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1.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0.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2.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4.xml" ContentType="application/vnd.openxmlformats-officedocument.theme+xml"/>
  <Override PartName="/ppt/slideLayouts/slideLayout350.xml" ContentType="application/vnd.openxmlformats-officedocument.presentationml.slideLayout+xml"/>
  <Override PartName="/ppt/theme/theme35.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6.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7.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8.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9.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0.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2.xml" ContentType="application/vnd.openxmlformats-officedocument.theme+xml"/>
  <Override PartName="/ppt/slideLayouts/slideLayout424.xml" ContentType="application/vnd.openxmlformats-officedocument.presentationml.slideLayout+xml"/>
  <Override PartName="/ppt/theme/theme43.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3.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18.xml" ContentType="application/vnd.openxmlformats-officedocument.presentationml.notesSlide+xml"/>
  <Override PartName="/ppt/comments/comment1.xml" ContentType="application/vnd.openxmlformats-officedocument.presentationml.comments+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13.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14.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3653" r:id="rId3"/>
    <p:sldMasterId id="2147483657" r:id="rId4"/>
    <p:sldMasterId id="2147483844" r:id="rId5"/>
    <p:sldMasterId id="2147484096" r:id="rId6"/>
    <p:sldMasterId id="2147484110" r:id="rId7"/>
    <p:sldMasterId id="2147484116" r:id="rId8"/>
    <p:sldMasterId id="2147484304" r:id="rId9"/>
    <p:sldMasterId id="2147484306" r:id="rId10"/>
    <p:sldMasterId id="2147484318" r:id="rId11"/>
    <p:sldMasterId id="2147484330" r:id="rId12"/>
    <p:sldMasterId id="2147484342" r:id="rId13"/>
    <p:sldMasterId id="2147484357" r:id="rId14"/>
    <p:sldMasterId id="2147484370" r:id="rId15"/>
    <p:sldMasterId id="2147484382" r:id="rId16"/>
    <p:sldMasterId id="2147484394" r:id="rId17"/>
    <p:sldMasterId id="2147484406" r:id="rId18"/>
    <p:sldMasterId id="2147484418" r:id="rId19"/>
    <p:sldMasterId id="2147484432" r:id="rId20"/>
    <p:sldMasterId id="2147484444" r:id="rId21"/>
    <p:sldMasterId id="2147484456" r:id="rId22"/>
    <p:sldMasterId id="2147485222" r:id="rId23"/>
    <p:sldMasterId id="2147485633" r:id="rId24"/>
    <p:sldMasterId id="2147486483" r:id="rId25"/>
    <p:sldMasterId id="2147486495" r:id="rId26"/>
    <p:sldMasterId id="2147486507" r:id="rId27"/>
    <p:sldMasterId id="2147486519" r:id="rId28"/>
    <p:sldMasterId id="2147486531" r:id="rId29"/>
    <p:sldMasterId id="2147486543" r:id="rId30"/>
    <p:sldMasterId id="2147486557" r:id="rId31"/>
    <p:sldMasterId id="2147486569" r:id="rId32"/>
    <p:sldMasterId id="2147486581" r:id="rId33"/>
    <p:sldMasterId id="2147486593" r:id="rId34"/>
    <p:sldMasterId id="2147486607" r:id="rId35"/>
    <p:sldMasterId id="2147486609" r:id="rId36"/>
    <p:sldMasterId id="2147486621" r:id="rId37"/>
    <p:sldMasterId id="2147486633" r:id="rId38"/>
    <p:sldMasterId id="2147486645" r:id="rId39"/>
    <p:sldMasterId id="2147486659" r:id="rId40"/>
    <p:sldMasterId id="2147486671" r:id="rId41"/>
    <p:sldMasterId id="2147486685" r:id="rId42"/>
    <p:sldMasterId id="2147486689" r:id="rId43"/>
    <p:sldMasterId id="2147486691" r:id="rId44"/>
  </p:sldMasterIdLst>
  <p:notesMasterIdLst>
    <p:notesMasterId r:id="rId345"/>
  </p:notesMasterIdLst>
  <p:sldIdLst>
    <p:sldId id="3806" r:id="rId45"/>
    <p:sldId id="3807" r:id="rId46"/>
    <p:sldId id="3808" r:id="rId47"/>
    <p:sldId id="3809" r:id="rId48"/>
    <p:sldId id="3810" r:id="rId49"/>
    <p:sldId id="3811" r:id="rId50"/>
    <p:sldId id="3812" r:id="rId51"/>
    <p:sldId id="3813" r:id="rId52"/>
    <p:sldId id="3814" r:id="rId53"/>
    <p:sldId id="3815" r:id="rId54"/>
    <p:sldId id="3816" r:id="rId55"/>
    <p:sldId id="3817" r:id="rId56"/>
    <p:sldId id="3818" r:id="rId57"/>
    <p:sldId id="3819" r:id="rId58"/>
    <p:sldId id="3820" r:id="rId59"/>
    <p:sldId id="3821" r:id="rId60"/>
    <p:sldId id="3822" r:id="rId61"/>
    <p:sldId id="3823" r:id="rId62"/>
    <p:sldId id="3824" r:id="rId63"/>
    <p:sldId id="3608" r:id="rId64"/>
    <p:sldId id="304" r:id="rId65"/>
    <p:sldId id="305" r:id="rId66"/>
    <p:sldId id="306" r:id="rId67"/>
    <p:sldId id="307" r:id="rId68"/>
    <p:sldId id="288" r:id="rId69"/>
    <p:sldId id="401" r:id="rId70"/>
    <p:sldId id="284" r:id="rId71"/>
    <p:sldId id="285" r:id="rId72"/>
    <p:sldId id="286" r:id="rId73"/>
    <p:sldId id="4020" r:id="rId74"/>
    <p:sldId id="297" r:id="rId75"/>
    <p:sldId id="300" r:id="rId76"/>
    <p:sldId id="301" r:id="rId77"/>
    <p:sldId id="298" r:id="rId78"/>
    <p:sldId id="302" r:id="rId79"/>
    <p:sldId id="264" r:id="rId80"/>
    <p:sldId id="265" r:id="rId81"/>
    <p:sldId id="3628" r:id="rId82"/>
    <p:sldId id="279" r:id="rId83"/>
    <p:sldId id="3803" r:id="rId84"/>
    <p:sldId id="280" r:id="rId85"/>
    <p:sldId id="4072" r:id="rId86"/>
    <p:sldId id="281" r:id="rId87"/>
    <p:sldId id="269" r:id="rId88"/>
    <p:sldId id="296" r:id="rId89"/>
    <p:sldId id="270" r:id="rId90"/>
    <p:sldId id="271" r:id="rId91"/>
    <p:sldId id="272" r:id="rId92"/>
    <p:sldId id="331" r:id="rId93"/>
    <p:sldId id="383" r:id="rId94"/>
    <p:sldId id="1179" r:id="rId95"/>
    <p:sldId id="3619" r:id="rId96"/>
    <p:sldId id="3617" r:id="rId97"/>
    <p:sldId id="3618" r:id="rId98"/>
    <p:sldId id="433" r:id="rId99"/>
    <p:sldId id="3794" r:id="rId100"/>
    <p:sldId id="3804" r:id="rId101"/>
    <p:sldId id="3614" r:id="rId102"/>
    <p:sldId id="3615" r:id="rId103"/>
    <p:sldId id="3616" r:id="rId104"/>
    <p:sldId id="443" r:id="rId105"/>
    <p:sldId id="3742" r:id="rId106"/>
    <p:sldId id="261" r:id="rId107"/>
    <p:sldId id="3777" r:id="rId108"/>
    <p:sldId id="3744" r:id="rId109"/>
    <p:sldId id="3612" r:id="rId110"/>
    <p:sldId id="3825" r:id="rId111"/>
    <p:sldId id="3667" r:id="rId112"/>
    <p:sldId id="379" r:id="rId113"/>
    <p:sldId id="260" r:id="rId114"/>
    <p:sldId id="3758" r:id="rId115"/>
    <p:sldId id="3609" r:id="rId116"/>
    <p:sldId id="3759" r:id="rId117"/>
    <p:sldId id="3792" r:id="rId118"/>
    <p:sldId id="384" r:id="rId119"/>
    <p:sldId id="332" r:id="rId120"/>
    <p:sldId id="3595" r:id="rId121"/>
    <p:sldId id="3596" r:id="rId122"/>
    <p:sldId id="3597" r:id="rId123"/>
    <p:sldId id="3685" r:id="rId124"/>
    <p:sldId id="259" r:id="rId125"/>
    <p:sldId id="3668" r:id="rId126"/>
    <p:sldId id="3669" r:id="rId127"/>
    <p:sldId id="3670" r:id="rId128"/>
    <p:sldId id="3598" r:id="rId129"/>
    <p:sldId id="3599" r:id="rId130"/>
    <p:sldId id="3671" r:id="rId131"/>
    <p:sldId id="3672" r:id="rId132"/>
    <p:sldId id="3673" r:id="rId133"/>
    <p:sldId id="3674" r:id="rId134"/>
    <p:sldId id="3675" r:id="rId135"/>
    <p:sldId id="3676" r:id="rId136"/>
    <p:sldId id="3677" r:id="rId137"/>
    <p:sldId id="3678" r:id="rId138"/>
    <p:sldId id="3683" r:id="rId139"/>
    <p:sldId id="3680" r:id="rId140"/>
    <p:sldId id="3681" r:id="rId141"/>
    <p:sldId id="3684" r:id="rId142"/>
    <p:sldId id="3464" r:id="rId143"/>
    <p:sldId id="3552" r:id="rId144"/>
    <p:sldId id="3553" r:id="rId145"/>
    <p:sldId id="3554" r:id="rId146"/>
    <p:sldId id="3594" r:id="rId147"/>
    <p:sldId id="3693" r:id="rId148"/>
    <p:sldId id="3687" r:id="rId149"/>
    <p:sldId id="3688" r:id="rId150"/>
    <p:sldId id="3689" r:id="rId151"/>
    <p:sldId id="3690" r:id="rId152"/>
    <p:sldId id="3691" r:id="rId153"/>
    <p:sldId id="3692" r:id="rId154"/>
    <p:sldId id="282" r:id="rId155"/>
    <p:sldId id="3459" r:id="rId156"/>
    <p:sldId id="3789" r:id="rId157"/>
    <p:sldId id="3461" r:id="rId158"/>
    <p:sldId id="3462" r:id="rId159"/>
    <p:sldId id="3463" r:id="rId160"/>
    <p:sldId id="3694" r:id="rId161"/>
    <p:sldId id="3696" r:id="rId162"/>
    <p:sldId id="3697" r:id="rId163"/>
    <p:sldId id="3698" r:id="rId164"/>
    <p:sldId id="3699" r:id="rId165"/>
    <p:sldId id="287" r:id="rId166"/>
    <p:sldId id="3700" r:id="rId167"/>
    <p:sldId id="289" r:id="rId168"/>
    <p:sldId id="3739" r:id="rId169"/>
    <p:sldId id="3702" r:id="rId170"/>
    <p:sldId id="3740" r:id="rId171"/>
    <p:sldId id="333" r:id="rId172"/>
    <p:sldId id="334" r:id="rId173"/>
    <p:sldId id="335" r:id="rId174"/>
    <p:sldId id="336" r:id="rId175"/>
    <p:sldId id="337" r:id="rId176"/>
    <p:sldId id="338" r:id="rId177"/>
    <p:sldId id="339" r:id="rId178"/>
    <p:sldId id="340" r:id="rId179"/>
    <p:sldId id="341" r:id="rId180"/>
    <p:sldId id="342" r:id="rId181"/>
    <p:sldId id="343" r:id="rId182"/>
    <p:sldId id="344" r:id="rId183"/>
    <p:sldId id="345" r:id="rId184"/>
    <p:sldId id="346" r:id="rId185"/>
    <p:sldId id="347" r:id="rId186"/>
    <p:sldId id="348" r:id="rId187"/>
    <p:sldId id="349" r:id="rId188"/>
    <p:sldId id="350" r:id="rId189"/>
    <p:sldId id="351" r:id="rId190"/>
    <p:sldId id="352" r:id="rId191"/>
    <p:sldId id="353" r:id="rId192"/>
    <p:sldId id="354" r:id="rId193"/>
    <p:sldId id="432" r:id="rId194"/>
    <p:sldId id="356" r:id="rId195"/>
    <p:sldId id="357" r:id="rId196"/>
    <p:sldId id="358" r:id="rId197"/>
    <p:sldId id="359" r:id="rId198"/>
    <p:sldId id="360" r:id="rId199"/>
    <p:sldId id="361" r:id="rId200"/>
    <p:sldId id="362" r:id="rId201"/>
    <p:sldId id="363" r:id="rId202"/>
    <p:sldId id="364" r:id="rId203"/>
    <p:sldId id="365" r:id="rId204"/>
    <p:sldId id="366" r:id="rId205"/>
    <p:sldId id="367" r:id="rId206"/>
    <p:sldId id="368" r:id="rId207"/>
    <p:sldId id="369" r:id="rId208"/>
    <p:sldId id="370" r:id="rId209"/>
    <p:sldId id="371" r:id="rId210"/>
    <p:sldId id="372" r:id="rId211"/>
    <p:sldId id="373" r:id="rId212"/>
    <p:sldId id="374" r:id="rId213"/>
    <p:sldId id="375" r:id="rId214"/>
    <p:sldId id="376" r:id="rId215"/>
    <p:sldId id="377" r:id="rId216"/>
    <p:sldId id="3770" r:id="rId217"/>
    <p:sldId id="3769" r:id="rId218"/>
    <p:sldId id="385" r:id="rId219"/>
    <p:sldId id="3771" r:id="rId220"/>
    <p:sldId id="3791" r:id="rId221"/>
    <p:sldId id="273" r:id="rId222"/>
    <p:sldId id="3454" r:id="rId223"/>
    <p:sldId id="3795" r:id="rId224"/>
    <p:sldId id="3455" r:id="rId225"/>
    <p:sldId id="3780" r:id="rId226"/>
    <p:sldId id="3781" r:id="rId227"/>
    <p:sldId id="3782" r:id="rId228"/>
    <p:sldId id="3456" r:id="rId229"/>
    <p:sldId id="309" r:id="rId230"/>
    <p:sldId id="3826" r:id="rId231"/>
    <p:sldId id="3779" r:id="rId232"/>
    <p:sldId id="3457" r:id="rId233"/>
    <p:sldId id="3458" r:id="rId234"/>
    <p:sldId id="3704" r:id="rId235"/>
    <p:sldId id="3706" r:id="rId236"/>
    <p:sldId id="3707" r:id="rId237"/>
    <p:sldId id="3708" r:id="rId238"/>
    <p:sldId id="3709" r:id="rId239"/>
    <p:sldId id="3710" r:id="rId240"/>
    <p:sldId id="3743" r:id="rId241"/>
    <p:sldId id="3772" r:id="rId242"/>
    <p:sldId id="3773" r:id="rId243"/>
    <p:sldId id="3774" r:id="rId244"/>
    <p:sldId id="3775" r:id="rId245"/>
    <p:sldId id="3793" r:id="rId246"/>
    <p:sldId id="3787" r:id="rId247"/>
    <p:sldId id="308" r:id="rId248"/>
    <p:sldId id="3450" r:id="rId249"/>
    <p:sldId id="1728" r:id="rId250"/>
    <p:sldId id="3451" r:id="rId251"/>
    <p:sldId id="3452" r:id="rId252"/>
    <p:sldId id="3453" r:id="rId253"/>
    <p:sldId id="3712" r:id="rId254"/>
    <p:sldId id="3796" r:id="rId255"/>
    <p:sldId id="3715" r:id="rId256"/>
    <p:sldId id="3716" r:id="rId257"/>
    <p:sldId id="3717" r:id="rId258"/>
    <p:sldId id="3718" r:id="rId259"/>
    <p:sldId id="3719" r:id="rId260"/>
    <p:sldId id="3720" r:id="rId261"/>
    <p:sldId id="3721" r:id="rId262"/>
    <p:sldId id="3722" r:id="rId263"/>
    <p:sldId id="3723" r:id="rId264"/>
    <p:sldId id="3724" r:id="rId265"/>
    <p:sldId id="3741" r:id="rId266"/>
    <p:sldId id="386" r:id="rId267"/>
    <p:sldId id="3786" r:id="rId268"/>
    <p:sldId id="3600" r:id="rId269"/>
    <p:sldId id="3601" r:id="rId270"/>
    <p:sldId id="3785" r:id="rId271"/>
    <p:sldId id="3602" r:id="rId272"/>
    <p:sldId id="3603" r:id="rId273"/>
    <p:sldId id="3788" r:id="rId274"/>
    <p:sldId id="3784" r:id="rId275"/>
    <p:sldId id="3604" r:id="rId276"/>
    <p:sldId id="3570" r:id="rId277"/>
    <p:sldId id="3783" r:id="rId278"/>
    <p:sldId id="3571" r:id="rId279"/>
    <p:sldId id="3572" r:id="rId280"/>
    <p:sldId id="3726" r:id="rId281"/>
    <p:sldId id="3728" r:id="rId282"/>
    <p:sldId id="3729" r:id="rId283"/>
    <p:sldId id="3730" r:id="rId284"/>
    <p:sldId id="3731" r:id="rId285"/>
    <p:sldId id="3732" r:id="rId286"/>
    <p:sldId id="3733" r:id="rId287"/>
    <p:sldId id="3734" r:id="rId288"/>
    <p:sldId id="3735" r:id="rId289"/>
    <p:sldId id="3736" r:id="rId290"/>
    <p:sldId id="3737" r:id="rId291"/>
    <p:sldId id="3738" r:id="rId292"/>
    <p:sldId id="3776" r:id="rId293"/>
    <p:sldId id="3763" r:id="rId294"/>
    <p:sldId id="3764" r:id="rId295"/>
    <p:sldId id="3765" r:id="rId296"/>
    <p:sldId id="3827" r:id="rId297"/>
    <p:sldId id="378" r:id="rId298"/>
    <p:sldId id="262" r:id="rId299"/>
    <p:sldId id="397" r:id="rId300"/>
    <p:sldId id="398" r:id="rId301"/>
    <p:sldId id="399" r:id="rId302"/>
    <p:sldId id="3797" r:id="rId303"/>
    <p:sldId id="400" r:id="rId304"/>
    <p:sldId id="3790" r:id="rId305"/>
    <p:sldId id="3606" r:id="rId306"/>
    <p:sldId id="3607" r:id="rId307"/>
    <p:sldId id="263" r:id="rId308"/>
    <p:sldId id="4045" r:id="rId309"/>
    <p:sldId id="4047" r:id="rId310"/>
    <p:sldId id="4048" r:id="rId311"/>
    <p:sldId id="4050" r:id="rId312"/>
    <p:sldId id="4049" r:id="rId313"/>
    <p:sldId id="314" r:id="rId314"/>
    <p:sldId id="315" r:id="rId315"/>
    <p:sldId id="313" r:id="rId316"/>
    <p:sldId id="318" r:id="rId317"/>
    <p:sldId id="323" r:id="rId318"/>
    <p:sldId id="324" r:id="rId319"/>
    <p:sldId id="317" r:id="rId320"/>
    <p:sldId id="325" r:id="rId321"/>
    <p:sldId id="326" r:id="rId322"/>
    <p:sldId id="330" r:id="rId323"/>
    <p:sldId id="327" r:id="rId324"/>
    <p:sldId id="4052" r:id="rId325"/>
    <p:sldId id="4071" r:id="rId326"/>
    <p:sldId id="4054" r:id="rId327"/>
    <p:sldId id="4055" r:id="rId328"/>
    <p:sldId id="4053" r:id="rId329"/>
    <p:sldId id="4056" r:id="rId330"/>
    <p:sldId id="4057" r:id="rId331"/>
    <p:sldId id="4058" r:id="rId332"/>
    <p:sldId id="4059" r:id="rId333"/>
    <p:sldId id="4060" r:id="rId334"/>
    <p:sldId id="4064" r:id="rId335"/>
    <p:sldId id="4065" r:id="rId336"/>
    <p:sldId id="4066" r:id="rId337"/>
    <p:sldId id="4067" r:id="rId338"/>
    <p:sldId id="4061" r:id="rId339"/>
    <p:sldId id="4062" r:id="rId340"/>
    <p:sldId id="4069" r:id="rId341"/>
    <p:sldId id="4070" r:id="rId342"/>
    <p:sldId id="380" r:id="rId343"/>
    <p:sldId id="382" r:id="rId34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BE7845E-3E7F-784C-A12F-94904C308E44}">
          <p14:sldIdLst>
            <p14:sldId id="3806"/>
            <p14:sldId id="3807"/>
            <p14:sldId id="3808"/>
            <p14:sldId id="3809"/>
            <p14:sldId id="3810"/>
            <p14:sldId id="3811"/>
            <p14:sldId id="3812"/>
            <p14:sldId id="3813"/>
            <p14:sldId id="3814"/>
            <p14:sldId id="3815"/>
            <p14:sldId id="3816"/>
            <p14:sldId id="3817"/>
            <p14:sldId id="3818"/>
            <p14:sldId id="3819"/>
            <p14:sldId id="3820"/>
            <p14:sldId id="3821"/>
            <p14:sldId id="3822"/>
            <p14:sldId id="3823"/>
            <p14:sldId id="3824"/>
            <p14:sldId id="3608"/>
          </p14:sldIdLst>
        </p14:section>
        <p14:section name="Introduction" id="{38D61103-CF19-FC42-8342-0E2C244813E6}">
          <p14:sldIdLst>
            <p14:sldId id="304"/>
            <p14:sldId id="305"/>
            <p14:sldId id="306"/>
            <p14:sldId id="307"/>
            <p14:sldId id="288"/>
            <p14:sldId id="401"/>
            <p14:sldId id="284"/>
            <p14:sldId id="285"/>
            <p14:sldId id="286"/>
            <p14:sldId id="4020"/>
            <p14:sldId id="297"/>
            <p14:sldId id="300"/>
            <p14:sldId id="301"/>
            <p14:sldId id="298"/>
            <p14:sldId id="302"/>
            <p14:sldId id="264"/>
            <p14:sldId id="265"/>
            <p14:sldId id="3628"/>
            <p14:sldId id="279"/>
            <p14:sldId id="3803"/>
            <p14:sldId id="280"/>
            <p14:sldId id="4072"/>
            <p14:sldId id="281"/>
            <p14:sldId id="269"/>
            <p14:sldId id="296"/>
            <p14:sldId id="270"/>
            <p14:sldId id="271"/>
            <p14:sldId id="272"/>
            <p14:sldId id="331"/>
            <p14:sldId id="383"/>
          </p14:sldIdLst>
        </p14:section>
        <p14:section name="Sermon" id="{FB8593C9-2934-294E-BCE8-93A020435AFA}">
          <p14:sldIdLst>
            <p14:sldId id="1179"/>
            <p14:sldId id="3619"/>
            <p14:sldId id="3617"/>
            <p14:sldId id="3618"/>
            <p14:sldId id="433"/>
            <p14:sldId id="3794"/>
            <p14:sldId id="3804"/>
            <p14:sldId id="3614"/>
            <p14:sldId id="3615"/>
            <p14:sldId id="3616"/>
            <p14:sldId id="443"/>
            <p14:sldId id="3742"/>
            <p14:sldId id="261"/>
            <p14:sldId id="3777"/>
            <p14:sldId id="3744"/>
            <p14:sldId id="3612"/>
            <p14:sldId id="3825"/>
            <p14:sldId id="3667"/>
            <p14:sldId id="379"/>
            <p14:sldId id="260"/>
            <p14:sldId id="3758"/>
            <p14:sldId id="3609"/>
            <p14:sldId id="3759"/>
            <p14:sldId id="3792"/>
          </p14:sldIdLst>
        </p14:section>
        <p14:section name="Chapters" id="{002AD2B1-1176-6E40-A0AF-E075E83C35AC}">
          <p14:sldIdLst>
            <p14:sldId id="384"/>
            <p14:sldId id="332"/>
            <p14:sldId id="3595"/>
            <p14:sldId id="3596"/>
            <p14:sldId id="3597"/>
            <p14:sldId id="3685"/>
            <p14:sldId id="259"/>
            <p14:sldId id="3668"/>
            <p14:sldId id="3669"/>
            <p14:sldId id="3670"/>
            <p14:sldId id="3598"/>
            <p14:sldId id="3599"/>
            <p14:sldId id="3671"/>
            <p14:sldId id="3672"/>
            <p14:sldId id="3673"/>
            <p14:sldId id="3674"/>
            <p14:sldId id="3675"/>
            <p14:sldId id="3676"/>
            <p14:sldId id="3677"/>
            <p14:sldId id="3678"/>
            <p14:sldId id="3683"/>
            <p14:sldId id="3680"/>
            <p14:sldId id="3681"/>
            <p14:sldId id="3684"/>
            <p14:sldId id="3464"/>
            <p14:sldId id="3552"/>
            <p14:sldId id="3553"/>
            <p14:sldId id="3554"/>
            <p14:sldId id="3594"/>
            <p14:sldId id="3693"/>
            <p14:sldId id="3687"/>
            <p14:sldId id="3688"/>
            <p14:sldId id="3689"/>
            <p14:sldId id="3690"/>
            <p14:sldId id="3691"/>
            <p14:sldId id="3692"/>
            <p14:sldId id="282"/>
            <p14:sldId id="3459"/>
            <p14:sldId id="3789"/>
            <p14:sldId id="3461"/>
            <p14:sldId id="3462"/>
            <p14:sldId id="3463"/>
            <p14:sldId id="3694"/>
            <p14:sldId id="3696"/>
            <p14:sldId id="3697"/>
            <p14:sldId id="3698"/>
            <p14:sldId id="3699"/>
            <p14:sldId id="287"/>
            <p14:sldId id="3700"/>
            <p14:sldId id="289"/>
            <p14:sldId id="3739"/>
            <p14:sldId id="3702"/>
            <p14:sldId id="3740"/>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432"/>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70"/>
            <p14:sldId id="3769"/>
            <p14:sldId id="385"/>
            <p14:sldId id="3771"/>
            <p14:sldId id="3791"/>
            <p14:sldId id="273"/>
            <p14:sldId id="3454"/>
            <p14:sldId id="3795"/>
            <p14:sldId id="3455"/>
            <p14:sldId id="3780"/>
            <p14:sldId id="3781"/>
            <p14:sldId id="3782"/>
            <p14:sldId id="3456"/>
            <p14:sldId id="309"/>
            <p14:sldId id="3826"/>
            <p14:sldId id="3779"/>
            <p14:sldId id="3457"/>
            <p14:sldId id="3458"/>
            <p14:sldId id="3704"/>
            <p14:sldId id="3706"/>
            <p14:sldId id="3707"/>
            <p14:sldId id="3708"/>
            <p14:sldId id="3709"/>
            <p14:sldId id="3710"/>
            <p14:sldId id="3743"/>
            <p14:sldId id="3772"/>
            <p14:sldId id="3773"/>
            <p14:sldId id="3774"/>
            <p14:sldId id="3775"/>
            <p14:sldId id="3793"/>
            <p14:sldId id="3787"/>
            <p14:sldId id="308"/>
            <p14:sldId id="3450"/>
            <p14:sldId id="1728"/>
            <p14:sldId id="3451"/>
            <p14:sldId id="3452"/>
            <p14:sldId id="3453"/>
            <p14:sldId id="3712"/>
            <p14:sldId id="3796"/>
            <p14:sldId id="3715"/>
            <p14:sldId id="3716"/>
            <p14:sldId id="3717"/>
            <p14:sldId id="3718"/>
            <p14:sldId id="3719"/>
            <p14:sldId id="3720"/>
            <p14:sldId id="3721"/>
            <p14:sldId id="3722"/>
            <p14:sldId id="3723"/>
            <p14:sldId id="3724"/>
            <p14:sldId id="3741"/>
            <p14:sldId id="386"/>
            <p14:sldId id="3786"/>
            <p14:sldId id="3600"/>
            <p14:sldId id="3601"/>
            <p14:sldId id="3785"/>
            <p14:sldId id="3602"/>
            <p14:sldId id="3603"/>
            <p14:sldId id="3788"/>
            <p14:sldId id="3784"/>
            <p14:sldId id="3604"/>
            <p14:sldId id="3570"/>
            <p14:sldId id="3783"/>
            <p14:sldId id="3571"/>
            <p14:sldId id="3572"/>
            <p14:sldId id="3726"/>
            <p14:sldId id="3728"/>
            <p14:sldId id="3729"/>
            <p14:sldId id="3730"/>
            <p14:sldId id="3731"/>
            <p14:sldId id="3732"/>
            <p14:sldId id="3733"/>
            <p14:sldId id="3734"/>
            <p14:sldId id="3735"/>
            <p14:sldId id="3736"/>
            <p14:sldId id="3737"/>
            <p14:sldId id="3738"/>
          </p14:sldIdLst>
        </p14:section>
        <p14:section name="Conclusion" id="{A6235BBE-B729-EB43-BE7E-FD2A03235998}">
          <p14:sldIdLst>
            <p14:sldId id="3776"/>
            <p14:sldId id="3763"/>
            <p14:sldId id="3764"/>
            <p14:sldId id="3765"/>
            <p14:sldId id="3827"/>
            <p14:sldId id="378"/>
            <p14:sldId id="262"/>
            <p14:sldId id="397"/>
            <p14:sldId id="398"/>
            <p14:sldId id="399"/>
            <p14:sldId id="3797"/>
            <p14:sldId id="400"/>
            <p14:sldId id="3790"/>
            <p14:sldId id="3606"/>
            <p14:sldId id="3607"/>
          </p14:sldIdLst>
        </p14:section>
        <p14:section name="Supplements" id="{3A7782F1-7D12-CB41-BE6A-DA4A9A43734E}">
          <p14:sldIdLst>
            <p14:sldId id="263"/>
            <p14:sldId id="4045"/>
            <p14:sldId id="4047"/>
            <p14:sldId id="4048"/>
            <p14:sldId id="4050"/>
            <p14:sldId id="4049"/>
            <p14:sldId id="314"/>
            <p14:sldId id="315"/>
            <p14:sldId id="313"/>
            <p14:sldId id="318"/>
            <p14:sldId id="323"/>
            <p14:sldId id="324"/>
            <p14:sldId id="317"/>
            <p14:sldId id="325"/>
            <p14:sldId id="326"/>
            <p14:sldId id="330"/>
            <p14:sldId id="327"/>
            <p14:sldId id="4052"/>
            <p14:sldId id="4071"/>
            <p14:sldId id="4054"/>
            <p14:sldId id="4055"/>
            <p14:sldId id="4053"/>
            <p14:sldId id="4056"/>
            <p14:sldId id="4057"/>
            <p14:sldId id="4058"/>
            <p14:sldId id="4059"/>
            <p14:sldId id="4060"/>
            <p14:sldId id="4064"/>
            <p14:sldId id="4065"/>
            <p14:sldId id="4066"/>
            <p14:sldId id="4067"/>
            <p14:sldId id="4061"/>
            <p14:sldId id="4062"/>
            <p14:sldId id="4069"/>
            <p14:sldId id="4070"/>
            <p14:sldId id="380"/>
            <p14:sldId id="3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E0FF"/>
    <a:srgbClr val="FFFFFF"/>
    <a:srgbClr val="9F1D1D"/>
    <a:srgbClr val="FCF1DD"/>
    <a:srgbClr val="0D5E1D"/>
    <a:srgbClr val="062B0D"/>
    <a:srgbClr val="000000"/>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172"/>
    <p:restoredTop sz="67396"/>
  </p:normalViewPr>
  <p:slideViewPr>
    <p:cSldViewPr>
      <p:cViewPr varScale="1">
        <p:scale>
          <a:sx n="80" d="100"/>
          <a:sy n="80" d="100"/>
        </p:scale>
        <p:origin x="184" y="752"/>
      </p:cViewPr>
      <p:guideLst>
        <p:guide orient="horz" pos="2160"/>
        <p:guide pos="2880"/>
      </p:guideLst>
    </p:cSldViewPr>
  </p:slideViewPr>
  <p:outlineViewPr>
    <p:cViewPr>
      <p:scale>
        <a:sx n="33" d="100"/>
        <a:sy n="33" d="100"/>
      </p:scale>
      <p:origin x="0" y="-48120"/>
    </p:cViewPr>
  </p:outlineViewPr>
  <p:notesTextViewPr>
    <p:cViewPr>
      <p:scale>
        <a:sx n="100" d="100"/>
        <a:sy n="100" d="100"/>
      </p:scale>
      <p:origin x="0" y="0"/>
    </p:cViewPr>
  </p:notesTextViewPr>
  <p:sorterViewPr>
    <p:cViewPr varScale="1">
      <p:scale>
        <a:sx n="50" d="100"/>
        <a:sy n="50" d="100"/>
      </p:scale>
      <p:origin x="0" y="43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99" Type="http://schemas.openxmlformats.org/officeDocument/2006/relationships/slide" Target="slides/slide255.xml"/><Relationship Id="rId21" Type="http://schemas.openxmlformats.org/officeDocument/2006/relationships/slideMaster" Target="slideMasters/slideMaster21.xml"/><Relationship Id="rId63" Type="http://schemas.openxmlformats.org/officeDocument/2006/relationships/slide" Target="slides/slide19.xml"/><Relationship Id="rId159" Type="http://schemas.openxmlformats.org/officeDocument/2006/relationships/slide" Target="slides/slide115.xml"/><Relationship Id="rId324" Type="http://schemas.openxmlformats.org/officeDocument/2006/relationships/slide" Target="slides/slide280.xml"/><Relationship Id="rId170" Type="http://schemas.openxmlformats.org/officeDocument/2006/relationships/slide" Target="slides/slide126.xml"/><Relationship Id="rId226" Type="http://schemas.openxmlformats.org/officeDocument/2006/relationships/slide" Target="slides/slide182.xml"/><Relationship Id="rId268" Type="http://schemas.openxmlformats.org/officeDocument/2006/relationships/slide" Target="slides/slide224.xml"/><Relationship Id="rId32" Type="http://schemas.openxmlformats.org/officeDocument/2006/relationships/slideMaster" Target="slideMasters/slideMaster32.xml"/><Relationship Id="rId74" Type="http://schemas.openxmlformats.org/officeDocument/2006/relationships/slide" Target="slides/slide30.xml"/><Relationship Id="rId128" Type="http://schemas.openxmlformats.org/officeDocument/2006/relationships/slide" Target="slides/slide84.xml"/><Relationship Id="rId335" Type="http://schemas.openxmlformats.org/officeDocument/2006/relationships/slide" Target="slides/slide291.xml"/><Relationship Id="rId5" Type="http://schemas.openxmlformats.org/officeDocument/2006/relationships/slideMaster" Target="slideMasters/slideMaster5.xml"/><Relationship Id="rId181" Type="http://schemas.openxmlformats.org/officeDocument/2006/relationships/slide" Target="slides/slide137.xml"/><Relationship Id="rId237" Type="http://schemas.openxmlformats.org/officeDocument/2006/relationships/slide" Target="slides/slide193.xml"/><Relationship Id="rId279" Type="http://schemas.openxmlformats.org/officeDocument/2006/relationships/slide" Target="slides/slide235.xml"/><Relationship Id="rId43" Type="http://schemas.openxmlformats.org/officeDocument/2006/relationships/slideMaster" Target="slideMasters/slideMaster43.xml"/><Relationship Id="rId139" Type="http://schemas.openxmlformats.org/officeDocument/2006/relationships/slide" Target="slides/slide95.xml"/><Relationship Id="rId290" Type="http://schemas.openxmlformats.org/officeDocument/2006/relationships/slide" Target="slides/slide246.xml"/><Relationship Id="rId304" Type="http://schemas.openxmlformats.org/officeDocument/2006/relationships/slide" Target="slides/slide260.xml"/><Relationship Id="rId346" Type="http://schemas.openxmlformats.org/officeDocument/2006/relationships/commentAuthors" Target="commentAuthors.xml"/><Relationship Id="rId85" Type="http://schemas.openxmlformats.org/officeDocument/2006/relationships/slide" Target="slides/slide41.xml"/><Relationship Id="rId150" Type="http://schemas.openxmlformats.org/officeDocument/2006/relationships/slide" Target="slides/slide106.xml"/><Relationship Id="rId192" Type="http://schemas.openxmlformats.org/officeDocument/2006/relationships/slide" Target="slides/slide148.xml"/><Relationship Id="rId206" Type="http://schemas.openxmlformats.org/officeDocument/2006/relationships/slide" Target="slides/slide162.xml"/><Relationship Id="rId248" Type="http://schemas.openxmlformats.org/officeDocument/2006/relationships/slide" Target="slides/slide204.xml"/><Relationship Id="rId12" Type="http://schemas.openxmlformats.org/officeDocument/2006/relationships/slideMaster" Target="slideMasters/slideMaster12.xml"/><Relationship Id="rId108" Type="http://schemas.openxmlformats.org/officeDocument/2006/relationships/slide" Target="slides/slide64.xml"/><Relationship Id="rId315" Type="http://schemas.openxmlformats.org/officeDocument/2006/relationships/slide" Target="slides/slide271.xml"/><Relationship Id="rId54" Type="http://schemas.openxmlformats.org/officeDocument/2006/relationships/slide" Target="slides/slide10.xml"/><Relationship Id="rId96" Type="http://schemas.openxmlformats.org/officeDocument/2006/relationships/slide" Target="slides/slide52.xml"/><Relationship Id="rId161" Type="http://schemas.openxmlformats.org/officeDocument/2006/relationships/slide" Target="slides/slide117.xml"/><Relationship Id="rId217" Type="http://schemas.openxmlformats.org/officeDocument/2006/relationships/slide" Target="slides/slide173.xml"/><Relationship Id="rId259" Type="http://schemas.openxmlformats.org/officeDocument/2006/relationships/slide" Target="slides/slide215.xml"/><Relationship Id="rId23" Type="http://schemas.openxmlformats.org/officeDocument/2006/relationships/slideMaster" Target="slideMasters/slideMaster23.xml"/><Relationship Id="rId119" Type="http://schemas.openxmlformats.org/officeDocument/2006/relationships/slide" Target="slides/slide75.xml"/><Relationship Id="rId270" Type="http://schemas.openxmlformats.org/officeDocument/2006/relationships/slide" Target="slides/slide226.xml"/><Relationship Id="rId326" Type="http://schemas.openxmlformats.org/officeDocument/2006/relationships/slide" Target="slides/slide282.xml"/><Relationship Id="rId65" Type="http://schemas.openxmlformats.org/officeDocument/2006/relationships/slide" Target="slides/slide21.xml"/><Relationship Id="rId130" Type="http://schemas.openxmlformats.org/officeDocument/2006/relationships/slide" Target="slides/slide86.xml"/><Relationship Id="rId172" Type="http://schemas.openxmlformats.org/officeDocument/2006/relationships/slide" Target="slides/slide128.xml"/><Relationship Id="rId228" Type="http://schemas.openxmlformats.org/officeDocument/2006/relationships/slide" Target="slides/slide184.xml"/><Relationship Id="rId281" Type="http://schemas.openxmlformats.org/officeDocument/2006/relationships/slide" Target="slides/slide237.xml"/><Relationship Id="rId337" Type="http://schemas.openxmlformats.org/officeDocument/2006/relationships/slide" Target="slides/slide293.xml"/><Relationship Id="rId34" Type="http://schemas.openxmlformats.org/officeDocument/2006/relationships/slideMaster" Target="slideMasters/slideMaster34.xml"/><Relationship Id="rId76" Type="http://schemas.openxmlformats.org/officeDocument/2006/relationships/slide" Target="slides/slide32.xml"/><Relationship Id="rId141" Type="http://schemas.openxmlformats.org/officeDocument/2006/relationships/slide" Target="slides/slide97.xml"/><Relationship Id="rId7" Type="http://schemas.openxmlformats.org/officeDocument/2006/relationships/slideMaster" Target="slideMasters/slideMaster7.xml"/><Relationship Id="rId183" Type="http://schemas.openxmlformats.org/officeDocument/2006/relationships/slide" Target="slides/slide139.xml"/><Relationship Id="rId239" Type="http://schemas.openxmlformats.org/officeDocument/2006/relationships/slide" Target="slides/slide195.xml"/><Relationship Id="rId250" Type="http://schemas.openxmlformats.org/officeDocument/2006/relationships/slide" Target="slides/slide206.xml"/><Relationship Id="rId292" Type="http://schemas.openxmlformats.org/officeDocument/2006/relationships/slide" Target="slides/slide248.xml"/><Relationship Id="rId306" Type="http://schemas.openxmlformats.org/officeDocument/2006/relationships/slide" Target="slides/slide262.xml"/><Relationship Id="rId45" Type="http://schemas.openxmlformats.org/officeDocument/2006/relationships/slide" Target="slides/slide1.xml"/><Relationship Id="rId87" Type="http://schemas.openxmlformats.org/officeDocument/2006/relationships/slide" Target="slides/slide43.xml"/><Relationship Id="rId110" Type="http://schemas.openxmlformats.org/officeDocument/2006/relationships/slide" Target="slides/slide66.xml"/><Relationship Id="rId348" Type="http://schemas.openxmlformats.org/officeDocument/2006/relationships/viewProps" Target="viewProps.xml"/><Relationship Id="rId152" Type="http://schemas.openxmlformats.org/officeDocument/2006/relationships/slide" Target="slides/slide108.xml"/><Relationship Id="rId194" Type="http://schemas.openxmlformats.org/officeDocument/2006/relationships/slide" Target="slides/slide150.xml"/><Relationship Id="rId208" Type="http://schemas.openxmlformats.org/officeDocument/2006/relationships/slide" Target="slides/slide164.xml"/><Relationship Id="rId261" Type="http://schemas.openxmlformats.org/officeDocument/2006/relationships/slide" Target="slides/slide217.xml"/><Relationship Id="rId14" Type="http://schemas.openxmlformats.org/officeDocument/2006/relationships/slideMaster" Target="slideMasters/slideMaster14.xml"/><Relationship Id="rId56" Type="http://schemas.openxmlformats.org/officeDocument/2006/relationships/slide" Target="slides/slide12.xml"/><Relationship Id="rId317" Type="http://schemas.openxmlformats.org/officeDocument/2006/relationships/slide" Target="slides/slide273.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slide" Target="slides/slide186.xml"/><Relationship Id="rId251"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272" Type="http://schemas.openxmlformats.org/officeDocument/2006/relationships/slide" Target="slides/slide228.xml"/><Relationship Id="rId293" Type="http://schemas.openxmlformats.org/officeDocument/2006/relationships/slide" Target="slides/slide249.xml"/><Relationship Id="rId307" Type="http://schemas.openxmlformats.org/officeDocument/2006/relationships/slide" Target="slides/slide263.xml"/><Relationship Id="rId328" Type="http://schemas.openxmlformats.org/officeDocument/2006/relationships/slide" Target="slides/slide284.xml"/><Relationship Id="rId349" Type="http://schemas.openxmlformats.org/officeDocument/2006/relationships/theme" Target="theme/theme1.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262" Type="http://schemas.openxmlformats.org/officeDocument/2006/relationships/slide" Target="slides/slide218.xml"/><Relationship Id="rId283" Type="http://schemas.openxmlformats.org/officeDocument/2006/relationships/slide" Target="slides/slide239.xml"/><Relationship Id="rId318" Type="http://schemas.openxmlformats.org/officeDocument/2006/relationships/slide" Target="slides/slide274.xml"/><Relationship Id="rId339" Type="http://schemas.openxmlformats.org/officeDocument/2006/relationships/slide" Target="slides/slide295.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350" Type="http://schemas.openxmlformats.org/officeDocument/2006/relationships/tableStyles" Target="tableStyles.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slide" Target="slides/slide208.xml"/><Relationship Id="rId273" Type="http://schemas.openxmlformats.org/officeDocument/2006/relationships/slide" Target="slides/slide229.xml"/><Relationship Id="rId294" Type="http://schemas.openxmlformats.org/officeDocument/2006/relationships/slide" Target="slides/slide250.xml"/><Relationship Id="rId308" Type="http://schemas.openxmlformats.org/officeDocument/2006/relationships/slide" Target="slides/slide264.xml"/><Relationship Id="rId329" Type="http://schemas.openxmlformats.org/officeDocument/2006/relationships/slide" Target="slides/slide285.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340" Type="http://schemas.openxmlformats.org/officeDocument/2006/relationships/slide" Target="slides/slide296.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263" Type="http://schemas.openxmlformats.org/officeDocument/2006/relationships/slide" Target="slides/slide219.xml"/><Relationship Id="rId284" Type="http://schemas.openxmlformats.org/officeDocument/2006/relationships/slide" Target="slides/slide240.xml"/><Relationship Id="rId319" Type="http://schemas.openxmlformats.org/officeDocument/2006/relationships/slide" Target="slides/slide275.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330" Type="http://schemas.openxmlformats.org/officeDocument/2006/relationships/slide" Target="slides/slide286.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slide" Target="slides/slide209.xml"/><Relationship Id="rId274" Type="http://schemas.openxmlformats.org/officeDocument/2006/relationships/slide" Target="slides/slide230.xml"/><Relationship Id="rId295" Type="http://schemas.openxmlformats.org/officeDocument/2006/relationships/slide" Target="slides/slide251.xml"/><Relationship Id="rId309" Type="http://schemas.openxmlformats.org/officeDocument/2006/relationships/slide" Target="slides/slide265.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320" Type="http://schemas.openxmlformats.org/officeDocument/2006/relationships/slide" Target="slides/slide276.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341" Type="http://schemas.openxmlformats.org/officeDocument/2006/relationships/slide" Target="slides/slide297.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264" Type="http://schemas.openxmlformats.org/officeDocument/2006/relationships/slide" Target="slides/slide220.xml"/><Relationship Id="rId285" Type="http://schemas.openxmlformats.org/officeDocument/2006/relationships/slide" Target="slides/slide24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310" Type="http://schemas.openxmlformats.org/officeDocument/2006/relationships/slide" Target="slides/slide266.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331" Type="http://schemas.openxmlformats.org/officeDocument/2006/relationships/slide" Target="slides/slide287.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54" Type="http://schemas.openxmlformats.org/officeDocument/2006/relationships/slide" Target="slides/slide210.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275" Type="http://schemas.openxmlformats.org/officeDocument/2006/relationships/slide" Target="slides/slide231.xml"/><Relationship Id="rId296" Type="http://schemas.openxmlformats.org/officeDocument/2006/relationships/slide" Target="slides/slide252.xml"/><Relationship Id="rId300" Type="http://schemas.openxmlformats.org/officeDocument/2006/relationships/slide" Target="slides/slide256.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321" Type="http://schemas.openxmlformats.org/officeDocument/2006/relationships/slide" Target="slides/slide277.xml"/><Relationship Id="rId342" Type="http://schemas.openxmlformats.org/officeDocument/2006/relationships/slide" Target="slides/slide298.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1.xml"/><Relationship Id="rId286" Type="http://schemas.openxmlformats.org/officeDocument/2006/relationships/slide" Target="slides/slide242.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311" Type="http://schemas.openxmlformats.org/officeDocument/2006/relationships/slide" Target="slides/slide267.xml"/><Relationship Id="rId332" Type="http://schemas.openxmlformats.org/officeDocument/2006/relationships/slide" Target="slides/slide288.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1.xml"/><Relationship Id="rId276" Type="http://schemas.openxmlformats.org/officeDocument/2006/relationships/slide" Target="slides/slide232.xml"/><Relationship Id="rId297" Type="http://schemas.openxmlformats.org/officeDocument/2006/relationships/slide" Target="slides/slide253.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301" Type="http://schemas.openxmlformats.org/officeDocument/2006/relationships/slide" Target="slides/slide257.xml"/><Relationship Id="rId322" Type="http://schemas.openxmlformats.org/officeDocument/2006/relationships/slide" Target="slides/slide278.xml"/><Relationship Id="rId343" Type="http://schemas.openxmlformats.org/officeDocument/2006/relationships/slide" Target="slides/slide299.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266" Type="http://schemas.openxmlformats.org/officeDocument/2006/relationships/slide" Target="slides/slide222.xml"/><Relationship Id="rId287" Type="http://schemas.openxmlformats.org/officeDocument/2006/relationships/slide" Target="slides/slide243.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312" Type="http://schemas.openxmlformats.org/officeDocument/2006/relationships/slide" Target="slides/slide268.xml"/><Relationship Id="rId333" Type="http://schemas.openxmlformats.org/officeDocument/2006/relationships/slide" Target="slides/slide289.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256" Type="http://schemas.openxmlformats.org/officeDocument/2006/relationships/slide" Target="slides/slide212.xml"/><Relationship Id="rId277" Type="http://schemas.openxmlformats.org/officeDocument/2006/relationships/slide" Target="slides/slide233.xml"/><Relationship Id="rId298" Type="http://schemas.openxmlformats.org/officeDocument/2006/relationships/slide" Target="slides/slide254.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302" Type="http://schemas.openxmlformats.org/officeDocument/2006/relationships/slide" Target="slides/slide258.xml"/><Relationship Id="rId323" Type="http://schemas.openxmlformats.org/officeDocument/2006/relationships/slide" Target="slides/slide279.xml"/><Relationship Id="rId344" Type="http://schemas.openxmlformats.org/officeDocument/2006/relationships/slide" Target="slides/slide3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267" Type="http://schemas.openxmlformats.org/officeDocument/2006/relationships/slide" Target="slides/slide223.xml"/><Relationship Id="rId288" Type="http://schemas.openxmlformats.org/officeDocument/2006/relationships/slide" Target="slides/slide244.xml"/><Relationship Id="rId106" Type="http://schemas.openxmlformats.org/officeDocument/2006/relationships/slide" Target="slides/slide62.xml"/><Relationship Id="rId127" Type="http://schemas.openxmlformats.org/officeDocument/2006/relationships/slide" Target="slides/slide83.xml"/><Relationship Id="rId313" Type="http://schemas.openxmlformats.org/officeDocument/2006/relationships/slide" Target="slides/slide2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334" Type="http://schemas.openxmlformats.org/officeDocument/2006/relationships/slide" Target="slides/slide290.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 Id="rId257" Type="http://schemas.openxmlformats.org/officeDocument/2006/relationships/slide" Target="slides/slide213.xml"/><Relationship Id="rId278" Type="http://schemas.openxmlformats.org/officeDocument/2006/relationships/slide" Target="slides/slide234.xml"/><Relationship Id="rId303" Type="http://schemas.openxmlformats.org/officeDocument/2006/relationships/slide" Target="slides/slide259.xml"/><Relationship Id="rId42" Type="http://schemas.openxmlformats.org/officeDocument/2006/relationships/slideMaster" Target="slideMasters/slideMaster42.xml"/><Relationship Id="rId84" Type="http://schemas.openxmlformats.org/officeDocument/2006/relationships/slide" Target="slides/slide40.xml"/><Relationship Id="rId138" Type="http://schemas.openxmlformats.org/officeDocument/2006/relationships/slide" Target="slides/slide94.xml"/><Relationship Id="rId345" Type="http://schemas.openxmlformats.org/officeDocument/2006/relationships/notesMaster" Target="notesMasters/notesMaster1.xml"/><Relationship Id="rId191" Type="http://schemas.openxmlformats.org/officeDocument/2006/relationships/slide" Target="slides/slide147.xml"/><Relationship Id="rId205" Type="http://schemas.openxmlformats.org/officeDocument/2006/relationships/slide" Target="slides/slide161.xml"/><Relationship Id="rId247" Type="http://schemas.openxmlformats.org/officeDocument/2006/relationships/slide" Target="slides/slide203.xml"/><Relationship Id="rId107" Type="http://schemas.openxmlformats.org/officeDocument/2006/relationships/slide" Target="slides/slide63.xml"/><Relationship Id="rId289" Type="http://schemas.openxmlformats.org/officeDocument/2006/relationships/slide" Target="slides/slide245.xml"/><Relationship Id="rId11" Type="http://schemas.openxmlformats.org/officeDocument/2006/relationships/slideMaster" Target="slideMasters/slideMaster11.xml"/><Relationship Id="rId53" Type="http://schemas.openxmlformats.org/officeDocument/2006/relationships/slide" Target="slides/slide9.xml"/><Relationship Id="rId149" Type="http://schemas.openxmlformats.org/officeDocument/2006/relationships/slide" Target="slides/slide105.xml"/><Relationship Id="rId314" Type="http://schemas.openxmlformats.org/officeDocument/2006/relationships/slide" Target="slides/slide270.xml"/><Relationship Id="rId95" Type="http://schemas.openxmlformats.org/officeDocument/2006/relationships/slide" Target="slides/slide51.xml"/><Relationship Id="rId160" Type="http://schemas.openxmlformats.org/officeDocument/2006/relationships/slide" Target="slides/slide116.xml"/><Relationship Id="rId216" Type="http://schemas.openxmlformats.org/officeDocument/2006/relationships/slide" Target="slides/slide172.xml"/><Relationship Id="rId258" Type="http://schemas.openxmlformats.org/officeDocument/2006/relationships/slide" Target="slides/slide214.xml"/><Relationship Id="rId22" Type="http://schemas.openxmlformats.org/officeDocument/2006/relationships/slideMaster" Target="slideMasters/slideMaster22.xml"/><Relationship Id="rId64" Type="http://schemas.openxmlformats.org/officeDocument/2006/relationships/slide" Target="slides/slide20.xml"/><Relationship Id="rId118" Type="http://schemas.openxmlformats.org/officeDocument/2006/relationships/slide" Target="slides/slide74.xml"/><Relationship Id="rId325" Type="http://schemas.openxmlformats.org/officeDocument/2006/relationships/slide" Target="slides/slide281.xml"/><Relationship Id="rId171" Type="http://schemas.openxmlformats.org/officeDocument/2006/relationships/slide" Target="slides/slide127.xml"/><Relationship Id="rId227" Type="http://schemas.openxmlformats.org/officeDocument/2006/relationships/slide" Target="slides/slide183.xml"/><Relationship Id="rId269" Type="http://schemas.openxmlformats.org/officeDocument/2006/relationships/slide" Target="slides/slide225.xml"/><Relationship Id="rId33" Type="http://schemas.openxmlformats.org/officeDocument/2006/relationships/slideMaster" Target="slideMasters/slideMaster33.xml"/><Relationship Id="rId129" Type="http://schemas.openxmlformats.org/officeDocument/2006/relationships/slide" Target="slides/slide85.xml"/><Relationship Id="rId280" Type="http://schemas.openxmlformats.org/officeDocument/2006/relationships/slide" Target="slides/slide236.xml"/><Relationship Id="rId336" Type="http://schemas.openxmlformats.org/officeDocument/2006/relationships/slide" Target="slides/slide292.xml"/><Relationship Id="rId75" Type="http://schemas.openxmlformats.org/officeDocument/2006/relationships/slide" Target="slides/slide31.xml"/><Relationship Id="rId140" Type="http://schemas.openxmlformats.org/officeDocument/2006/relationships/slide" Target="slides/slide96.xml"/><Relationship Id="rId182" Type="http://schemas.openxmlformats.org/officeDocument/2006/relationships/slide" Target="slides/slide138.xml"/><Relationship Id="rId6" Type="http://schemas.openxmlformats.org/officeDocument/2006/relationships/slideMaster" Target="slideMasters/slideMaster6.xml"/><Relationship Id="rId238" Type="http://schemas.openxmlformats.org/officeDocument/2006/relationships/slide" Target="slides/slide194.xml"/><Relationship Id="rId291" Type="http://schemas.openxmlformats.org/officeDocument/2006/relationships/slide" Target="slides/slide247.xml"/><Relationship Id="rId305" Type="http://schemas.openxmlformats.org/officeDocument/2006/relationships/slide" Target="slides/slide261.xml"/><Relationship Id="rId347" Type="http://schemas.openxmlformats.org/officeDocument/2006/relationships/presProps" Target="presProps.xml"/><Relationship Id="rId44" Type="http://schemas.openxmlformats.org/officeDocument/2006/relationships/slideMaster" Target="slideMasters/slideMaster44.xml"/><Relationship Id="rId86" Type="http://schemas.openxmlformats.org/officeDocument/2006/relationships/slide" Target="slides/slide42.xml"/><Relationship Id="rId151" Type="http://schemas.openxmlformats.org/officeDocument/2006/relationships/slide" Target="slides/slide107.xml"/><Relationship Id="rId193" Type="http://schemas.openxmlformats.org/officeDocument/2006/relationships/slide" Target="slides/slide149.xml"/><Relationship Id="rId207" Type="http://schemas.openxmlformats.org/officeDocument/2006/relationships/slide" Target="slides/slide163.xml"/><Relationship Id="rId249"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65.xml"/><Relationship Id="rId260" Type="http://schemas.openxmlformats.org/officeDocument/2006/relationships/slide" Target="slides/slide216.xml"/><Relationship Id="rId316" Type="http://schemas.openxmlformats.org/officeDocument/2006/relationships/slide" Target="slides/slide272.xml"/><Relationship Id="rId55" Type="http://schemas.openxmlformats.org/officeDocument/2006/relationships/slide" Target="slides/slide11.xml"/><Relationship Id="rId97" Type="http://schemas.openxmlformats.org/officeDocument/2006/relationships/slide" Target="slides/slide53.xml"/><Relationship Id="rId120" Type="http://schemas.openxmlformats.org/officeDocument/2006/relationships/slide" Target="slides/slide76.xml"/><Relationship Id="rId162" Type="http://schemas.openxmlformats.org/officeDocument/2006/relationships/slide" Target="slides/slide118.xml"/><Relationship Id="rId218" Type="http://schemas.openxmlformats.org/officeDocument/2006/relationships/slide" Target="slides/slide174.xml"/><Relationship Id="rId271" Type="http://schemas.openxmlformats.org/officeDocument/2006/relationships/slide" Target="slides/slide227.xml"/><Relationship Id="rId24" Type="http://schemas.openxmlformats.org/officeDocument/2006/relationships/slideMaster" Target="slideMasters/slideMaster24.xml"/><Relationship Id="rId66" Type="http://schemas.openxmlformats.org/officeDocument/2006/relationships/slide" Target="slides/slide22.xml"/><Relationship Id="rId131" Type="http://schemas.openxmlformats.org/officeDocument/2006/relationships/slide" Target="slides/slide87.xml"/><Relationship Id="rId327" Type="http://schemas.openxmlformats.org/officeDocument/2006/relationships/slide" Target="slides/slide283.xml"/><Relationship Id="rId173" Type="http://schemas.openxmlformats.org/officeDocument/2006/relationships/slide" Target="slides/slide129.xml"/><Relationship Id="rId229" Type="http://schemas.openxmlformats.org/officeDocument/2006/relationships/slide" Target="slides/slide185.xml"/><Relationship Id="rId240" Type="http://schemas.openxmlformats.org/officeDocument/2006/relationships/slide" Target="slides/slide196.xml"/><Relationship Id="rId35" Type="http://schemas.openxmlformats.org/officeDocument/2006/relationships/slideMaster" Target="slideMasters/slideMaster35.xml"/><Relationship Id="rId77" Type="http://schemas.openxmlformats.org/officeDocument/2006/relationships/slide" Target="slides/slide33.xml"/><Relationship Id="rId100" Type="http://schemas.openxmlformats.org/officeDocument/2006/relationships/slide" Target="slides/slide56.xml"/><Relationship Id="rId282" Type="http://schemas.openxmlformats.org/officeDocument/2006/relationships/slide" Target="slides/slide238.xml"/><Relationship Id="rId338" Type="http://schemas.openxmlformats.org/officeDocument/2006/relationships/slide" Target="slides/slide29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04T08:37:15.740" idx="2">
    <p:pos x="3939" y="-1779"/>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59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8A3F1C3-438E-FA46-9388-6A19E01A8995}" type="slidenum">
              <a:rPr lang="en-US" smtClean="0"/>
              <a:pPr>
                <a:defRPr/>
              </a:pPr>
              <a:t>‹#›</a:t>
            </a:fld>
            <a:endParaRPr lang="en-US" dirty="0"/>
          </a:p>
        </p:txBody>
      </p:sp>
    </p:spTree>
    <p:extLst>
      <p:ext uri="{BB962C8B-B14F-4D97-AF65-F5344CB8AC3E}">
        <p14:creationId xmlns:p14="http://schemas.microsoft.com/office/powerpoint/2010/main" val="234449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ＭＳ Ｐゴシック" charset="0"/>
                <a:cs typeface="ＭＳ Ｐゴシック" charset="0"/>
              </a:rPr>
              <a:t>Titus was Paul's man for difficult missions. Thankfully, Paul did not tell him all he needed to know verbally, so some of what he told Titus is reserved for us in this letter.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5701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ＭＳ Ｐゴシック" charset="0"/>
              </a:rPr>
              <a:t>The parallel letter is 2 Timothy with the theme "Sound Doctrine Against Opposition." Both doctrine and conduct are important and noted in both letters, so the issue is one of emphasis.</a:t>
            </a:r>
          </a:p>
        </p:txBody>
      </p:sp>
    </p:spTree>
    <p:extLst>
      <p:ext uri="{BB962C8B-B14F-4D97-AF65-F5344CB8AC3E}">
        <p14:creationId xmlns:p14="http://schemas.microsoft.com/office/powerpoint/2010/main" val="34099213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473A79-272A-2941-AEBB-ED8161F52DEF}" type="slidenum">
              <a:rPr lang="en-GB" sz="1200">
                <a:solidFill>
                  <a:srgbClr val="000000"/>
                </a:solidFill>
                <a:latin typeface="Arial" charset="0"/>
              </a:rPr>
              <a:pPr eaLnBrk="1" hangingPunct="1"/>
              <a:t>156</a:t>
            </a:fld>
            <a:endParaRPr lang="en-GB"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FCBCAA-B21F-2543-8E6F-1D01DA98DE36}" type="slidenum">
              <a:rPr lang="en-GB" sz="1200">
                <a:solidFill>
                  <a:srgbClr val="000000"/>
                </a:solidFill>
                <a:latin typeface="Arial" charset="0"/>
              </a:rPr>
              <a:pPr eaLnBrk="1" hangingPunct="1"/>
              <a:t>157</a:t>
            </a:fld>
            <a:endParaRPr lang="en-GB" sz="1200">
              <a:solidFill>
                <a:srgbClr val="000000"/>
              </a:solidFill>
              <a:latin typeface="Arial"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C9F35A-3846-A747-B791-596947885B89}" type="slidenum">
              <a:rPr lang="en-GB" sz="1200">
                <a:solidFill>
                  <a:srgbClr val="000000"/>
                </a:solidFill>
                <a:latin typeface="Arial" charset="0"/>
              </a:rPr>
              <a:pPr eaLnBrk="1" hangingPunct="1"/>
              <a:t>158</a:t>
            </a:fld>
            <a:endParaRPr lang="en-GB" sz="1200">
              <a:solidFill>
                <a:srgbClr val="000000"/>
              </a:solidFill>
              <a:latin typeface="Arial" charset="0"/>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CDD356-C81C-4044-92C3-278FD2EB201E}" type="slidenum">
              <a:rPr lang="en-GB" sz="1200">
                <a:solidFill>
                  <a:srgbClr val="000000"/>
                </a:solidFill>
                <a:latin typeface="Arial" charset="0"/>
              </a:rPr>
              <a:pPr eaLnBrk="1" hangingPunct="1"/>
              <a:t>159</a:t>
            </a:fld>
            <a:endParaRPr lang="en-GB" sz="1200">
              <a:solidFill>
                <a:srgbClr val="000000"/>
              </a:solidFill>
              <a:latin typeface="Arial" charset="0"/>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EB325-BA49-304A-91F2-362870771609}" type="slidenum">
              <a:rPr lang="en-GB" sz="1200">
                <a:solidFill>
                  <a:srgbClr val="000000"/>
                </a:solidFill>
                <a:latin typeface="Arial" charset="0"/>
              </a:rPr>
              <a:pPr eaLnBrk="1" hangingPunct="1"/>
              <a:t>160</a:t>
            </a:fld>
            <a:endParaRPr lang="en-GB" sz="1200">
              <a:solidFill>
                <a:srgbClr val="000000"/>
              </a:solidFill>
              <a:latin typeface="Arial" charset="0"/>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CC67BF-3840-8144-AD49-200C5CAE4C08}" type="slidenum">
              <a:rPr lang="en-GB" sz="1200">
                <a:solidFill>
                  <a:srgbClr val="000000"/>
                </a:solidFill>
                <a:latin typeface="Arial" charset="0"/>
              </a:rPr>
              <a:pPr eaLnBrk="1" hangingPunct="1"/>
              <a:t>161</a:t>
            </a:fld>
            <a:endParaRPr lang="en-GB" sz="1200">
              <a:solidFill>
                <a:srgbClr val="000000"/>
              </a:solidFill>
              <a:latin typeface="Arial" charset="0"/>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6CB3DC-A2A7-D342-AE55-88EECFCAEF79}" type="slidenum">
              <a:rPr lang="en-GB" sz="1200">
                <a:solidFill>
                  <a:srgbClr val="000000"/>
                </a:solidFill>
                <a:latin typeface="Arial" charset="0"/>
              </a:rPr>
              <a:pPr eaLnBrk="1" hangingPunct="1"/>
              <a:t>162</a:t>
            </a:fld>
            <a:endParaRPr lang="en-GB" sz="1200">
              <a:solidFill>
                <a:srgbClr val="000000"/>
              </a:solidFill>
              <a:latin typeface="Arial" charset="0"/>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476E70-9A17-984A-9A07-A9875EB730A2}" type="slidenum">
              <a:rPr lang="en-GB" sz="1200">
                <a:solidFill>
                  <a:srgbClr val="000000"/>
                </a:solidFill>
                <a:latin typeface="Arial" charset="0"/>
              </a:rPr>
              <a:pPr eaLnBrk="1" hangingPunct="1"/>
              <a:t>163</a:t>
            </a:fld>
            <a:endParaRPr lang="en-GB" sz="1200">
              <a:solidFill>
                <a:srgbClr val="000000"/>
              </a:solidFill>
              <a:latin typeface="Arial" charset="0"/>
            </a:endParaRPr>
          </a:p>
        </p:txBody>
      </p:sp>
      <p:sp>
        <p:nvSpPr>
          <p:cNvPr id="390146" name="Rectangle 2"/>
          <p:cNvSpPr>
            <a:spLocks noGrp="1" noRot="1" noChangeAspect="1" noChangeArrowheads="1"/>
          </p:cNvSpPr>
          <p:nvPr>
            <p:ph type="sldImg"/>
          </p:nvPr>
        </p:nvSpPr>
        <p:spPr>
          <a:solidFill>
            <a:srgbClr val="FFFFFF"/>
          </a:solidFill>
          <a:ln/>
        </p:spPr>
      </p:sp>
      <p:sp>
        <p:nvSpPr>
          <p:cNvPr id="390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F4C87E-8F55-2947-BD45-0F6C1233F77C}" type="slidenum">
              <a:rPr lang="en-GB" sz="1200">
                <a:solidFill>
                  <a:srgbClr val="000000"/>
                </a:solidFill>
                <a:latin typeface="Arial" charset="0"/>
              </a:rPr>
              <a:pPr eaLnBrk="1" hangingPunct="1"/>
              <a:t>164</a:t>
            </a:fld>
            <a:endParaRPr lang="en-GB" sz="1200">
              <a:solidFill>
                <a:srgbClr val="000000"/>
              </a:solidFill>
              <a:latin typeface="Arial"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FF452C-74AB-9D4D-8E29-E211C76E68F0}" type="slidenum">
              <a:rPr lang="en-GB" sz="1200">
                <a:solidFill>
                  <a:srgbClr val="000000"/>
                </a:solidFill>
                <a:latin typeface="Arial" charset="0"/>
              </a:rPr>
              <a:pPr eaLnBrk="1" hangingPunct="1"/>
              <a:t>165</a:t>
            </a:fld>
            <a:endParaRPr lang="en-GB" sz="1200">
              <a:solidFill>
                <a:srgbClr val="000000"/>
              </a:solidFill>
              <a:latin typeface="Arial" charset="0"/>
            </a:endParaRPr>
          </a:p>
        </p:txBody>
      </p:sp>
      <p:sp>
        <p:nvSpPr>
          <p:cNvPr id="394242" name="Rectangle 2"/>
          <p:cNvSpPr>
            <a:spLocks noGrp="1" noRot="1" noChangeAspect="1" noChangeArrowheads="1"/>
          </p:cNvSpPr>
          <p:nvPr>
            <p:ph type="sldImg"/>
          </p:nvPr>
        </p:nvSpPr>
        <p:spPr>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son is supposed to be like his father. Paul was the father and Titus should imitate him.</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11</a:t>
            </a:fld>
            <a:endParaRPr lang="en-US" dirty="0"/>
          </a:p>
        </p:txBody>
      </p:sp>
    </p:spTree>
    <p:extLst>
      <p:ext uri="{BB962C8B-B14F-4D97-AF65-F5344CB8AC3E}">
        <p14:creationId xmlns:p14="http://schemas.microsoft.com/office/powerpoint/2010/main" val="37862270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BBBE18-F796-3C41-A815-AD4E352C95B8}" type="slidenum">
              <a:rPr lang="en-GB" sz="1200">
                <a:solidFill>
                  <a:srgbClr val="000000"/>
                </a:solidFill>
                <a:latin typeface="Arial" charset="0"/>
              </a:rPr>
              <a:pPr eaLnBrk="1" hangingPunct="1"/>
              <a:t>166</a:t>
            </a:fld>
            <a:endParaRPr lang="en-GB" sz="1200">
              <a:solidFill>
                <a:srgbClr val="000000"/>
              </a:solidFill>
              <a:latin typeface="Arial" charset="0"/>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E0115-CF9C-B147-A772-B4AD8977E902}" type="slidenum">
              <a:rPr lang="en-GB" sz="1200">
                <a:solidFill>
                  <a:srgbClr val="000000"/>
                </a:solidFill>
                <a:latin typeface="Arial" charset="0"/>
              </a:rPr>
              <a:pPr eaLnBrk="1" hangingPunct="1"/>
              <a:t>167</a:t>
            </a:fld>
            <a:endParaRPr lang="en-GB" sz="1200">
              <a:solidFill>
                <a:srgbClr val="000000"/>
              </a:solidFill>
              <a:latin typeface="Arial" charset="0"/>
            </a:endParaRPr>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90A465-8626-E24D-989A-9306BBD10F78}" type="slidenum">
              <a:rPr lang="en-GB" sz="1200">
                <a:solidFill>
                  <a:srgbClr val="000000"/>
                </a:solidFill>
                <a:latin typeface="Arial" charset="0"/>
              </a:rPr>
              <a:pPr eaLnBrk="1" hangingPunct="1"/>
              <a:t>168</a:t>
            </a:fld>
            <a:endParaRPr lang="en-GB" sz="1200">
              <a:solidFill>
                <a:srgbClr val="000000"/>
              </a:solidFill>
              <a:latin typeface="Arial" charset="0"/>
            </a:endParaRPr>
          </a:p>
        </p:txBody>
      </p:sp>
      <p:sp>
        <p:nvSpPr>
          <p:cNvPr id="400386" name="Rectangle 2"/>
          <p:cNvSpPr>
            <a:spLocks noGrp="1" noRot="1" noChangeAspect="1" noChangeArrowheads="1"/>
          </p:cNvSpPr>
          <p:nvPr>
            <p:ph type="sldImg"/>
          </p:nvPr>
        </p:nvSpPr>
        <p:spPr>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CAE08A-74ED-2F44-A0D9-E6E53E40FDBE}" type="slidenum">
              <a:rPr lang="en-GB" sz="1200">
                <a:solidFill>
                  <a:srgbClr val="000000"/>
                </a:solidFill>
                <a:latin typeface="Arial" charset="0"/>
              </a:rPr>
              <a:pPr eaLnBrk="1" hangingPunct="1"/>
              <a:t>169</a:t>
            </a:fld>
            <a:endParaRPr lang="en-GB" sz="1200">
              <a:solidFill>
                <a:srgbClr val="000000"/>
              </a:solidFill>
              <a:latin typeface="Arial" charset="0"/>
            </a:endParaRPr>
          </a:p>
        </p:txBody>
      </p:sp>
      <p:sp>
        <p:nvSpPr>
          <p:cNvPr id="402434" name="Rectangle 2"/>
          <p:cNvSpPr>
            <a:spLocks noGrp="1" noRot="1" noChangeAspect="1" noChangeArrowheads="1" noTextEdit="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b="0" dirty="0">
                <a:ea typeface="ＭＳ Ｐゴシック" charset="0"/>
                <a:cs typeface="ＭＳ Ｐゴシック" charset="0"/>
              </a:rPr>
              <a:t>Having seen the structure, it is vital that the dynamics be understood.</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379475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else can we be reputable in the midst of so much false teaching today? Well, godliness actually looks different in the various stages of life since each stage has unique temptations. So in chapter 2 Paul says you can be reputable when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1211851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599987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2B21B9-8169-234F-86B7-8FF60A37C86F}" type="slidenum">
              <a:rPr lang="en-US" sz="1200">
                <a:latin typeface="Arial" panose="020B0604020202020204" pitchFamily="34" charset="0"/>
              </a:rPr>
              <a:pPr eaLnBrk="1" hangingPunct="1"/>
              <a:t>178</a:t>
            </a:fld>
            <a:endParaRPr lang="en-US" sz="1200" dirty="0">
              <a:latin typeface="Arial" panose="020B0604020202020204" pitchFamily="34"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56068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161468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Character is what we really are. Reputation is what others think we are. Both are vital.</a:t>
            </a:r>
          </a:p>
        </p:txBody>
      </p:sp>
    </p:spTree>
    <p:extLst>
      <p:ext uri="{BB962C8B-B14F-4D97-AF65-F5344CB8AC3E}">
        <p14:creationId xmlns:p14="http://schemas.microsoft.com/office/powerpoint/2010/main" val="23015377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28116148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269212433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13541835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41925990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1940858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135AF8-6518-E744-9AC6-86A8B815F5A6}" type="slidenum">
              <a:rPr lang="en-US" sz="1200">
                <a:latin typeface="Arial" panose="020B0604020202020204" pitchFamily="34" charset="0"/>
              </a:rPr>
              <a:pPr eaLnBrk="1" hangingPunct="1"/>
              <a:t>204</a:t>
            </a:fld>
            <a:endParaRPr lang="en-US" sz="1200" dirty="0">
              <a:latin typeface="Arial" panose="020B0604020202020204" pitchFamily="34"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are keenly aware that without exercise our bodies lose their ability to function properly. But too often we neglect to see that we need discipline to transform us spiritually as well.</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211</a:t>
            </a:fld>
            <a:endParaRPr lang="en-US" dirty="0"/>
          </a:p>
        </p:txBody>
      </p:sp>
    </p:spTree>
    <p:extLst>
      <p:ext uri="{BB962C8B-B14F-4D97-AF65-F5344CB8AC3E}">
        <p14:creationId xmlns:p14="http://schemas.microsoft.com/office/powerpoint/2010/main" val="22148374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29338155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638410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964732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What heresies do you face in your ministry right now?</a:t>
            </a:r>
          </a:p>
        </p:txBody>
      </p:sp>
    </p:spTree>
    <p:extLst>
      <p:ext uri="{BB962C8B-B14F-4D97-AF65-F5344CB8AC3E}">
        <p14:creationId xmlns:p14="http://schemas.microsoft.com/office/powerpoint/2010/main" val="38700207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2674203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42911100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2741363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Our leaders need to see the unmerited favor Jesus gives—and then humbly instruct how that should result in an honorable lifestyle.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cs typeface="ＭＳ Ｐゴシック" charset="0"/>
              </a:rPr>
              <a:t>Overseers have the responsibility to preach how the Lord enables us to live soberly.</a:t>
            </a:r>
          </a:p>
        </p:txBody>
      </p:sp>
    </p:spTree>
    <p:extLst>
      <p:ext uri="{BB962C8B-B14F-4D97-AF65-F5344CB8AC3E}">
        <p14:creationId xmlns:p14="http://schemas.microsoft.com/office/powerpoint/2010/main" val="40763846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39119-5333-2448-8BDD-728CD465691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6385755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4446792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a:cs typeface="Arial"/>
              </a:rPr>
              <a:t>What difference should this make in our lives?</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Sadly, for too many of us, our standards are much too low. </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ea typeface="ＭＳ Ｐゴシック" charset="-128"/>
                <a:cs typeface="ＭＳ Ｐゴシック" charset="-128"/>
              </a:rPr>
              <a:t>What happens when we actually do this?</a:t>
            </a:r>
            <a:endParaRPr lang="en-US" b="0" dirty="0"/>
          </a:p>
          <a:p>
            <a:endParaRPr lang="en-US" b="0" dirty="0"/>
          </a:p>
        </p:txBody>
      </p:sp>
    </p:spTree>
    <p:extLst>
      <p:ext uri="{BB962C8B-B14F-4D97-AF65-F5344CB8AC3E}">
        <p14:creationId xmlns:p14="http://schemas.microsoft.com/office/powerpoint/2010/main" val="162126311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261</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316690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latin typeface="Arial" panose="020B0604020202020204" pitchFamily="34" charset="0"/>
              </a:rPr>
              <a:pPr eaLnBrk="1" hangingPunct="1"/>
              <a:t>263</a:t>
            </a:fld>
            <a:endParaRPr lang="en-US" sz="1200"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920885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264</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four slides aim for an objective contrast between the four major forms of church government. However, within each form, many differences occur due to personalities, history, tradition, and many other factors.</a:t>
            </a:r>
          </a:p>
          <a:p>
            <a:r>
              <a:rPr lang="en-US" altLang="zh-CN" b="0" dirty="0"/>
              <a:t>————————————————</a:t>
            </a:r>
          </a:p>
          <a:p>
            <a:r>
              <a:rPr lang="en-US" b="0" dirty="0"/>
              <a:t>CH-03-Leadership Structure-61</a:t>
            </a:r>
          </a:p>
          <a:p>
            <a:r>
              <a:rPr lang="en-US" b="0" dirty="0"/>
              <a:t>NS-17-Titus-262</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265</a:t>
            </a:fld>
            <a:endParaRPr lang="en-US" dirty="0"/>
          </a:p>
        </p:txBody>
      </p:sp>
    </p:spTree>
    <p:extLst>
      <p:ext uri="{BB962C8B-B14F-4D97-AF65-F5344CB8AC3E}">
        <p14:creationId xmlns:p14="http://schemas.microsoft.com/office/powerpoint/2010/main" val="74242600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2E3CAD-E58F-8640-8D11-94E1E863FDA7}" type="slidenum">
              <a:rPr lang="en-US" sz="1200">
                <a:solidFill>
                  <a:srgbClr val="000000"/>
                </a:solidFill>
                <a:latin typeface="Arial" charset="0"/>
              </a:rPr>
              <a:pPr eaLnBrk="1" hangingPunct="1"/>
              <a:t>270</a:t>
            </a:fld>
            <a:endParaRPr lang="en-US" sz="1200">
              <a:solidFill>
                <a:srgbClr val="000000"/>
              </a:solidFill>
              <a:latin typeface="Arial" charset="0"/>
            </a:endParaRPr>
          </a:p>
        </p:txBody>
      </p:sp>
      <p:sp>
        <p:nvSpPr>
          <p:cNvPr id="421890" name="Rectangle 2"/>
          <p:cNvSpPr>
            <a:spLocks noGrp="1" noRot="1" noChangeAspect="1" noChangeArrowheads="1" noTextEdit="1"/>
          </p:cNvSpPr>
          <p:nvPr>
            <p:ph type="sldImg"/>
          </p:nvPr>
        </p:nvSpPr>
        <p:spPr>
          <a:solidFill>
            <a:srgbClr val="FFFFFF"/>
          </a:solidFill>
          <a:ln/>
        </p:spPr>
      </p:sp>
      <p:sp>
        <p:nvSpPr>
          <p:cNvPr id="421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Arial" charset="0"/>
                <a:ea typeface="ＭＳ Ｐゴシック" charset="0"/>
                <a:cs typeface="ＭＳ Ｐゴシック" charset="0"/>
              </a:rPr>
              <a:t>Let</a:t>
            </a:r>
            <a:r>
              <a:rPr lang="fr-FR" altLang="ja-JP" b="0" dirty="0">
                <a:latin typeface="Arial" charset="0"/>
                <a:ea typeface="ＭＳ Ｐゴシック" charset="0"/>
                <a:cs typeface="ＭＳ Ｐゴシック" charset="0"/>
              </a:rPr>
              <a:t>'</a:t>
            </a:r>
            <a:r>
              <a:rPr lang="en-US" b="0" dirty="0">
                <a:latin typeface="Arial" charset="0"/>
                <a:ea typeface="ＭＳ Ｐゴシック" charset="0"/>
                <a:cs typeface="ＭＳ Ｐゴシック" charset="0"/>
              </a:rPr>
              <a:t>s begin our search of the NT teaching on baptism by asking this simple question: What is baptism?</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110A38-9C39-1C4F-B3A4-E7DB3C5CC8A5}" type="slidenum">
              <a:rPr lang="en-US" sz="1200">
                <a:solidFill>
                  <a:srgbClr val="000000"/>
                </a:solidFill>
                <a:latin typeface="Arial" charset="0"/>
              </a:rPr>
              <a:pPr eaLnBrk="1" hangingPunct="1"/>
              <a:t>271</a:t>
            </a:fld>
            <a:endParaRPr lang="en-US" sz="1200">
              <a:solidFill>
                <a:srgbClr val="000000"/>
              </a:solidFill>
              <a:latin typeface="Arial"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A77B33-3587-D043-89A0-7206DB93E12F}" type="slidenum">
              <a:rPr lang="en-US" sz="1200">
                <a:solidFill>
                  <a:srgbClr val="000000"/>
                </a:solidFill>
                <a:latin typeface="Arial" charset="0"/>
              </a:rPr>
              <a:pPr eaLnBrk="1" hangingPunct="1"/>
              <a:t>272</a:t>
            </a:fld>
            <a:endParaRPr lang="en-US" sz="1200">
              <a:solidFill>
                <a:srgbClr val="000000"/>
              </a:solidFill>
              <a:latin typeface="Arial" charset="0"/>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83D28-220B-994E-A889-1BB601E757E1}" type="slidenum">
              <a:rPr lang="en-US" sz="1200">
                <a:solidFill>
                  <a:srgbClr val="000000"/>
                </a:solidFill>
                <a:latin typeface="Arial" charset="0"/>
              </a:rPr>
              <a:pPr eaLnBrk="1" hangingPunct="1"/>
              <a:t>273</a:t>
            </a:fld>
            <a:endParaRPr lang="en-US" sz="1200">
              <a:solidFill>
                <a:srgbClr val="000000"/>
              </a:solidFill>
              <a:latin typeface="Arial" charset="0"/>
            </a:endParaRPr>
          </a:p>
        </p:txBody>
      </p:sp>
      <p:sp>
        <p:nvSpPr>
          <p:cNvPr id="428034" name="Rectangle 2"/>
          <p:cNvSpPr>
            <a:spLocks noGrp="1" noRot="1" noChangeAspect="1" noChangeArrowheads="1" noTextEdit="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33416294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B6CB80-A2C5-2E40-9661-8943B8BE61A9}" type="slidenum">
              <a:rPr lang="en-US" sz="1200">
                <a:solidFill>
                  <a:srgbClr val="000000"/>
                </a:solidFill>
                <a:latin typeface="Arial" charset="0"/>
              </a:rPr>
              <a:pPr eaLnBrk="1" hangingPunct="1"/>
              <a:t>274</a:t>
            </a:fld>
            <a:endParaRPr lang="en-US" sz="1200">
              <a:solidFill>
                <a:srgbClr val="000000"/>
              </a:solidFill>
              <a:latin typeface="Arial" charset="0"/>
            </a:endParaRPr>
          </a:p>
        </p:txBody>
      </p:sp>
      <p:sp>
        <p:nvSpPr>
          <p:cNvPr id="430082" name="Rectangle 2"/>
          <p:cNvSpPr>
            <a:spLocks noGrp="1" noRot="1" noChangeAspect="1" noChangeArrowheads="1" noTextEdit="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681817-074D-AB4F-A1CD-6F5E2A5CBD92}" type="slidenum">
              <a:rPr lang="en-US" sz="1200">
                <a:solidFill>
                  <a:srgbClr val="000000"/>
                </a:solidFill>
                <a:latin typeface="Arial" charset="0"/>
              </a:rPr>
              <a:pPr eaLnBrk="1" hangingPunct="1"/>
              <a:t>275</a:t>
            </a:fld>
            <a:endParaRPr lang="en-US" sz="1200">
              <a:solidFill>
                <a:srgbClr val="000000"/>
              </a:solidFill>
              <a:latin typeface="Arial" charset="0"/>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6098D1-0749-0842-A991-401B9B3238ED}" type="slidenum">
              <a:rPr lang="en-US" sz="1200">
                <a:solidFill>
                  <a:srgbClr val="000000"/>
                </a:solidFill>
                <a:latin typeface="Arial" charset="0"/>
              </a:rPr>
              <a:pPr eaLnBrk="1" hangingPunct="1"/>
              <a:t>276</a:t>
            </a:fld>
            <a:endParaRPr lang="en-US" sz="1200">
              <a:solidFill>
                <a:srgbClr val="000000"/>
              </a:solidFill>
              <a:latin typeface="Arial" charset="0"/>
            </a:endParaRPr>
          </a:p>
        </p:txBody>
      </p:sp>
      <p:sp>
        <p:nvSpPr>
          <p:cNvPr id="434178" name="Rectangle 2"/>
          <p:cNvSpPr>
            <a:spLocks noGrp="1" noRot="1" noChangeAspect="1" noChangeArrowheads="1" noTextEdit="1"/>
          </p:cNvSpPr>
          <p:nvPr>
            <p:ph type="sldImg"/>
          </p:nvPr>
        </p:nvSpPr>
        <p:spPr>
          <a:solidFill>
            <a:srgbClr val="FFFFFF"/>
          </a:solidFill>
          <a:ln/>
        </p:spPr>
      </p:sp>
      <p:sp>
        <p:nvSpPr>
          <p:cNvPr id="434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07CE-2E26-894B-BF0D-1BB540A07702}" type="slidenum">
              <a:rPr lang="en-US" sz="1200">
                <a:solidFill>
                  <a:srgbClr val="000000"/>
                </a:solidFill>
                <a:latin typeface="Arial" charset="0"/>
              </a:rPr>
              <a:pPr eaLnBrk="1" hangingPunct="1"/>
              <a:t>277</a:t>
            </a:fld>
            <a:endParaRPr lang="en-US" sz="1200">
              <a:solidFill>
                <a:srgbClr val="000000"/>
              </a:solidFill>
              <a:latin typeface="Arial" charset="0"/>
            </a:endParaRPr>
          </a:p>
        </p:txBody>
      </p:sp>
      <p:sp>
        <p:nvSpPr>
          <p:cNvPr id="436226" name="Rectangle 2"/>
          <p:cNvSpPr>
            <a:spLocks noGrp="1" noRot="1" noChangeAspect="1" noChangeArrowheads="1" noTextEdit="1"/>
          </p:cNvSpPr>
          <p:nvPr>
            <p:ph type="sldImg"/>
          </p:nvPr>
        </p:nvSpPr>
        <p:spPr>
          <a:solidFill>
            <a:srgbClr val="FFFFFF"/>
          </a:solidFill>
          <a:ln/>
        </p:spPr>
      </p:sp>
      <p:sp>
        <p:nvSpPr>
          <p:cNvPr id="436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A1FD13-2487-0D40-86EC-C51B3896FEFF}" type="slidenum">
              <a:rPr lang="en-US" sz="1200">
                <a:solidFill>
                  <a:srgbClr val="000000"/>
                </a:solidFill>
                <a:latin typeface="Arial" charset="0"/>
              </a:rPr>
              <a:pPr eaLnBrk="1" hangingPunct="1"/>
              <a:t>278</a:t>
            </a:fld>
            <a:endParaRPr lang="en-US" sz="1200">
              <a:solidFill>
                <a:srgbClr val="000000"/>
              </a:solidFill>
              <a:latin typeface="Arial" charset="0"/>
            </a:endParaRPr>
          </a:p>
        </p:txBody>
      </p:sp>
      <p:sp>
        <p:nvSpPr>
          <p:cNvPr id="438274" name="Rectangle 2"/>
          <p:cNvSpPr>
            <a:spLocks noGrp="1" noRot="1" noChangeAspect="1" noChangeArrowheads="1" noTextEdit="1"/>
          </p:cNvSpPr>
          <p:nvPr>
            <p:ph type="sldImg"/>
          </p:nvPr>
        </p:nvSpPr>
        <p:spPr>
          <a:solidFill>
            <a:srgbClr val="FFFFFF"/>
          </a:solidFill>
          <a:ln/>
        </p:spPr>
      </p:sp>
      <p:sp>
        <p:nvSpPr>
          <p:cNvPr id="43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31A4BB-6E18-E94A-8333-797E9F055269}" type="slidenum">
              <a:rPr lang="en-US" sz="1200">
                <a:solidFill>
                  <a:srgbClr val="000000"/>
                </a:solidFill>
                <a:latin typeface="Arial" charset="0"/>
              </a:rPr>
              <a:pPr eaLnBrk="1" hangingPunct="1"/>
              <a:t>279</a:t>
            </a:fld>
            <a:endParaRPr lang="en-US" sz="1200">
              <a:solidFill>
                <a:srgbClr val="000000"/>
              </a:solidFill>
              <a:latin typeface="Arial" charset="0"/>
            </a:endParaRPr>
          </a:p>
        </p:txBody>
      </p:sp>
      <p:sp>
        <p:nvSpPr>
          <p:cNvPr id="440322" name="Rectangle 2"/>
          <p:cNvSpPr>
            <a:spLocks noGrp="1" noRot="1" noChangeAspect="1" noChangeArrowheads="1" noTextEdit="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35D3AC-F171-1840-B806-CBB2B0407462}" type="slidenum">
              <a:rPr lang="en-US" sz="1200">
                <a:solidFill>
                  <a:srgbClr val="000000"/>
                </a:solidFill>
                <a:latin typeface="Arial" charset="0"/>
              </a:rPr>
              <a:pPr eaLnBrk="1" hangingPunct="1"/>
              <a:t>280</a:t>
            </a:fld>
            <a:endParaRPr lang="en-US" sz="1200">
              <a:solidFill>
                <a:srgbClr val="000000"/>
              </a:solidFill>
              <a:latin typeface="Arial" charset="0"/>
            </a:endParaRPr>
          </a:p>
        </p:txBody>
      </p:sp>
      <p:sp>
        <p:nvSpPr>
          <p:cNvPr id="442370" name="Rectangle 2"/>
          <p:cNvSpPr>
            <a:spLocks noGrp="1" noRot="1" noChangeAspect="1" noChangeArrowheads="1" noTextEdit="1"/>
          </p:cNvSpPr>
          <p:nvPr>
            <p:ph type="sldImg"/>
          </p:nvPr>
        </p:nvSpPr>
        <p:spPr>
          <a:solidFill>
            <a:srgbClr val="FFFFFF"/>
          </a:solidFill>
          <a:ln/>
        </p:spPr>
      </p:sp>
      <p:sp>
        <p:nvSpPr>
          <p:cNvPr id="442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many slides following seek to objectively contrast the two major forms of baptism, with a Lutheran professor's input on the infant baptism to make sure that I am representing the view properly. However, within each form, many differences occur due to personalities, history, tradition, and many other factors.</a:t>
            </a:r>
          </a:p>
          <a:p>
            <a:r>
              <a:rPr lang="en-US" altLang="zh-CN" b="0" dirty="0"/>
              <a:t>————————————————</a:t>
            </a:r>
          </a:p>
          <a:p>
            <a:r>
              <a:rPr lang="en-US" b="0" dirty="0"/>
              <a:t>CH-05-Baptism-105</a:t>
            </a:r>
          </a:p>
          <a:p>
            <a:r>
              <a:rPr lang="en-US" b="0" dirty="0"/>
              <a:t>NB-13 Religion 4 Baptism-105</a:t>
            </a:r>
          </a:p>
          <a:p>
            <a:r>
              <a:rPr lang="en-US" b="0" dirty="0"/>
              <a:t>NS-17-Titus-278</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281</a:t>
            </a:fld>
            <a:endParaRPr lang="en-US" dirty="0"/>
          </a:p>
        </p:txBody>
      </p:sp>
    </p:spTree>
    <p:extLst>
      <p:ext uri="{BB962C8B-B14F-4D97-AF65-F5344CB8AC3E}">
        <p14:creationId xmlns:p14="http://schemas.microsoft.com/office/powerpoint/2010/main" val="224089995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1956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0"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infant baptism view of Colossians 2:12 is an argument from silence as Colossians mentions no covenant relating to baptism. </a:t>
            </a:r>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694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123310808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latin typeface="Arial" panose="020B0604020202020204" pitchFamily="34" charset="0"/>
              </a:rPr>
              <a:pPr eaLnBrk="1" hangingPunct="1"/>
              <a:t>300</a:t>
            </a:fld>
            <a:endParaRPr lang="en-US" sz="1200"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2332594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99038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Our leaders need to see the unmerited favor Jesus gives—and then humbly instruct how that should result in an honorable lifestyle.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cs typeface="ＭＳ Ｐゴシック" charset="0"/>
              </a:rPr>
              <a:t>Overseers have the responsibility to preach how the Lord enables us to live soberly.</a:t>
            </a:r>
          </a:p>
        </p:txBody>
      </p:sp>
    </p:spTree>
    <p:extLst>
      <p:ext uri="{BB962C8B-B14F-4D97-AF65-F5344CB8AC3E}">
        <p14:creationId xmlns:p14="http://schemas.microsoft.com/office/powerpoint/2010/main" val="3633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t>The people on the island of Crete lived very evil, dishonest, and lazy lives, so Paul encouraged Titus to teach the believers to stand out among them with good conduct.</a:t>
            </a:r>
          </a:p>
        </p:txBody>
      </p:sp>
    </p:spTree>
    <p:extLst>
      <p:ext uri="{BB962C8B-B14F-4D97-AF65-F5344CB8AC3E}">
        <p14:creationId xmlns:p14="http://schemas.microsoft.com/office/powerpoint/2010/main" val="3194783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DD9D32-70E8-8447-8EFA-FEEC55916011}" type="slidenum">
              <a:rPr lang="en-US" sz="1200">
                <a:solidFill>
                  <a:srgbClr val="000000"/>
                </a:solidFill>
                <a:latin typeface="Arial" panose="020B0604020202020204" pitchFamily="34" charset="0"/>
              </a:rPr>
              <a:pPr eaLnBrk="1" hangingPunct="1"/>
              <a:t>21</a:t>
            </a:fld>
            <a:endParaRPr lang="en-US" sz="1200" dirty="0">
              <a:solidFill>
                <a:srgbClr val="000000"/>
              </a:solidFill>
              <a:latin typeface="Arial" panose="020B0604020202020204" pitchFamily="34"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70DA5B-3A30-8543-8455-F0249E6906AE}" type="slidenum">
              <a:rPr lang="en-US" sz="1200">
                <a:solidFill>
                  <a:srgbClr val="000000"/>
                </a:solidFill>
                <a:latin typeface="Arial" panose="020B0604020202020204" pitchFamily="34" charset="0"/>
              </a:rPr>
              <a:pPr eaLnBrk="1" hangingPunct="1"/>
              <a:t>22</a:t>
            </a:fld>
            <a:endParaRPr lang="en-US" sz="1200" dirty="0">
              <a:solidFill>
                <a:srgbClr val="000000"/>
              </a:solidFill>
              <a:latin typeface="Arial" panose="020B0604020202020204" pitchFamily="34"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030B49-1845-8741-946D-80D5F934D3CD}" type="slidenum">
              <a:rPr lang="en-US" sz="1200">
                <a:solidFill>
                  <a:srgbClr val="000000"/>
                </a:solidFill>
                <a:latin typeface="Arial" panose="020B0604020202020204" pitchFamily="34" charset="0"/>
              </a:rPr>
              <a:pPr eaLnBrk="1" hangingPunct="1"/>
              <a:t>23</a:t>
            </a:fld>
            <a:endParaRPr lang="en-US" sz="1200" dirty="0">
              <a:solidFill>
                <a:srgbClr val="000000"/>
              </a:solidFill>
              <a:latin typeface="Arial" panose="020B0604020202020204" pitchFamily="34" charset="0"/>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9201C-67D4-1747-8B40-58E17D6ADF8B}" type="slidenum">
              <a:rPr lang="en-US" sz="1200">
                <a:solidFill>
                  <a:srgbClr val="000000"/>
                </a:solidFill>
                <a:latin typeface="Arial" panose="020B0604020202020204" pitchFamily="34" charset="0"/>
              </a:rPr>
              <a:pPr eaLnBrk="1" hangingPunct="1"/>
              <a:t>24</a:t>
            </a:fld>
            <a:endParaRPr lang="en-US" sz="1200" dirty="0">
              <a:solidFill>
                <a:srgbClr val="000000"/>
              </a:solidFill>
              <a:latin typeface="Arial" panose="020B0604020202020204" pitchFamily="34" charset="0"/>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29157-66C1-1E40-876F-B00436851A22}" type="slidenum">
              <a:rPr lang="en-US" sz="1200">
                <a:latin typeface="Arial" panose="020B0604020202020204" pitchFamily="34" charset="0"/>
              </a:rPr>
              <a:pPr eaLnBrk="1" hangingPunct="1"/>
              <a:t>25</a:t>
            </a:fld>
            <a:endParaRPr lang="en-US" sz="1200" dirty="0">
              <a:latin typeface="Arial" panose="020B0604020202020204" pitchFamily="34"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1BB78D-0354-434D-8836-2B6A047A9E8B}" type="slidenum">
              <a:rPr lang="en-US" sz="1200">
                <a:latin typeface="Arial" panose="020B0604020202020204" pitchFamily="34" charset="0"/>
              </a:rPr>
              <a:pPr eaLnBrk="1" hangingPunct="1"/>
              <a:t>27</a:t>
            </a:fld>
            <a:endParaRPr lang="en-US" sz="1200" dirty="0">
              <a:latin typeface="Arial" panose="020B0604020202020204" pitchFamily="34"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A52E15-ED31-0640-B327-0DEF1E04D91B}" type="slidenum">
              <a:rPr lang="en-US" sz="1200">
                <a:latin typeface="Arial" panose="020B0604020202020204" pitchFamily="34" charset="0"/>
              </a:rPr>
              <a:pPr eaLnBrk="1" hangingPunct="1"/>
              <a:t>28</a:t>
            </a:fld>
            <a:endParaRPr lang="en-US" sz="1200" dirty="0">
              <a:latin typeface="Arial" panose="020B0604020202020204" pitchFamily="34"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F51872-2DB4-CC40-A319-91316DCBDE27}" type="slidenum">
              <a:rPr lang="en-US" sz="1200">
                <a:latin typeface="Arial" panose="020B0604020202020204" pitchFamily="34" charset="0"/>
              </a:rPr>
              <a:pPr eaLnBrk="1" hangingPunct="1"/>
              <a:t>29</a:t>
            </a:fld>
            <a:endParaRPr lang="en-US" sz="1200" dirty="0">
              <a:latin typeface="Arial" panose="020B0604020202020204" pitchFamily="34"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b="0" dirty="0">
                <a:latin typeface="+mn-lt"/>
                <a:ea typeface="+mn-ea"/>
                <a:cs typeface="+mn-cs"/>
              </a:rPr>
              <a:t>We may suppose that heresies take a long time to develop, but the New Testament teaches otherwise.  Within a generation of Christ</a:t>
            </a:r>
            <a:r>
              <a:rPr lang="fr-FR" b="0" dirty="0">
                <a:latin typeface="+mn-lt"/>
                <a:ea typeface="+mn-ea"/>
                <a:cs typeface="+mn-cs"/>
              </a:rPr>
              <a:t>'</a:t>
            </a:r>
            <a:r>
              <a:rPr lang="en-US" b="0" dirty="0">
                <a:latin typeface="+mn-lt"/>
                <a:ea typeface="+mn-ea"/>
                <a:cs typeface="+mn-cs"/>
              </a:rPr>
              <a:t>s life, many false systems developed.  Paul writes in the AD 60s, just prior to his beheading, that many had fallen into the snare of deceptive teaching</a:t>
            </a:r>
            <a:r>
              <a:rPr lang="en-SG" b="0" dirty="0">
                <a:latin typeface="+mn-lt"/>
                <a:ea typeface="+mn-ea"/>
                <a:cs typeface="+mn-cs"/>
              </a:rPr>
              <a:t>.</a:t>
            </a:r>
          </a:p>
          <a:p>
            <a:endParaRPr lang="en-US" b="0" dirty="0"/>
          </a:p>
          <a:p>
            <a:r>
              <a:rPr lang="en-US" b="0" dirty="0"/>
              <a:t>Yet nearly all of Paul's writings responded to a heresy. This means that he took false doctrine seriously, in contrast to the church of our day in many circumstances.</a:t>
            </a:r>
          </a:p>
          <a:p>
            <a:endParaRPr lang="en-US" b="0" dirty="0"/>
          </a:p>
          <a:p>
            <a:r>
              <a:rPr lang="en-US" b="0" dirty="0"/>
              <a:t>Paul wrote while traveling, imprisoned, or to key leaders.</a:t>
            </a:r>
          </a:p>
          <a:p>
            <a:endParaRPr lang="en-US" b="0" dirty="0"/>
          </a:p>
          <a:p>
            <a:pPr>
              <a:defRPr/>
            </a:pPr>
            <a:r>
              <a:rPr lang="en-US" b="0" dirty="0"/>
              <a:t>Observations about chronology:</a:t>
            </a:r>
          </a:p>
          <a:p>
            <a:pPr marL="228600" indent="-228600">
              <a:buFontTx/>
              <a:buAutoNum type="arabicPeriod"/>
              <a:defRPr/>
            </a:pPr>
            <a:r>
              <a:rPr lang="en-US" b="0" dirty="0"/>
              <a:t>Gospels were not written first, but throughout the NT era</a:t>
            </a:r>
          </a:p>
          <a:p>
            <a:pPr marL="228600" indent="-228600">
              <a:buFontTx/>
              <a:buAutoNum type="arabicPeriod"/>
              <a:defRPr/>
            </a:pPr>
            <a:r>
              <a:rPr lang="en-US" b="0" dirty="0"/>
              <a:t>Evangelistic letters preceded pastoral</a:t>
            </a:r>
          </a:p>
          <a:p>
            <a:pPr marL="228600" indent="-228600">
              <a:buFontTx/>
              <a:buAutoNum type="arabicPeriod"/>
              <a:defRPr/>
            </a:pPr>
            <a:r>
              <a:rPr lang="en-US" b="0" dirty="0"/>
              <a:t>Rough letter (Galatians) preceded smoother ones</a:t>
            </a:r>
          </a:p>
          <a:p>
            <a:pPr marL="0" indent="0">
              <a:buFont typeface="Arial" panose="020B0604020202020204" pitchFamily="34" charset="0"/>
              <a:buNone/>
            </a:pPr>
            <a:r>
              <a:rPr lang="en-US" b="0" dirty="0"/>
              <a:t>_______________</a:t>
            </a:r>
          </a:p>
          <a:p>
            <a:pPr marL="0" indent="0">
              <a:buFont typeface="Arial" panose="020B0604020202020204" pitchFamily="34" charset="0"/>
              <a:buNone/>
            </a:pPr>
            <a:r>
              <a:rPr lang="en-US" b="0" dirty="0"/>
              <a:t>Common-493</a:t>
            </a:r>
          </a:p>
          <a:p>
            <a:pPr marL="0" indent="0">
              <a:buFont typeface="Arial" panose="020B0604020202020204" pitchFamily="34" charset="0"/>
              <a:buNone/>
            </a:pPr>
            <a:r>
              <a:rPr lang="en-US" b="0"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p>
          <a:p>
            <a:pPr eaLnBrk="1" hangingPunct="1">
              <a:spcBef>
                <a:spcPct val="0"/>
              </a:spcBef>
            </a:pPr>
            <a:r>
              <a:rPr lang="en-US" b="0" u="none" dirty="0">
                <a:latin typeface="Arial" charset="0"/>
                <a:ea typeface="ＭＳ Ｐゴシック" charset="0"/>
              </a:rPr>
              <a:t>NS-17-Titus-30</a:t>
            </a:r>
            <a:endParaRPr lang="en-US" b="0" u="none" dirty="0"/>
          </a:p>
        </p:txBody>
      </p:sp>
      <p:sp>
        <p:nvSpPr>
          <p:cNvPr id="2549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C85D-E8D9-DA41-9CE0-E7F8DCB2059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1470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Like most places, false teachers once again followed Paul. So, he instructed Titus to rebuke them with his words—but even more than that, to rebuke them with his lifestyle.</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3</a:t>
            </a:fld>
            <a:endParaRPr lang="en-US" dirty="0"/>
          </a:p>
        </p:txBody>
      </p:sp>
    </p:spTree>
    <p:extLst>
      <p:ext uri="{BB962C8B-B14F-4D97-AF65-F5344CB8AC3E}">
        <p14:creationId xmlns:p14="http://schemas.microsoft.com/office/powerpoint/2010/main" val="379007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1489E3-7A04-C94A-A00D-E8D8A4F07695}" type="slidenum">
              <a:rPr lang="en-US" sz="1200">
                <a:latin typeface="Arial" panose="020B0604020202020204" pitchFamily="34" charset="0"/>
              </a:rPr>
              <a:pPr eaLnBrk="1" hangingPunct="1"/>
              <a:t>31</a:t>
            </a:fld>
            <a:endParaRPr lang="en-US" sz="1200" dirty="0">
              <a:latin typeface="Arial" panose="020B0604020202020204" pitchFamily="34" charset="0"/>
            </a:endParaRPr>
          </a:p>
        </p:txBody>
      </p:sp>
      <p:sp>
        <p:nvSpPr>
          <p:cNvPr id="280578" name="Rectangle 1026"/>
          <p:cNvSpPr>
            <a:spLocks noGrp="1" noRot="1" noChangeAspect="1" noChangeArrowheads="1" noTextEdit="1"/>
          </p:cNvSpPr>
          <p:nvPr>
            <p:ph type="sldImg"/>
          </p:nvPr>
        </p:nvSpPr>
        <p:spPr>
          <a:ln/>
        </p:spPr>
      </p:sp>
      <p:sp>
        <p:nvSpPr>
          <p:cNvPr id="28057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atin typeface="Arial" charset="0"/>
                <a:ea typeface="ヒラギノ角ゴ Pro W3" charset="0"/>
                <a:cs typeface="ヒラギノ角ゴ Pro W3" charset="0"/>
              </a:rPr>
              <a:t>･</a:t>
            </a:r>
            <a:r>
              <a:rPr lang="en-US">
                <a:latin typeface="Arial" charset="0"/>
                <a:ea typeface="ＭＳ Ｐゴシック" charset="0"/>
                <a:cs typeface="ＭＳ Ｐゴシック" charset="0"/>
              </a:rPr>
              <a:t> </a:t>
            </a:r>
            <a:r>
              <a:rPr lang="en-US" b="1">
                <a:latin typeface="Arial" charset="0"/>
                <a:ea typeface="ＭＳ Ｐゴシック" charset="0"/>
                <a:cs typeface="ＭＳ Ｐゴシック" charset="0"/>
              </a:rPr>
              <a:t>Galileo, HereticPietro Redondi, translated by Raymond Rosenthal - Allen Lane, Penguin Press, 1987 </a:t>
            </a:r>
            <a:r>
              <a:rPr lang="en-US" b="1">
                <a:latin typeface="Arial" charset="0"/>
                <a:ea typeface="ヒラギノ角ゴ Pro W3" charset="0"/>
                <a:cs typeface="ヒラギノ角ゴ Pro W3" charset="0"/>
              </a:rPr>
              <a:t>ﾐ</a:t>
            </a:r>
            <a:r>
              <a:rPr lang="en-US" altLang="ja-JP" b="1">
                <a:latin typeface="Arial" charset="0"/>
                <a:ea typeface="ＭＳ Ｐゴシック" charset="0"/>
                <a:cs typeface="ＭＳ Ｐゴシック" charset="0"/>
              </a:rPr>
              <a:t> 356 + x pp - </a:t>
            </a:r>
            <a:r>
              <a:rPr lang="en-US" altLang="ja-JP" b="1">
                <a:latin typeface="Arial" charset="0"/>
                <a:ea typeface="ヒラギノ角ゴ Pro W3" charset="0"/>
                <a:cs typeface="ヒラギノ角ゴ Pro W3" charset="0"/>
              </a:rPr>
              <a:t>｣</a:t>
            </a:r>
            <a:r>
              <a:rPr lang="en-US" altLang="ja-JP" b="1">
                <a:latin typeface="Arial" charset="0"/>
                <a:ea typeface="ＭＳ Ｐゴシック" charset="0"/>
                <a:cs typeface="ＭＳ Ｐゴシック" charset="0"/>
              </a:rPr>
              <a:t>17.95</a:t>
            </a:r>
            <a:r>
              <a:rPr lang="en-US" altLang="ja-JP">
                <a:latin typeface="Arial" charset="0"/>
                <a:ea typeface="ＭＳ Ｐゴシック" charset="0"/>
                <a:cs typeface="ＭＳ Ｐゴシック" charset="0"/>
              </a:rPr>
              <a:t> The story of Galileo</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quarrel with the Roman Catholic Church and of the events leading to his trial in 1633 is well-known, yet although the case against him has been explored many times, there remains a suspicion that our knowledge is incomplete and that there were hidden factors. Wide-ranging and revolutionary as the implications of the Copernican system were, it seems unlikely that their theological challenge would have been insuperable. Even Pope Urban VIII himself had earlier befriended Galileo and had shown interest in his Copernican studies. It appears therefore, that the problems raised by Galileo</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work stemmed from a deeper meta-physical level and in this book Pietro Redondi seeks to show that the charge of heresy brought against Galileo in 1633 arose less from his Copernicanism than from his unorthodox physical ideas, especially his support for an atomist theory of heat, light and matter. This theory was opposed to Aristotelian ideas of matter and substantial forms which had long supported the fundamental Roman Catholic doctrine of transubstantiation. An atomist theory was incompatible with the miraculous transformation of the Host." </a:t>
            </a:r>
            <a:r>
              <a:rPr lang="en-US" altLang="ja-JP">
                <a:ea typeface="ＭＳ Ｐゴシック" charset="0"/>
                <a:cs typeface="ＭＳ Ｐゴシック" charset="0"/>
              </a:rPr>
              <a:t>http://www.historytoday.com</a:t>
            </a:r>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8FBA9D-43BA-654D-9EB6-B0DA5AC5F5BA}" type="slidenum">
              <a:rPr lang="en-US" sz="1200">
                <a:latin typeface="Arial" panose="020B0604020202020204" pitchFamily="34" charset="0"/>
              </a:rPr>
              <a:pPr eaLnBrk="1" hangingPunct="1"/>
              <a:t>32</a:t>
            </a:fld>
            <a:endParaRPr lang="en-US" sz="1200" dirty="0">
              <a:latin typeface="Arial" panose="020B0604020202020204" pitchFamily="34"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9F6DF3-5EAD-DC42-80B0-E1561F36686F}" type="slidenum">
              <a:rPr lang="en-US" sz="1200">
                <a:latin typeface="Arial" panose="020B0604020202020204" pitchFamily="34" charset="0"/>
              </a:rPr>
              <a:pPr eaLnBrk="1" hangingPunct="1"/>
              <a:t>33</a:t>
            </a:fld>
            <a:endParaRPr lang="en-US" sz="1200" dirty="0">
              <a:latin typeface="Arial" panose="020B0604020202020204" pitchFamily="34" charset="0"/>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1C5F23-4737-EE48-B448-AF08B0ABB8AA}" type="slidenum">
              <a:rPr lang="en-US" sz="1200">
                <a:latin typeface="Arial" panose="020B0604020202020204" pitchFamily="34" charset="0"/>
              </a:rPr>
              <a:pPr eaLnBrk="1" hangingPunct="1"/>
              <a:t>34</a:t>
            </a:fld>
            <a:endParaRPr lang="en-US" sz="1200" dirty="0">
              <a:latin typeface="Arial" panose="020B0604020202020204" pitchFamily="34" charset="0"/>
            </a:endParaRPr>
          </a:p>
        </p:txBody>
      </p:sp>
      <p:sp>
        <p:nvSpPr>
          <p:cNvPr id="286722" name="Rectangle 1026"/>
          <p:cNvSpPr>
            <a:spLocks noGrp="1" noRot="1" noChangeAspect="1" noChangeArrowheads="1" noTextEdit="1"/>
          </p:cNvSpPr>
          <p:nvPr>
            <p:ph type="sldImg"/>
          </p:nvPr>
        </p:nvSpPr>
        <p:spPr>
          <a:ln/>
        </p:spPr>
      </p:sp>
      <p:sp>
        <p:nvSpPr>
          <p:cNvPr id="28672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CA7C86-9716-B24B-92DA-4ED358F61987}" type="slidenum">
              <a:rPr lang="en-US" sz="1200">
                <a:latin typeface="Arial" panose="020B0604020202020204" pitchFamily="34" charset="0"/>
              </a:rPr>
              <a:pPr eaLnBrk="1" hangingPunct="1"/>
              <a:t>35</a:t>
            </a:fld>
            <a:endParaRPr lang="en-US" sz="1200" dirty="0">
              <a:latin typeface="Arial" panose="020B0604020202020204" pitchFamily="34" charset="0"/>
            </a:endParaRPr>
          </a:p>
        </p:txBody>
      </p:sp>
      <p:sp>
        <p:nvSpPr>
          <p:cNvPr id="288770" name="Rectangle 1026"/>
          <p:cNvSpPr>
            <a:spLocks noGrp="1" noRot="1" noChangeAspect="1" noChangeArrowheads="1" noTextEdit="1"/>
          </p:cNvSpPr>
          <p:nvPr>
            <p:ph type="sldImg"/>
          </p:nvPr>
        </p:nvSpPr>
        <p:spPr>
          <a:ln/>
        </p:spPr>
      </p:sp>
      <p:sp>
        <p:nvSpPr>
          <p:cNvPr id="28877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http://www.gnosis.org/naghamm/gop.html</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Image is of the Gospel of Thomas on the same site.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DBE6C7-3FDF-0C43-A526-AD986121502C}" type="slidenum">
              <a:rPr lang="en-US" sz="1200">
                <a:latin typeface="Arial" panose="020B0604020202020204" pitchFamily="34" charset="0"/>
              </a:rPr>
              <a:pPr eaLnBrk="1" hangingPunct="1"/>
              <a:t>36</a:t>
            </a:fld>
            <a:endParaRPr lang="en-US" sz="1200" dirty="0">
              <a:latin typeface="Arial" panose="020B0604020202020204" pitchFamily="34"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B1C7F0-453D-2C44-B827-0CEB48E0B9B1}" type="slidenum">
              <a:rPr lang="en-US" sz="1200">
                <a:latin typeface="Arial" panose="020B0604020202020204" pitchFamily="34" charset="0"/>
              </a:rPr>
              <a:pPr eaLnBrk="1" hangingPunct="1"/>
              <a:t>37</a:t>
            </a:fld>
            <a:endParaRPr lang="en-US" sz="1200" dirty="0">
              <a:latin typeface="Arial" panose="020B0604020202020204" pitchFamily="34"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a:t>Paul wrote the Prison Epistles while under house arrest in Rome, recorded in the last two verses of Acts. These took two years (AD 60-62) and were likely written in this order above. We are unsure whether Ephesians and Colossians were written at the same time, but they have many similarities. But it is nearly certain that Tychicus and Onesimus brought back to Colosse both the letter to the entire church and also the personal letter to Philemon, who lived there and had the church meet in his house.</a:t>
            </a:r>
          </a:p>
          <a:p>
            <a:pPr>
              <a:defRPr>
                <a:latin typeface="Arial"/>
                <a:ea typeface="Arial"/>
                <a:cs typeface="Arial"/>
                <a:sym typeface="Arial"/>
              </a:defRPr>
            </a:pPr>
            <a:r>
              <a:rPr lang="en-US"/>
              <a:t>—————</a:t>
            </a:r>
          </a:p>
          <a:p>
            <a:pPr>
              <a:defRPr>
                <a:latin typeface="Arial"/>
                <a:ea typeface="Arial"/>
                <a:cs typeface="Arial"/>
                <a:sym typeface="Arial"/>
              </a:defRPr>
            </a:pPr>
            <a:r>
              <a:rPr lang="en-US"/>
              <a:t>Freedom from Imprisonment	Spring 62–Fall 67</a:t>
            </a:r>
          </a:p>
          <a:p>
            <a:pPr>
              <a:defRPr>
                <a:latin typeface="Arial"/>
                <a:ea typeface="Arial"/>
                <a:cs typeface="Arial"/>
                <a:sym typeface="Arial"/>
              </a:defRPr>
            </a:pPr>
            <a:r>
              <a:rPr lang="en-US"/>
              <a:t>Paul in Ephesus and Colosse (Timothy left at Ephesus)	Spring–Summer 62</a:t>
            </a:r>
          </a:p>
          <a:p>
            <a:pPr>
              <a:defRPr>
                <a:latin typeface="Arial"/>
                <a:ea typeface="Arial"/>
                <a:cs typeface="Arial"/>
                <a:sym typeface="Arial"/>
              </a:defRPr>
            </a:pPr>
            <a:r>
              <a:rPr lang="en-US"/>
              <a:t>Peter travels to Rome	62</a:t>
            </a:r>
          </a:p>
          <a:p>
            <a:pPr>
              <a:defRPr>
                <a:latin typeface="Arial"/>
                <a:ea typeface="Arial"/>
                <a:cs typeface="Arial"/>
                <a:sym typeface="Arial"/>
              </a:defRPr>
            </a:pPr>
            <a:r>
              <a:rPr lang="en-US"/>
              <a:t>_______________</a:t>
            </a:r>
          </a:p>
          <a:p>
            <a:pPr>
              <a:defRPr>
                <a:latin typeface="Arial"/>
                <a:ea typeface="Arial"/>
                <a:cs typeface="Arial"/>
                <a:sym typeface="Arial"/>
              </a:defRPr>
            </a:pPr>
            <a:r>
              <a:rPr lang="en-US"/>
              <a:t>NS-15-Pastorals-4</a:t>
            </a:r>
          </a:p>
          <a:p>
            <a:pPr>
              <a:defRPr>
                <a:latin typeface="Arial"/>
                <a:ea typeface="Arial"/>
                <a:cs typeface="Arial"/>
                <a:sym typeface="Arial"/>
              </a:defRPr>
            </a:pPr>
            <a:r>
              <a:rPr lang="en-US"/>
              <a:t>NS-15-1 Timothy-61</a:t>
            </a:r>
          </a:p>
          <a:p>
            <a:endParaRPr lang="en-US"/>
          </a:p>
        </p:txBody>
      </p:sp>
    </p:spTree>
    <p:extLst>
      <p:ext uri="{BB962C8B-B14F-4D97-AF65-F5344CB8AC3E}">
        <p14:creationId xmlns:p14="http://schemas.microsoft.com/office/powerpoint/2010/main" val="1641139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FB3047-DEA1-8440-8B43-327BE5EA1D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宋体" charset="0"/>
                <a:cs typeface="宋体" charset="0"/>
              </a:rPr>
              <a:t>Paul wrote 1 Timothy shortly after being there himself—likely only months later. We benefit from him recording his instructions to Timothy rather than simply telling him verbally.</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NS-15-Pastorals-6</a:t>
            </a:r>
          </a:p>
          <a:p>
            <a:pPr>
              <a:defRPr>
                <a:latin typeface="Arial"/>
                <a:ea typeface="Arial"/>
                <a:cs typeface="Arial"/>
                <a:sym typeface="Arial"/>
              </a:defRPr>
            </a:pPr>
            <a:r>
              <a:rPr lang="en-US" b="0"/>
              <a:t>NS-15-1 Timothy-6</a:t>
            </a:r>
          </a:p>
          <a:p>
            <a:pPr>
              <a:defRPr>
                <a:latin typeface="Arial"/>
                <a:ea typeface="Arial"/>
                <a:cs typeface="Arial"/>
                <a:sym typeface="Arial"/>
              </a:defRPr>
            </a:pPr>
            <a:r>
              <a:rPr lang="en-US" b="0"/>
              <a:t>NS-16-2 Timothy-48</a:t>
            </a:r>
          </a:p>
          <a:p>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p>
        </p:txBody>
      </p:sp>
    </p:spTree>
    <p:extLst>
      <p:ext uri="{BB962C8B-B14F-4D97-AF65-F5344CB8AC3E}">
        <p14:creationId xmlns:p14="http://schemas.microsoft.com/office/powerpoint/2010/main" val="423954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t>Do believers have a reputation for good deeds where you live?</a:t>
            </a:r>
          </a:p>
        </p:txBody>
      </p:sp>
    </p:spTree>
    <p:extLst>
      <p:ext uri="{BB962C8B-B14F-4D97-AF65-F5344CB8AC3E}">
        <p14:creationId xmlns:p14="http://schemas.microsoft.com/office/powerpoint/2010/main" val="3915008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AB4296-B4FE-6849-B35B-433C7B1558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宋体" charset="0"/>
                <a:cs typeface="宋体" charset="0"/>
              </a:rPr>
              <a:t>Paul wrote 1 Timothy shortly after being there himself—likely only months later. We benefit from him recording his instructions to Timothy rather than simply telling him verbally.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NS-15-Pastorals-8</a:t>
            </a:r>
          </a:p>
          <a:p>
            <a:pPr>
              <a:defRPr>
                <a:latin typeface="Arial"/>
                <a:ea typeface="Arial"/>
                <a:cs typeface="Arial"/>
                <a:sym typeface="Arial"/>
              </a:defRPr>
            </a:pPr>
            <a:r>
              <a:rPr lang="en-US" b="0"/>
              <a:t>NS-15-1 Timothy-8</a:t>
            </a:r>
          </a:p>
          <a:p>
            <a:pPr>
              <a:defRPr>
                <a:latin typeface="Arial"/>
                <a:ea typeface="Arial"/>
                <a:cs typeface="Arial"/>
                <a:sym typeface="Arial"/>
              </a:defRPr>
            </a:pPr>
            <a:r>
              <a:rPr lang="en-US" b="0"/>
              <a:t>NS-16-2 Timothy-50</a:t>
            </a:r>
          </a:p>
        </p:txBody>
      </p:sp>
    </p:spTree>
    <p:extLst>
      <p:ext uri="{BB962C8B-B14F-4D97-AF65-F5344CB8AC3E}">
        <p14:creationId xmlns:p14="http://schemas.microsoft.com/office/powerpoint/2010/main" val="3752008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0CAB87-BD3E-F944-BF3A-DC690B299B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宋体" charset="0"/>
                <a:cs typeface="宋体" charset="0"/>
              </a:rPr>
              <a:t>Titus is in green as Paul wrote it while he was free to GO around to share the gospel.</a:t>
            </a:r>
          </a:p>
          <a:p>
            <a:pPr eaLnBrk="1" hangingPunct="1"/>
            <a:r>
              <a:rPr lang="en-US" dirty="0">
                <a:ea typeface="宋体" charset="0"/>
                <a:cs typeface="宋体" charset="0"/>
              </a:rPr>
              <a:t>But 2 Timothy is purple to remind us that, while imprisoned again, he did this for royal purposes.</a:t>
            </a:r>
          </a:p>
          <a:p>
            <a:pPr eaLnBrk="1" hangingPunct="1"/>
            <a:r>
              <a:rPr lang="en-US" dirty="0">
                <a:ea typeface="宋体" charset="0"/>
                <a:cs typeface="宋体" charset="0"/>
              </a:rPr>
              <a:t>Paul spent at least 5 of his final 11 years in prison:</a:t>
            </a:r>
          </a:p>
          <a:p>
            <a:pPr eaLnBrk="1" hangingPunct="1"/>
            <a:r>
              <a:rPr lang="en-US" dirty="0">
                <a:ea typeface="宋体" charset="0"/>
                <a:cs typeface="宋体" charset="0"/>
              </a:rPr>
              <a:t>• AD 57-59 Caesarea for 2 years</a:t>
            </a:r>
          </a:p>
          <a:p>
            <a:pPr eaLnBrk="1" hangingPunct="1"/>
            <a:r>
              <a:rPr lang="en-US" dirty="0">
                <a:ea typeface="宋体" charset="0"/>
                <a:cs typeface="宋体" charset="0"/>
              </a:rPr>
              <a:t>• AD 60-62 Rome for 2 years</a:t>
            </a:r>
          </a:p>
          <a:p>
            <a:pPr eaLnBrk="1" hangingPunct="1"/>
            <a:r>
              <a:rPr lang="en-US" dirty="0">
                <a:ea typeface="宋体" charset="0"/>
                <a:cs typeface="宋体" charset="0"/>
              </a:rPr>
              <a:t>• AD 67-68 Rome for 1 year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ED345C-3CFB-CE46-AED0-9223462E1213}" type="slidenum">
              <a:rPr lang="en-US" sz="1200">
                <a:latin typeface="Arial" panose="020B0604020202020204" pitchFamily="34" charset="0"/>
              </a:rPr>
              <a:pPr eaLnBrk="1" hangingPunct="1"/>
              <a:t>44</a:t>
            </a:fld>
            <a:endParaRPr lang="en-US" sz="1200" dirty="0">
              <a:latin typeface="Arial" panose="020B0604020202020204" pitchFamily="34"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C8CE2A-80F0-784F-8026-61598F02A318}" type="slidenum">
              <a:rPr lang="en-US" sz="1200">
                <a:latin typeface="Arial" panose="020B0604020202020204" pitchFamily="34" charset="0"/>
              </a:rPr>
              <a:pPr eaLnBrk="1" hangingPunct="1"/>
              <a:t>45</a:t>
            </a:fld>
            <a:endParaRPr lang="en-US" sz="1200" dirty="0">
              <a:latin typeface="Arial" panose="020B0604020202020204" pitchFamily="34"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http://www.earlychristianwritings.com/text/1clement-roberts.html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8160B4-FDB0-8745-8E19-D17BCBB8E6BF}" type="slidenum">
              <a:rPr lang="en-US" sz="1200">
                <a:latin typeface="Arial" panose="020B0604020202020204" pitchFamily="34" charset="0"/>
              </a:rPr>
              <a:pPr eaLnBrk="1" hangingPunct="1"/>
              <a:t>46</a:t>
            </a:fld>
            <a:endParaRPr lang="en-US" sz="1200" dirty="0">
              <a:latin typeface="Arial" panose="020B0604020202020204" pitchFamily="34"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4FB93C-5DFF-F243-89C2-E09DC8A14049}" type="slidenum">
              <a:rPr lang="en-US" sz="1200">
                <a:latin typeface="Arial" panose="020B0604020202020204" pitchFamily="34" charset="0"/>
              </a:rPr>
              <a:pPr eaLnBrk="1" hangingPunct="1"/>
              <a:t>47</a:t>
            </a:fld>
            <a:endParaRPr lang="en-US" sz="1200" dirty="0">
              <a:latin typeface="Arial" panose="020B0604020202020204" pitchFamily="34"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A8160-C1C6-9F44-AC43-3C104D7F59C4}" type="slidenum">
              <a:rPr lang="en-US" sz="1200">
                <a:latin typeface="Arial" panose="020B0604020202020204" pitchFamily="34" charset="0"/>
              </a:rPr>
              <a:pPr eaLnBrk="1" hangingPunct="1"/>
              <a:t>48</a:t>
            </a:fld>
            <a:endParaRPr lang="en-US" sz="1200" dirty="0">
              <a:latin typeface="Arial" panose="020B0604020202020204" pitchFamily="34"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42BA12-E47D-0F47-A6BC-C05516167AC8}" type="slidenum">
              <a:rPr lang="en-US" sz="1200">
                <a:latin typeface="Arial" panose="020B0604020202020204" pitchFamily="34" charset="0"/>
              </a:rPr>
              <a:pPr eaLnBrk="1" hangingPunct="1"/>
              <a:t>49</a:t>
            </a:fld>
            <a:endParaRPr lang="en-US" sz="1200" dirty="0">
              <a:latin typeface="Arial" panose="020B0604020202020204" pitchFamily="34"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50</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ＭＳ Ｐゴシック" charset="0"/>
              </a:rPr>
              <a:t>The emphasis on elders in this letter is huge.</a:t>
            </a:r>
          </a:p>
        </p:txBody>
      </p:sp>
    </p:spTree>
    <p:extLst>
      <p:ext uri="{BB962C8B-B14F-4D97-AF65-F5344CB8AC3E}">
        <p14:creationId xmlns:p14="http://schemas.microsoft.com/office/powerpoint/2010/main" val="1932378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dirty="0">
              <a:cs typeface="ＭＳ Ｐゴシック" charset="0"/>
            </a:endParaRPr>
          </a:p>
        </p:txBody>
      </p:sp>
    </p:spTree>
    <p:extLst>
      <p:ext uri="{BB962C8B-B14F-4D97-AF65-F5344CB8AC3E}">
        <p14:creationId xmlns:p14="http://schemas.microsoft.com/office/powerpoint/2010/main" val="3502910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63186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To add to the many US pastors who have already taken their own lives in recent years, megachurch pastor and mental health advocate </a:t>
            </a:r>
            <a:r>
              <a:rPr lang="en-US" b="0" dirty="0" err="1">
                <a:cs typeface="ＭＳ Ｐゴシック" charset="0"/>
              </a:rPr>
              <a:t>Jarrid</a:t>
            </a:r>
            <a:r>
              <a:rPr lang="en-US" b="0"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5821183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effectLst/>
                <a:hlinkClick r:id="rId3"/>
              </a:rPr>
              <a:t>YEAR IN REVIEW: Wife of Beloved Pastor Who Committed Suicide Speaks Out</a:t>
            </a:r>
            <a:r>
              <a:rPr lang="en-SG" b="1"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effectLst>
                  <a:glow rad="127000">
                    <a:schemeClr val="tx1"/>
                  </a:glow>
                </a:effectLst>
                <a:latin typeface="Arial" charset="0"/>
                <a:ea typeface="ＭＳ Ｐゴシック" charset="0"/>
                <a:cs typeface="ＭＳ Ｐゴシック" charset="0"/>
              </a:rPr>
              <a:t>https://</a:t>
            </a:r>
            <a:r>
              <a:rPr lang="en-US" sz="1200" b="1" kern="0" dirty="0" err="1">
                <a:effectLst>
                  <a:glow rad="127000">
                    <a:schemeClr val="tx1"/>
                  </a:glow>
                </a:effectLst>
                <a:latin typeface="Arial" charset="0"/>
                <a:ea typeface="ＭＳ Ｐゴシック" charset="0"/>
                <a:cs typeface="ＭＳ Ｐゴシック" charset="0"/>
              </a:rPr>
              <a:t>www.charismanews.com</a:t>
            </a:r>
            <a:r>
              <a:rPr lang="en-US" sz="1200" b="1" kern="0" dirty="0">
                <a:effectLst>
                  <a:glow rad="127000">
                    <a:schemeClr val="tx1"/>
                  </a:glow>
                </a:effectLst>
                <a:latin typeface="Arial" charset="0"/>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2840052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39051566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One key problem is the false teaching all around us. In 2016, the Presbyterian Church USA even prayed to Allah…</a:t>
            </a:r>
          </a:p>
          <a:p>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r>
              <a:rPr lang="en-US" sz="1200" b="0" i="0" kern="1200" dirty="0">
                <a:solidFill>
                  <a:schemeClr val="tx1"/>
                </a:solidFill>
                <a:effectLst/>
                <a:latin typeface="Arial" panose="020B0604020202020204" pitchFamily="34" charset="0"/>
                <a:ea typeface="ＭＳ Ｐゴシック" charset="-128"/>
              </a:rPr>
              <a:t>—————————</a:t>
            </a:r>
          </a:p>
          <a:p>
            <a:endParaRPr lang="en-US" sz="1200" b="0" i="0" kern="1200" dirty="0">
              <a:solidFill>
                <a:schemeClr val="tx1"/>
              </a:solidFill>
              <a:effectLst/>
              <a:latin typeface="Arial" panose="020B0604020202020204" pitchFamily="34" charset="0"/>
              <a:ea typeface="ＭＳ Ｐゴシック" charset="-128"/>
            </a:endParaRPr>
          </a:p>
          <a:p>
            <a:r>
              <a:rPr lang="en-US" b="0" dirty="0"/>
              <a:t>https://</a:t>
            </a:r>
            <a:r>
              <a:rPr lang="en-US" b="0" dirty="0" err="1"/>
              <a:t>israelislamandendtimes.com</a:t>
            </a:r>
            <a:r>
              <a:rPr lang="en-US" b="0" dirty="0"/>
              <a:t>/</a:t>
            </a:r>
            <a:r>
              <a:rPr lang="en-US" b="0" dirty="0" err="1"/>
              <a:t>presbyterian</a:t>
            </a:r>
            <a:r>
              <a:rPr lang="en-US" b="0" dirty="0"/>
              <a:t>-church-</a:t>
            </a:r>
            <a:r>
              <a:rPr lang="en-US" b="0" dirty="0" err="1"/>
              <a:t>usa</a:t>
            </a:r>
            <a:r>
              <a:rPr lang="en-US" b="0" dirty="0"/>
              <a:t>-prays-to-</a:t>
            </a:r>
            <a:r>
              <a:rPr lang="en-US" b="0" dirty="0" err="1"/>
              <a:t>allah</a:t>
            </a:r>
            <a:r>
              <a:rPr lang="en-US" b="0" dirty="0"/>
              <a:t>-calls-</a:t>
            </a:r>
            <a:r>
              <a:rPr lang="en-US" b="0" dirty="0" err="1"/>
              <a:t>muhammad</a:t>
            </a:r>
            <a:r>
              <a:rPr lang="en-US" b="0" dirty="0"/>
              <a:t>-a-prophet/?</a:t>
            </a:r>
            <a:r>
              <a:rPr lang="en-US" b="0" dirty="0" err="1"/>
              <a:t>utm_campaign</a:t>
            </a:r>
            <a:r>
              <a:rPr lang="en-US" b="0" dirty="0"/>
              <a:t>=</a:t>
            </a:r>
            <a:r>
              <a:rPr lang="en-US" b="0" dirty="0" err="1"/>
              <a:t>shareaholic&amp;utm_medium</a:t>
            </a:r>
            <a:r>
              <a:rPr lang="en-US" b="0" dirty="0"/>
              <a:t>=</a:t>
            </a:r>
            <a:r>
              <a:rPr lang="en-US" b="0" dirty="0" err="1"/>
              <a:t>facebook&amp;utm_source</a:t>
            </a:r>
            <a:r>
              <a:rPr lang="en-US" b="0" dirty="0"/>
              <a:t>=</a:t>
            </a:r>
            <a:r>
              <a:rPr lang="en-US" b="0" dirty="0" err="1"/>
              <a:t>socialnetwork&amp;fbclid</a:t>
            </a:r>
            <a:r>
              <a:rPr lang="en-US" b="0" dirty="0"/>
              <a:t>=IwAR2mraG6FYMzzkflfKLhp5eHjvzjgyYMNRTYjuSwVgOV6CD9xLqtETAsXao</a:t>
            </a:r>
          </a:p>
          <a:p>
            <a:r>
              <a:rPr lang="en-US" b="0" dirty="0"/>
              <a:t>Accessed 14 July 2019</a:t>
            </a:r>
          </a:p>
        </p:txBody>
      </p:sp>
    </p:spTree>
    <p:extLst>
      <p:ext uri="{BB962C8B-B14F-4D97-AF65-F5344CB8AC3E}">
        <p14:creationId xmlns:p14="http://schemas.microsoft.com/office/powerpoint/2010/main" val="2448965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Paul’s letter to Titus tells us that a key proper response to false teaching is our </a:t>
            </a:r>
            <a:r>
              <a:rPr lang="en-US" sz="1200" b="0" i="1" kern="1200" dirty="0">
                <a:solidFill>
                  <a:schemeClr val="tx1"/>
                </a:solidFill>
                <a:effectLst/>
                <a:latin typeface="Arial" panose="020B0604020202020204" pitchFamily="34" charset="0"/>
                <a:ea typeface="ＭＳ Ｐゴシック" charset="-128"/>
                <a:cs typeface="ＭＳ Ｐゴシック" charset="-128"/>
              </a:rPr>
              <a:t>conduct</a:t>
            </a:r>
            <a:r>
              <a:rPr lang="en-US" sz="1200" b="0" i="0" kern="1200" dirty="0">
                <a:solidFill>
                  <a:schemeClr val="tx1"/>
                </a:solidFill>
                <a:effectLst/>
                <a:latin typeface="Arial" panose="020B0604020202020204" pitchFamily="34" charset="0"/>
                <a:ea typeface="ＭＳ Ｐゴシック" charset="-128"/>
                <a:cs typeface="ＭＳ Ｐゴシック" charset="-128"/>
              </a:rPr>
              <a:t>—</a:t>
            </a:r>
            <a:r>
              <a:rPr lang="en-SG" b="0" dirty="0">
                <a:effectLst/>
              </a:rPr>
              <a:t> </a:t>
            </a:r>
            <a:endParaRPr lang="en-US" b="0" dirty="0"/>
          </a:p>
        </p:txBody>
      </p:sp>
    </p:spTree>
    <p:extLst>
      <p:ext uri="{BB962C8B-B14F-4D97-AF65-F5344CB8AC3E}">
        <p14:creationId xmlns:p14="http://schemas.microsoft.com/office/powerpoint/2010/main" val="33601647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short, as my message title indicates, “Be Reputable.” Ben Franklin noted aptly</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cs typeface="ＭＳ Ｐゴシック" charset="0"/>
            </a:endParaRPr>
          </a:p>
        </p:txBody>
      </p:sp>
    </p:spTree>
    <p:extLst>
      <p:ext uri="{BB962C8B-B14F-4D97-AF65-F5344CB8AC3E}">
        <p14:creationId xmlns:p14="http://schemas.microsoft.com/office/powerpoint/2010/main" val="31443398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what happens when we actually do this?</a:t>
            </a:r>
            <a:endParaRPr lang="en-US" b="0" dirty="0"/>
          </a:p>
        </p:txBody>
      </p:sp>
    </p:spTree>
    <p:extLst>
      <p:ext uri="{BB962C8B-B14F-4D97-AF65-F5344CB8AC3E}">
        <p14:creationId xmlns:p14="http://schemas.microsoft.com/office/powerpoint/2010/main" val="86365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kingdom idea is not prominent here, but the return of Christ to establish his kingdom is big.</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6</a:t>
            </a:fld>
            <a:endParaRPr lang="en-US" dirty="0"/>
          </a:p>
        </p:txBody>
      </p:sp>
    </p:spTree>
    <p:extLst>
      <p:ext uri="{BB962C8B-B14F-4D97-AF65-F5344CB8AC3E}">
        <p14:creationId xmlns:p14="http://schemas.microsoft.com/office/powerpoint/2010/main" val="8357013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Paul’s letter to Titus, we see many results of reputable conduct</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447866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302DC8-7289-CA46-B6C9-7EF303A75629}" type="slidenum">
              <a:rPr lang="en-US" sz="1200">
                <a:latin typeface="Arial" panose="020B0604020202020204" pitchFamily="34" charset="0"/>
              </a:rPr>
              <a:pPr eaLnBrk="1" hangingPunct="1"/>
              <a:t>63</a:t>
            </a:fld>
            <a:endParaRPr lang="en-US" sz="1200" dirty="0">
              <a:latin typeface="Arial" panose="020B0604020202020204" pitchFamily="34"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ＭＳ Ｐゴシック" charset="0"/>
              </a:rPr>
              <a:t>Here is another fantastic result of good conduct!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are you doing at this?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96340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3023532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We are reaching the end of our study of Paul’s letters with only 2 Timothy left.</a:t>
            </a:r>
            <a:endParaRPr lang="en-US" b="0" dirty="0"/>
          </a:p>
          <a:p>
            <a:pPr>
              <a:defRPr/>
            </a:pPr>
            <a:endParaRPr lang="en-US" b="0" dirty="0"/>
          </a:p>
          <a:p>
            <a:pPr>
              <a:defRPr/>
            </a:pPr>
            <a:r>
              <a:rPr lang="en-US" b="0" dirty="0"/>
              <a:t>——————————</a:t>
            </a:r>
          </a:p>
          <a:p>
            <a:pPr>
              <a:defRPr/>
            </a:pPr>
            <a:endParaRPr lang="en-US" b="0" dirty="0"/>
          </a:p>
          <a:p>
            <a:pPr>
              <a:defRPr/>
            </a:pPr>
            <a:r>
              <a:rPr lang="en-US" b="0" dirty="0"/>
              <a:t>Observations about chronology:</a:t>
            </a:r>
          </a:p>
          <a:p>
            <a:pPr marL="228600" indent="-228600">
              <a:buFontTx/>
              <a:buAutoNum type="arabicPeriod"/>
              <a:defRPr/>
            </a:pPr>
            <a:r>
              <a:rPr lang="en-US" b="0" dirty="0"/>
              <a:t>Gospels not written first but throughout NT era</a:t>
            </a:r>
          </a:p>
          <a:p>
            <a:pPr marL="228600" indent="-228600">
              <a:buFontTx/>
              <a:buAutoNum type="arabicPeriod"/>
              <a:defRPr/>
            </a:pPr>
            <a:r>
              <a:rPr lang="en-US" b="0" dirty="0"/>
              <a:t>Evangelistic letters preceded pastoral</a:t>
            </a:r>
          </a:p>
          <a:p>
            <a:pPr marL="228600" indent="-228600">
              <a:buFontTx/>
              <a:buAutoNum type="arabicPeriod"/>
              <a:defRPr/>
            </a:pPr>
            <a:r>
              <a:rPr lang="en-US" b="0" dirty="0"/>
              <a:t>Rough letter (Galatians) preceded smoother ones</a:t>
            </a:r>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730652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40326670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68</a:t>
            </a:fld>
            <a:endParaRPr lang="en-US"/>
          </a:p>
        </p:txBody>
      </p:sp>
    </p:spTree>
    <p:extLst>
      <p:ext uri="{BB962C8B-B14F-4D97-AF65-F5344CB8AC3E}">
        <p14:creationId xmlns:p14="http://schemas.microsoft.com/office/powerpoint/2010/main" val="5837053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After leaving Paul in Crete with newly planted church, he told him in 1:5, "For this reason I left you in Crete, that you would set in order what remains and appoint elders in every city as I directed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69</a:t>
            </a:fld>
            <a:endParaRPr lang="en-US" dirty="0"/>
          </a:p>
        </p:txBody>
      </p:sp>
    </p:spTree>
    <p:extLst>
      <p:ext uri="{BB962C8B-B14F-4D97-AF65-F5344CB8AC3E}">
        <p14:creationId xmlns:p14="http://schemas.microsoft.com/office/powerpoint/2010/main" val="18188421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could the believers there live out the Christian life in such a pagan place?</a:t>
            </a:r>
            <a:r>
              <a:rPr lang="en-SG" b="0" dirty="0">
                <a:effectLst/>
              </a:rPr>
              <a:t> </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70</a:t>
            </a:fld>
            <a:endParaRPr lang="en-US" dirty="0"/>
          </a:p>
        </p:txBody>
      </p:sp>
    </p:spTree>
    <p:extLst>
      <p:ext uri="{BB962C8B-B14F-4D97-AF65-F5344CB8AC3E}">
        <p14:creationId xmlns:p14="http://schemas.microsoft.com/office/powerpoint/2010/main" val="3080243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And 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163229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New covenant theology is not prominent here, but new covenant behavior is key!</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7</a:t>
            </a:fld>
            <a:endParaRPr lang="en-US" dirty="0"/>
          </a:p>
        </p:txBody>
      </p:sp>
    </p:spTree>
    <p:extLst>
      <p:ext uri="{BB962C8B-B14F-4D97-AF65-F5344CB8AC3E}">
        <p14:creationId xmlns:p14="http://schemas.microsoft.com/office/powerpoint/2010/main" val="9878662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892AC9-0D14-EB42-A791-216AB9334C23}" type="slidenum">
              <a:rPr lang="en-US" sz="1200">
                <a:solidFill>
                  <a:prstClr val="black"/>
                </a:solidFill>
                <a:latin typeface="Arial" panose="020B0604020202020204" pitchFamily="34" charset="0"/>
              </a:rPr>
              <a:pPr eaLnBrk="1" hangingPunct="1"/>
              <a:t>72</a:t>
            </a:fld>
            <a:endParaRPr lang="en-US" sz="1200" dirty="0">
              <a:solidFill>
                <a:prstClr val="black"/>
              </a:solidFill>
              <a:latin typeface="Arial" panose="020B0604020202020204" pitchFamily="34"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pPr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39123342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953754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74</a:t>
            </a:fld>
            <a:endParaRPr lang="en-US" dirty="0"/>
          </a:p>
        </p:txBody>
      </p:sp>
    </p:spTree>
    <p:extLst>
      <p:ext uri="{BB962C8B-B14F-4D97-AF65-F5344CB8AC3E}">
        <p14:creationId xmlns:p14="http://schemas.microsoft.com/office/powerpoint/2010/main" val="273135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C0BAE5-DE94-5844-9B50-30837EB02634}" type="slidenum">
              <a:rPr lang="en-US" sz="1200">
                <a:latin typeface="Arial" panose="020B0604020202020204" pitchFamily="34" charset="0"/>
              </a:rPr>
              <a:pPr eaLnBrk="1" hangingPunct="1"/>
              <a:t>76</a:t>
            </a:fld>
            <a:endParaRPr lang="en-US" sz="1200" dirty="0">
              <a:latin typeface="Arial" panose="020B0604020202020204" pitchFamily="34"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greets Titus that truth leads to godliness amidst pagans (1:1-4).</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78</a:t>
            </a:fld>
            <a:endParaRPr lang="en-US" dirty="0"/>
          </a:p>
        </p:txBody>
      </p:sp>
    </p:spTree>
    <p:extLst>
      <p:ext uri="{BB962C8B-B14F-4D97-AF65-F5344CB8AC3E}">
        <p14:creationId xmlns:p14="http://schemas.microsoft.com/office/powerpoint/2010/main" val="5549696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key concepts come together in two terms for church leaders. They are called </a:t>
            </a:r>
            <a:r>
              <a:rPr lang="en-US" b="0" i="1" dirty="0"/>
              <a:t>presbuteros </a:t>
            </a:r>
            <a:r>
              <a:rPr lang="en-US" b="0" i="0" dirty="0"/>
              <a:t>or </a:t>
            </a:r>
            <a:r>
              <a:rPr lang="en-US" b="0" dirty="0"/>
              <a:t>elders because they are typically among the oldest and most mature members. They are also deemed </a:t>
            </a:r>
            <a:r>
              <a:rPr lang="en-US" b="0" i="1" dirty="0"/>
              <a:t>episkopos</a:t>
            </a:r>
            <a:r>
              <a:rPr lang="en-US" b="0" i="0" dirty="0"/>
              <a:t> or overseers as they manage or direct the affairs of the church. </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108</a:t>
            </a:fld>
            <a:endParaRPr lang="en-US" dirty="0"/>
          </a:p>
        </p:txBody>
      </p:sp>
    </p:spTree>
    <p:extLst>
      <p:ext uri="{BB962C8B-B14F-4D97-AF65-F5344CB8AC3E}">
        <p14:creationId xmlns:p14="http://schemas.microsoft.com/office/powerpoint/2010/main" val="23630474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These godly elders must refute legalistic and greedy Jewish heretics (1:10-16).</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119</a:t>
            </a:fld>
            <a:endParaRPr lang="en-US" dirty="0"/>
          </a:p>
        </p:txBody>
      </p:sp>
    </p:spTree>
    <p:extLst>
      <p:ext uri="{BB962C8B-B14F-4D97-AF65-F5344CB8AC3E}">
        <p14:creationId xmlns:p14="http://schemas.microsoft.com/office/powerpoint/2010/main" val="30367124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A74C38-9F33-384D-AFB8-CEC5E32D6FCF}" type="slidenum">
              <a:rPr lang="en-US" sz="1200">
                <a:solidFill>
                  <a:srgbClr val="000000"/>
                </a:solidFill>
                <a:latin typeface="Arial" charset="0"/>
              </a:rPr>
              <a:pPr eaLnBrk="1" hangingPunct="1"/>
              <a:t>128</a:t>
            </a:fld>
            <a:endParaRPr lang="en-US" sz="1200">
              <a:solidFill>
                <a:srgbClr val="000000"/>
              </a:solidFill>
              <a:latin typeface="Arial"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525A1C-B7BD-7F43-8602-4FE4ACBC68D5}" type="slidenum">
              <a:rPr lang="en-GB" sz="1200">
                <a:solidFill>
                  <a:srgbClr val="000000"/>
                </a:solidFill>
                <a:latin typeface="Arial" charset="0"/>
              </a:rPr>
              <a:pPr eaLnBrk="1" hangingPunct="1"/>
              <a:t>129</a:t>
            </a:fld>
            <a:endParaRPr lang="en-GB" sz="1200">
              <a:solidFill>
                <a:srgbClr val="000000"/>
              </a:solidFill>
              <a:latin typeface="Arial"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930299-6ADA-5147-A5F0-8822981C1738}" type="slidenum">
              <a:rPr lang="en-GB" sz="1200">
                <a:solidFill>
                  <a:srgbClr val="000000"/>
                </a:solidFill>
                <a:latin typeface="Arial" charset="0"/>
              </a:rPr>
              <a:pPr eaLnBrk="1" hangingPunct="1"/>
              <a:t>130</a:t>
            </a:fld>
            <a:endParaRPr lang="en-GB" sz="1200">
              <a:solidFill>
                <a:srgbClr val="000000"/>
              </a:solidFill>
              <a:latin typeface="Arial"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is no conflict between theology and conduct. Salvation should lead to changed lives.</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8</a:t>
            </a:fld>
            <a:endParaRPr lang="en-US" dirty="0"/>
          </a:p>
        </p:txBody>
      </p:sp>
    </p:spTree>
    <p:extLst>
      <p:ext uri="{BB962C8B-B14F-4D97-AF65-F5344CB8AC3E}">
        <p14:creationId xmlns:p14="http://schemas.microsoft.com/office/powerpoint/2010/main" val="1116889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DC72C3-75E8-3046-81F9-C1FBA0687E1A}" type="slidenum">
              <a:rPr lang="en-GB" sz="1200">
                <a:solidFill>
                  <a:srgbClr val="000000"/>
                </a:solidFill>
                <a:latin typeface="Arial" charset="0"/>
              </a:rPr>
              <a:pPr eaLnBrk="1" hangingPunct="1"/>
              <a:t>131</a:t>
            </a:fld>
            <a:endParaRPr lang="en-GB" sz="1200">
              <a:solidFill>
                <a:srgbClr val="000000"/>
              </a:solidFill>
              <a:latin typeface="Arial"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C39859-9624-A741-BCE4-7EBF7F71B3D1}" type="slidenum">
              <a:rPr lang="en-GB" sz="1200">
                <a:solidFill>
                  <a:srgbClr val="000000"/>
                </a:solidFill>
                <a:latin typeface="Arial" charset="0"/>
              </a:rPr>
              <a:pPr eaLnBrk="1" hangingPunct="1"/>
              <a:t>137</a:t>
            </a:fld>
            <a:endParaRPr lang="en-GB" sz="1200">
              <a:solidFill>
                <a:srgbClr val="000000"/>
              </a:solidFill>
              <a:latin typeface="Arial"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93115E-201C-F645-ACF3-EE5F5BCAD8BE}" type="slidenum">
              <a:rPr lang="en-GB" sz="1200">
                <a:solidFill>
                  <a:srgbClr val="000000"/>
                </a:solidFill>
                <a:latin typeface="Arial" charset="0"/>
              </a:rPr>
              <a:pPr eaLnBrk="1" hangingPunct="1"/>
              <a:t>138</a:t>
            </a:fld>
            <a:endParaRPr lang="en-GB" sz="1200">
              <a:solidFill>
                <a:srgbClr val="000000"/>
              </a:solidFill>
              <a:latin typeface="Arial"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2DE680-9104-CE42-8EBF-AD00482366C2}" type="slidenum">
              <a:rPr lang="en-GB" sz="1200">
                <a:solidFill>
                  <a:srgbClr val="000000"/>
                </a:solidFill>
                <a:latin typeface="Arial" charset="0"/>
              </a:rPr>
              <a:pPr eaLnBrk="1" hangingPunct="1"/>
              <a:t>139</a:t>
            </a:fld>
            <a:endParaRPr lang="en-GB" sz="1200">
              <a:solidFill>
                <a:srgbClr val="000000"/>
              </a:solidFill>
              <a:latin typeface="Arial"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4F4438-0B41-B947-BD93-F3872AC42B86}" type="slidenum">
              <a:rPr lang="en-GB" sz="1200">
                <a:solidFill>
                  <a:srgbClr val="000000"/>
                </a:solidFill>
                <a:latin typeface="Arial" charset="0"/>
              </a:rPr>
              <a:pPr eaLnBrk="1" hangingPunct="1"/>
              <a:t>140</a:t>
            </a:fld>
            <a:endParaRPr lang="en-GB" sz="1200">
              <a:solidFill>
                <a:srgbClr val="000000"/>
              </a:solidFill>
              <a:latin typeface="Arial"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0CDD51-6307-FE4C-A00E-75BD3D167C60}" type="slidenum">
              <a:rPr lang="en-GB" sz="1200">
                <a:solidFill>
                  <a:srgbClr val="000000"/>
                </a:solidFill>
                <a:latin typeface="Arial" charset="0"/>
              </a:rPr>
              <a:pPr eaLnBrk="1" hangingPunct="1"/>
              <a:t>141</a:t>
            </a:fld>
            <a:endParaRPr lang="en-GB" sz="1200">
              <a:solidFill>
                <a:srgbClr val="000000"/>
              </a:solidFill>
              <a:latin typeface="Arial"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66A05-A270-C646-94EB-BA3CAF485768}" type="slidenum">
              <a:rPr lang="en-GB" sz="1200">
                <a:solidFill>
                  <a:srgbClr val="000000"/>
                </a:solidFill>
                <a:latin typeface="Arial" charset="0"/>
              </a:rPr>
              <a:pPr eaLnBrk="1" hangingPunct="1"/>
              <a:t>142</a:t>
            </a:fld>
            <a:endParaRPr lang="en-GB" sz="1200">
              <a:solidFill>
                <a:srgbClr val="000000"/>
              </a:solidFill>
              <a:latin typeface="Arial" charset="0"/>
            </a:endParaRPr>
          </a:p>
        </p:txBody>
      </p:sp>
      <p:sp>
        <p:nvSpPr>
          <p:cNvPr id="348162" name="Rectangle 1026"/>
          <p:cNvSpPr>
            <a:spLocks noGrp="1" noRot="1" noChangeAspect="1" noChangeArrowheads="1"/>
          </p:cNvSpPr>
          <p:nvPr>
            <p:ph type="sldImg"/>
          </p:nvPr>
        </p:nvSpPr>
        <p:spPr>
          <a:solidFill>
            <a:srgbClr val="FFFFFF"/>
          </a:solidFill>
          <a:ln/>
        </p:spPr>
      </p:sp>
      <p:sp>
        <p:nvSpPr>
          <p:cNvPr id="34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0625BD-5D26-EE45-9B62-468DC743F809}" type="slidenum">
              <a:rPr lang="en-GB" sz="1200">
                <a:solidFill>
                  <a:srgbClr val="000000"/>
                </a:solidFill>
                <a:latin typeface="Arial" charset="0"/>
              </a:rPr>
              <a:pPr eaLnBrk="1" hangingPunct="1"/>
              <a:t>143</a:t>
            </a:fld>
            <a:endParaRPr lang="en-GB" sz="1200">
              <a:solidFill>
                <a:srgbClr val="000000"/>
              </a:solidFill>
              <a:latin typeface="Arial"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B173C1-55F4-3247-B070-84F9A48B7C74}" type="slidenum">
              <a:rPr lang="en-GB" sz="1200">
                <a:solidFill>
                  <a:srgbClr val="000000"/>
                </a:solidFill>
                <a:latin typeface="Arial" charset="0"/>
              </a:rPr>
              <a:pPr eaLnBrk="1" hangingPunct="1"/>
              <a:t>144</a:t>
            </a:fld>
            <a:endParaRPr lang="en-GB" sz="1200">
              <a:solidFill>
                <a:srgbClr val="000000"/>
              </a:solidFill>
              <a:latin typeface="Arial"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DA2F71-AE42-C943-AB4F-4A90F1513AE1}" type="slidenum">
              <a:rPr lang="en-GB" sz="1200">
                <a:solidFill>
                  <a:srgbClr val="000000"/>
                </a:solidFill>
                <a:latin typeface="Arial" charset="0"/>
              </a:rPr>
              <a:pPr eaLnBrk="1" hangingPunct="1"/>
              <a:t>145</a:t>
            </a:fld>
            <a:endParaRPr lang="en-GB" sz="1200">
              <a:solidFill>
                <a:srgbClr val="000000"/>
              </a:solidFill>
              <a:latin typeface="Arial"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God has always desired for us to live forever—since Eden.</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9</a:t>
            </a:fld>
            <a:endParaRPr lang="en-US" dirty="0"/>
          </a:p>
        </p:txBody>
      </p:sp>
    </p:spTree>
    <p:extLst>
      <p:ext uri="{BB962C8B-B14F-4D97-AF65-F5344CB8AC3E}">
        <p14:creationId xmlns:p14="http://schemas.microsoft.com/office/powerpoint/2010/main" val="23007563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3DEB0F-6FD2-A34F-B01A-5BA5BA7985DB}" type="slidenum">
              <a:rPr lang="en-GB" sz="1200">
                <a:solidFill>
                  <a:srgbClr val="000000"/>
                </a:solidFill>
                <a:latin typeface="Arial" charset="0"/>
              </a:rPr>
              <a:pPr eaLnBrk="1" hangingPunct="1"/>
              <a:t>146</a:t>
            </a:fld>
            <a:endParaRPr lang="en-GB" sz="1200">
              <a:solidFill>
                <a:srgbClr val="000000"/>
              </a:solidFill>
              <a:latin typeface="Arial"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7FA7DE-E10B-8F40-9D4E-1E381BD0FF25}" type="slidenum">
              <a:rPr lang="en-GB" sz="1200">
                <a:solidFill>
                  <a:srgbClr val="000000"/>
                </a:solidFill>
                <a:latin typeface="Arial" charset="0"/>
              </a:rPr>
              <a:pPr eaLnBrk="1" hangingPunct="1"/>
              <a:t>147</a:t>
            </a:fld>
            <a:endParaRPr lang="en-GB" sz="1200">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87B212-30EA-2E49-92F5-D48A44DC48D5}" type="slidenum">
              <a:rPr lang="en-GB" sz="1200">
                <a:solidFill>
                  <a:srgbClr val="000000"/>
                </a:solidFill>
                <a:latin typeface="Arial" charset="0"/>
              </a:rPr>
              <a:pPr eaLnBrk="1" hangingPunct="1"/>
              <a:t>148</a:t>
            </a:fld>
            <a:endParaRPr lang="en-GB" sz="1200">
              <a:solidFill>
                <a:srgbClr val="000000"/>
              </a:solidFill>
              <a:latin typeface="Arial" charset="0"/>
            </a:endParaRPr>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7C06F2-37AB-3E4A-9463-36C00540EBBD}" type="slidenum">
              <a:rPr lang="en-GB" sz="1200">
                <a:solidFill>
                  <a:srgbClr val="000000"/>
                </a:solidFill>
                <a:latin typeface="Arial" charset="0"/>
              </a:rPr>
              <a:pPr eaLnBrk="1" hangingPunct="1"/>
              <a:t>149</a:t>
            </a:fld>
            <a:endParaRPr lang="en-GB" sz="1200">
              <a:solidFill>
                <a:srgbClr val="000000"/>
              </a:solidFill>
              <a:latin typeface="Arial" charset="0"/>
            </a:endParaRPr>
          </a:p>
        </p:txBody>
      </p:sp>
      <p:sp>
        <p:nvSpPr>
          <p:cNvPr id="362498" name="Rectangle 2"/>
          <p:cNvSpPr>
            <a:spLocks noGrp="1" noRot="1" noChangeAspect="1" noChangeArrowheads="1"/>
          </p:cNvSpPr>
          <p:nvPr>
            <p:ph type="sldImg"/>
          </p:nvPr>
        </p:nvSpPr>
        <p:spPr>
          <a:xfrm>
            <a:off x="838200" y="457200"/>
            <a:ext cx="5181600" cy="38862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205439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66039-EA2F-7F49-A5EE-C5A419FB351A}" type="slidenum">
              <a:rPr lang="en-GB" sz="1200">
                <a:solidFill>
                  <a:srgbClr val="000000"/>
                </a:solidFill>
                <a:latin typeface="Arial" charset="0"/>
              </a:rPr>
              <a:pPr eaLnBrk="1" hangingPunct="1"/>
              <a:t>151</a:t>
            </a:fld>
            <a:endParaRPr lang="en-GB" sz="1200">
              <a:solidFill>
                <a:srgbClr val="000000"/>
              </a:solidFill>
              <a:latin typeface="Arial"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F50C84-0FC2-F44E-8E8B-B4A68C87CDF5}" type="slidenum">
              <a:rPr lang="en-GB" sz="1200">
                <a:solidFill>
                  <a:srgbClr val="000000"/>
                </a:solidFill>
                <a:latin typeface="Arial" charset="0"/>
              </a:rPr>
              <a:pPr eaLnBrk="1" hangingPunct="1"/>
              <a:t>152</a:t>
            </a:fld>
            <a:endParaRPr lang="en-GB" sz="1200">
              <a:solidFill>
                <a:srgbClr val="000000"/>
              </a:solidFill>
              <a:latin typeface="Arial"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BF10DD-8388-F04C-8B71-971A8C3448E5}" type="slidenum">
              <a:rPr lang="en-GB" sz="1200">
                <a:solidFill>
                  <a:srgbClr val="000000"/>
                </a:solidFill>
                <a:latin typeface="Arial" charset="0"/>
              </a:rPr>
              <a:pPr eaLnBrk="1" hangingPunct="1"/>
              <a:t>153</a:t>
            </a:fld>
            <a:endParaRPr lang="en-GB" sz="1200">
              <a:solidFill>
                <a:srgbClr val="000000"/>
              </a:solidFill>
              <a:latin typeface="Arial"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5DD87F-AD40-7D47-A547-829C471B8D64}" type="slidenum">
              <a:rPr lang="en-GB" sz="1200">
                <a:solidFill>
                  <a:srgbClr val="000000"/>
                </a:solidFill>
                <a:latin typeface="Arial" charset="0"/>
              </a:rPr>
              <a:pPr eaLnBrk="1" hangingPunct="1"/>
              <a:t>154</a:t>
            </a:fld>
            <a:endParaRPr lang="en-GB"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A1CE84-033A-944B-8F82-7AA91F33F7E8}" type="slidenum">
              <a:rPr lang="en-GB" sz="1200">
                <a:solidFill>
                  <a:srgbClr val="000000"/>
                </a:solidFill>
                <a:latin typeface="Arial" charset="0"/>
              </a:rPr>
              <a:pPr eaLnBrk="1" hangingPunct="1"/>
              <a:t>155</a:t>
            </a:fld>
            <a:endParaRPr lang="en-GB" sz="1200">
              <a:solidFill>
                <a:srgbClr val="000000"/>
              </a:solidFill>
              <a:latin typeface="Arial"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275571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pPr>
                <a:defRPr/>
              </a:pPr>
              <a:t>‹#›</a:t>
            </a:fld>
            <a:endParaRPr lang="en-US"/>
          </a:p>
        </p:txBody>
      </p:sp>
    </p:spTree>
    <p:extLst>
      <p:ext uri="{BB962C8B-B14F-4D97-AF65-F5344CB8AC3E}">
        <p14:creationId xmlns:p14="http://schemas.microsoft.com/office/powerpoint/2010/main" val="394127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253525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7595006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3380883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220264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5120793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39577846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18939197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37426584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2912521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46969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pPr>
                <a:defRPr/>
              </a:pPr>
              <a:t>‹#›</a:t>
            </a:fld>
            <a:endParaRPr lang="en-US"/>
          </a:p>
        </p:txBody>
      </p:sp>
    </p:spTree>
    <p:extLst>
      <p:ext uri="{BB962C8B-B14F-4D97-AF65-F5344CB8AC3E}">
        <p14:creationId xmlns:p14="http://schemas.microsoft.com/office/powerpoint/2010/main" val="35224488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13206924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1314049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20013910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635199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5F73939B-379B-3741-A8E8-4E4570E19484}" type="slidenum">
              <a:rPr lang="en-US"/>
              <a:pPr>
                <a:defRPr/>
              </a:pPr>
              <a:t>‹#›</a:t>
            </a:fld>
            <a:endParaRPr lang="en-US"/>
          </a:p>
        </p:txBody>
      </p:sp>
    </p:spTree>
    <p:extLst>
      <p:ext uri="{BB962C8B-B14F-4D97-AF65-F5344CB8AC3E}">
        <p14:creationId xmlns:p14="http://schemas.microsoft.com/office/powerpoint/2010/main" val="3311960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76DAB392-07D9-B44D-B897-A08DC98168EF}" type="slidenum">
              <a:rPr lang="en-US"/>
              <a:pPr>
                <a:defRPr/>
              </a:pPr>
              <a:t>‹#›</a:t>
            </a:fld>
            <a:endParaRPr lang="en-US"/>
          </a:p>
        </p:txBody>
      </p:sp>
    </p:spTree>
    <p:extLst>
      <p:ext uri="{BB962C8B-B14F-4D97-AF65-F5344CB8AC3E}">
        <p14:creationId xmlns:p14="http://schemas.microsoft.com/office/powerpoint/2010/main" val="19518339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ABA86A91-49B2-3045-AD33-AD5BD24E03D6}" type="slidenum">
              <a:rPr lang="en-US"/>
              <a:pPr>
                <a:defRPr/>
              </a:pPr>
              <a:t>‹#›</a:t>
            </a:fld>
            <a:endParaRPr lang="en-US"/>
          </a:p>
        </p:txBody>
      </p:sp>
    </p:spTree>
    <p:extLst>
      <p:ext uri="{BB962C8B-B14F-4D97-AF65-F5344CB8AC3E}">
        <p14:creationId xmlns:p14="http://schemas.microsoft.com/office/powerpoint/2010/main" val="686376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3A7012CF-37BC-0442-9321-A59D594EC640}" type="slidenum">
              <a:rPr lang="en-US"/>
              <a:pPr>
                <a:defRPr/>
              </a:pPr>
              <a:t>‹#›</a:t>
            </a:fld>
            <a:endParaRPr lang="en-US"/>
          </a:p>
        </p:txBody>
      </p:sp>
    </p:spTree>
    <p:extLst>
      <p:ext uri="{BB962C8B-B14F-4D97-AF65-F5344CB8AC3E}">
        <p14:creationId xmlns:p14="http://schemas.microsoft.com/office/powerpoint/2010/main" val="20655376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C95C88A7-143B-964C-BE03-C89EF77BC8D8}" type="slidenum">
              <a:rPr lang="en-US"/>
              <a:pPr>
                <a:defRPr/>
              </a:pPr>
              <a:t>‹#›</a:t>
            </a:fld>
            <a:endParaRPr lang="en-US"/>
          </a:p>
        </p:txBody>
      </p:sp>
    </p:spTree>
    <p:extLst>
      <p:ext uri="{BB962C8B-B14F-4D97-AF65-F5344CB8AC3E}">
        <p14:creationId xmlns:p14="http://schemas.microsoft.com/office/powerpoint/2010/main" val="40024399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A86CBD08-511C-D242-8303-C17EB06D2320}" type="slidenum">
              <a:rPr lang="en-US"/>
              <a:pPr>
                <a:defRPr/>
              </a:pPr>
              <a:t>‹#›</a:t>
            </a:fld>
            <a:endParaRPr lang="en-US"/>
          </a:p>
        </p:txBody>
      </p:sp>
    </p:spTree>
    <p:extLst>
      <p:ext uri="{BB962C8B-B14F-4D97-AF65-F5344CB8AC3E}">
        <p14:creationId xmlns:p14="http://schemas.microsoft.com/office/powerpoint/2010/main" val="2865549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F384F66-850C-B24D-AEEE-E7F70BD52272}" type="slidenum">
              <a:rPr lang="en-US"/>
              <a:pPr>
                <a:defRPr/>
              </a:pPr>
              <a:t>‹#›</a:t>
            </a:fld>
            <a:endParaRPr lang="en-US"/>
          </a:p>
        </p:txBody>
      </p:sp>
    </p:spTree>
    <p:extLst>
      <p:ext uri="{BB962C8B-B14F-4D97-AF65-F5344CB8AC3E}">
        <p14:creationId xmlns:p14="http://schemas.microsoft.com/office/powerpoint/2010/main" val="2734803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79AC7EF5-7867-8740-8C83-1594D242E906}" type="slidenum">
              <a:rPr lang="en-US"/>
              <a:pPr>
                <a:defRPr/>
              </a:pPr>
              <a:t>‹#›</a:t>
            </a:fld>
            <a:endParaRPr lang="en-US"/>
          </a:p>
        </p:txBody>
      </p:sp>
    </p:spTree>
    <p:extLst>
      <p:ext uri="{BB962C8B-B14F-4D97-AF65-F5344CB8AC3E}">
        <p14:creationId xmlns:p14="http://schemas.microsoft.com/office/powerpoint/2010/main" val="830709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F506C76-512B-9544-B6DD-4B27E9AD3FCE}" type="slidenum">
              <a:rPr lang="en-US"/>
              <a:pPr>
                <a:defRPr/>
              </a:pPr>
              <a:t>‹#›</a:t>
            </a:fld>
            <a:endParaRPr lang="en-US"/>
          </a:p>
        </p:txBody>
      </p:sp>
    </p:spTree>
    <p:extLst>
      <p:ext uri="{BB962C8B-B14F-4D97-AF65-F5344CB8AC3E}">
        <p14:creationId xmlns:p14="http://schemas.microsoft.com/office/powerpoint/2010/main" val="6521137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7247A56-A21C-ED4C-8172-B752B779C97E}" type="slidenum">
              <a:rPr lang="en-US"/>
              <a:pPr>
                <a:defRPr/>
              </a:pPr>
              <a:t>‹#›</a:t>
            </a:fld>
            <a:endParaRPr lang="en-US"/>
          </a:p>
        </p:txBody>
      </p:sp>
    </p:spTree>
    <p:extLst>
      <p:ext uri="{BB962C8B-B14F-4D97-AF65-F5344CB8AC3E}">
        <p14:creationId xmlns:p14="http://schemas.microsoft.com/office/powerpoint/2010/main" val="22784987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7F17B0C-8DD5-9A4C-AC3A-32E00C6F5CAE}" type="slidenum">
              <a:rPr lang="en-US"/>
              <a:pPr>
                <a:defRPr/>
              </a:pPr>
              <a:t>‹#›</a:t>
            </a:fld>
            <a:endParaRPr lang="en-US"/>
          </a:p>
        </p:txBody>
      </p:sp>
    </p:spTree>
    <p:extLst>
      <p:ext uri="{BB962C8B-B14F-4D97-AF65-F5344CB8AC3E}">
        <p14:creationId xmlns:p14="http://schemas.microsoft.com/office/powerpoint/2010/main" val="36608209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C527823-844E-0E43-ACC9-A17D3A1092DE}" type="slidenum">
              <a:rPr lang="en-US"/>
              <a:pPr>
                <a:defRPr/>
              </a:pPr>
              <a:t>‹#›</a:t>
            </a:fld>
            <a:endParaRPr lang="en-US"/>
          </a:p>
        </p:txBody>
      </p:sp>
    </p:spTree>
    <p:extLst>
      <p:ext uri="{BB962C8B-B14F-4D97-AF65-F5344CB8AC3E}">
        <p14:creationId xmlns:p14="http://schemas.microsoft.com/office/powerpoint/2010/main" val="32067835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FDCDEE32-822F-054B-8004-FA929A9B4FDF}" type="slidenum">
              <a:rPr lang="en-US"/>
              <a:pPr>
                <a:defRPr/>
              </a:pPr>
              <a:t>‹#›</a:t>
            </a:fld>
            <a:endParaRPr lang="en-US"/>
          </a:p>
        </p:txBody>
      </p:sp>
    </p:spTree>
    <p:extLst>
      <p:ext uri="{BB962C8B-B14F-4D97-AF65-F5344CB8AC3E}">
        <p14:creationId xmlns:p14="http://schemas.microsoft.com/office/powerpoint/2010/main" val="2613812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solidFill>
                  <a:srgbClr val="CCECFF"/>
                </a:solidFill>
              </a:defRPr>
            </a:lvl1pPr>
          </a:lstStyle>
          <a:p>
            <a:pPr>
              <a:defRPr/>
            </a:pPr>
            <a:endParaRPr lang="en-GB"/>
          </a:p>
        </p:txBody>
      </p:sp>
      <p:sp>
        <p:nvSpPr>
          <p:cNvPr id="7" name="Rectangle 6"/>
          <p:cNvSpPr>
            <a:spLocks noGrp="1" noChangeArrowheads="1"/>
          </p:cNvSpPr>
          <p:nvPr>
            <p:ph type="ftr" sz="quarter" idx="11"/>
          </p:nvPr>
        </p:nvSpPr>
        <p:spPr/>
        <p:txBody>
          <a:bodyPr/>
          <a:lstStyle>
            <a:lvl1pPr>
              <a:defRPr b="1">
                <a:solidFill>
                  <a:srgbClr val="CCECFF"/>
                </a:solidFill>
              </a:defRPr>
            </a:lvl1pPr>
          </a:lstStyle>
          <a:p>
            <a:pPr>
              <a:defRPr/>
            </a:pPr>
            <a:endParaRPr lang="en-GB"/>
          </a:p>
        </p:txBody>
      </p:sp>
      <p:sp>
        <p:nvSpPr>
          <p:cNvPr id="8" name="Rectangle 7"/>
          <p:cNvSpPr>
            <a:spLocks noGrp="1" noChangeArrowheads="1"/>
          </p:cNvSpPr>
          <p:nvPr>
            <p:ph type="sldNum" sz="quarter" idx="12"/>
          </p:nvPr>
        </p:nvSpPr>
        <p:spPr/>
        <p:txBody>
          <a:bodyPr/>
          <a:lstStyle>
            <a:lvl1pPr>
              <a:defRPr b="1">
                <a:solidFill>
                  <a:srgbClr val="CCECFF"/>
                </a:solidFill>
              </a:defRPr>
            </a:lvl1pPr>
          </a:lstStyle>
          <a:p>
            <a:pPr>
              <a:defRPr/>
            </a:pPr>
            <a:fld id="{F8E5EF64-0069-2C41-AE1A-C6DCE79991EF}" type="slidenum">
              <a:rPr lang="en-GB"/>
              <a:pPr>
                <a:defRPr/>
              </a:pPr>
              <a:t>‹#›</a:t>
            </a:fld>
            <a:endParaRPr lang="en-GB"/>
          </a:p>
        </p:txBody>
      </p:sp>
    </p:spTree>
    <p:extLst>
      <p:ext uri="{BB962C8B-B14F-4D97-AF65-F5344CB8AC3E}">
        <p14:creationId xmlns:p14="http://schemas.microsoft.com/office/powerpoint/2010/main" val="44674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FA17DA47-C487-3F42-8BA2-E2ECA0FC4C6F}" type="slidenum">
              <a:rPr lang="en-GB"/>
              <a:pPr>
                <a:defRPr/>
              </a:pPr>
              <a:t>‹#›</a:t>
            </a:fld>
            <a:endParaRPr lang="en-GB"/>
          </a:p>
        </p:txBody>
      </p:sp>
    </p:spTree>
    <p:extLst>
      <p:ext uri="{BB962C8B-B14F-4D97-AF65-F5344CB8AC3E}">
        <p14:creationId xmlns:p14="http://schemas.microsoft.com/office/powerpoint/2010/main" val="15024476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A64972E8-6D5C-9B4E-8F85-4B7FDFE8980A}" type="slidenum">
              <a:rPr lang="en-GB"/>
              <a:pPr>
                <a:defRPr/>
              </a:pPr>
              <a:t>‹#›</a:t>
            </a:fld>
            <a:endParaRPr lang="en-GB"/>
          </a:p>
        </p:txBody>
      </p:sp>
    </p:spTree>
    <p:extLst>
      <p:ext uri="{BB962C8B-B14F-4D97-AF65-F5344CB8AC3E}">
        <p14:creationId xmlns:p14="http://schemas.microsoft.com/office/powerpoint/2010/main" val="31701176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7A98FE63-6D72-CF4C-A9AB-5C7B28829610}" type="slidenum">
              <a:rPr lang="en-GB"/>
              <a:pPr>
                <a:defRPr/>
              </a:pPr>
              <a:t>‹#›</a:t>
            </a:fld>
            <a:endParaRPr lang="en-GB"/>
          </a:p>
        </p:txBody>
      </p:sp>
    </p:spTree>
    <p:extLst>
      <p:ext uri="{BB962C8B-B14F-4D97-AF65-F5344CB8AC3E}">
        <p14:creationId xmlns:p14="http://schemas.microsoft.com/office/powerpoint/2010/main" val="2953482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DC3BF4D-E893-9746-8444-C90FCB5C2F9F}" type="slidenum">
              <a:rPr lang="en-US"/>
              <a:pPr>
                <a:defRPr/>
              </a:pPr>
              <a:t>‹#›</a:t>
            </a:fld>
            <a:endParaRPr lang="en-US"/>
          </a:p>
        </p:txBody>
      </p:sp>
    </p:spTree>
    <p:extLst>
      <p:ext uri="{BB962C8B-B14F-4D97-AF65-F5344CB8AC3E}">
        <p14:creationId xmlns:p14="http://schemas.microsoft.com/office/powerpoint/2010/main" val="46404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GB"/>
          </a:p>
        </p:txBody>
      </p:sp>
      <p:sp>
        <p:nvSpPr>
          <p:cNvPr id="8" name="Rectangle 5"/>
          <p:cNvSpPr>
            <a:spLocks noGrp="1" noChangeArrowheads="1"/>
          </p:cNvSpPr>
          <p:nvPr>
            <p:ph type="ftr" sz="quarter" idx="11"/>
          </p:nvPr>
        </p:nvSpPr>
        <p:spPr/>
        <p:txBody>
          <a:bodyPr/>
          <a:lstStyle>
            <a:lvl1pPr>
              <a:defRPr b="1"/>
            </a:lvl1pPr>
          </a:lstStyle>
          <a:p>
            <a:pPr>
              <a:defRPr/>
            </a:pPr>
            <a:endParaRPr lang="en-GB"/>
          </a:p>
        </p:txBody>
      </p:sp>
      <p:sp>
        <p:nvSpPr>
          <p:cNvPr id="9" name="Rectangle 6"/>
          <p:cNvSpPr>
            <a:spLocks noGrp="1" noChangeArrowheads="1"/>
          </p:cNvSpPr>
          <p:nvPr>
            <p:ph type="sldNum" sz="quarter" idx="12"/>
          </p:nvPr>
        </p:nvSpPr>
        <p:spPr/>
        <p:txBody>
          <a:bodyPr/>
          <a:lstStyle>
            <a:lvl1pPr>
              <a:defRPr b="1"/>
            </a:lvl1pPr>
          </a:lstStyle>
          <a:p>
            <a:pPr>
              <a:defRPr/>
            </a:pPr>
            <a:fld id="{5364BDB6-C193-D848-9D98-4C33BFFFE720}" type="slidenum">
              <a:rPr lang="en-GB"/>
              <a:pPr>
                <a:defRPr/>
              </a:pPr>
              <a:t>‹#›</a:t>
            </a:fld>
            <a:endParaRPr lang="en-GB"/>
          </a:p>
        </p:txBody>
      </p:sp>
    </p:spTree>
    <p:extLst>
      <p:ext uri="{BB962C8B-B14F-4D97-AF65-F5344CB8AC3E}">
        <p14:creationId xmlns:p14="http://schemas.microsoft.com/office/powerpoint/2010/main" val="827733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GB"/>
          </a:p>
        </p:txBody>
      </p:sp>
      <p:sp>
        <p:nvSpPr>
          <p:cNvPr id="4" name="Rectangle 5"/>
          <p:cNvSpPr>
            <a:spLocks noGrp="1" noChangeArrowheads="1"/>
          </p:cNvSpPr>
          <p:nvPr>
            <p:ph type="ftr" sz="quarter" idx="11"/>
          </p:nvPr>
        </p:nvSpPr>
        <p:spPr/>
        <p:txBody>
          <a:bodyPr/>
          <a:lstStyle>
            <a:lvl1pPr>
              <a:defRPr b="1"/>
            </a:lvl1pPr>
          </a:lstStyle>
          <a:p>
            <a:pPr>
              <a:defRPr/>
            </a:pPr>
            <a:endParaRPr lang="en-GB"/>
          </a:p>
        </p:txBody>
      </p:sp>
      <p:sp>
        <p:nvSpPr>
          <p:cNvPr id="5" name="Rectangle 6"/>
          <p:cNvSpPr>
            <a:spLocks noGrp="1" noChangeArrowheads="1"/>
          </p:cNvSpPr>
          <p:nvPr>
            <p:ph type="sldNum" sz="quarter" idx="12"/>
          </p:nvPr>
        </p:nvSpPr>
        <p:spPr/>
        <p:txBody>
          <a:bodyPr/>
          <a:lstStyle>
            <a:lvl1pPr>
              <a:defRPr b="1"/>
            </a:lvl1pPr>
          </a:lstStyle>
          <a:p>
            <a:pPr>
              <a:defRPr/>
            </a:pPr>
            <a:fld id="{A1A5B8CC-7B3E-B848-A652-DE9BA9F2AAC3}" type="slidenum">
              <a:rPr lang="en-GB"/>
              <a:pPr>
                <a:defRPr/>
              </a:pPr>
              <a:t>‹#›</a:t>
            </a:fld>
            <a:endParaRPr lang="en-GB"/>
          </a:p>
        </p:txBody>
      </p:sp>
    </p:spTree>
    <p:extLst>
      <p:ext uri="{BB962C8B-B14F-4D97-AF65-F5344CB8AC3E}">
        <p14:creationId xmlns:p14="http://schemas.microsoft.com/office/powerpoint/2010/main" val="12485019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pPr>
              <a:defRPr/>
            </a:pPr>
            <a:fld id="{7B552F8A-C366-8A40-AA9C-40CE475CFD0A}" type="slidenum">
              <a:rPr lang="en-GB"/>
              <a:pPr>
                <a:defRPr/>
              </a:pPr>
              <a:t>‹#›</a:t>
            </a:fld>
            <a:endParaRPr lang="en-GB"/>
          </a:p>
        </p:txBody>
      </p:sp>
    </p:spTree>
    <p:extLst>
      <p:ext uri="{BB962C8B-B14F-4D97-AF65-F5344CB8AC3E}">
        <p14:creationId xmlns:p14="http://schemas.microsoft.com/office/powerpoint/2010/main" val="4123495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072B0B60-C692-3D41-893D-B1D2BC077AD7}" type="slidenum">
              <a:rPr lang="en-GB"/>
              <a:pPr>
                <a:defRPr/>
              </a:pPr>
              <a:t>‹#›</a:t>
            </a:fld>
            <a:endParaRPr lang="en-GB"/>
          </a:p>
        </p:txBody>
      </p:sp>
    </p:spTree>
    <p:extLst>
      <p:ext uri="{BB962C8B-B14F-4D97-AF65-F5344CB8AC3E}">
        <p14:creationId xmlns:p14="http://schemas.microsoft.com/office/powerpoint/2010/main" val="16373017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B2F15369-765E-DA49-BAA8-7964D267EF99}" type="slidenum">
              <a:rPr lang="en-GB"/>
              <a:pPr>
                <a:defRPr/>
              </a:pPr>
              <a:t>‹#›</a:t>
            </a:fld>
            <a:endParaRPr lang="en-GB"/>
          </a:p>
        </p:txBody>
      </p:sp>
    </p:spTree>
    <p:extLst>
      <p:ext uri="{BB962C8B-B14F-4D97-AF65-F5344CB8AC3E}">
        <p14:creationId xmlns:p14="http://schemas.microsoft.com/office/powerpoint/2010/main" val="37902010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B0660AAE-BE1F-534F-B7F4-0C507A881B76}" type="slidenum">
              <a:rPr lang="en-GB"/>
              <a:pPr>
                <a:defRPr/>
              </a:pPr>
              <a:t>‹#›</a:t>
            </a:fld>
            <a:endParaRPr lang="en-GB"/>
          </a:p>
        </p:txBody>
      </p:sp>
    </p:spTree>
    <p:extLst>
      <p:ext uri="{BB962C8B-B14F-4D97-AF65-F5344CB8AC3E}">
        <p14:creationId xmlns:p14="http://schemas.microsoft.com/office/powerpoint/2010/main" val="24823601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D1708EB4-440C-6849-AD85-EDBB257DBB2B}" type="slidenum">
              <a:rPr lang="en-GB"/>
              <a:pPr>
                <a:defRPr/>
              </a:pPr>
              <a:t>‹#›</a:t>
            </a:fld>
            <a:endParaRPr lang="en-GB"/>
          </a:p>
        </p:txBody>
      </p:sp>
    </p:spTree>
    <p:extLst>
      <p:ext uri="{BB962C8B-B14F-4D97-AF65-F5344CB8AC3E}">
        <p14:creationId xmlns:p14="http://schemas.microsoft.com/office/powerpoint/2010/main" val="21884869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Arial"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a:solidFill>
                  <a:srgbClr val="1C1C1C"/>
                </a:solidFill>
                <a:latin typeface="Engravers MT"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b="1">
                <a:solidFill>
                  <a:srgbClr val="1C1C1C"/>
                </a:solidFill>
                <a:latin typeface="Engravers MT"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2B38861C-5F39-9143-9874-0249FAC7CC05}" type="slidenum">
              <a:rPr lang="en-US"/>
              <a:pPr>
                <a:defRPr/>
              </a:pPr>
              <a:t>‹#›</a:t>
            </a:fld>
            <a:endParaRPr lang="en-US"/>
          </a:p>
        </p:txBody>
      </p:sp>
    </p:spTree>
    <p:extLst>
      <p:ext uri="{BB962C8B-B14F-4D97-AF65-F5344CB8AC3E}">
        <p14:creationId xmlns:p14="http://schemas.microsoft.com/office/powerpoint/2010/main" val="5465404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33FDFA1B-74DE-CA46-BC45-FF43B9841AA0}" type="slidenum">
              <a:rPr lang="en-US"/>
              <a:pPr>
                <a:defRPr/>
              </a:pPr>
              <a:t>‹#›</a:t>
            </a:fld>
            <a:endParaRPr lang="en-US"/>
          </a:p>
        </p:txBody>
      </p:sp>
    </p:spTree>
    <p:extLst>
      <p:ext uri="{BB962C8B-B14F-4D97-AF65-F5344CB8AC3E}">
        <p14:creationId xmlns:p14="http://schemas.microsoft.com/office/powerpoint/2010/main" val="25536943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BF723C91-6C23-4744-BCC3-6EAC5EC8D299}" type="slidenum">
              <a:rPr lang="en-US"/>
              <a:pPr>
                <a:defRPr/>
              </a:pPr>
              <a:t>‹#›</a:t>
            </a:fld>
            <a:endParaRPr lang="en-US"/>
          </a:p>
        </p:txBody>
      </p:sp>
    </p:spTree>
    <p:extLst>
      <p:ext uri="{BB962C8B-B14F-4D97-AF65-F5344CB8AC3E}">
        <p14:creationId xmlns:p14="http://schemas.microsoft.com/office/powerpoint/2010/main" val="840636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0BAF97D-87B0-5940-8B05-F3C4D4A2E17D}" type="slidenum">
              <a:rPr lang="en-US"/>
              <a:pPr>
                <a:defRPr/>
              </a:pPr>
              <a:t>‹#›</a:t>
            </a:fld>
            <a:endParaRPr lang="en-US"/>
          </a:p>
        </p:txBody>
      </p:sp>
    </p:spTree>
    <p:extLst>
      <p:ext uri="{BB962C8B-B14F-4D97-AF65-F5344CB8AC3E}">
        <p14:creationId xmlns:p14="http://schemas.microsoft.com/office/powerpoint/2010/main" val="1754442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4792408-A895-A245-A45C-D4DB9DA06939}" type="slidenum">
              <a:rPr lang="en-US"/>
              <a:pPr>
                <a:defRPr/>
              </a:pPr>
              <a:t>‹#›</a:t>
            </a:fld>
            <a:endParaRPr lang="en-US"/>
          </a:p>
        </p:txBody>
      </p:sp>
    </p:spTree>
    <p:extLst>
      <p:ext uri="{BB962C8B-B14F-4D97-AF65-F5344CB8AC3E}">
        <p14:creationId xmlns:p14="http://schemas.microsoft.com/office/powerpoint/2010/main" val="7594330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4667F7E2-45F5-5845-AB47-99466B3C6FC7}" type="slidenum">
              <a:rPr lang="en-US"/>
              <a:pPr>
                <a:defRPr/>
              </a:pPr>
              <a:t>‹#›</a:t>
            </a:fld>
            <a:endParaRPr lang="en-US"/>
          </a:p>
        </p:txBody>
      </p:sp>
    </p:spTree>
    <p:extLst>
      <p:ext uri="{BB962C8B-B14F-4D97-AF65-F5344CB8AC3E}">
        <p14:creationId xmlns:p14="http://schemas.microsoft.com/office/powerpoint/2010/main" val="1208643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A20E9016-1BBF-CA4F-862D-C453EA53EF70}" type="slidenum">
              <a:rPr lang="en-US"/>
              <a:pPr>
                <a:defRPr/>
              </a:pPr>
              <a:t>‹#›</a:t>
            </a:fld>
            <a:endParaRPr lang="en-US"/>
          </a:p>
        </p:txBody>
      </p:sp>
    </p:spTree>
    <p:extLst>
      <p:ext uri="{BB962C8B-B14F-4D97-AF65-F5344CB8AC3E}">
        <p14:creationId xmlns:p14="http://schemas.microsoft.com/office/powerpoint/2010/main" val="2446676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C37E1BE2-B3BF-0A4C-9C80-A175BE995057}" type="slidenum">
              <a:rPr lang="en-US"/>
              <a:pPr>
                <a:defRPr/>
              </a:pPr>
              <a:t>‹#›</a:t>
            </a:fld>
            <a:endParaRPr lang="en-US"/>
          </a:p>
        </p:txBody>
      </p:sp>
    </p:spTree>
    <p:extLst>
      <p:ext uri="{BB962C8B-B14F-4D97-AF65-F5344CB8AC3E}">
        <p14:creationId xmlns:p14="http://schemas.microsoft.com/office/powerpoint/2010/main" val="6418498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B686E1F-4CD4-F447-A99A-76A2605C86EB}" type="slidenum">
              <a:rPr lang="en-US"/>
              <a:pPr>
                <a:defRPr/>
              </a:pPr>
              <a:t>‹#›</a:t>
            </a:fld>
            <a:endParaRPr lang="en-US"/>
          </a:p>
        </p:txBody>
      </p:sp>
    </p:spTree>
    <p:extLst>
      <p:ext uri="{BB962C8B-B14F-4D97-AF65-F5344CB8AC3E}">
        <p14:creationId xmlns:p14="http://schemas.microsoft.com/office/powerpoint/2010/main" val="26411774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C9A1A0BF-A8F7-7D42-B1C1-FF127D6B0CBA}" type="slidenum">
              <a:rPr lang="en-US"/>
              <a:pPr>
                <a:defRPr/>
              </a:pPr>
              <a:t>‹#›</a:t>
            </a:fld>
            <a:endParaRPr lang="en-US"/>
          </a:p>
        </p:txBody>
      </p:sp>
    </p:spTree>
    <p:extLst>
      <p:ext uri="{BB962C8B-B14F-4D97-AF65-F5344CB8AC3E}">
        <p14:creationId xmlns:p14="http://schemas.microsoft.com/office/powerpoint/2010/main" val="5945387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C34056FD-E867-424A-9EA9-6161FC3611AD}" type="slidenum">
              <a:rPr lang="en-US"/>
              <a:pPr>
                <a:defRPr/>
              </a:pPr>
              <a:t>‹#›</a:t>
            </a:fld>
            <a:endParaRPr lang="en-US"/>
          </a:p>
        </p:txBody>
      </p:sp>
    </p:spTree>
    <p:extLst>
      <p:ext uri="{BB962C8B-B14F-4D97-AF65-F5344CB8AC3E}">
        <p14:creationId xmlns:p14="http://schemas.microsoft.com/office/powerpoint/2010/main" val="21767700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FA0F3FFD-833F-9742-BB9A-7903010D8890}" type="slidenum">
              <a:rPr lang="en-US"/>
              <a:pPr>
                <a:defRPr/>
              </a:pPr>
              <a:t>‹#›</a:t>
            </a:fld>
            <a:endParaRPr lang="en-US"/>
          </a:p>
        </p:txBody>
      </p:sp>
    </p:spTree>
    <p:extLst>
      <p:ext uri="{BB962C8B-B14F-4D97-AF65-F5344CB8AC3E}">
        <p14:creationId xmlns:p14="http://schemas.microsoft.com/office/powerpoint/2010/main" val="21496430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1968787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990655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6E7E7DCC-DCE8-CE4D-A2D9-69D7AD72A352}" type="slidenum">
              <a:rPr lang="en-US"/>
              <a:pPr>
                <a:defRPr/>
              </a:pPr>
              <a:t>‹#›</a:t>
            </a:fld>
            <a:endParaRPr lang="en-US"/>
          </a:p>
        </p:txBody>
      </p:sp>
    </p:spTree>
    <p:extLst>
      <p:ext uri="{BB962C8B-B14F-4D97-AF65-F5344CB8AC3E}">
        <p14:creationId xmlns:p14="http://schemas.microsoft.com/office/powerpoint/2010/main" val="3108276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37096567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7053335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1215179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11524099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7994460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34352992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19708118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5226032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31695318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a:lvl1pPr>
          </a:lstStyle>
          <a:p>
            <a:pPr>
              <a:defRPr/>
            </a:pPr>
            <a:endParaRPr lang="en-US"/>
          </a:p>
        </p:txBody>
      </p:sp>
      <p:sp>
        <p:nvSpPr>
          <p:cNvPr id="8" name="Rectangle 1031"/>
          <p:cNvSpPr>
            <a:spLocks noGrp="1" noChangeArrowheads="1"/>
          </p:cNvSpPr>
          <p:nvPr>
            <p:ph type="ftr" sz="quarter" idx="11"/>
          </p:nvPr>
        </p:nvSpPr>
        <p:spPr/>
        <p:txBody>
          <a:bodyPr/>
          <a:lstStyle>
            <a:lvl1pPr>
              <a:defRPr b="1"/>
            </a:lvl1pPr>
          </a:lstStyle>
          <a:p>
            <a:pPr>
              <a:defRPr/>
            </a:pPr>
            <a:endParaRPr lang="en-US"/>
          </a:p>
        </p:txBody>
      </p:sp>
      <p:sp>
        <p:nvSpPr>
          <p:cNvPr id="9" name="Rectangle 1032"/>
          <p:cNvSpPr>
            <a:spLocks noGrp="1" noChangeArrowheads="1"/>
          </p:cNvSpPr>
          <p:nvPr>
            <p:ph type="sldNum" sz="quarter" idx="12"/>
          </p:nvPr>
        </p:nvSpPr>
        <p:spPr/>
        <p:txBody>
          <a:bodyPr/>
          <a:lstStyle>
            <a:lvl1pPr>
              <a:defRPr b="1"/>
            </a:lvl1pPr>
          </a:lstStyle>
          <a:p>
            <a:pPr>
              <a:defRPr/>
            </a:pPr>
            <a:fld id="{8B404042-3160-1B41-9968-4C806BD48A2A}" type="slidenum">
              <a:rPr lang="en-US"/>
              <a:pPr>
                <a:defRPr/>
              </a:pPr>
              <a:t>‹#›</a:t>
            </a:fld>
            <a:endParaRPr lang="en-US"/>
          </a:p>
        </p:txBody>
      </p:sp>
    </p:spTree>
    <p:extLst>
      <p:ext uri="{BB962C8B-B14F-4D97-AF65-F5344CB8AC3E}">
        <p14:creationId xmlns:p14="http://schemas.microsoft.com/office/powerpoint/2010/main" val="3604321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186E2535-BF93-FD4E-817B-971F99E09EEB}" type="slidenum">
              <a:rPr lang="en-US"/>
              <a:pPr>
                <a:defRPr/>
              </a:pPr>
              <a:t>‹#›</a:t>
            </a:fld>
            <a:endParaRPr lang="en-US"/>
          </a:p>
        </p:txBody>
      </p:sp>
    </p:spTree>
    <p:extLst>
      <p:ext uri="{BB962C8B-B14F-4D97-AF65-F5344CB8AC3E}">
        <p14:creationId xmlns:p14="http://schemas.microsoft.com/office/powerpoint/2010/main" val="1807068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D5759D10-93A3-124B-8D9F-B2D02CCD638B}" type="slidenum">
              <a:rPr lang="en-US"/>
              <a:pPr>
                <a:defRPr/>
              </a:pPr>
              <a:t>‹#›</a:t>
            </a:fld>
            <a:endParaRPr lang="en-US"/>
          </a:p>
        </p:txBody>
      </p:sp>
    </p:spTree>
    <p:extLst>
      <p:ext uri="{BB962C8B-B14F-4D97-AF65-F5344CB8AC3E}">
        <p14:creationId xmlns:p14="http://schemas.microsoft.com/office/powerpoint/2010/main" val="40715281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C77709B5-8BC3-7645-A508-2DDD36A8DA46}" type="slidenum">
              <a:rPr lang="en-US"/>
              <a:pPr>
                <a:defRPr/>
              </a:pPr>
              <a:t>‹#›</a:t>
            </a:fld>
            <a:endParaRPr lang="en-US"/>
          </a:p>
        </p:txBody>
      </p:sp>
    </p:spTree>
    <p:extLst>
      <p:ext uri="{BB962C8B-B14F-4D97-AF65-F5344CB8AC3E}">
        <p14:creationId xmlns:p14="http://schemas.microsoft.com/office/powerpoint/2010/main" val="24620589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BB65D8BA-AE0B-4040-B858-E501F0B8110B}" type="slidenum">
              <a:rPr lang="en-US"/>
              <a:pPr>
                <a:defRPr/>
              </a:pPr>
              <a:t>‹#›</a:t>
            </a:fld>
            <a:endParaRPr lang="en-US"/>
          </a:p>
        </p:txBody>
      </p:sp>
    </p:spTree>
    <p:extLst>
      <p:ext uri="{BB962C8B-B14F-4D97-AF65-F5344CB8AC3E}">
        <p14:creationId xmlns:p14="http://schemas.microsoft.com/office/powerpoint/2010/main" val="37825806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a:lvl1pPr>
          </a:lstStyle>
          <a:p>
            <a:pPr>
              <a:defRPr/>
            </a:pPr>
            <a:endParaRPr lang="en-US"/>
          </a:p>
        </p:txBody>
      </p:sp>
      <p:sp>
        <p:nvSpPr>
          <p:cNvPr id="8" name="Rectangle 1032"/>
          <p:cNvSpPr>
            <a:spLocks noGrp="1" noChangeArrowheads="1"/>
          </p:cNvSpPr>
          <p:nvPr>
            <p:ph type="ftr" sz="quarter" idx="11"/>
          </p:nvPr>
        </p:nvSpPr>
        <p:spPr/>
        <p:txBody>
          <a:bodyPr/>
          <a:lstStyle>
            <a:lvl1pPr>
              <a:defRPr b="1"/>
            </a:lvl1pPr>
          </a:lstStyle>
          <a:p>
            <a:pPr>
              <a:defRPr/>
            </a:pPr>
            <a:endParaRPr lang="en-US"/>
          </a:p>
        </p:txBody>
      </p:sp>
      <p:sp>
        <p:nvSpPr>
          <p:cNvPr id="9" name="Rectangle 1033"/>
          <p:cNvSpPr>
            <a:spLocks noGrp="1" noChangeArrowheads="1"/>
          </p:cNvSpPr>
          <p:nvPr>
            <p:ph type="sldNum" sz="quarter" idx="12"/>
          </p:nvPr>
        </p:nvSpPr>
        <p:spPr/>
        <p:txBody>
          <a:bodyPr/>
          <a:lstStyle>
            <a:lvl1pPr>
              <a:defRPr b="1"/>
            </a:lvl1pPr>
          </a:lstStyle>
          <a:p>
            <a:pPr>
              <a:defRPr/>
            </a:pPr>
            <a:fld id="{C57098CE-1202-2C41-BA3E-7EA7988E3BC9}" type="slidenum">
              <a:rPr lang="en-US"/>
              <a:pPr>
                <a:defRPr/>
              </a:pPr>
              <a:t>‹#›</a:t>
            </a:fld>
            <a:endParaRPr lang="en-US"/>
          </a:p>
        </p:txBody>
      </p:sp>
    </p:spTree>
    <p:extLst>
      <p:ext uri="{BB962C8B-B14F-4D97-AF65-F5344CB8AC3E}">
        <p14:creationId xmlns:p14="http://schemas.microsoft.com/office/powerpoint/2010/main" val="10099055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a:lvl1pPr>
          </a:lstStyle>
          <a:p>
            <a:pPr>
              <a:defRPr/>
            </a:pPr>
            <a:endParaRPr lang="en-US"/>
          </a:p>
        </p:txBody>
      </p:sp>
      <p:sp>
        <p:nvSpPr>
          <p:cNvPr id="4" name="Rectangle 1032"/>
          <p:cNvSpPr>
            <a:spLocks noGrp="1" noChangeArrowheads="1"/>
          </p:cNvSpPr>
          <p:nvPr>
            <p:ph type="ftr" sz="quarter" idx="11"/>
          </p:nvPr>
        </p:nvSpPr>
        <p:spPr/>
        <p:txBody>
          <a:bodyPr/>
          <a:lstStyle>
            <a:lvl1pPr>
              <a:defRPr b="1"/>
            </a:lvl1pPr>
          </a:lstStyle>
          <a:p>
            <a:pPr>
              <a:defRPr/>
            </a:pPr>
            <a:endParaRPr lang="en-US"/>
          </a:p>
        </p:txBody>
      </p:sp>
      <p:sp>
        <p:nvSpPr>
          <p:cNvPr id="5" name="Rectangle 1033"/>
          <p:cNvSpPr>
            <a:spLocks noGrp="1" noChangeArrowheads="1"/>
          </p:cNvSpPr>
          <p:nvPr>
            <p:ph type="sldNum" sz="quarter" idx="12"/>
          </p:nvPr>
        </p:nvSpPr>
        <p:spPr/>
        <p:txBody>
          <a:bodyPr/>
          <a:lstStyle>
            <a:lvl1pPr>
              <a:defRPr b="1"/>
            </a:lvl1pPr>
          </a:lstStyle>
          <a:p>
            <a:pPr>
              <a:defRPr/>
            </a:pPr>
            <a:fld id="{B7EF9EFC-855C-454B-848C-2FD2901C839D}" type="slidenum">
              <a:rPr lang="en-US"/>
              <a:pPr>
                <a:defRPr/>
              </a:pPr>
              <a:t>‹#›</a:t>
            </a:fld>
            <a:endParaRPr lang="en-US"/>
          </a:p>
        </p:txBody>
      </p:sp>
    </p:spTree>
    <p:extLst>
      <p:ext uri="{BB962C8B-B14F-4D97-AF65-F5344CB8AC3E}">
        <p14:creationId xmlns:p14="http://schemas.microsoft.com/office/powerpoint/2010/main" val="35771701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a:lvl1pPr>
          </a:lstStyle>
          <a:p>
            <a:pPr>
              <a:defRPr/>
            </a:pPr>
            <a:endParaRPr lang="en-US"/>
          </a:p>
        </p:txBody>
      </p:sp>
      <p:sp>
        <p:nvSpPr>
          <p:cNvPr id="3" name="Rectangle 1032"/>
          <p:cNvSpPr>
            <a:spLocks noGrp="1" noChangeArrowheads="1"/>
          </p:cNvSpPr>
          <p:nvPr>
            <p:ph type="ftr" sz="quarter" idx="11"/>
          </p:nvPr>
        </p:nvSpPr>
        <p:spPr/>
        <p:txBody>
          <a:bodyPr/>
          <a:lstStyle>
            <a:lvl1pPr>
              <a:defRPr b="1"/>
            </a:lvl1pPr>
          </a:lstStyle>
          <a:p>
            <a:pPr>
              <a:defRPr/>
            </a:pPr>
            <a:endParaRPr lang="en-US"/>
          </a:p>
        </p:txBody>
      </p:sp>
      <p:sp>
        <p:nvSpPr>
          <p:cNvPr id="4" name="Rectangle 1033"/>
          <p:cNvSpPr>
            <a:spLocks noGrp="1" noChangeArrowheads="1"/>
          </p:cNvSpPr>
          <p:nvPr>
            <p:ph type="sldNum" sz="quarter" idx="12"/>
          </p:nvPr>
        </p:nvSpPr>
        <p:spPr/>
        <p:txBody>
          <a:bodyPr/>
          <a:lstStyle>
            <a:lvl1pPr>
              <a:defRPr b="1"/>
            </a:lvl1pPr>
          </a:lstStyle>
          <a:p>
            <a:pPr>
              <a:defRPr/>
            </a:pPr>
            <a:fld id="{72FA7824-08BE-C246-8B76-D0F452F0C506}" type="slidenum">
              <a:rPr lang="en-US"/>
              <a:pPr>
                <a:defRPr/>
              </a:pPr>
              <a:t>‹#›</a:t>
            </a:fld>
            <a:endParaRPr lang="en-US"/>
          </a:p>
        </p:txBody>
      </p:sp>
    </p:spTree>
    <p:extLst>
      <p:ext uri="{BB962C8B-B14F-4D97-AF65-F5344CB8AC3E}">
        <p14:creationId xmlns:p14="http://schemas.microsoft.com/office/powerpoint/2010/main" val="24104123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9AA03F1C-3E65-AF4A-8DC5-20078EC1A559}" type="slidenum">
              <a:rPr lang="en-US"/>
              <a:pPr>
                <a:defRPr/>
              </a:pPr>
              <a:t>‹#›</a:t>
            </a:fld>
            <a:endParaRPr lang="en-US"/>
          </a:p>
        </p:txBody>
      </p:sp>
    </p:spTree>
    <p:extLst>
      <p:ext uri="{BB962C8B-B14F-4D97-AF65-F5344CB8AC3E}">
        <p14:creationId xmlns:p14="http://schemas.microsoft.com/office/powerpoint/2010/main" val="18092790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D6FEACBE-6C05-B947-9FB2-6D3A44CB9EF8}" type="slidenum">
              <a:rPr lang="en-US"/>
              <a:pPr>
                <a:defRPr/>
              </a:pPr>
              <a:t>‹#›</a:t>
            </a:fld>
            <a:endParaRPr lang="en-US"/>
          </a:p>
        </p:txBody>
      </p:sp>
    </p:spTree>
    <p:extLst>
      <p:ext uri="{BB962C8B-B14F-4D97-AF65-F5344CB8AC3E}">
        <p14:creationId xmlns:p14="http://schemas.microsoft.com/office/powerpoint/2010/main" val="18258102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FB5DB31F-3136-0C41-A619-DB9373B44929}" type="slidenum">
              <a:rPr lang="en-US"/>
              <a:pPr>
                <a:defRPr/>
              </a:pPr>
              <a:t>‹#›</a:t>
            </a:fld>
            <a:endParaRPr lang="en-US"/>
          </a:p>
        </p:txBody>
      </p:sp>
    </p:spTree>
    <p:extLst>
      <p:ext uri="{BB962C8B-B14F-4D97-AF65-F5344CB8AC3E}">
        <p14:creationId xmlns:p14="http://schemas.microsoft.com/office/powerpoint/2010/main" val="17349665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9D1751D0-1C2F-8D48-BA4F-5155AAB5370C}" type="slidenum">
              <a:rPr lang="en-US"/>
              <a:pPr>
                <a:defRPr/>
              </a:pPr>
              <a:t>‹#›</a:t>
            </a:fld>
            <a:endParaRPr lang="en-US"/>
          </a:p>
        </p:txBody>
      </p:sp>
    </p:spTree>
    <p:extLst>
      <p:ext uri="{BB962C8B-B14F-4D97-AF65-F5344CB8AC3E}">
        <p14:creationId xmlns:p14="http://schemas.microsoft.com/office/powerpoint/2010/main" val="332914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773987F5-C784-A541-ADC9-97EFEF136710}" type="slidenum">
              <a:rPr lang="en-US"/>
              <a:pPr>
                <a:defRPr/>
              </a:pPr>
              <a:t>‹#›</a:t>
            </a:fld>
            <a:endParaRPr lang="en-US"/>
          </a:p>
        </p:txBody>
      </p:sp>
    </p:spTree>
    <p:extLst>
      <p:ext uri="{BB962C8B-B14F-4D97-AF65-F5344CB8AC3E}">
        <p14:creationId xmlns:p14="http://schemas.microsoft.com/office/powerpoint/2010/main" val="390212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75383120"/>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766433"/>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50352302"/>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522836"/>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714212"/>
      </p:ext>
    </p:extLst>
  </p:cSld>
  <p:clrMapOvr>
    <a:masterClrMapping/>
  </p:clrMapOvr>
  <p:transitio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66822144"/>
      </p:ext>
    </p:extLst>
  </p:cSld>
  <p:clrMapOvr>
    <a:masterClrMapping/>
  </p:clrMapOvr>
  <p:transition>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665569"/>
      </p:ext>
    </p:extLst>
  </p:cSld>
  <p:clrMapOvr>
    <a:masterClrMapping/>
  </p:clrMapOvr>
  <p:transition>
    <p:cu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8526684"/>
      </p:ext>
    </p:extLst>
  </p:cSld>
  <p:clrMapOvr>
    <a:masterClrMapping/>
  </p:clrMapOvr>
  <p:transition>
    <p:cu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1580422"/>
      </p:ext>
    </p:extLst>
  </p:cSld>
  <p:clrMapOvr>
    <a:masterClrMapping/>
  </p:clrMapOvr>
  <p:transition>
    <p:cu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11885"/>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CBAF3DF4-A1E5-0E4D-B9C3-BAFE7E0B7335}" type="slidenum">
              <a:rPr lang="en-US"/>
              <a:pPr>
                <a:defRPr/>
              </a:pPr>
              <a:t>‹#›</a:t>
            </a:fld>
            <a:endParaRPr lang="en-US"/>
          </a:p>
        </p:txBody>
      </p:sp>
    </p:spTree>
    <p:extLst>
      <p:ext uri="{BB962C8B-B14F-4D97-AF65-F5344CB8AC3E}">
        <p14:creationId xmlns:p14="http://schemas.microsoft.com/office/powerpoint/2010/main" val="40549726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26718"/>
      </p:ext>
    </p:extLst>
  </p:cSld>
  <p:clrMapOvr>
    <a:masterClrMapping/>
  </p:clrMapOvr>
  <p:transition>
    <p:cu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a:lvl1pPr>
          </a:lstStyle>
          <a:p>
            <a:pPr lvl="0"/>
            <a:r>
              <a:rPr lang="en-GB" noProof="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1D0A300-55EE-FD42-9713-FCA5A4ED265A}" type="slidenum">
              <a:rPr lang="en-GB"/>
              <a:pPr>
                <a:defRPr/>
              </a:pPr>
              <a:t>‹#›</a:t>
            </a:fld>
            <a:endParaRPr lang="en-GB"/>
          </a:p>
        </p:txBody>
      </p:sp>
    </p:spTree>
    <p:extLst>
      <p:ext uri="{BB962C8B-B14F-4D97-AF65-F5344CB8AC3E}">
        <p14:creationId xmlns:p14="http://schemas.microsoft.com/office/powerpoint/2010/main" val="38740338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7974FDF-4A55-5041-86D4-0DB6EA11CCFA}" type="slidenum">
              <a:rPr lang="en-GB"/>
              <a:pPr>
                <a:defRPr/>
              </a:pPr>
              <a:t>‹#›</a:t>
            </a:fld>
            <a:endParaRPr lang="en-GB"/>
          </a:p>
        </p:txBody>
      </p:sp>
    </p:spTree>
    <p:extLst>
      <p:ext uri="{BB962C8B-B14F-4D97-AF65-F5344CB8AC3E}">
        <p14:creationId xmlns:p14="http://schemas.microsoft.com/office/powerpoint/2010/main" val="29705071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09A3660-E8A0-ED44-B340-D1E10954159A}" type="slidenum">
              <a:rPr lang="en-GB"/>
              <a:pPr>
                <a:defRPr/>
              </a:pPr>
              <a:t>‹#›</a:t>
            </a:fld>
            <a:endParaRPr lang="en-GB"/>
          </a:p>
        </p:txBody>
      </p:sp>
    </p:spTree>
    <p:extLst>
      <p:ext uri="{BB962C8B-B14F-4D97-AF65-F5344CB8AC3E}">
        <p14:creationId xmlns:p14="http://schemas.microsoft.com/office/powerpoint/2010/main" val="14830905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73D1454E-2E00-834D-81C5-15ADCEE2CF19}" type="slidenum">
              <a:rPr lang="en-GB"/>
              <a:pPr>
                <a:defRPr/>
              </a:pPr>
              <a:t>‹#›</a:t>
            </a:fld>
            <a:endParaRPr lang="en-GB"/>
          </a:p>
        </p:txBody>
      </p:sp>
    </p:spTree>
    <p:extLst>
      <p:ext uri="{BB962C8B-B14F-4D97-AF65-F5344CB8AC3E}">
        <p14:creationId xmlns:p14="http://schemas.microsoft.com/office/powerpoint/2010/main" val="33773408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4EFF177C-0F55-9947-9CB8-00EBDF0975D7}" type="slidenum">
              <a:rPr lang="en-GB"/>
              <a:pPr>
                <a:defRPr/>
              </a:pPr>
              <a:t>‹#›</a:t>
            </a:fld>
            <a:endParaRPr lang="en-GB"/>
          </a:p>
        </p:txBody>
      </p:sp>
    </p:spTree>
    <p:extLst>
      <p:ext uri="{BB962C8B-B14F-4D97-AF65-F5344CB8AC3E}">
        <p14:creationId xmlns:p14="http://schemas.microsoft.com/office/powerpoint/2010/main" val="31844898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271C004A-890F-2345-8F5B-175AEE08C81E}" type="slidenum">
              <a:rPr lang="en-GB"/>
              <a:pPr>
                <a:defRPr/>
              </a:pPr>
              <a:t>‹#›</a:t>
            </a:fld>
            <a:endParaRPr lang="en-GB"/>
          </a:p>
        </p:txBody>
      </p:sp>
    </p:spTree>
    <p:extLst>
      <p:ext uri="{BB962C8B-B14F-4D97-AF65-F5344CB8AC3E}">
        <p14:creationId xmlns:p14="http://schemas.microsoft.com/office/powerpoint/2010/main" val="432399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AC6478-94BE-F843-8223-9A53E24EC37A}" type="slidenum">
              <a:rPr lang="en-GB"/>
              <a:pPr>
                <a:defRPr/>
              </a:pPr>
              <a:t>‹#›</a:t>
            </a:fld>
            <a:endParaRPr lang="en-GB"/>
          </a:p>
        </p:txBody>
      </p:sp>
    </p:spTree>
    <p:extLst>
      <p:ext uri="{BB962C8B-B14F-4D97-AF65-F5344CB8AC3E}">
        <p14:creationId xmlns:p14="http://schemas.microsoft.com/office/powerpoint/2010/main" val="34511061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3AA2AEE1-7CEA-CE44-AC51-7097744299C8}" type="slidenum">
              <a:rPr lang="en-GB"/>
              <a:pPr>
                <a:defRPr/>
              </a:pPr>
              <a:t>‹#›</a:t>
            </a:fld>
            <a:endParaRPr lang="en-GB"/>
          </a:p>
        </p:txBody>
      </p:sp>
    </p:spTree>
    <p:extLst>
      <p:ext uri="{BB962C8B-B14F-4D97-AF65-F5344CB8AC3E}">
        <p14:creationId xmlns:p14="http://schemas.microsoft.com/office/powerpoint/2010/main" val="27392905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FB75A596-9062-2A45-9687-05593B6BA7F7}" type="slidenum">
              <a:rPr lang="en-GB"/>
              <a:pPr>
                <a:defRPr/>
              </a:pPr>
              <a:t>‹#›</a:t>
            </a:fld>
            <a:endParaRPr lang="en-GB"/>
          </a:p>
        </p:txBody>
      </p:sp>
    </p:spTree>
    <p:extLst>
      <p:ext uri="{BB962C8B-B14F-4D97-AF65-F5344CB8AC3E}">
        <p14:creationId xmlns:p14="http://schemas.microsoft.com/office/powerpoint/2010/main" val="2719584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D84332D-B39D-BA47-8E64-87D4E7C12B2A}" type="slidenum">
              <a:rPr lang="en-US"/>
              <a:pPr>
                <a:defRPr/>
              </a:pPr>
              <a:t>‹#›</a:t>
            </a:fld>
            <a:endParaRPr lang="en-US"/>
          </a:p>
        </p:txBody>
      </p:sp>
    </p:spTree>
    <p:extLst>
      <p:ext uri="{BB962C8B-B14F-4D97-AF65-F5344CB8AC3E}">
        <p14:creationId xmlns:p14="http://schemas.microsoft.com/office/powerpoint/2010/main" val="1544138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244DF8-676E-4947-9889-B169736096CB}" type="slidenum">
              <a:rPr lang="en-GB"/>
              <a:pPr>
                <a:defRPr/>
              </a:pPr>
              <a:t>‹#›</a:t>
            </a:fld>
            <a:endParaRPr lang="en-GB"/>
          </a:p>
        </p:txBody>
      </p:sp>
    </p:spTree>
    <p:extLst>
      <p:ext uri="{BB962C8B-B14F-4D97-AF65-F5344CB8AC3E}">
        <p14:creationId xmlns:p14="http://schemas.microsoft.com/office/powerpoint/2010/main" val="11038209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440726-A28C-8944-93E7-BBCB8E004595}" type="slidenum">
              <a:rPr lang="en-GB"/>
              <a:pPr>
                <a:defRPr/>
              </a:pPr>
              <a:t>‹#›</a:t>
            </a:fld>
            <a:endParaRPr lang="en-GB"/>
          </a:p>
        </p:txBody>
      </p:sp>
    </p:spTree>
    <p:extLst>
      <p:ext uri="{BB962C8B-B14F-4D97-AF65-F5344CB8AC3E}">
        <p14:creationId xmlns:p14="http://schemas.microsoft.com/office/powerpoint/2010/main" val="33621018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30609846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3383771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9854066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30793778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27741711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20892610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22295879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14384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pPr>
                <a:defRPr/>
              </a:pPr>
              <a:t>‹#›</a:t>
            </a:fld>
            <a:endParaRPr lang="en-US"/>
          </a:p>
        </p:txBody>
      </p:sp>
    </p:spTree>
    <p:extLst>
      <p:ext uri="{BB962C8B-B14F-4D97-AF65-F5344CB8AC3E}">
        <p14:creationId xmlns:p14="http://schemas.microsoft.com/office/powerpoint/2010/main" val="27395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C05CBE89-BAAC-894B-917F-A46D79EC5201}" type="slidenum">
              <a:rPr lang="en-US"/>
              <a:pPr>
                <a:defRPr/>
              </a:pPr>
              <a:t>‹#›</a:t>
            </a:fld>
            <a:endParaRPr lang="en-US"/>
          </a:p>
        </p:txBody>
      </p:sp>
    </p:spTree>
    <p:extLst>
      <p:ext uri="{BB962C8B-B14F-4D97-AF65-F5344CB8AC3E}">
        <p14:creationId xmlns:p14="http://schemas.microsoft.com/office/powerpoint/2010/main" val="29303469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30075171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3583319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5020113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1286D465-C4A8-0D4B-A6AC-8C6E56AA2899}" type="slidenum">
              <a:rPr lang="en-GB"/>
              <a:pPr>
                <a:defRPr/>
              </a:pPr>
              <a:t>‹#›</a:t>
            </a:fld>
            <a:endParaRPr lang="en-GB"/>
          </a:p>
        </p:txBody>
      </p:sp>
    </p:spTree>
    <p:extLst>
      <p:ext uri="{BB962C8B-B14F-4D97-AF65-F5344CB8AC3E}">
        <p14:creationId xmlns:p14="http://schemas.microsoft.com/office/powerpoint/2010/main" val="9624923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89A089F4-FC3B-5D4C-88B6-4CA15BD5A0DE}" type="slidenum">
              <a:rPr lang="en-GB"/>
              <a:pPr>
                <a:defRPr/>
              </a:pPr>
              <a:t>‹#›</a:t>
            </a:fld>
            <a:endParaRPr lang="en-GB"/>
          </a:p>
        </p:txBody>
      </p:sp>
    </p:spTree>
    <p:extLst>
      <p:ext uri="{BB962C8B-B14F-4D97-AF65-F5344CB8AC3E}">
        <p14:creationId xmlns:p14="http://schemas.microsoft.com/office/powerpoint/2010/main" val="8487110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0FF0D7BE-2869-4048-8B4D-A90E90C26C4B}" type="slidenum">
              <a:rPr lang="en-GB"/>
              <a:pPr>
                <a:defRPr/>
              </a:pPr>
              <a:t>‹#›</a:t>
            </a:fld>
            <a:endParaRPr lang="en-GB"/>
          </a:p>
        </p:txBody>
      </p:sp>
    </p:spTree>
    <p:extLst>
      <p:ext uri="{BB962C8B-B14F-4D97-AF65-F5344CB8AC3E}">
        <p14:creationId xmlns:p14="http://schemas.microsoft.com/office/powerpoint/2010/main" val="16545109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4D23A1E1-EFA9-4446-BF76-84581EF58306}" type="slidenum">
              <a:rPr lang="en-GB"/>
              <a:pPr>
                <a:defRPr/>
              </a:pPr>
              <a:t>‹#›</a:t>
            </a:fld>
            <a:endParaRPr lang="en-GB"/>
          </a:p>
        </p:txBody>
      </p:sp>
    </p:spTree>
    <p:extLst>
      <p:ext uri="{BB962C8B-B14F-4D97-AF65-F5344CB8AC3E}">
        <p14:creationId xmlns:p14="http://schemas.microsoft.com/office/powerpoint/2010/main" val="34909913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96E18599-1BBE-B543-94D7-D1CD176B52D3}" type="slidenum">
              <a:rPr lang="en-GB"/>
              <a:pPr>
                <a:defRPr/>
              </a:pPr>
              <a:t>‹#›</a:t>
            </a:fld>
            <a:endParaRPr lang="en-GB"/>
          </a:p>
        </p:txBody>
      </p:sp>
    </p:spTree>
    <p:extLst>
      <p:ext uri="{BB962C8B-B14F-4D97-AF65-F5344CB8AC3E}">
        <p14:creationId xmlns:p14="http://schemas.microsoft.com/office/powerpoint/2010/main" val="34613285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8C6F3340-6468-BA4C-959F-D5973B398913}" type="slidenum">
              <a:rPr lang="en-GB"/>
              <a:pPr>
                <a:defRPr/>
              </a:pPr>
              <a:t>‹#›</a:t>
            </a:fld>
            <a:endParaRPr lang="en-GB"/>
          </a:p>
        </p:txBody>
      </p:sp>
    </p:spTree>
    <p:extLst>
      <p:ext uri="{BB962C8B-B14F-4D97-AF65-F5344CB8AC3E}">
        <p14:creationId xmlns:p14="http://schemas.microsoft.com/office/powerpoint/2010/main" val="29398478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7836553E-AFFC-AA4E-A54D-7CC6B57FBE4A}" type="slidenum">
              <a:rPr lang="en-GB"/>
              <a:pPr>
                <a:defRPr/>
              </a:pPr>
              <a:t>‹#›</a:t>
            </a:fld>
            <a:endParaRPr lang="en-GB"/>
          </a:p>
        </p:txBody>
      </p:sp>
    </p:spTree>
    <p:extLst>
      <p:ext uri="{BB962C8B-B14F-4D97-AF65-F5344CB8AC3E}">
        <p14:creationId xmlns:p14="http://schemas.microsoft.com/office/powerpoint/2010/main" val="1318755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21808D0A-AAB5-D842-AD04-52DDE95F8CD1}" type="slidenum">
              <a:rPr lang="en-US"/>
              <a:pPr>
                <a:defRPr/>
              </a:pPr>
              <a:t>‹#›</a:t>
            </a:fld>
            <a:endParaRPr lang="en-US"/>
          </a:p>
        </p:txBody>
      </p:sp>
    </p:spTree>
    <p:extLst>
      <p:ext uri="{BB962C8B-B14F-4D97-AF65-F5344CB8AC3E}">
        <p14:creationId xmlns:p14="http://schemas.microsoft.com/office/powerpoint/2010/main" val="14473139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EE812C13-E736-6041-A920-28B79E032BA7}" type="slidenum">
              <a:rPr lang="en-GB"/>
              <a:pPr>
                <a:defRPr/>
              </a:pPr>
              <a:t>‹#›</a:t>
            </a:fld>
            <a:endParaRPr lang="en-GB"/>
          </a:p>
        </p:txBody>
      </p:sp>
    </p:spTree>
    <p:extLst>
      <p:ext uri="{BB962C8B-B14F-4D97-AF65-F5344CB8AC3E}">
        <p14:creationId xmlns:p14="http://schemas.microsoft.com/office/powerpoint/2010/main" val="6854458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D4EF33CA-77F1-0D49-BB9A-F276392AB91A}" type="slidenum">
              <a:rPr lang="en-GB"/>
              <a:pPr>
                <a:defRPr/>
              </a:pPr>
              <a:t>‹#›</a:t>
            </a:fld>
            <a:endParaRPr lang="en-GB"/>
          </a:p>
        </p:txBody>
      </p:sp>
    </p:spTree>
    <p:extLst>
      <p:ext uri="{BB962C8B-B14F-4D97-AF65-F5344CB8AC3E}">
        <p14:creationId xmlns:p14="http://schemas.microsoft.com/office/powerpoint/2010/main" val="10377792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6653CD50-069B-E44B-9A5A-3AB21D951BF1}" type="slidenum">
              <a:rPr lang="en-GB"/>
              <a:pPr>
                <a:defRPr/>
              </a:pPr>
              <a:t>‹#›</a:t>
            </a:fld>
            <a:endParaRPr lang="en-GB"/>
          </a:p>
        </p:txBody>
      </p:sp>
    </p:spTree>
    <p:extLst>
      <p:ext uri="{BB962C8B-B14F-4D97-AF65-F5344CB8AC3E}">
        <p14:creationId xmlns:p14="http://schemas.microsoft.com/office/powerpoint/2010/main" val="33819857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84FAF8AB-B00D-8943-BD16-307C150B1046}" type="slidenum">
              <a:rPr lang="en-GB"/>
              <a:pPr>
                <a:defRPr/>
              </a:pPr>
              <a:t>‹#›</a:t>
            </a:fld>
            <a:endParaRPr lang="en-GB"/>
          </a:p>
        </p:txBody>
      </p:sp>
    </p:spTree>
    <p:extLst>
      <p:ext uri="{BB962C8B-B14F-4D97-AF65-F5344CB8AC3E}">
        <p14:creationId xmlns:p14="http://schemas.microsoft.com/office/powerpoint/2010/main" val="36518379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5/4/26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766618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5/4/26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20594959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5/4/26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248055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5/4/26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2518947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5/4/26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1914761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5/4/26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2347469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79A3AD5-69B4-904E-8703-C4A4B0516F77}" type="slidenum">
              <a:rPr lang="en-US"/>
              <a:pPr>
                <a:defRPr/>
              </a:pPr>
              <a:t>‹#›</a:t>
            </a:fld>
            <a:endParaRPr lang="en-US"/>
          </a:p>
        </p:txBody>
      </p:sp>
    </p:spTree>
    <p:extLst>
      <p:ext uri="{BB962C8B-B14F-4D97-AF65-F5344CB8AC3E}">
        <p14:creationId xmlns:p14="http://schemas.microsoft.com/office/powerpoint/2010/main" val="18924094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5/4/26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28730645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5/4/26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2371047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5/4/26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10012402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5/4/26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192585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5/4/26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41822281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586F6A-7A53-6B4C-B4C6-920C57A58076}" type="slidenum">
              <a:rPr lang="en-US"/>
              <a:pPr>
                <a:defRPr/>
              </a:pPr>
              <a:t>‹#›</a:t>
            </a:fld>
            <a:endParaRPr lang="en-US"/>
          </a:p>
        </p:txBody>
      </p:sp>
    </p:spTree>
    <p:extLst>
      <p:ext uri="{BB962C8B-B14F-4D97-AF65-F5344CB8AC3E}">
        <p14:creationId xmlns:p14="http://schemas.microsoft.com/office/powerpoint/2010/main" val="9774560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6E0266-9E69-E94D-A8D7-BDA9DE03F338}" type="slidenum">
              <a:rPr lang="en-US"/>
              <a:pPr>
                <a:defRPr/>
              </a:pPr>
              <a:t>‹#›</a:t>
            </a:fld>
            <a:endParaRPr lang="en-US"/>
          </a:p>
        </p:txBody>
      </p:sp>
    </p:spTree>
    <p:extLst>
      <p:ext uri="{BB962C8B-B14F-4D97-AF65-F5344CB8AC3E}">
        <p14:creationId xmlns:p14="http://schemas.microsoft.com/office/powerpoint/2010/main" val="2807069918"/>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036AFB1-3740-1645-A4BC-CFFCDCE58724}" type="slidenum">
              <a:rPr lang="en-US"/>
              <a:pPr>
                <a:defRPr/>
              </a:pPr>
              <a:t>‹#›</a:t>
            </a:fld>
            <a:endParaRPr lang="en-US"/>
          </a:p>
        </p:txBody>
      </p:sp>
    </p:spTree>
    <p:extLst>
      <p:ext uri="{BB962C8B-B14F-4D97-AF65-F5344CB8AC3E}">
        <p14:creationId xmlns:p14="http://schemas.microsoft.com/office/powerpoint/2010/main" val="13427858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DA7FFB-00E0-7C49-906A-E6E4EF25A7E9}" type="slidenum">
              <a:rPr lang="en-US"/>
              <a:pPr>
                <a:defRPr/>
              </a:pPr>
              <a:t>‹#›</a:t>
            </a:fld>
            <a:endParaRPr lang="en-US"/>
          </a:p>
        </p:txBody>
      </p:sp>
    </p:spTree>
    <p:extLst>
      <p:ext uri="{BB962C8B-B14F-4D97-AF65-F5344CB8AC3E}">
        <p14:creationId xmlns:p14="http://schemas.microsoft.com/office/powerpoint/2010/main" val="194251857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6871EB-2F2E-F64E-9A5A-8C2FF3E7E3D0}" type="slidenum">
              <a:rPr lang="en-US"/>
              <a:pPr>
                <a:defRPr/>
              </a:pPr>
              <a:t>‹#›</a:t>
            </a:fld>
            <a:endParaRPr lang="en-US"/>
          </a:p>
        </p:txBody>
      </p:sp>
    </p:spTree>
    <p:extLst>
      <p:ext uri="{BB962C8B-B14F-4D97-AF65-F5344CB8AC3E}">
        <p14:creationId xmlns:p14="http://schemas.microsoft.com/office/powerpoint/2010/main" val="189378341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40964"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4097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504F9F4A-EBD7-CE4E-8580-B47A5D459637}" type="slidenum">
              <a:rPr lang="en-US"/>
              <a:pPr>
                <a:defRPr/>
              </a:pPr>
              <a:t>‹#›</a:t>
            </a:fld>
            <a:endParaRPr lang="en-US"/>
          </a:p>
        </p:txBody>
      </p:sp>
    </p:spTree>
    <p:extLst>
      <p:ext uri="{BB962C8B-B14F-4D97-AF65-F5344CB8AC3E}">
        <p14:creationId xmlns:p14="http://schemas.microsoft.com/office/powerpoint/2010/main" val="2439584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E0ECFD-0614-8E49-ACBC-0A570220D55F}" type="slidenum">
              <a:rPr lang="en-US"/>
              <a:pPr>
                <a:defRPr/>
              </a:pPr>
              <a:t>‹#›</a:t>
            </a:fld>
            <a:endParaRPr lang="en-US"/>
          </a:p>
        </p:txBody>
      </p:sp>
    </p:spTree>
    <p:extLst>
      <p:ext uri="{BB962C8B-B14F-4D97-AF65-F5344CB8AC3E}">
        <p14:creationId xmlns:p14="http://schemas.microsoft.com/office/powerpoint/2010/main" val="396303086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0DA934-4101-5742-B3CA-EEAAB46E1D17}" type="slidenum">
              <a:rPr lang="en-US"/>
              <a:pPr>
                <a:defRPr/>
              </a:pPr>
              <a:t>‹#›</a:t>
            </a:fld>
            <a:endParaRPr lang="en-US"/>
          </a:p>
        </p:txBody>
      </p:sp>
    </p:spTree>
    <p:extLst>
      <p:ext uri="{BB962C8B-B14F-4D97-AF65-F5344CB8AC3E}">
        <p14:creationId xmlns:p14="http://schemas.microsoft.com/office/powerpoint/2010/main" val="40270984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C29B3E-7A65-A24E-96B8-2EA5E4CCE8AE}" type="slidenum">
              <a:rPr lang="en-US"/>
              <a:pPr>
                <a:defRPr/>
              </a:pPr>
              <a:t>‹#›</a:t>
            </a:fld>
            <a:endParaRPr lang="en-US"/>
          </a:p>
        </p:txBody>
      </p:sp>
    </p:spTree>
    <p:extLst>
      <p:ext uri="{BB962C8B-B14F-4D97-AF65-F5344CB8AC3E}">
        <p14:creationId xmlns:p14="http://schemas.microsoft.com/office/powerpoint/2010/main" val="338975448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7A8A98B-77D8-6348-AD95-0F297F643983}" type="slidenum">
              <a:rPr lang="en-US"/>
              <a:pPr>
                <a:defRPr/>
              </a:pPr>
              <a:t>‹#›</a:t>
            </a:fld>
            <a:endParaRPr lang="en-US"/>
          </a:p>
        </p:txBody>
      </p:sp>
    </p:spTree>
    <p:extLst>
      <p:ext uri="{BB962C8B-B14F-4D97-AF65-F5344CB8AC3E}">
        <p14:creationId xmlns:p14="http://schemas.microsoft.com/office/powerpoint/2010/main" val="179392429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168190-7AFA-C744-9044-F9DC16D1D12A}" type="slidenum">
              <a:rPr lang="en-US"/>
              <a:pPr>
                <a:defRPr/>
              </a:pPr>
              <a:t>‹#›</a:t>
            </a:fld>
            <a:endParaRPr lang="en-US"/>
          </a:p>
        </p:txBody>
      </p:sp>
    </p:spTree>
    <p:extLst>
      <p:ext uri="{BB962C8B-B14F-4D97-AF65-F5344CB8AC3E}">
        <p14:creationId xmlns:p14="http://schemas.microsoft.com/office/powerpoint/2010/main" val="2019376480"/>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2F13E6-926F-0242-BCB7-8002EBFAC793}" type="slidenum">
              <a:rPr lang="en-US"/>
              <a:pPr>
                <a:defRPr/>
              </a:pPr>
              <a:t>‹#›</a:t>
            </a:fld>
            <a:endParaRPr lang="en-US"/>
          </a:p>
        </p:txBody>
      </p:sp>
    </p:spTree>
    <p:extLst>
      <p:ext uri="{BB962C8B-B14F-4D97-AF65-F5344CB8AC3E}">
        <p14:creationId xmlns:p14="http://schemas.microsoft.com/office/powerpoint/2010/main" val="235358305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93160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0632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10494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638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5B53338-37DB-2343-B60F-463DB96D201F}" type="slidenum">
              <a:rPr lang="en-US"/>
              <a:pPr>
                <a:defRPr/>
              </a:pPr>
              <a:t>‹#›</a:t>
            </a:fld>
            <a:endParaRPr lang="en-US"/>
          </a:p>
        </p:txBody>
      </p:sp>
    </p:spTree>
    <p:extLst>
      <p:ext uri="{BB962C8B-B14F-4D97-AF65-F5344CB8AC3E}">
        <p14:creationId xmlns:p14="http://schemas.microsoft.com/office/powerpoint/2010/main" val="1644780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2940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76748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78257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94240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03334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95213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27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66562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07759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4442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D519AF12-F879-414B-AA6A-74DE215490F3}" type="slidenum">
              <a:rPr lang="en-US"/>
              <a:pPr>
                <a:defRPr/>
              </a:pPr>
              <a:t>‹#›</a:t>
            </a:fld>
            <a:endParaRPr lang="en-US"/>
          </a:p>
        </p:txBody>
      </p:sp>
    </p:spTree>
    <p:extLst>
      <p:ext uri="{BB962C8B-B14F-4D97-AF65-F5344CB8AC3E}">
        <p14:creationId xmlns:p14="http://schemas.microsoft.com/office/powerpoint/2010/main" val="19822107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583551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85736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52386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64732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3214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04597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87077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4751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26207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626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56343FBA-C014-F244-8D9F-B59C000B864B}" type="slidenum">
              <a:rPr lang="en-US"/>
              <a:pPr>
                <a:defRPr/>
              </a:pPr>
              <a:t>‹#›</a:t>
            </a:fld>
            <a:endParaRPr lang="en-US"/>
          </a:p>
        </p:txBody>
      </p:sp>
    </p:spTree>
    <p:extLst>
      <p:ext uri="{BB962C8B-B14F-4D97-AF65-F5344CB8AC3E}">
        <p14:creationId xmlns:p14="http://schemas.microsoft.com/office/powerpoint/2010/main" val="32740948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49621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2065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556543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97386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796990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846924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280352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40646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187874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838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86590A3E-773C-F743-9EB9-742A7C361BD5}" type="slidenum">
              <a:rPr lang="en-US"/>
              <a:pPr>
                <a:defRPr/>
              </a:pPr>
              <a:t>‹#›</a:t>
            </a:fld>
            <a:endParaRPr lang="en-US"/>
          </a:p>
        </p:txBody>
      </p:sp>
    </p:spTree>
    <p:extLst>
      <p:ext uri="{BB962C8B-B14F-4D97-AF65-F5344CB8AC3E}">
        <p14:creationId xmlns:p14="http://schemas.microsoft.com/office/powerpoint/2010/main" val="17692278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4701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49931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23027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6298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44931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413590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77928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2447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72762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6161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C7E548ED-3B0A-6245-957A-521C4293DF24}" type="slidenum">
              <a:rPr lang="en-US"/>
              <a:pPr>
                <a:defRPr/>
              </a:pPr>
              <a:t>‹#›</a:t>
            </a:fld>
            <a:endParaRPr lang="en-US"/>
          </a:p>
        </p:txBody>
      </p:sp>
    </p:spTree>
    <p:extLst>
      <p:ext uri="{BB962C8B-B14F-4D97-AF65-F5344CB8AC3E}">
        <p14:creationId xmlns:p14="http://schemas.microsoft.com/office/powerpoint/2010/main" val="30936735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304626168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01856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24510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588897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45324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28387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114826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51585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77507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8594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21B7F6F6-0D77-BD4A-8FAE-D95BEF0E84A9}" type="slidenum">
              <a:rPr lang="en-US"/>
              <a:pPr>
                <a:defRPr/>
              </a:pPr>
              <a:t>‹#›</a:t>
            </a:fld>
            <a:endParaRPr lang="en-US"/>
          </a:p>
        </p:txBody>
      </p:sp>
    </p:spTree>
    <p:extLst>
      <p:ext uri="{BB962C8B-B14F-4D97-AF65-F5344CB8AC3E}">
        <p14:creationId xmlns:p14="http://schemas.microsoft.com/office/powerpoint/2010/main" val="1932392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29606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59728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7055209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922324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438188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410780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72820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76099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8926367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343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pPr>
                <a:defRPr/>
              </a:pPr>
              <a:t>‹#›</a:t>
            </a:fld>
            <a:endParaRPr lang="en-US"/>
          </a:p>
        </p:txBody>
      </p:sp>
    </p:spTree>
    <p:extLst>
      <p:ext uri="{BB962C8B-B14F-4D97-AF65-F5344CB8AC3E}">
        <p14:creationId xmlns:p14="http://schemas.microsoft.com/office/powerpoint/2010/main" val="318102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5981B2B7-2A52-C34F-AC40-4E607E00543C}" type="slidenum">
              <a:rPr lang="en-US"/>
              <a:pPr>
                <a:defRPr/>
              </a:pPr>
              <a:t>‹#›</a:t>
            </a:fld>
            <a:endParaRPr lang="en-US"/>
          </a:p>
        </p:txBody>
      </p:sp>
    </p:spTree>
    <p:extLst>
      <p:ext uri="{BB962C8B-B14F-4D97-AF65-F5344CB8AC3E}">
        <p14:creationId xmlns:p14="http://schemas.microsoft.com/office/powerpoint/2010/main" val="26005016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745335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188104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475640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552708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969483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39276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78590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78465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5/4/26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271721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5/4/26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3335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29265CF6-BF49-FF4E-9171-10F019ECDE3A}" type="slidenum">
              <a:rPr lang="en-US"/>
              <a:pPr>
                <a:defRPr/>
              </a:pPr>
              <a:t>‹#›</a:t>
            </a:fld>
            <a:endParaRPr lang="en-US"/>
          </a:p>
        </p:txBody>
      </p:sp>
    </p:spTree>
    <p:extLst>
      <p:ext uri="{BB962C8B-B14F-4D97-AF65-F5344CB8AC3E}">
        <p14:creationId xmlns:p14="http://schemas.microsoft.com/office/powerpoint/2010/main" val="24768926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5/4/26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905193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40384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3420773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8958898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10323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5/4/26</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289265713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5/4/26</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257548443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5/4/26</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23988523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5/4/26</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67378194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5/4/26</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1397812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80C73E5B-E246-3248-8B59-3BB46D3A9DB9}" type="slidenum">
              <a:rPr lang="en-US"/>
              <a:pPr>
                <a:defRPr/>
              </a:pPr>
              <a:t>‹#›</a:t>
            </a:fld>
            <a:endParaRPr lang="en-US"/>
          </a:p>
        </p:txBody>
      </p:sp>
    </p:spTree>
    <p:extLst>
      <p:ext uri="{BB962C8B-B14F-4D97-AF65-F5344CB8AC3E}">
        <p14:creationId xmlns:p14="http://schemas.microsoft.com/office/powerpoint/2010/main" val="12441128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5/4/26</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3422478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5/4/26</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53220583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5/4/26</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175240408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5/4/26</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115531820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5/4/26</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13470585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5/4/26</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3903867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5/4/26</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414655021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5/4/26</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29038388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5/4/26</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89562347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5/4/26</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3038488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5D24F68-4492-B149-AFCA-9CE9ADCCBDFD}" type="slidenum">
              <a:rPr lang="en-US"/>
              <a:pPr>
                <a:defRPr/>
              </a:pPr>
              <a:t>‹#›</a:t>
            </a:fld>
            <a:endParaRPr lang="en-US"/>
          </a:p>
        </p:txBody>
      </p:sp>
    </p:spTree>
    <p:extLst>
      <p:ext uri="{BB962C8B-B14F-4D97-AF65-F5344CB8AC3E}">
        <p14:creationId xmlns:p14="http://schemas.microsoft.com/office/powerpoint/2010/main" val="24934403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5/4/26</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258636690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5/4/26</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145239404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5/4/26</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0321355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5/4/26</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179248791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5/4/26</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314539953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5/4/26</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19903511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5/4/26</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4988625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392984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9987044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8884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118787" name="Rectangle 1027"/>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15EA75E-DD08-B94B-B59C-C943D4F8F5DB}" type="slidenum">
              <a:rPr lang="en-US"/>
              <a:pPr>
                <a:defRPr/>
              </a:pPr>
              <a:t>‹#›</a:t>
            </a:fld>
            <a:endParaRPr lang="en-US"/>
          </a:p>
        </p:txBody>
      </p:sp>
    </p:spTree>
    <p:extLst>
      <p:ext uri="{BB962C8B-B14F-4D97-AF65-F5344CB8AC3E}">
        <p14:creationId xmlns:p14="http://schemas.microsoft.com/office/powerpoint/2010/main" val="15235460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16363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62830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1225721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9756067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76526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839408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9685180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2733626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44985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14791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9868DEB-0039-4F47-AF77-C430A96C582D}" type="slidenum">
              <a:rPr lang="en-US"/>
              <a:pPr>
                <a:defRPr/>
              </a:pPr>
              <a:t>‹#›</a:t>
            </a:fld>
            <a:endParaRPr lang="en-US"/>
          </a:p>
        </p:txBody>
      </p:sp>
    </p:spTree>
    <p:extLst>
      <p:ext uri="{BB962C8B-B14F-4D97-AF65-F5344CB8AC3E}">
        <p14:creationId xmlns:p14="http://schemas.microsoft.com/office/powerpoint/2010/main" val="30983041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24778258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00318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19926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695440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671036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48930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80858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27160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86397341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715897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49E5C3-C2B8-0B4D-B6B0-AAC54AD695CA}" type="slidenum">
              <a:rPr lang="en-US"/>
              <a:pPr>
                <a:defRPr/>
              </a:pPr>
              <a:t>‹#›</a:t>
            </a:fld>
            <a:endParaRPr lang="en-US"/>
          </a:p>
        </p:txBody>
      </p:sp>
    </p:spTree>
    <p:extLst>
      <p:ext uri="{BB962C8B-B14F-4D97-AF65-F5344CB8AC3E}">
        <p14:creationId xmlns:p14="http://schemas.microsoft.com/office/powerpoint/2010/main" val="21219822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1117726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5/4/26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6734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40460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4437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906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5/4/26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1343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5/4/26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570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5/4/26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3820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5/4/26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8314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5/4/26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1547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725D90-F181-1145-A12C-233D424A974A}" type="slidenum">
              <a:rPr lang="en-US"/>
              <a:pPr>
                <a:defRPr/>
              </a:pPr>
              <a:t>‹#›</a:t>
            </a:fld>
            <a:endParaRPr lang="en-US"/>
          </a:p>
        </p:txBody>
      </p:sp>
    </p:spTree>
    <p:extLst>
      <p:ext uri="{BB962C8B-B14F-4D97-AF65-F5344CB8AC3E}">
        <p14:creationId xmlns:p14="http://schemas.microsoft.com/office/powerpoint/2010/main" val="3514650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5/4/26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930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8792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077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1494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849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43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5/4/26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618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5/4/26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0051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5/4/26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5254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5/4/26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611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53AF65-C0F4-524A-A9E4-B8C671714457}" type="slidenum">
              <a:rPr lang="en-US"/>
              <a:pPr>
                <a:defRPr/>
              </a:pPr>
              <a:t>‹#›</a:t>
            </a:fld>
            <a:endParaRPr lang="en-US"/>
          </a:p>
        </p:txBody>
      </p:sp>
    </p:spTree>
    <p:extLst>
      <p:ext uri="{BB962C8B-B14F-4D97-AF65-F5344CB8AC3E}">
        <p14:creationId xmlns:p14="http://schemas.microsoft.com/office/powerpoint/2010/main" val="232255897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5/4/26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381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5/4/26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551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841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8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757696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32271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3161434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440943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7048143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44338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8AC61A2-3018-CF4D-9F78-B3D148FB482A}" type="slidenum">
              <a:rPr lang="en-US"/>
              <a:pPr>
                <a:defRPr/>
              </a:pPr>
              <a:t>‹#›</a:t>
            </a:fld>
            <a:endParaRPr lang="en-US"/>
          </a:p>
        </p:txBody>
      </p:sp>
    </p:spTree>
    <p:extLst>
      <p:ext uri="{BB962C8B-B14F-4D97-AF65-F5344CB8AC3E}">
        <p14:creationId xmlns:p14="http://schemas.microsoft.com/office/powerpoint/2010/main" val="7397670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2935822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46097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8508244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47083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359664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14735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465236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0ED87CB4-A6F5-0740-B5B9-B28E334539BE}" type="slidenum">
              <a:rPr lang="en-US" smtClean="0"/>
              <a:pPr>
                <a:defRPr/>
              </a:pPr>
              <a:t>‹#›</a:t>
            </a:fld>
            <a:endParaRPr lang="en-US"/>
          </a:p>
        </p:txBody>
      </p:sp>
    </p:spTree>
    <p:extLst>
      <p:ext uri="{BB962C8B-B14F-4D97-AF65-F5344CB8AC3E}">
        <p14:creationId xmlns:p14="http://schemas.microsoft.com/office/powerpoint/2010/main" val="30949098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FBC27992-B5C5-A844-93FB-E7FD2ABFB745}" type="slidenum">
              <a:rPr lang="en-US" smtClean="0"/>
              <a:pPr>
                <a:defRPr/>
              </a:pPr>
              <a:t>‹#›</a:t>
            </a:fld>
            <a:endParaRPr lang="en-US"/>
          </a:p>
        </p:txBody>
      </p:sp>
    </p:spTree>
    <p:extLst>
      <p:ext uri="{BB962C8B-B14F-4D97-AF65-F5344CB8AC3E}">
        <p14:creationId xmlns:p14="http://schemas.microsoft.com/office/powerpoint/2010/main" val="103371195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2AEAEA5E-BC0A-6C49-840F-70571C3621CD}" type="slidenum">
              <a:rPr lang="en-US" smtClean="0"/>
              <a:pPr>
                <a:defRPr/>
              </a:pPr>
              <a:t>‹#›</a:t>
            </a:fld>
            <a:endParaRPr lang="en-US"/>
          </a:p>
        </p:txBody>
      </p:sp>
    </p:spTree>
    <p:extLst>
      <p:ext uri="{BB962C8B-B14F-4D97-AF65-F5344CB8AC3E}">
        <p14:creationId xmlns:p14="http://schemas.microsoft.com/office/powerpoint/2010/main" val="126475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pPr>
                <a:defRPr/>
              </a:pPr>
              <a:t>‹#›</a:t>
            </a:fld>
            <a:endParaRPr lang="en-US"/>
          </a:p>
        </p:txBody>
      </p:sp>
    </p:spTree>
    <p:extLst>
      <p:ext uri="{BB962C8B-B14F-4D97-AF65-F5344CB8AC3E}">
        <p14:creationId xmlns:p14="http://schemas.microsoft.com/office/powerpoint/2010/main" val="2169976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9AEBA52-9A6B-2442-B5C0-68B7728CBD4A}" type="slidenum">
              <a:rPr lang="en-US"/>
              <a:pPr>
                <a:defRPr/>
              </a:pPr>
              <a:t>‹#›</a:t>
            </a:fld>
            <a:endParaRPr lang="en-US"/>
          </a:p>
        </p:txBody>
      </p:sp>
    </p:spTree>
    <p:extLst>
      <p:ext uri="{BB962C8B-B14F-4D97-AF65-F5344CB8AC3E}">
        <p14:creationId xmlns:p14="http://schemas.microsoft.com/office/powerpoint/2010/main" val="19338604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EDC587DB-0570-9347-A22A-51B9FD2977CE}" type="slidenum">
              <a:rPr lang="en-US" smtClean="0"/>
              <a:pPr>
                <a:defRPr/>
              </a:pPr>
              <a:t>‹#›</a:t>
            </a:fld>
            <a:endParaRPr lang="en-US"/>
          </a:p>
        </p:txBody>
      </p:sp>
    </p:spTree>
    <p:extLst>
      <p:ext uri="{BB962C8B-B14F-4D97-AF65-F5344CB8AC3E}">
        <p14:creationId xmlns:p14="http://schemas.microsoft.com/office/powerpoint/2010/main" val="418532496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pPr>
              <a:defRPr/>
            </a:pPr>
            <a:fld id="{80283C6B-B1EC-F343-8F2A-EEE00D3F743B}" type="slidenum">
              <a:rPr lang="en-US" smtClean="0"/>
              <a:pPr>
                <a:defRPr/>
              </a:pPr>
              <a:t>‹#›</a:t>
            </a:fld>
            <a:endParaRPr lang="en-US"/>
          </a:p>
        </p:txBody>
      </p:sp>
    </p:spTree>
    <p:extLst>
      <p:ext uri="{BB962C8B-B14F-4D97-AF65-F5344CB8AC3E}">
        <p14:creationId xmlns:p14="http://schemas.microsoft.com/office/powerpoint/2010/main" val="113157189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5FE8624F-FBE7-CB4C-A1D1-155976309F53}" type="slidenum">
              <a:rPr lang="en-US" smtClean="0"/>
              <a:pPr>
                <a:defRPr/>
              </a:pPr>
              <a:t>‹#›</a:t>
            </a:fld>
            <a:endParaRPr lang="en-US"/>
          </a:p>
        </p:txBody>
      </p:sp>
    </p:spTree>
    <p:extLst>
      <p:ext uri="{BB962C8B-B14F-4D97-AF65-F5344CB8AC3E}">
        <p14:creationId xmlns:p14="http://schemas.microsoft.com/office/powerpoint/2010/main" val="27492327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pPr>
              <a:defRPr/>
            </a:pPr>
            <a:fld id="{8F421922-639B-D94E-850D-61AE0215CE64}" type="slidenum">
              <a:rPr lang="en-US" smtClean="0"/>
              <a:pPr>
                <a:defRPr/>
              </a:pPr>
              <a:t>‹#›</a:t>
            </a:fld>
            <a:endParaRPr lang="en-US"/>
          </a:p>
        </p:txBody>
      </p:sp>
    </p:spTree>
    <p:extLst>
      <p:ext uri="{BB962C8B-B14F-4D97-AF65-F5344CB8AC3E}">
        <p14:creationId xmlns:p14="http://schemas.microsoft.com/office/powerpoint/2010/main" val="412857423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2C636029-28F8-C74C-BC4F-B27B77B54025}" type="slidenum">
              <a:rPr lang="en-US" smtClean="0"/>
              <a:pPr>
                <a:defRPr/>
              </a:pPr>
              <a:t>‹#›</a:t>
            </a:fld>
            <a:endParaRPr lang="en-US"/>
          </a:p>
        </p:txBody>
      </p:sp>
    </p:spTree>
    <p:extLst>
      <p:ext uri="{BB962C8B-B14F-4D97-AF65-F5344CB8AC3E}">
        <p14:creationId xmlns:p14="http://schemas.microsoft.com/office/powerpoint/2010/main" val="233910500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88D8F855-A994-7F47-89C6-145F3C0CDBEB}" type="slidenum">
              <a:rPr lang="en-US" smtClean="0"/>
              <a:pPr>
                <a:defRPr/>
              </a:pPr>
              <a:t>‹#›</a:t>
            </a:fld>
            <a:endParaRPr lang="en-US"/>
          </a:p>
        </p:txBody>
      </p:sp>
    </p:spTree>
    <p:extLst>
      <p:ext uri="{BB962C8B-B14F-4D97-AF65-F5344CB8AC3E}">
        <p14:creationId xmlns:p14="http://schemas.microsoft.com/office/powerpoint/2010/main" val="312014898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9C9D741A-F786-5548-9EBD-86A2A7B0A3C7}" type="slidenum">
              <a:rPr lang="en-US" smtClean="0"/>
              <a:pPr>
                <a:defRPr/>
              </a:pPr>
              <a:t>‹#›</a:t>
            </a:fld>
            <a:endParaRPr lang="en-US"/>
          </a:p>
        </p:txBody>
      </p:sp>
    </p:spTree>
    <p:extLst>
      <p:ext uri="{BB962C8B-B14F-4D97-AF65-F5344CB8AC3E}">
        <p14:creationId xmlns:p14="http://schemas.microsoft.com/office/powerpoint/2010/main" val="25169057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B0D56EDB-A00C-A541-A783-1B1F87027E28}" type="slidenum">
              <a:rPr lang="en-US" smtClean="0"/>
              <a:pPr>
                <a:defRPr/>
              </a:pPr>
              <a:t>‹#›</a:t>
            </a:fld>
            <a:endParaRPr lang="en-US"/>
          </a:p>
        </p:txBody>
      </p:sp>
    </p:spTree>
    <p:extLst>
      <p:ext uri="{BB962C8B-B14F-4D97-AF65-F5344CB8AC3E}">
        <p14:creationId xmlns:p14="http://schemas.microsoft.com/office/powerpoint/2010/main" val="141045086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45124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10166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26CAAB3-BFF7-544D-A68C-F5E36DDE3D42}" type="slidenum">
              <a:rPr lang="en-US"/>
              <a:pPr>
                <a:defRPr/>
              </a:pPr>
              <a:t>‹#›</a:t>
            </a:fld>
            <a:endParaRPr lang="en-US"/>
          </a:p>
        </p:txBody>
      </p:sp>
    </p:spTree>
    <p:extLst>
      <p:ext uri="{BB962C8B-B14F-4D97-AF65-F5344CB8AC3E}">
        <p14:creationId xmlns:p14="http://schemas.microsoft.com/office/powerpoint/2010/main" val="284093762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4857143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4404336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2371803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9646883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705291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4252803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132018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9659493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1542788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04760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AA01D-99C4-A045-BEF8-5DF14165995A}" type="slidenum">
              <a:rPr lang="en-US"/>
              <a:pPr>
                <a:defRPr/>
              </a:pPr>
              <a:t>‹#›</a:t>
            </a:fld>
            <a:endParaRPr lang="en-US"/>
          </a:p>
        </p:txBody>
      </p:sp>
    </p:spTree>
    <p:extLst>
      <p:ext uri="{BB962C8B-B14F-4D97-AF65-F5344CB8AC3E}">
        <p14:creationId xmlns:p14="http://schemas.microsoft.com/office/powerpoint/2010/main" val="9049035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2240823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98612838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38290872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76633579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C101656-CEE4-684F-8F4A-B58C4E1E79B2}" type="slidenum">
              <a:rPr lang="en-GB"/>
              <a:pPr>
                <a:defRPr/>
              </a:pPr>
              <a:t>‹#›</a:t>
            </a:fld>
            <a:endParaRPr lang="en-GB"/>
          </a:p>
        </p:txBody>
      </p:sp>
    </p:spTree>
    <p:extLst>
      <p:ext uri="{BB962C8B-B14F-4D97-AF65-F5344CB8AC3E}">
        <p14:creationId xmlns:p14="http://schemas.microsoft.com/office/powerpoint/2010/main" val="84974245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55299"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C75EB88-A8E5-8744-8096-B944CFCFFF93}" type="slidenum">
              <a:rPr lang="en-US"/>
              <a:pPr>
                <a:defRPr/>
              </a:pPr>
              <a:t>‹#›</a:t>
            </a:fld>
            <a:endParaRPr lang="en-US"/>
          </a:p>
        </p:txBody>
      </p:sp>
    </p:spTree>
    <p:extLst>
      <p:ext uri="{BB962C8B-B14F-4D97-AF65-F5344CB8AC3E}">
        <p14:creationId xmlns:p14="http://schemas.microsoft.com/office/powerpoint/2010/main" val="168275696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6F644CE-EE61-3A43-9468-249ADBC6529C}" type="slidenum">
              <a:rPr lang="en-US"/>
              <a:pPr>
                <a:defRPr/>
              </a:pPr>
              <a:t>‹#›</a:t>
            </a:fld>
            <a:endParaRPr lang="en-US"/>
          </a:p>
        </p:txBody>
      </p:sp>
    </p:spTree>
    <p:extLst>
      <p:ext uri="{BB962C8B-B14F-4D97-AF65-F5344CB8AC3E}">
        <p14:creationId xmlns:p14="http://schemas.microsoft.com/office/powerpoint/2010/main" val="205094449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A8F6B0C-352C-DC45-9926-3F381926B4E7}" type="slidenum">
              <a:rPr lang="en-US"/>
              <a:pPr>
                <a:defRPr/>
              </a:pPr>
              <a:t>‹#›</a:t>
            </a:fld>
            <a:endParaRPr lang="en-US"/>
          </a:p>
        </p:txBody>
      </p:sp>
    </p:spTree>
    <p:extLst>
      <p:ext uri="{BB962C8B-B14F-4D97-AF65-F5344CB8AC3E}">
        <p14:creationId xmlns:p14="http://schemas.microsoft.com/office/powerpoint/2010/main" val="427764863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F809277-01DA-6941-886F-F33988DC5AC6}" type="slidenum">
              <a:rPr lang="en-US"/>
              <a:pPr>
                <a:defRPr/>
              </a:pPr>
              <a:t>‹#›</a:t>
            </a:fld>
            <a:endParaRPr lang="en-US"/>
          </a:p>
        </p:txBody>
      </p:sp>
    </p:spTree>
    <p:extLst>
      <p:ext uri="{BB962C8B-B14F-4D97-AF65-F5344CB8AC3E}">
        <p14:creationId xmlns:p14="http://schemas.microsoft.com/office/powerpoint/2010/main" val="110841930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FA690CF-A8CA-064E-ACE8-E5E834801143}" type="slidenum">
              <a:rPr lang="en-US"/>
              <a:pPr>
                <a:defRPr/>
              </a:pPr>
              <a:t>‹#›</a:t>
            </a:fld>
            <a:endParaRPr lang="en-US"/>
          </a:p>
        </p:txBody>
      </p:sp>
    </p:spTree>
    <p:extLst>
      <p:ext uri="{BB962C8B-B14F-4D97-AF65-F5344CB8AC3E}">
        <p14:creationId xmlns:p14="http://schemas.microsoft.com/office/powerpoint/2010/main" val="128809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7F46DDD-355E-424D-A117-4BA99817594B}" type="slidenum">
              <a:rPr lang="en-US"/>
              <a:pPr>
                <a:defRPr/>
              </a:pPr>
              <a:t>‹#›</a:t>
            </a:fld>
            <a:endParaRPr lang="en-US"/>
          </a:p>
        </p:txBody>
      </p:sp>
    </p:spTree>
    <p:extLst>
      <p:ext uri="{BB962C8B-B14F-4D97-AF65-F5344CB8AC3E}">
        <p14:creationId xmlns:p14="http://schemas.microsoft.com/office/powerpoint/2010/main" val="275504992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82874C29-4FB1-D043-9A73-03B9805CF171}" type="slidenum">
              <a:rPr lang="en-US"/>
              <a:pPr>
                <a:defRPr/>
              </a:pPr>
              <a:t>‹#›</a:t>
            </a:fld>
            <a:endParaRPr lang="en-US"/>
          </a:p>
        </p:txBody>
      </p:sp>
    </p:spTree>
    <p:extLst>
      <p:ext uri="{BB962C8B-B14F-4D97-AF65-F5344CB8AC3E}">
        <p14:creationId xmlns:p14="http://schemas.microsoft.com/office/powerpoint/2010/main" val="19387635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81CC867-9C37-0545-BD60-0AE65C39CD80}" type="slidenum">
              <a:rPr lang="en-US"/>
              <a:pPr>
                <a:defRPr/>
              </a:pPr>
              <a:t>‹#›</a:t>
            </a:fld>
            <a:endParaRPr lang="en-US"/>
          </a:p>
        </p:txBody>
      </p:sp>
    </p:spTree>
    <p:extLst>
      <p:ext uri="{BB962C8B-B14F-4D97-AF65-F5344CB8AC3E}">
        <p14:creationId xmlns:p14="http://schemas.microsoft.com/office/powerpoint/2010/main" val="368395696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2BAAD19-E9FE-B842-9F55-F54A26F90FB6}" type="slidenum">
              <a:rPr lang="en-US"/>
              <a:pPr>
                <a:defRPr/>
              </a:pPr>
              <a:t>‹#›</a:t>
            </a:fld>
            <a:endParaRPr lang="en-US"/>
          </a:p>
        </p:txBody>
      </p:sp>
    </p:spTree>
    <p:extLst>
      <p:ext uri="{BB962C8B-B14F-4D97-AF65-F5344CB8AC3E}">
        <p14:creationId xmlns:p14="http://schemas.microsoft.com/office/powerpoint/2010/main" val="33269015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6E808CC-A4C0-B94E-95E9-0AED17091AAF}" type="slidenum">
              <a:rPr lang="en-US"/>
              <a:pPr>
                <a:defRPr/>
              </a:pPr>
              <a:t>‹#›</a:t>
            </a:fld>
            <a:endParaRPr lang="en-US"/>
          </a:p>
        </p:txBody>
      </p:sp>
    </p:spTree>
    <p:extLst>
      <p:ext uri="{BB962C8B-B14F-4D97-AF65-F5344CB8AC3E}">
        <p14:creationId xmlns:p14="http://schemas.microsoft.com/office/powerpoint/2010/main" val="26504255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1118B3F-7804-B74A-9332-FB5B6F819EF5}" type="slidenum">
              <a:rPr lang="en-US"/>
              <a:pPr>
                <a:defRPr/>
              </a:pPr>
              <a:t>‹#›</a:t>
            </a:fld>
            <a:endParaRPr lang="en-US"/>
          </a:p>
        </p:txBody>
      </p:sp>
    </p:spTree>
    <p:extLst>
      <p:ext uri="{BB962C8B-B14F-4D97-AF65-F5344CB8AC3E}">
        <p14:creationId xmlns:p14="http://schemas.microsoft.com/office/powerpoint/2010/main" val="14204603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B32B4DD-90A3-E84B-9895-208821252744}" type="slidenum">
              <a:rPr lang="en-US"/>
              <a:pPr>
                <a:defRPr/>
              </a:pPr>
              <a:t>‹#›</a:t>
            </a:fld>
            <a:endParaRPr lang="en-US"/>
          </a:p>
        </p:txBody>
      </p:sp>
    </p:spTree>
    <p:extLst>
      <p:ext uri="{BB962C8B-B14F-4D97-AF65-F5344CB8AC3E}">
        <p14:creationId xmlns:p14="http://schemas.microsoft.com/office/powerpoint/2010/main" val="3961231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E8DA110-08C8-A94C-BCDD-5672C763E25A}" type="slidenum">
              <a:rPr lang="en-US"/>
              <a:pPr>
                <a:defRPr/>
              </a:pPr>
              <a:t>‹#›</a:t>
            </a:fld>
            <a:endParaRPr lang="en-US"/>
          </a:p>
        </p:txBody>
      </p:sp>
    </p:spTree>
    <p:extLst>
      <p:ext uri="{BB962C8B-B14F-4D97-AF65-F5344CB8AC3E}">
        <p14:creationId xmlns:p14="http://schemas.microsoft.com/office/powerpoint/2010/main" val="1748610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FEEF70A8-79F7-C34C-8A5E-AC447C6E1C59}" type="slidenum">
              <a:rPr lang="en-US"/>
              <a:pPr>
                <a:defRPr/>
              </a:pPr>
              <a:t>‹#›</a:t>
            </a:fld>
            <a:endParaRPr lang="en-US"/>
          </a:p>
        </p:txBody>
      </p:sp>
    </p:spTree>
    <p:extLst>
      <p:ext uri="{BB962C8B-B14F-4D97-AF65-F5344CB8AC3E}">
        <p14:creationId xmlns:p14="http://schemas.microsoft.com/office/powerpoint/2010/main" val="4278462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2" charset="-52"/>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F08AE67-B578-D04F-A19D-B0A071E451B3}" type="slidenum">
              <a:rPr lang="en-US" smtClean="0"/>
              <a:pPr>
                <a:defRPr/>
              </a:pPr>
              <a:t>‹#›</a:t>
            </a:fld>
            <a:endParaRPr lang="en-US" dirty="0"/>
          </a:p>
        </p:txBody>
      </p:sp>
    </p:spTree>
    <p:extLst>
      <p:ext uri="{BB962C8B-B14F-4D97-AF65-F5344CB8AC3E}">
        <p14:creationId xmlns:p14="http://schemas.microsoft.com/office/powerpoint/2010/main" val="496390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0BF47-2658-9D49-B702-3C6E791E3B2E}" type="slidenum">
              <a:rPr lang="en-US" smtClean="0"/>
              <a:pPr>
                <a:defRPr/>
              </a:pPr>
              <a:t>‹#›</a:t>
            </a:fld>
            <a:endParaRPr lang="en-US" dirty="0"/>
          </a:p>
        </p:txBody>
      </p:sp>
    </p:spTree>
    <p:extLst>
      <p:ext uri="{BB962C8B-B14F-4D97-AF65-F5344CB8AC3E}">
        <p14:creationId xmlns:p14="http://schemas.microsoft.com/office/powerpoint/2010/main" val="3436821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C4D32D3-FAFE-9041-977F-99716D2AF82C}" type="slidenum">
              <a:rPr lang="en-US" smtClean="0"/>
              <a:pPr>
                <a:defRPr/>
              </a:pPr>
              <a:t>‹#›</a:t>
            </a:fld>
            <a:endParaRPr lang="en-US" dirty="0"/>
          </a:p>
        </p:txBody>
      </p:sp>
    </p:spTree>
    <p:extLst>
      <p:ext uri="{BB962C8B-B14F-4D97-AF65-F5344CB8AC3E}">
        <p14:creationId xmlns:p14="http://schemas.microsoft.com/office/powerpoint/2010/main" val="1797731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77426-DBE1-AB46-AB07-00B639BBA212}" type="slidenum">
              <a:rPr lang="en-US" smtClean="0"/>
              <a:pPr>
                <a:defRPr/>
              </a:pPr>
              <a:t>‹#›</a:t>
            </a:fld>
            <a:endParaRPr lang="en-US" dirty="0"/>
          </a:p>
        </p:txBody>
      </p:sp>
    </p:spTree>
    <p:extLst>
      <p:ext uri="{BB962C8B-B14F-4D97-AF65-F5344CB8AC3E}">
        <p14:creationId xmlns:p14="http://schemas.microsoft.com/office/powerpoint/2010/main" val="234865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pPr>
                <a:defRPr/>
              </a:pPr>
              <a:t>‹#›</a:t>
            </a:fld>
            <a:endParaRPr lang="en-US"/>
          </a:p>
        </p:txBody>
      </p:sp>
    </p:spTree>
    <p:extLst>
      <p:ext uri="{BB962C8B-B14F-4D97-AF65-F5344CB8AC3E}">
        <p14:creationId xmlns:p14="http://schemas.microsoft.com/office/powerpoint/2010/main" val="3388463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AAF825-8592-704C-9383-763541EFEE88}" type="slidenum">
              <a:rPr lang="en-US" smtClean="0"/>
              <a:pPr>
                <a:defRPr/>
              </a:pPr>
              <a:t>‹#›</a:t>
            </a:fld>
            <a:endParaRPr lang="en-US" dirty="0"/>
          </a:p>
        </p:txBody>
      </p:sp>
    </p:spTree>
    <p:extLst>
      <p:ext uri="{BB962C8B-B14F-4D97-AF65-F5344CB8AC3E}">
        <p14:creationId xmlns:p14="http://schemas.microsoft.com/office/powerpoint/2010/main" val="4015824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85D3EED-A7B3-9B46-A184-A65AF79013D6}" type="slidenum">
              <a:rPr lang="en-US" smtClean="0"/>
              <a:pPr>
                <a:defRPr/>
              </a:pPr>
              <a:t>‹#›</a:t>
            </a:fld>
            <a:endParaRPr lang="en-US" dirty="0"/>
          </a:p>
        </p:txBody>
      </p:sp>
    </p:spTree>
    <p:extLst>
      <p:ext uri="{BB962C8B-B14F-4D97-AF65-F5344CB8AC3E}">
        <p14:creationId xmlns:p14="http://schemas.microsoft.com/office/powerpoint/2010/main" val="7917062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EDA970-59B1-CA41-81CB-B863E62827BC}" type="slidenum">
              <a:rPr lang="en-US" smtClean="0"/>
              <a:pPr>
                <a:defRPr/>
              </a:pPr>
              <a:t>‹#›</a:t>
            </a:fld>
            <a:endParaRPr lang="en-US" dirty="0"/>
          </a:p>
        </p:txBody>
      </p:sp>
    </p:spTree>
    <p:extLst>
      <p:ext uri="{BB962C8B-B14F-4D97-AF65-F5344CB8AC3E}">
        <p14:creationId xmlns:p14="http://schemas.microsoft.com/office/powerpoint/2010/main" val="497027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54C47AB-01B2-EF46-B8C9-4B14677BB087}" type="slidenum">
              <a:rPr lang="en-US" smtClean="0"/>
              <a:pPr>
                <a:defRPr/>
              </a:pPr>
              <a:t>‹#›</a:t>
            </a:fld>
            <a:endParaRPr lang="en-US" dirty="0"/>
          </a:p>
        </p:txBody>
      </p:sp>
    </p:spTree>
    <p:extLst>
      <p:ext uri="{BB962C8B-B14F-4D97-AF65-F5344CB8AC3E}">
        <p14:creationId xmlns:p14="http://schemas.microsoft.com/office/powerpoint/2010/main" val="551619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BE7651-03A8-564F-8F9F-30FA6B067DA8}" type="slidenum">
              <a:rPr lang="en-US" smtClean="0"/>
              <a:pPr>
                <a:defRPr/>
              </a:pPr>
              <a:t>‹#›</a:t>
            </a:fld>
            <a:endParaRPr lang="en-US" dirty="0"/>
          </a:p>
        </p:txBody>
      </p:sp>
    </p:spTree>
    <p:extLst>
      <p:ext uri="{BB962C8B-B14F-4D97-AF65-F5344CB8AC3E}">
        <p14:creationId xmlns:p14="http://schemas.microsoft.com/office/powerpoint/2010/main" val="13163417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FCDC65E-3749-A345-9CEC-436DAD55030F}" type="slidenum">
              <a:rPr lang="en-US" smtClean="0"/>
              <a:pPr>
                <a:defRPr/>
              </a:pPr>
              <a:t>‹#›</a:t>
            </a:fld>
            <a:endParaRPr lang="en-US" dirty="0"/>
          </a:p>
        </p:txBody>
      </p:sp>
    </p:spTree>
    <p:extLst>
      <p:ext uri="{BB962C8B-B14F-4D97-AF65-F5344CB8AC3E}">
        <p14:creationId xmlns:p14="http://schemas.microsoft.com/office/powerpoint/2010/main" val="246719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2F19F39-E339-D540-991C-A005159C54EE}" type="slidenum">
              <a:rPr lang="en-US" smtClean="0"/>
              <a:pPr>
                <a:defRPr/>
              </a:pPr>
              <a:t>‹#›</a:t>
            </a:fld>
            <a:endParaRPr lang="en-US" dirty="0"/>
          </a:p>
        </p:txBody>
      </p:sp>
    </p:spTree>
    <p:extLst>
      <p:ext uri="{BB962C8B-B14F-4D97-AF65-F5344CB8AC3E}">
        <p14:creationId xmlns:p14="http://schemas.microsoft.com/office/powerpoint/2010/main" val="2835724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FAF5BB-ED05-8A41-BFA5-B780BC47F554}" type="slidenum">
              <a:rPr lang="en-US" smtClean="0"/>
              <a:pPr>
                <a:defRPr/>
              </a:pPr>
              <a:t>‹#›</a:t>
            </a:fld>
            <a:endParaRPr lang="en-US" dirty="0"/>
          </a:p>
        </p:txBody>
      </p:sp>
    </p:spTree>
    <p:extLst>
      <p:ext uri="{BB962C8B-B14F-4D97-AF65-F5344CB8AC3E}">
        <p14:creationId xmlns:p14="http://schemas.microsoft.com/office/powerpoint/2010/main" val="1416155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21FB532-8F2F-714E-9EF7-A51849FC8FD1}" type="slidenum">
              <a:rPr lang="en-US" smtClean="0"/>
              <a:pPr>
                <a:defRPr/>
              </a:pPr>
              <a:t>‹#›</a:t>
            </a:fld>
            <a:endParaRPr lang="en-US" dirty="0"/>
          </a:p>
        </p:txBody>
      </p:sp>
    </p:spTree>
    <p:extLst>
      <p:ext uri="{BB962C8B-B14F-4D97-AF65-F5344CB8AC3E}">
        <p14:creationId xmlns:p14="http://schemas.microsoft.com/office/powerpoint/2010/main" val="2657572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385236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pPr>
                <a:defRPr/>
              </a:pPr>
              <a:t>‹#›</a:t>
            </a:fld>
            <a:endParaRPr lang="en-US"/>
          </a:p>
        </p:txBody>
      </p:sp>
    </p:spTree>
    <p:extLst>
      <p:ext uri="{BB962C8B-B14F-4D97-AF65-F5344CB8AC3E}">
        <p14:creationId xmlns:p14="http://schemas.microsoft.com/office/powerpoint/2010/main" val="2499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3813168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1667199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8599158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6D8F1CF3-91B9-8842-A18D-ED8F61187065}" type="slidenum">
              <a:rPr lang="en-US"/>
              <a:pPr>
                <a:defRPr/>
              </a:pPr>
              <a:t>‹#›</a:t>
            </a:fld>
            <a:endParaRPr lang="en-US"/>
          </a:p>
        </p:txBody>
      </p:sp>
    </p:spTree>
    <p:extLst>
      <p:ext uri="{BB962C8B-B14F-4D97-AF65-F5344CB8AC3E}">
        <p14:creationId xmlns:p14="http://schemas.microsoft.com/office/powerpoint/2010/main" val="34608200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FABECB35-C4E9-5747-95B2-EB1B656E08FE}" type="slidenum">
              <a:rPr lang="en-US"/>
              <a:pPr>
                <a:defRPr/>
              </a:pPr>
              <a:t>‹#›</a:t>
            </a:fld>
            <a:endParaRPr lang="en-US"/>
          </a:p>
        </p:txBody>
      </p:sp>
    </p:spTree>
    <p:extLst>
      <p:ext uri="{BB962C8B-B14F-4D97-AF65-F5344CB8AC3E}">
        <p14:creationId xmlns:p14="http://schemas.microsoft.com/office/powerpoint/2010/main" val="59921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C4B43F82-C401-CD4E-AF70-41E43FE02092}" type="slidenum">
              <a:rPr lang="en-US"/>
              <a:pPr>
                <a:defRPr/>
              </a:pPr>
              <a:t>‹#›</a:t>
            </a:fld>
            <a:endParaRPr lang="en-US"/>
          </a:p>
        </p:txBody>
      </p:sp>
    </p:spTree>
    <p:extLst>
      <p:ext uri="{BB962C8B-B14F-4D97-AF65-F5344CB8AC3E}">
        <p14:creationId xmlns:p14="http://schemas.microsoft.com/office/powerpoint/2010/main" val="1664344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E41090A2-0062-6A41-B08B-6A9A6B233A27}" type="slidenum">
              <a:rPr lang="en-US"/>
              <a:pPr>
                <a:defRPr/>
              </a:pPr>
              <a:t>‹#›</a:t>
            </a:fld>
            <a:endParaRPr lang="en-US"/>
          </a:p>
        </p:txBody>
      </p:sp>
    </p:spTree>
    <p:extLst>
      <p:ext uri="{BB962C8B-B14F-4D97-AF65-F5344CB8AC3E}">
        <p14:creationId xmlns:p14="http://schemas.microsoft.com/office/powerpoint/2010/main" val="7772765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292929"/>
                </a:solidFill>
                <a:latin typeface="Arial" charset="0"/>
                <a:cs typeface="Arial"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b="1" i="0" dirty="0">
                <a:solidFill>
                  <a:srgbClr val="292929"/>
                </a:solidFill>
                <a:latin typeface="Arial" panose="020B0604020202020204" pitchFamily="34" charset="0"/>
                <a:cs typeface="Arial"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b="1" i="0" dirty="0">
                <a:solidFill>
                  <a:srgbClr val="292929"/>
                </a:solidFill>
                <a:latin typeface="Arial" panose="020B0604020202020204" pitchFamily="34" charset="0"/>
                <a:cs typeface="Arial" charset="0"/>
              </a:endParaRPr>
            </a:p>
          </p:txBody>
        </p:sp>
        <p:sp>
          <p:nvSpPr>
            <p:cNvPr id="8" name="Freeform 10"/>
            <p:cNvSpPr>
              <a:spLocks noChangeArrowheads="1"/>
            </p:cNvSpPr>
            <p:nvPr/>
          </p:nvSpPr>
          <p:spPr bwMode="auto">
            <a:xfrm>
              <a:off x="384" y="960"/>
              <a:ext cx="144" cy="913"/>
            </a:xfrm>
            <a:custGeom>
              <a:avLst/>
              <a:gdLst>
                <a:gd name="T0" fmla="*/ 0 w 1000"/>
                <a:gd name="T1" fmla="*/ 337 h 1000"/>
                <a:gd name="T2" fmla="*/ 0 w 1000"/>
                <a:gd name="T3" fmla="*/ 337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173 h 1000"/>
                <a:gd name="T6" fmla="*/ 0 w 1000"/>
                <a:gd name="T7" fmla="*/ 173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a:lvl1pPr>
          </a:lstStyle>
          <a:p>
            <a:pPr lvl="0"/>
            <a:r>
              <a:rPr lang="en-GB" noProof="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a:lvl1pPr>
          </a:lstStyle>
          <a:p>
            <a:pPr lvl="0"/>
            <a:r>
              <a:rPr lang="en-GB" noProof="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a:latin typeface="Engravers MT" charset="0"/>
              </a:defRPr>
            </a:lvl1pPr>
          </a:lstStyle>
          <a:p>
            <a:pPr>
              <a:defRPr/>
            </a:pPr>
            <a:endParaRPr lang="en-GB"/>
          </a:p>
        </p:txBody>
      </p:sp>
      <p:sp>
        <p:nvSpPr>
          <p:cNvPr id="11" name="Rectangle 4"/>
          <p:cNvSpPr>
            <a:spLocks noGrp="1" noChangeArrowheads="1"/>
          </p:cNvSpPr>
          <p:nvPr>
            <p:ph type="ftr" sz="quarter" idx="11"/>
          </p:nvPr>
        </p:nvSpPr>
        <p:spPr>
          <a:xfrm>
            <a:off x="3124200" y="6248400"/>
            <a:ext cx="2895600" cy="457200"/>
          </a:xfrm>
        </p:spPr>
        <p:txBody>
          <a:bodyPr/>
          <a:lstStyle>
            <a:lvl1pPr>
              <a:defRPr b="1">
                <a:latin typeface="Engravers MT" charset="0"/>
              </a:defRPr>
            </a:lvl1pPr>
          </a:lstStyle>
          <a:p>
            <a:pPr>
              <a:defRPr/>
            </a:pPr>
            <a:endParaRPr lang="en-GB"/>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15545042-51A7-EF44-ACC3-F40D1A18E3DD}" type="slidenum">
              <a:rPr lang="en-GB"/>
              <a:pPr>
                <a:defRPr/>
              </a:pPr>
              <a:t>‹#›</a:t>
            </a:fld>
            <a:endParaRPr lang="en-GB"/>
          </a:p>
        </p:txBody>
      </p:sp>
    </p:spTree>
    <p:extLst>
      <p:ext uri="{BB962C8B-B14F-4D97-AF65-F5344CB8AC3E}">
        <p14:creationId xmlns:p14="http://schemas.microsoft.com/office/powerpoint/2010/main" val="3332521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4538610-DB19-3C47-BDF6-EBF382FDC9B7}" type="slidenum">
              <a:rPr lang="en-GB"/>
              <a:pPr>
                <a:defRPr/>
              </a:pPr>
              <a:t>‹#›</a:t>
            </a:fld>
            <a:endParaRPr lang="en-GB"/>
          </a:p>
        </p:txBody>
      </p:sp>
    </p:spTree>
    <p:extLst>
      <p:ext uri="{BB962C8B-B14F-4D97-AF65-F5344CB8AC3E}">
        <p14:creationId xmlns:p14="http://schemas.microsoft.com/office/powerpoint/2010/main" val="16269595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65DD6EA1-327D-8241-8AC9-58CE4AF73519}" type="slidenum">
              <a:rPr lang="en-GB"/>
              <a:pPr>
                <a:defRPr/>
              </a:pPr>
              <a:t>‹#›</a:t>
            </a:fld>
            <a:endParaRPr lang="en-GB"/>
          </a:p>
        </p:txBody>
      </p:sp>
    </p:spTree>
    <p:extLst>
      <p:ext uri="{BB962C8B-B14F-4D97-AF65-F5344CB8AC3E}">
        <p14:creationId xmlns:p14="http://schemas.microsoft.com/office/powerpoint/2010/main" val="390612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pPr>
                <a:defRPr/>
              </a:pPr>
              <a:t>‹#›</a:t>
            </a:fld>
            <a:endParaRPr lang="en-US"/>
          </a:p>
        </p:txBody>
      </p:sp>
    </p:spTree>
    <p:extLst>
      <p:ext uri="{BB962C8B-B14F-4D97-AF65-F5344CB8AC3E}">
        <p14:creationId xmlns:p14="http://schemas.microsoft.com/office/powerpoint/2010/main" val="307682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3162440B-A76A-C340-A38C-83671CB49228}" type="slidenum">
              <a:rPr lang="en-GB"/>
              <a:pPr>
                <a:defRPr/>
              </a:pPr>
              <a:t>‹#›</a:t>
            </a:fld>
            <a:endParaRPr lang="en-GB"/>
          </a:p>
        </p:txBody>
      </p:sp>
    </p:spTree>
    <p:extLst>
      <p:ext uri="{BB962C8B-B14F-4D97-AF65-F5344CB8AC3E}">
        <p14:creationId xmlns:p14="http://schemas.microsoft.com/office/powerpoint/2010/main" val="29957348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E4972AD4-C511-614D-BC33-D5F19794DDC9}" type="slidenum">
              <a:rPr lang="en-GB"/>
              <a:pPr>
                <a:defRPr/>
              </a:pPr>
              <a:t>‹#›</a:t>
            </a:fld>
            <a:endParaRPr lang="en-GB"/>
          </a:p>
        </p:txBody>
      </p:sp>
    </p:spTree>
    <p:extLst>
      <p:ext uri="{BB962C8B-B14F-4D97-AF65-F5344CB8AC3E}">
        <p14:creationId xmlns:p14="http://schemas.microsoft.com/office/powerpoint/2010/main" val="1003148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02A411A2-78DE-0649-A5B4-A2C10CFA9397}" type="slidenum">
              <a:rPr lang="en-GB"/>
              <a:pPr>
                <a:defRPr/>
              </a:pPr>
              <a:t>‹#›</a:t>
            </a:fld>
            <a:endParaRPr lang="en-GB"/>
          </a:p>
        </p:txBody>
      </p:sp>
    </p:spTree>
    <p:extLst>
      <p:ext uri="{BB962C8B-B14F-4D97-AF65-F5344CB8AC3E}">
        <p14:creationId xmlns:p14="http://schemas.microsoft.com/office/powerpoint/2010/main" val="818810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991708D7-CFB0-464C-8DC8-7DF3968865FF}" type="slidenum">
              <a:rPr lang="en-GB"/>
              <a:pPr>
                <a:defRPr/>
              </a:pPr>
              <a:t>‹#›</a:t>
            </a:fld>
            <a:endParaRPr lang="en-GB"/>
          </a:p>
        </p:txBody>
      </p:sp>
    </p:spTree>
    <p:extLst>
      <p:ext uri="{BB962C8B-B14F-4D97-AF65-F5344CB8AC3E}">
        <p14:creationId xmlns:p14="http://schemas.microsoft.com/office/powerpoint/2010/main" val="11338146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87627984-9CF7-684A-9A15-693489E60FB8}" type="slidenum">
              <a:rPr lang="en-GB"/>
              <a:pPr>
                <a:defRPr/>
              </a:pPr>
              <a:t>‹#›</a:t>
            </a:fld>
            <a:endParaRPr lang="en-GB"/>
          </a:p>
        </p:txBody>
      </p:sp>
    </p:spTree>
    <p:extLst>
      <p:ext uri="{BB962C8B-B14F-4D97-AF65-F5344CB8AC3E}">
        <p14:creationId xmlns:p14="http://schemas.microsoft.com/office/powerpoint/2010/main" val="6154670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D47DC322-3605-E34D-845C-91656CD109C5}" type="slidenum">
              <a:rPr lang="en-GB"/>
              <a:pPr>
                <a:defRPr/>
              </a:pPr>
              <a:t>‹#›</a:t>
            </a:fld>
            <a:endParaRPr lang="en-GB"/>
          </a:p>
        </p:txBody>
      </p:sp>
    </p:spTree>
    <p:extLst>
      <p:ext uri="{BB962C8B-B14F-4D97-AF65-F5344CB8AC3E}">
        <p14:creationId xmlns:p14="http://schemas.microsoft.com/office/powerpoint/2010/main" val="2432924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3FA40B0D-F794-1245-8DD5-E2BB489B0DBB}" type="slidenum">
              <a:rPr lang="en-GB"/>
              <a:pPr>
                <a:defRPr/>
              </a:pPr>
              <a:t>‹#›</a:t>
            </a:fld>
            <a:endParaRPr lang="en-GB"/>
          </a:p>
        </p:txBody>
      </p:sp>
    </p:spTree>
    <p:extLst>
      <p:ext uri="{BB962C8B-B14F-4D97-AF65-F5344CB8AC3E}">
        <p14:creationId xmlns:p14="http://schemas.microsoft.com/office/powerpoint/2010/main" val="35156824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AC5725ED-449E-F24C-BE35-FFFC9EE6AE2A}" type="slidenum">
              <a:rPr lang="en-GB"/>
              <a:pPr>
                <a:defRPr/>
              </a:pPr>
              <a:t>‹#›</a:t>
            </a:fld>
            <a:endParaRPr lang="en-GB"/>
          </a:p>
        </p:txBody>
      </p:sp>
    </p:spTree>
    <p:extLst>
      <p:ext uri="{BB962C8B-B14F-4D97-AF65-F5344CB8AC3E}">
        <p14:creationId xmlns:p14="http://schemas.microsoft.com/office/powerpoint/2010/main" val="374992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0092173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157337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pPr>
                <a:defRPr/>
              </a:pPr>
              <a:t>‹#›</a:t>
            </a:fld>
            <a:endParaRPr lang="en-US"/>
          </a:p>
        </p:txBody>
      </p:sp>
    </p:spTree>
    <p:extLst>
      <p:ext uri="{BB962C8B-B14F-4D97-AF65-F5344CB8AC3E}">
        <p14:creationId xmlns:p14="http://schemas.microsoft.com/office/powerpoint/2010/main" val="54746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145679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890507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3013283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2287357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5606034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320621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3564284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5117325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609130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a:latin typeface="Engravers MT" charset="0"/>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b="1">
                <a:latin typeface="Engravers MT" charset="0"/>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6F84C6B-B683-454E-87D5-431767B63A71}" type="slidenum">
              <a:rPr lang="en-US"/>
              <a:pPr>
                <a:defRPr/>
              </a:pPr>
              <a:t>‹#›</a:t>
            </a:fld>
            <a:endParaRPr lang="en-US"/>
          </a:p>
        </p:txBody>
      </p:sp>
    </p:spTree>
    <p:extLst>
      <p:ext uri="{BB962C8B-B14F-4D97-AF65-F5344CB8AC3E}">
        <p14:creationId xmlns:p14="http://schemas.microsoft.com/office/powerpoint/2010/main" val="274291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pPr>
                <a:defRPr/>
              </a:pPr>
              <a:t>‹#›</a:t>
            </a:fld>
            <a:endParaRPr lang="en-US"/>
          </a:p>
        </p:txBody>
      </p:sp>
    </p:spTree>
    <p:extLst>
      <p:ext uri="{BB962C8B-B14F-4D97-AF65-F5344CB8AC3E}">
        <p14:creationId xmlns:p14="http://schemas.microsoft.com/office/powerpoint/2010/main" val="231816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E2342507-0296-4941-8040-81FAAA084A9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625456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978F3C4-13C2-F74A-9E6E-6C46CC134AC2}"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2598133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D1904D3-3A8E-4140-A050-3A1A6D8AA3CC}"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2888338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88D6A47C-E3A2-2948-AD45-AE6A482ABCAC}"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8516247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CFD02EC1-1255-604A-9BEA-585B41EAFA5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959286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5B05A00F-B8A6-5A45-B3A9-0783E5DCBD30}"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8395748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EF9BFDE3-A83E-C14F-8C39-82E4D3AC620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5110758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E5765D0-BDBC-8A45-BED6-6F330EACB6A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9712003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03F8538A-97F3-F747-84C0-4F957A11EB9F}"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4879943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6B4D9ED-A8A3-C145-A717-15FB7C7B325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30501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0.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1.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2.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7.png"/><Relationship Id="rId2" Type="http://schemas.openxmlformats.org/officeDocument/2006/relationships/slideLayout" Target="../slideLayouts/slideLayout101.xml"/><Relationship Id="rId16" Type="http://schemas.openxmlformats.org/officeDocument/2006/relationships/image" Target="../media/image6.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13.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4.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10.jpe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9.jpe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8.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2.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7.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3.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0.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4.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1.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5.emf"/><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2.xml"/><Relationship Id="rId17" Type="http://schemas.openxmlformats.org/officeDocument/2006/relationships/image" Target="../media/image19.png"/><Relationship Id="rId2" Type="http://schemas.openxmlformats.org/officeDocument/2006/relationships/slideLayout" Target="../slideLayouts/slideLayout204.xml"/><Relationship Id="rId16" Type="http://schemas.openxmlformats.org/officeDocument/2006/relationships/image" Target="../media/image18.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image" Target="../media/image17.png"/><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16.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3.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4.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7.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8.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1.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9.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1.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20.jp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2.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image" Target="../media/image21.jpg"/><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3.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35.xml"/><Relationship Id="rId1" Type="http://schemas.openxmlformats.org/officeDocument/2006/relationships/slideLayout" Target="../slideLayouts/slideLayout35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6.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7.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8.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23.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0.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423.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43.xml"/><Relationship Id="rId1" Type="http://schemas.openxmlformats.org/officeDocument/2006/relationships/slideLayout" Target="../slideLayouts/slideLayout42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1.jpe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4.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4.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6301"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b="1" i="0" dirty="0">
              <a:solidFill>
                <a:srgbClr val="292929"/>
              </a:solidFill>
              <a:latin typeface="Arial" panose="020B0604020202020204" pitchFamily="34" charset="0"/>
              <a:cs typeface="Arial" charset="0"/>
            </a:endParaRPr>
          </a:p>
        </p:txBody>
      </p:sp>
      <p:sp>
        <p:nvSpPr>
          <p:cNvPr id="79875"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b="1" i="0" dirty="0">
              <a:solidFill>
                <a:srgbClr val="292929"/>
              </a:solidFill>
              <a:latin typeface="Arial" panose="020B0604020202020204" pitchFamily="34" charset="0"/>
              <a:cs typeface="Arial" charset="0"/>
            </a:endParaRPr>
          </a:p>
        </p:txBody>
      </p:sp>
      <p:sp>
        <p:nvSpPr>
          <p:cNvPr id="79876"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79877"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292929"/>
                </a:solidFill>
                <a:latin typeface="Arial" charset="0"/>
                <a:ea typeface="ＭＳ Ｐゴシック" charset="0"/>
                <a:cs typeface="Arial" charset="0"/>
              </a:defRPr>
            </a:lvl1pPr>
          </a:lstStyle>
          <a:p>
            <a:pPr>
              <a:defRPr/>
            </a:pPr>
            <a:endParaRPr lang="en-GB"/>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292929"/>
                </a:solidFill>
                <a:latin typeface="Arial" charset="0"/>
                <a:ea typeface="ＭＳ Ｐゴシック" charset="0"/>
                <a:cs typeface="Arial" charset="0"/>
              </a:defRPr>
            </a:lvl1pPr>
          </a:lstStyle>
          <a:p>
            <a:pPr>
              <a:defRPr/>
            </a:pPr>
            <a:endParaRPr lang="en-GB"/>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292929"/>
                </a:solidFill>
                <a:latin typeface="Arial" charset="0"/>
              </a:defRPr>
            </a:lvl1pPr>
          </a:lstStyle>
          <a:p>
            <a:pPr>
              <a:defRPr/>
            </a:pPr>
            <a:fld id="{8AA39073-1E60-4447-B889-090BCAF73172}" type="slidenum">
              <a:rPr lang="en-GB"/>
              <a:pPr>
                <a:defRPr/>
              </a:pPr>
              <a:t>‹#›</a:t>
            </a:fld>
            <a:endParaRPr lang="en-GB"/>
          </a:p>
        </p:txBody>
      </p:sp>
      <p:sp>
        <p:nvSpPr>
          <p:cNvPr id="79881"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79882"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6326" r:id="rId1"/>
    <p:sldLayoutId id="2147486327" r:id="rId2"/>
    <p:sldLayoutId id="2147486328" r:id="rId3"/>
    <p:sldLayoutId id="2147486329" r:id="rId4"/>
    <p:sldLayoutId id="2147486330" r:id="rId5"/>
    <p:sldLayoutId id="2147486331" r:id="rId6"/>
    <p:sldLayoutId id="2147486332" r:id="rId7"/>
    <p:sldLayoutId id="2147486333" r:id="rId8"/>
    <p:sldLayoutId id="2147486334" r:id="rId9"/>
    <p:sldLayoutId id="2147486335" r:id="rId10"/>
    <p:sldLayoutId id="2147486336"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C3792700-E178-2C46-95A9-DEF33D8637A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Arial" charset="0"/>
                <a:ea typeface="ＭＳ Ｐゴシック" charset="0"/>
                <a:cs typeface="Arial" charset="0"/>
              </a:defRPr>
            </a:lvl1pPr>
          </a:lstStyle>
          <a:p>
            <a:pPr>
              <a:defRPr/>
            </a:pPr>
            <a:endParaRPr lang="en-US"/>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10D7CDD3-E1DE-FF47-AECD-8BCAFCBB9265}" type="slidenum">
              <a:rPr lang="en-US"/>
              <a:pPr>
                <a:defRPr/>
              </a:pPr>
              <a:t>‹#›</a:t>
            </a:fld>
            <a:endParaRPr lang="en-US"/>
          </a:p>
        </p:txBody>
      </p:sp>
      <p:grpSp>
        <p:nvGrpSpPr>
          <p:cNvPr id="104452" name="Group 1028"/>
          <p:cNvGrpSpPr>
            <a:grpSpLocks/>
          </p:cNvGrpSpPr>
          <p:nvPr/>
        </p:nvGrpSpPr>
        <p:grpSpPr bwMode="auto">
          <a:xfrm>
            <a:off x="0" y="0"/>
            <a:ext cx="9140825" cy="6850063"/>
            <a:chOff x="0" y="0"/>
            <a:chExt cx="5758" cy="4315"/>
          </a:xfrm>
        </p:grpSpPr>
        <p:grpSp>
          <p:nvGrpSpPr>
            <p:cNvPr id="10445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446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104458"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charset="0"/>
                <a:ea typeface="ＭＳ Ｐゴシック" charset="0"/>
                <a:cs typeface="Arial" charset="0"/>
              </a:defRPr>
            </a:lvl1pPr>
          </a:lstStyle>
          <a:p>
            <a:pPr>
              <a:defRPr/>
            </a:pPr>
            <a:endParaRPr lang="en-US"/>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48" r:id="rId1"/>
    <p:sldLayoutId id="2147486349" r:id="rId2"/>
    <p:sldLayoutId id="2147486350" r:id="rId3"/>
    <p:sldLayoutId id="2147486351" r:id="rId4"/>
    <p:sldLayoutId id="2147486352" r:id="rId5"/>
    <p:sldLayoutId id="2147486353" r:id="rId6"/>
    <p:sldLayoutId id="2147486354" r:id="rId7"/>
    <p:sldLayoutId id="2147486355" r:id="rId8"/>
    <p:sldLayoutId id="2147486356" r:id="rId9"/>
    <p:sldLayoutId id="2147486357" r:id="rId10"/>
    <p:sldLayoutId id="214748635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9"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 id="2147486298" r:id="rId12"/>
    <p:sldLayoutId id="2147486299" r:id="rId13"/>
    <p:sldLayoutId id="214748630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6E54452A-D3C5-D74A-B995-4ACC4A63CB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60" r:id="rId1"/>
    <p:sldLayoutId id="2147486361" r:id="rId2"/>
    <p:sldLayoutId id="2147486362" r:id="rId3"/>
    <p:sldLayoutId id="2147486363" r:id="rId4"/>
    <p:sldLayoutId id="2147486364" r:id="rId5"/>
    <p:sldLayoutId id="2147486365" r:id="rId6"/>
    <p:sldLayoutId id="2147486366" r:id="rId7"/>
    <p:sldLayoutId id="2147486367" r:id="rId8"/>
    <p:sldLayoutId id="2147486368" r:id="rId9"/>
    <p:sldLayoutId id="2147486369" r:id="rId10"/>
    <p:sldLayoutId id="2147486370" r:id="rId11"/>
    <p:sldLayoutId id="2147486371"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solidFill>
                  <a:srgbClr val="CCECFF"/>
                </a:solidFill>
                <a:latin typeface="Arial" panose="020B0604020202020204" pitchFamily="34" charset="0"/>
                <a:ea typeface="ＭＳ Ｐゴシック" charset="0"/>
                <a:cs typeface="Arial" charset="0"/>
              </a:defRPr>
            </a:lvl1pPr>
          </a:lstStyle>
          <a:p>
            <a:pPr>
              <a:defRPr/>
            </a:pPr>
            <a:endParaRPr lang="en-GB" dirty="0"/>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solidFill>
                  <a:srgbClr val="CCECFF"/>
                </a:solidFill>
                <a:latin typeface="Arial" panose="020B0604020202020204" pitchFamily="34" charset="0"/>
                <a:ea typeface="ＭＳ Ｐゴシック" charset="0"/>
                <a:cs typeface="Arial" charset="0"/>
              </a:defRPr>
            </a:lvl1pPr>
          </a:lstStyle>
          <a:p>
            <a:pPr>
              <a:defRPr/>
            </a:pPr>
            <a:endParaRPr lang="en-GB" dirty="0"/>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solidFill>
                  <a:srgbClr val="CCECFF"/>
                </a:solidFill>
                <a:latin typeface="Arial" panose="020B0604020202020204" pitchFamily="34" charset="0"/>
              </a:defRPr>
            </a:lvl1pPr>
          </a:lstStyle>
          <a:p>
            <a:pPr>
              <a:defRPr/>
            </a:pPr>
            <a:fld id="{66341902-B981-4E41-8BF7-F253E83A4E4C}" type="slidenum">
              <a:rPr lang="en-GB" smtClean="0"/>
              <a:pPr>
                <a:defRPr/>
              </a:pPr>
              <a:t>‹#›</a:t>
            </a:fld>
            <a:endParaRPr lang="en-GB" dirty="0"/>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Tree>
  </p:cSld>
  <p:clrMap bg1="dk2" tx1="lt1" bg2="dk1" tx2="lt2" accent1="accent1" accent2="accent2" accent3="accent3" accent4="accent4" accent5="accent5" accent6="accent6" hlink="hlink" folHlink="folHlink"/>
  <p:sldLayoutIdLst>
    <p:sldLayoutId id="2147486372" r:id="rId1"/>
    <p:sldLayoutId id="2147486373" r:id="rId2"/>
    <p:sldLayoutId id="2147486374" r:id="rId3"/>
    <p:sldLayoutId id="2147486375" r:id="rId4"/>
    <p:sldLayoutId id="2147486376" r:id="rId5"/>
    <p:sldLayoutId id="2147486377" r:id="rId6"/>
    <p:sldLayoutId id="2147486378" r:id="rId7"/>
    <p:sldLayoutId id="2147486379" r:id="rId8"/>
    <p:sldLayoutId id="2147486380" r:id="rId9"/>
    <p:sldLayoutId id="2147486381" r:id="rId10"/>
    <p:sldLayoutId id="214748638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6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Arial" charset="0"/>
            </a:endParaRPr>
          </a:p>
        </p:txBody>
      </p:sp>
      <p:sp>
        <p:nvSpPr>
          <p:cNvPr id="1577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US"/>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US"/>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000000"/>
                </a:solidFill>
                <a:latin typeface="Arial" charset="0"/>
              </a:defRPr>
            </a:lvl1pPr>
          </a:lstStyle>
          <a:p>
            <a:pPr>
              <a:defRPr/>
            </a:pPr>
            <a:fld id="{18C346F3-C413-D34E-A839-237409E76F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8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2274"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18228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9B607E38-20A2-D143-B954-BF6051C6E67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05" r:id="rId1"/>
    <p:sldLayoutId id="2147486406" r:id="rId2"/>
    <p:sldLayoutId id="2147486407" r:id="rId3"/>
    <p:sldLayoutId id="2147486408" r:id="rId4"/>
    <p:sldLayoutId id="2147486409" r:id="rId5"/>
    <p:sldLayoutId id="2147486410" r:id="rId6"/>
    <p:sldLayoutId id="2147486411" r:id="rId7"/>
    <p:sldLayoutId id="2147486412" r:id="rId8"/>
    <p:sldLayoutId id="2147486413" r:id="rId9"/>
    <p:sldLayoutId id="2147486414" r:id="rId10"/>
    <p:sldLayoutId id="21474864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194564"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a:solidFill>
                  <a:srgbClr val="FFFFFF"/>
                </a:solidFill>
                <a:latin typeface="Comic Sans MS" charset="0"/>
                <a:cs typeface="Arial"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latin typeface="Helvetica" charset="0"/>
                <a:cs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3CE58C5-D561-D649-B032-20231C965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02"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136CDE4F-8E0F-8E40-A327-E93F1F494756}"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6428" r:id="rId1"/>
    <p:sldLayoutId id="2147486429" r:id="rId2"/>
    <p:sldLayoutId id="2147486430" r:id="rId3"/>
    <p:sldLayoutId id="2147486431" r:id="rId4"/>
    <p:sldLayoutId id="2147486432" r:id="rId5"/>
    <p:sldLayoutId id="2147486433" r:id="rId6"/>
    <p:sldLayoutId id="2147486434" r:id="rId7"/>
    <p:sldLayoutId id="2147486435" r:id="rId8"/>
    <p:sldLayoutId id="2147486436" r:id="rId9"/>
    <p:sldLayoutId id="2147486437" r:id="rId10"/>
    <p:sldLayoutId id="214748643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22210" name="Rectangle 3"/>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solidFill>
                <a:srgbClr val="2F1311"/>
              </a:solidFill>
              <a:latin typeface="Arial" charset="0"/>
              <a:cs typeface="Arial" charset="0"/>
            </a:endParaRPr>
          </a:p>
        </p:txBody>
      </p:sp>
      <p:sp>
        <p:nvSpPr>
          <p:cNvPr id="222211"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solidFill>
                <a:srgbClr val="2F1311"/>
              </a:solidFill>
              <a:latin typeface="Arial" charset="0"/>
              <a:cs typeface="Arial"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a:solidFill>
                <a:srgbClr val="2F1311"/>
              </a:solidFill>
              <a:latin typeface="Arial" charset="0"/>
              <a:cs typeface="Arial" charset="0"/>
            </a:endParaRPr>
          </a:p>
        </p:txBody>
      </p:sp>
      <p:grpSp>
        <p:nvGrpSpPr>
          <p:cNvPr id="222213" name="Group 6"/>
          <p:cNvGrpSpPr>
            <a:grpSpLocks/>
          </p:cNvGrpSpPr>
          <p:nvPr/>
        </p:nvGrpSpPr>
        <p:grpSpPr bwMode="auto">
          <a:xfrm>
            <a:off x="7848600" y="1588"/>
            <a:ext cx="1295400" cy="6308725"/>
            <a:chOff x="4944" y="1"/>
            <a:chExt cx="816" cy="3974"/>
          </a:xfrm>
        </p:grpSpPr>
        <p:grpSp>
          <p:nvGrpSpPr>
            <p:cNvPr id="222227" name="Group 7"/>
            <p:cNvGrpSpPr>
              <a:grpSpLocks/>
            </p:cNvGrpSpPr>
            <p:nvPr userDrawn="1"/>
          </p:nvGrpSpPr>
          <p:grpSpPr bwMode="auto">
            <a:xfrm>
              <a:off x="5280" y="1"/>
              <a:ext cx="480" cy="1430"/>
              <a:chOff x="5280" y="1"/>
              <a:chExt cx="480" cy="1430"/>
            </a:xfrm>
          </p:grpSpPr>
          <p:grpSp>
            <p:nvGrpSpPr>
              <p:cNvPr id="222248" name="Group 8"/>
              <p:cNvGrpSpPr>
                <a:grpSpLocks/>
              </p:cNvGrpSpPr>
              <p:nvPr userDrawn="1"/>
            </p:nvGrpSpPr>
            <p:grpSpPr bwMode="auto">
              <a:xfrm rot="-5400000">
                <a:off x="5484" y="0"/>
                <a:ext cx="174" cy="176"/>
                <a:chOff x="1657" y="323"/>
                <a:chExt cx="1691" cy="2560"/>
              </a:xfrm>
            </p:grpSpPr>
            <p:grpSp>
              <p:nvGrpSpPr>
                <p:cNvPr id="222257" name="Group 9"/>
                <p:cNvGrpSpPr>
                  <a:grpSpLocks/>
                </p:cNvGrpSpPr>
                <p:nvPr/>
              </p:nvGrpSpPr>
              <p:grpSpPr bwMode="auto">
                <a:xfrm>
                  <a:off x="1657" y="323"/>
                  <a:ext cx="1691" cy="2560"/>
                  <a:chOff x="1657" y="323"/>
                  <a:chExt cx="1691" cy="2560"/>
                </a:xfrm>
              </p:grpSpPr>
              <p:sp>
                <p:nvSpPr>
                  <p:cNvPr id="222264" name="Freeform 10"/>
                  <p:cNvSpPr>
                    <a:spLocks/>
                  </p:cNvSpPr>
                  <p:nvPr/>
                </p:nvSpPr>
                <p:spPr bwMode="auto">
                  <a:xfrm>
                    <a:off x="2211" y="323"/>
                    <a:ext cx="1234" cy="2560"/>
                  </a:xfrm>
                  <a:custGeom>
                    <a:avLst/>
                    <a:gdLst>
                      <a:gd name="T0" fmla="*/ 348 w 1231"/>
                      <a:gd name="T1" fmla="*/ 283 h 2560"/>
                      <a:gd name="T2" fmla="*/ 426 w 1231"/>
                      <a:gd name="T3" fmla="*/ 115 h 2560"/>
                      <a:gd name="T4" fmla="*/ 594 w 1231"/>
                      <a:gd name="T5" fmla="*/ 7 h 2560"/>
                      <a:gd name="T6" fmla="*/ 917 w 1231"/>
                      <a:gd name="T7" fmla="*/ 61 h 2560"/>
                      <a:gd name="T8" fmla="*/ 1084 w 1231"/>
                      <a:gd name="T9" fmla="*/ 349 h 2560"/>
                      <a:gd name="T10" fmla="*/ 1001 w 1231"/>
                      <a:gd name="T11" fmla="*/ 769 h 2560"/>
                      <a:gd name="T12" fmla="*/ 965 w 1231"/>
                      <a:gd name="T13" fmla="*/ 943 h 2560"/>
                      <a:gd name="T14" fmla="*/ 1138 w 1231"/>
                      <a:gd name="T15" fmla="*/ 1075 h 2560"/>
                      <a:gd name="T16" fmla="*/ 1264 w 1231"/>
                      <a:gd name="T17" fmla="*/ 1525 h 2560"/>
                      <a:gd name="T18" fmla="*/ 1156 w 1231"/>
                      <a:gd name="T19" fmla="*/ 1969 h 2560"/>
                      <a:gd name="T20" fmla="*/ 929 w 1231"/>
                      <a:gd name="T21" fmla="*/ 2077 h 2560"/>
                      <a:gd name="T22" fmla="*/ 743 w 1231"/>
                      <a:gd name="T23" fmla="*/ 2059 h 2560"/>
                      <a:gd name="T24" fmla="*/ 677 w 1231"/>
                      <a:gd name="T25" fmla="*/ 2251 h 2560"/>
                      <a:gd name="T26" fmla="*/ 540 w 1231"/>
                      <a:gd name="T27" fmla="*/ 2527 h 2560"/>
                      <a:gd name="T28" fmla="*/ 222 w 1231"/>
                      <a:gd name="T29" fmla="*/ 2509 h 2560"/>
                      <a:gd name="T30" fmla="*/ 31 w 1231"/>
                      <a:gd name="T31" fmla="*/ 2227 h 2560"/>
                      <a:gd name="T32" fmla="*/ 25 w 1231"/>
                      <a:gd name="T33" fmla="*/ 1969 h 2560"/>
                      <a:gd name="T34" fmla="*/ 145 w 1231"/>
                      <a:gd name="T35" fmla="*/ 1651 h 2560"/>
                      <a:gd name="T36" fmla="*/ 270 w 1231"/>
                      <a:gd name="T37" fmla="*/ 1513 h 2560"/>
                      <a:gd name="T38" fmla="*/ 228 w 1231"/>
                      <a:gd name="T39" fmla="*/ 1729 h 2560"/>
                      <a:gd name="T40" fmla="*/ 73 w 1231"/>
                      <a:gd name="T41" fmla="*/ 2023 h 2560"/>
                      <a:gd name="T42" fmla="*/ 169 w 1231"/>
                      <a:gd name="T43" fmla="*/ 2323 h 2560"/>
                      <a:gd name="T44" fmla="*/ 450 w 1231"/>
                      <a:gd name="T45" fmla="*/ 2431 h 2560"/>
                      <a:gd name="T46" fmla="*/ 606 w 1231"/>
                      <a:gd name="T47" fmla="*/ 2227 h 2560"/>
                      <a:gd name="T48" fmla="*/ 588 w 1231"/>
                      <a:gd name="T49" fmla="*/ 1807 h 2560"/>
                      <a:gd name="T50" fmla="*/ 504 w 1231"/>
                      <a:gd name="T51" fmla="*/ 1531 h 2560"/>
                      <a:gd name="T52" fmla="*/ 546 w 1231"/>
                      <a:gd name="T53" fmla="*/ 1459 h 2560"/>
                      <a:gd name="T54" fmla="*/ 647 w 1231"/>
                      <a:gd name="T55" fmla="*/ 1633 h 2560"/>
                      <a:gd name="T56" fmla="*/ 743 w 1231"/>
                      <a:gd name="T57" fmla="*/ 1933 h 2560"/>
                      <a:gd name="T58" fmla="*/ 989 w 1231"/>
                      <a:gd name="T59" fmla="*/ 1963 h 2560"/>
                      <a:gd name="T60" fmla="*/ 1168 w 1231"/>
                      <a:gd name="T61" fmla="*/ 1687 h 2560"/>
                      <a:gd name="T62" fmla="*/ 1150 w 1231"/>
                      <a:gd name="T63" fmla="*/ 1273 h 2560"/>
                      <a:gd name="T64" fmla="*/ 905 w 1231"/>
                      <a:gd name="T65" fmla="*/ 1057 h 2560"/>
                      <a:gd name="T66" fmla="*/ 701 w 1231"/>
                      <a:gd name="T67" fmla="*/ 1129 h 2560"/>
                      <a:gd name="T68" fmla="*/ 588 w 1231"/>
                      <a:gd name="T69" fmla="*/ 1117 h 2560"/>
                      <a:gd name="T70" fmla="*/ 641 w 1231"/>
                      <a:gd name="T71" fmla="*/ 1033 h 2560"/>
                      <a:gd name="T72" fmla="*/ 833 w 1231"/>
                      <a:gd name="T73" fmla="*/ 937 h 2560"/>
                      <a:gd name="T74" fmla="*/ 971 w 1231"/>
                      <a:gd name="T75" fmla="*/ 613 h 2560"/>
                      <a:gd name="T76" fmla="*/ 905 w 1231"/>
                      <a:gd name="T77" fmla="*/ 175 h 2560"/>
                      <a:gd name="T78" fmla="*/ 641 w 1231"/>
                      <a:gd name="T79" fmla="*/ 103 h 2560"/>
                      <a:gd name="T80" fmla="*/ 402 w 1231"/>
                      <a:gd name="T81" fmla="*/ 355 h 2560"/>
                      <a:gd name="T82" fmla="*/ 414 w 1231"/>
                      <a:gd name="T83" fmla="*/ 763 h 2560"/>
                      <a:gd name="T84" fmla="*/ 354 w 1231"/>
                      <a:gd name="T85" fmla="*/ 949 h 2560"/>
                      <a:gd name="T86" fmla="*/ 300 w 1231"/>
                      <a:gd name="T87" fmla="*/ 685 h 2560"/>
                      <a:gd name="T88" fmla="*/ 31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5" name="Freeform 11"/>
                  <p:cNvSpPr>
                    <a:spLocks/>
                  </p:cNvSpPr>
                  <p:nvPr/>
                </p:nvSpPr>
                <p:spPr bwMode="auto">
                  <a:xfrm>
                    <a:off x="1706" y="308"/>
                    <a:ext cx="865" cy="2065"/>
                  </a:xfrm>
                  <a:custGeom>
                    <a:avLst/>
                    <a:gdLst>
                      <a:gd name="T0" fmla="*/ 785 w 865"/>
                      <a:gd name="T1" fmla="*/ 512 h 2071"/>
                      <a:gd name="T2" fmla="*/ 797 w 865"/>
                      <a:gd name="T3" fmla="*/ 339 h 2071"/>
                      <a:gd name="T4" fmla="*/ 863 w 865"/>
                      <a:gd name="T5" fmla="*/ 195 h 2071"/>
                      <a:gd name="T6" fmla="*/ 809 w 865"/>
                      <a:gd name="T7" fmla="*/ 207 h 2071"/>
                      <a:gd name="T8" fmla="*/ 749 w 865"/>
                      <a:gd name="T9" fmla="*/ 20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5 h 2071"/>
                      <a:gd name="T22" fmla="*/ 119 w 865"/>
                      <a:gd name="T23" fmla="*/ 393 h 2071"/>
                      <a:gd name="T24" fmla="*/ 131 w 865"/>
                      <a:gd name="T25" fmla="*/ 568 h 2071"/>
                      <a:gd name="T26" fmla="*/ 173 w 865"/>
                      <a:gd name="T27" fmla="*/ 760 h 2071"/>
                      <a:gd name="T28" fmla="*/ 197 w 865"/>
                      <a:gd name="T29" fmla="*/ 854 h 2071"/>
                      <a:gd name="T30" fmla="*/ 167 w 865"/>
                      <a:gd name="T31" fmla="*/ 953 h 2071"/>
                      <a:gd name="T32" fmla="*/ 65 w 865"/>
                      <a:gd name="T33" fmla="*/ 1091 h 2071"/>
                      <a:gd name="T34" fmla="*/ 17 w 865"/>
                      <a:gd name="T35" fmla="*/ 1254 h 2071"/>
                      <a:gd name="T36" fmla="*/ 5 w 865"/>
                      <a:gd name="T37" fmla="*/ 1506 h 2071"/>
                      <a:gd name="T38" fmla="*/ 47 w 865"/>
                      <a:gd name="T39" fmla="*/ 1693 h 2071"/>
                      <a:gd name="T40" fmla="*/ 131 w 865"/>
                      <a:gd name="T41" fmla="*/ 1843 h 2071"/>
                      <a:gd name="T42" fmla="*/ 299 w 865"/>
                      <a:gd name="T43" fmla="*/ 1922 h 2071"/>
                      <a:gd name="T44" fmla="*/ 425 w 865"/>
                      <a:gd name="T45" fmla="*/ 1916 h 2071"/>
                      <a:gd name="T46" fmla="*/ 467 w 865"/>
                      <a:gd name="T47" fmla="*/ 1928 h 2071"/>
                      <a:gd name="T48" fmla="*/ 497 w 865"/>
                      <a:gd name="T49" fmla="*/ 2000 h 2071"/>
                      <a:gd name="T50" fmla="*/ 497 w 865"/>
                      <a:gd name="T51" fmla="*/ 1898 h 2071"/>
                      <a:gd name="T52" fmla="*/ 557 w 865"/>
                      <a:gd name="T53" fmla="*/ 1723 h 2071"/>
                      <a:gd name="T54" fmla="*/ 617 w 865"/>
                      <a:gd name="T55" fmla="*/ 1603 h 2071"/>
                      <a:gd name="T56" fmla="*/ 581 w 865"/>
                      <a:gd name="T57" fmla="*/ 1645 h 2071"/>
                      <a:gd name="T58" fmla="*/ 515 w 865"/>
                      <a:gd name="T59" fmla="*/ 1765 h 2071"/>
                      <a:gd name="T60" fmla="*/ 407 w 865"/>
                      <a:gd name="T61" fmla="*/ 1848 h 2071"/>
                      <a:gd name="T62" fmla="*/ 269 w 865"/>
                      <a:gd name="T63" fmla="*/ 1843 h 2071"/>
                      <a:gd name="T64" fmla="*/ 179 w 865"/>
                      <a:gd name="T65" fmla="*/ 1759 h 2071"/>
                      <a:gd name="T66" fmla="*/ 113 w 865"/>
                      <a:gd name="T67" fmla="*/ 1585 h 2071"/>
                      <a:gd name="T68" fmla="*/ 107 w 865"/>
                      <a:gd name="T69" fmla="*/ 1350 h 2071"/>
                      <a:gd name="T70" fmla="*/ 137 w 865"/>
                      <a:gd name="T71" fmla="*/ 1157 h 2071"/>
                      <a:gd name="T72" fmla="*/ 203 w 865"/>
                      <a:gd name="T73" fmla="*/ 1037 h 2071"/>
                      <a:gd name="T74" fmla="*/ 323 w 865"/>
                      <a:gd name="T75" fmla="*/ 989 h 2071"/>
                      <a:gd name="T76" fmla="*/ 509 w 865"/>
                      <a:gd name="T77" fmla="*/ 1043 h 2071"/>
                      <a:gd name="T78" fmla="*/ 611 w 865"/>
                      <a:gd name="T79" fmla="*/ 1091 h 2071"/>
                      <a:gd name="T80" fmla="*/ 665 w 865"/>
                      <a:gd name="T81" fmla="*/ 1067 h 2071"/>
                      <a:gd name="T82" fmla="*/ 659 w 865"/>
                      <a:gd name="T83" fmla="*/ 1013 h 2071"/>
                      <a:gd name="T84" fmla="*/ 611 w 865"/>
                      <a:gd name="T85" fmla="*/ 971 h 2071"/>
                      <a:gd name="T86" fmla="*/ 497 w 865"/>
                      <a:gd name="T87" fmla="*/ 947 h 2071"/>
                      <a:gd name="T88" fmla="*/ 323 w 865"/>
                      <a:gd name="T89" fmla="*/ 863 h 2071"/>
                      <a:gd name="T90" fmla="*/ 233 w 865"/>
                      <a:gd name="T91" fmla="*/ 658 h 2071"/>
                      <a:gd name="T92" fmla="*/ 209 w 865"/>
                      <a:gd name="T93" fmla="*/ 405 h 2071"/>
                      <a:gd name="T94" fmla="*/ 317 w 865"/>
                      <a:gd name="T95" fmla="*/ 170 h 2071"/>
                      <a:gd name="T96" fmla="*/ 485 w 865"/>
                      <a:gd name="T97" fmla="*/ 110 h 2071"/>
                      <a:gd name="T98" fmla="*/ 617 w 865"/>
                      <a:gd name="T99" fmla="*/ 164 h 2071"/>
                      <a:gd name="T100" fmla="*/ 707 w 865"/>
                      <a:gd name="T101" fmla="*/ 279 h 2071"/>
                      <a:gd name="T102" fmla="*/ 737 w 865"/>
                      <a:gd name="T103" fmla="*/ 417 h 2071"/>
                      <a:gd name="T104" fmla="*/ 773 w 865"/>
                      <a:gd name="T105" fmla="*/ 580 h 2071"/>
                      <a:gd name="T106" fmla="*/ 809 w 865"/>
                      <a:gd name="T107" fmla="*/ 562 h 2071"/>
                      <a:gd name="T108" fmla="*/ 785 w 865"/>
                      <a:gd name="T109" fmla="*/ 51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22258"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000">
                    <a:solidFill>
                      <a:srgbClr val="2F1311"/>
                    </a:solidFill>
                    <a:latin typeface="Arial" charset="0"/>
                    <a:cs typeface="Arial" charset="0"/>
                  </a:endParaRPr>
                </a:p>
              </p:txBody>
            </p:sp>
            <p:sp>
              <p:nvSpPr>
                <p:cNvPr id="222259" name="Freeform 13"/>
                <p:cNvSpPr>
                  <a:spLocks/>
                </p:cNvSpPr>
                <p:nvPr/>
              </p:nvSpPr>
              <p:spPr bwMode="auto">
                <a:xfrm>
                  <a:off x="2697" y="672"/>
                  <a:ext cx="262" cy="524"/>
                </a:xfrm>
                <a:custGeom>
                  <a:avLst/>
                  <a:gdLst>
                    <a:gd name="T0" fmla="*/ 3 w 266"/>
                    <a:gd name="T1" fmla="*/ 516 h 521"/>
                    <a:gd name="T2" fmla="*/ 27 w 266"/>
                    <a:gd name="T3" fmla="*/ 295 h 521"/>
                    <a:gd name="T4" fmla="*/ 94 w 266"/>
                    <a:gd name="T5" fmla="*/ 45 h 521"/>
                    <a:gd name="T6" fmla="*/ 155 w 266"/>
                    <a:gd name="T7" fmla="*/ 3 h 521"/>
                    <a:gd name="T8" fmla="*/ 202 w 266"/>
                    <a:gd name="T9" fmla="*/ 39 h 521"/>
                    <a:gd name="T10" fmla="*/ 220 w 266"/>
                    <a:gd name="T11" fmla="*/ 140 h 521"/>
                    <a:gd name="T12" fmla="*/ 174 w 266"/>
                    <a:gd name="T13" fmla="*/ 295 h 521"/>
                    <a:gd name="T14" fmla="*/ 91 w 266"/>
                    <a:gd name="T15" fmla="*/ 510 h 521"/>
                    <a:gd name="T16" fmla="*/ 34 w 266"/>
                    <a:gd name="T17" fmla="*/ 534 h 521"/>
                    <a:gd name="T18" fmla="*/ 3 w 266"/>
                    <a:gd name="T19" fmla="*/ 51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0" name="Freeform 14"/>
                <p:cNvSpPr>
                  <a:spLocks/>
                </p:cNvSpPr>
                <p:nvPr/>
              </p:nvSpPr>
              <p:spPr bwMode="auto">
                <a:xfrm>
                  <a:off x="2765" y="1588"/>
                  <a:ext cx="398" cy="349"/>
                </a:xfrm>
                <a:custGeom>
                  <a:avLst/>
                  <a:gdLst>
                    <a:gd name="T0" fmla="*/ 122 w 392"/>
                    <a:gd name="T1" fmla="*/ 268 h 340"/>
                    <a:gd name="T2" fmla="*/ 16 w 392"/>
                    <a:gd name="T3" fmla="*/ 116 h 340"/>
                    <a:gd name="T4" fmla="*/ 4 w 392"/>
                    <a:gd name="T5" fmla="*/ 56 h 340"/>
                    <a:gd name="T6" fmla="*/ 28 w 392"/>
                    <a:gd name="T7" fmla="*/ 3 h 340"/>
                    <a:gd name="T8" fmla="*/ 152 w 392"/>
                    <a:gd name="T9" fmla="*/ 38 h 340"/>
                    <a:gd name="T10" fmla="*/ 294 w 392"/>
                    <a:gd name="T11" fmla="*/ 98 h 340"/>
                    <a:gd name="T12" fmla="*/ 430 w 392"/>
                    <a:gd name="T13" fmla="*/ 211 h 340"/>
                    <a:gd name="T14" fmla="*/ 458 w 392"/>
                    <a:gd name="T15" fmla="*/ 363 h 340"/>
                    <a:gd name="T16" fmla="*/ 402 w 392"/>
                    <a:gd name="T17" fmla="*/ 444 h 340"/>
                    <a:gd name="T18" fmla="*/ 288 w 392"/>
                    <a:gd name="T19" fmla="*/ 421 h 340"/>
                    <a:gd name="T20" fmla="*/ 122 w 392"/>
                    <a:gd name="T21" fmla="*/ 268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1" name="Freeform 15"/>
                <p:cNvSpPr>
                  <a:spLocks/>
                </p:cNvSpPr>
                <p:nvPr/>
              </p:nvSpPr>
              <p:spPr bwMode="auto">
                <a:xfrm>
                  <a:off x="2464" y="1923"/>
                  <a:ext cx="146" cy="567"/>
                </a:xfrm>
                <a:custGeom>
                  <a:avLst/>
                  <a:gdLst>
                    <a:gd name="T0" fmla="*/ 15 w 151"/>
                    <a:gd name="T1" fmla="*/ 198 h 558"/>
                    <a:gd name="T2" fmla="*/ 31 w 151"/>
                    <a:gd name="T3" fmla="*/ 50 h 558"/>
                    <a:gd name="T4" fmla="*/ 44 w 151"/>
                    <a:gd name="T5" fmla="*/ 3 h 558"/>
                    <a:gd name="T6" fmla="*/ 74 w 151"/>
                    <a:gd name="T7" fmla="*/ 27 h 558"/>
                    <a:gd name="T8" fmla="*/ 96 w 151"/>
                    <a:gd name="T9" fmla="*/ 198 h 558"/>
                    <a:gd name="T10" fmla="*/ 99 w 151"/>
                    <a:gd name="T11" fmla="*/ 505 h 558"/>
                    <a:gd name="T12" fmla="*/ 67 w 151"/>
                    <a:gd name="T13" fmla="*/ 647 h 558"/>
                    <a:gd name="T14" fmla="*/ 15 w 151"/>
                    <a:gd name="T15" fmla="*/ 612 h 558"/>
                    <a:gd name="T16" fmla="*/ 0 w 151"/>
                    <a:gd name="T17" fmla="*/ 375 h 558"/>
                    <a:gd name="T18" fmla="*/ 15 w 151"/>
                    <a:gd name="T19" fmla="*/ 19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2" name="Freeform 16"/>
                <p:cNvSpPr>
                  <a:spLocks/>
                </p:cNvSpPr>
                <p:nvPr/>
              </p:nvSpPr>
              <p:spPr bwMode="auto">
                <a:xfrm>
                  <a:off x="1910" y="1588"/>
                  <a:ext cx="389" cy="247"/>
                </a:xfrm>
                <a:custGeom>
                  <a:avLst/>
                  <a:gdLst>
                    <a:gd name="T0" fmla="*/ 164 w 392"/>
                    <a:gd name="T1" fmla="*/ 50 h 253"/>
                    <a:gd name="T2" fmla="*/ 285 w 392"/>
                    <a:gd name="T3" fmla="*/ 19 h 253"/>
                    <a:gd name="T4" fmla="*/ 334 w 392"/>
                    <a:gd name="T5" fmla="*/ 7 h 253"/>
                    <a:gd name="T6" fmla="*/ 352 w 392"/>
                    <a:gd name="T7" fmla="*/ 50 h 253"/>
                    <a:gd name="T8" fmla="*/ 303 w 392"/>
                    <a:gd name="T9" fmla="*/ 101 h 253"/>
                    <a:gd name="T10" fmla="*/ 182 w 392"/>
                    <a:gd name="T11" fmla="*/ 172 h 253"/>
                    <a:gd name="T12" fmla="*/ 37 w 392"/>
                    <a:gd name="T13" fmla="*/ 189 h 253"/>
                    <a:gd name="T14" fmla="*/ 1 w 392"/>
                    <a:gd name="T15" fmla="*/ 144 h 253"/>
                    <a:gd name="T16" fmla="*/ 43 w 392"/>
                    <a:gd name="T17" fmla="*/ 89 h 253"/>
                    <a:gd name="T18" fmla="*/ 164 w 392"/>
                    <a:gd name="T19" fmla="*/ 5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3" name="Freeform 17"/>
                <p:cNvSpPr>
                  <a:spLocks/>
                </p:cNvSpPr>
                <p:nvPr/>
              </p:nvSpPr>
              <p:spPr bwMode="auto">
                <a:xfrm>
                  <a:off x="2094" y="861"/>
                  <a:ext cx="233" cy="378"/>
                </a:xfrm>
                <a:custGeom>
                  <a:avLst/>
                  <a:gdLst>
                    <a:gd name="T0" fmla="*/ 63 w 238"/>
                    <a:gd name="T1" fmla="*/ 214 h 386"/>
                    <a:gd name="T2" fmla="*/ 23 w 238"/>
                    <a:gd name="T3" fmla="*/ 153 h 386"/>
                    <a:gd name="T4" fmla="*/ 0 w 238"/>
                    <a:gd name="T5" fmla="*/ 74 h 386"/>
                    <a:gd name="T6" fmla="*/ 23 w 238"/>
                    <a:gd name="T7" fmla="*/ 12 h 386"/>
                    <a:gd name="T8" fmla="*/ 97 w 238"/>
                    <a:gd name="T9" fmla="*/ 24 h 386"/>
                    <a:gd name="T10" fmla="*/ 143 w 238"/>
                    <a:gd name="T11" fmla="*/ 106 h 386"/>
                    <a:gd name="T12" fmla="*/ 186 w 238"/>
                    <a:gd name="T13" fmla="*/ 244 h 386"/>
                    <a:gd name="T14" fmla="*/ 161 w 238"/>
                    <a:gd name="T15" fmla="*/ 300 h 386"/>
                    <a:gd name="T16" fmla="*/ 134 w 238"/>
                    <a:gd name="T17" fmla="*/ 282 h 386"/>
                    <a:gd name="T18" fmla="*/ 63 w 238"/>
                    <a:gd name="T19" fmla="*/ 21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222249"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50"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51"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52"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53"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54"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55"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56"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22228" name="Group 26"/>
            <p:cNvGrpSpPr>
              <a:grpSpLocks/>
            </p:cNvGrpSpPr>
            <p:nvPr userDrawn="1"/>
          </p:nvGrpSpPr>
          <p:grpSpPr bwMode="auto">
            <a:xfrm>
              <a:off x="4944" y="1008"/>
              <a:ext cx="522" cy="2967"/>
              <a:chOff x="4944" y="1008"/>
              <a:chExt cx="522" cy="2967"/>
            </a:xfrm>
          </p:grpSpPr>
          <p:pic>
            <p:nvPicPr>
              <p:cNvPr id="22222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3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4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4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4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4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4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4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4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4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22214"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a:solidFill>
                <a:srgbClr val="2F1311"/>
              </a:solidFill>
              <a:latin typeface="Arial" charset="0"/>
              <a:cs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a:solidFill>
                <a:srgbClr val="2F1311"/>
              </a:solidFill>
              <a:latin typeface="Arial" charset="0"/>
              <a:cs typeface="Arial" charset="0"/>
            </a:endParaRPr>
          </a:p>
        </p:txBody>
      </p:sp>
      <p:sp>
        <p:nvSpPr>
          <p:cNvPr id="222217"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18"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19"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20"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a:solidFill>
                <a:srgbClr val="2F1311"/>
              </a:solidFill>
              <a:latin typeface="Arial" charset="0"/>
              <a:cs typeface="Arial" charset="0"/>
            </a:endParaRPr>
          </a:p>
        </p:txBody>
      </p:sp>
      <p:sp>
        <p:nvSpPr>
          <p:cNvPr id="222222"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solidFill>
                <a:srgbClr val="2F1311"/>
              </a:solidFill>
              <a:latin typeface="Arial" charset="0"/>
              <a:cs typeface="Arial"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a:solidFill>
                <a:srgbClr val="2F1311"/>
              </a:solidFill>
              <a:latin typeface="Arial" charset="0"/>
              <a:cs typeface="Arial" charset="0"/>
            </a:endParaRPr>
          </a:p>
        </p:txBody>
      </p:sp>
      <p:sp>
        <p:nvSpPr>
          <p:cNvPr id="222224"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b="1" i="0" dirty="0">
              <a:latin typeface="Arial" panose="020B0604020202020204" pitchFamily="34" charset="0"/>
            </a:endParaRPr>
          </a:p>
        </p:txBody>
      </p:sp>
      <p:sp>
        <p:nvSpPr>
          <p:cNvPr id="22222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2222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6450" r:id="rId1"/>
    <p:sldLayoutId id="2147486451" r:id="rId2"/>
    <p:sldLayoutId id="2147486452" r:id="rId3"/>
    <p:sldLayoutId id="2147486453" r:id="rId4"/>
    <p:sldLayoutId id="2147486454" r:id="rId5"/>
    <p:sldLayoutId id="2147486455" r:id="rId6"/>
    <p:sldLayoutId id="2147486456" r:id="rId7"/>
    <p:sldLayoutId id="2147486457" r:id="rId8"/>
    <p:sldLayoutId id="2147486458" r:id="rId9"/>
    <p:sldLayoutId id="2147486459" r:id="rId10"/>
    <p:sldLayoutId id="2147486460"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EC45DA2-9C54-294A-A34A-CEECD9BBAD87}" type="datetimeFigureOut">
              <a:rPr lang="en-US"/>
              <a:pPr>
                <a:defRPr/>
              </a:pPr>
              <a:t>5/4/26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81EC150-8275-9B4F-A722-27C44DFB4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4A8EB069-008A-AE46-B7DE-B88172F2DF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1224120335"/>
      </p:ext>
    </p:extLst>
  </p:cSld>
  <p:clrMap bg1="dk2" tx1="lt1" bg2="dk1" tx2="lt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5665329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9439461"/>
      </p:ext>
    </p:extLst>
  </p:cSld>
  <p:clrMap bg1="lt1" tx1="dk1" bg2="lt2" tx2="dk2" accent1="accent1" accent2="accent2" accent3="accent3" accent4="accent4" accent5="accent5" accent6="accent6" hlink="hlink" folHlink="folHlink"/>
  <p:sldLayoutIdLst>
    <p:sldLayoutId id="2147486508" r:id="rId1"/>
    <p:sldLayoutId id="2147486509" r:id="rId2"/>
    <p:sldLayoutId id="2147486510" r:id="rId3"/>
    <p:sldLayoutId id="2147486511" r:id="rId4"/>
    <p:sldLayoutId id="2147486512" r:id="rId5"/>
    <p:sldLayoutId id="2147486513" r:id="rId6"/>
    <p:sldLayoutId id="2147486514" r:id="rId7"/>
    <p:sldLayoutId id="2147486515" r:id="rId8"/>
    <p:sldLayoutId id="2147486516" r:id="rId9"/>
    <p:sldLayoutId id="2147486517" r:id="rId10"/>
    <p:sldLayoutId id="21474865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67231271"/>
      </p:ext>
    </p:extLst>
  </p:cSld>
  <p:clrMap bg1="lt1" tx1="dk1" bg2="lt2" tx2="dk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14145"/>
      </p:ext>
    </p:extLst>
  </p:cSld>
  <p:clrMap bg1="lt1" tx1="dk1" bg2="lt2" tx2="dk2" accent1="accent1" accent2="accent2" accent3="accent3" accent4="accent4" accent5="accent5" accent6="accent6" hlink="hlink" folHlink="folHlink"/>
  <p:sldLayoutIdLst>
    <p:sldLayoutId id="2147486532" r:id="rId1"/>
    <p:sldLayoutId id="2147486533" r:id="rId2"/>
    <p:sldLayoutId id="2147486534" r:id="rId3"/>
    <p:sldLayoutId id="2147486535" r:id="rId4"/>
    <p:sldLayoutId id="2147486536" r:id="rId5"/>
    <p:sldLayoutId id="2147486537" r:id="rId6"/>
    <p:sldLayoutId id="2147486538" r:id="rId7"/>
    <p:sldLayoutId id="2147486539" r:id="rId8"/>
    <p:sldLayoutId id="2147486540" r:id="rId9"/>
    <p:sldLayoutId id="2147486541" r:id="rId10"/>
    <p:sldLayoutId id="214748654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3200400" cy="6858000"/>
            <a:chOff x="0" y="0"/>
            <a:chExt cx="2016" cy="4320"/>
          </a:xfrm>
        </p:grpSpPr>
        <p:sp>
          <p:nvSpPr>
            <p:cNvPr id="25612"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613"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25603"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sp>
        <p:nvSpPr>
          <p:cNvPr id="25604"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5"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39945"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39946" name="Rectangle 1034"/>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5FA4FF9F-92F2-C949-9A92-A4A2A50F8C49}" type="slidenum">
              <a:rPr lang="en-US"/>
              <a:pPr>
                <a:defRPr/>
              </a:pPr>
              <a:t>‹#›</a:t>
            </a:fld>
            <a:endParaRPr lang="en-US"/>
          </a:p>
        </p:txBody>
      </p:sp>
      <p:grpSp>
        <p:nvGrpSpPr>
          <p:cNvPr id="25609" name="Group 1035"/>
          <p:cNvGrpSpPr>
            <a:grpSpLocks/>
          </p:cNvGrpSpPr>
          <p:nvPr/>
        </p:nvGrpSpPr>
        <p:grpSpPr bwMode="auto">
          <a:xfrm>
            <a:off x="228600" y="1981200"/>
            <a:ext cx="7391400" cy="319088"/>
            <a:chOff x="144" y="1248"/>
            <a:chExt cx="4656" cy="201"/>
          </a:xfrm>
        </p:grpSpPr>
        <p:sp>
          <p:nvSpPr>
            <p:cNvPr id="25610"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1"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6303" r:id="rId1"/>
    <p:sldLayoutId id="2147486266" r:id="rId2"/>
    <p:sldLayoutId id="2147486267" r:id="rId3"/>
    <p:sldLayoutId id="2147486268" r:id="rId4"/>
    <p:sldLayoutId id="2147486269" r:id="rId5"/>
    <p:sldLayoutId id="2147486270" r:id="rId6"/>
    <p:sldLayoutId id="2147486271" r:id="rId7"/>
    <p:sldLayoutId id="2147486272" r:id="rId8"/>
    <p:sldLayoutId id="2147486273" r:id="rId9"/>
    <p:sldLayoutId id="2147486274" r:id="rId10"/>
    <p:sldLayoutId id="214748627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006693985"/>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 id="2147486555" r:id="rId12"/>
    <p:sldLayoutId id="21474865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5/4/26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092396233"/>
      </p:ext>
    </p:extLst>
  </p:cSld>
  <p:clrMap bg1="lt1" tx1="dk1" bg2="lt2" tx2="dk2" accent1="accent1" accent2="accent2" accent3="accent3" accent4="accent4" accent5="accent5" accent6="accent6" hlink="hlink" folHlink="folHlink"/>
  <p:sldLayoutIdLst>
    <p:sldLayoutId id="2147486558" r:id="rId1"/>
    <p:sldLayoutId id="2147486559" r:id="rId2"/>
    <p:sldLayoutId id="2147486560" r:id="rId3"/>
    <p:sldLayoutId id="2147486561" r:id="rId4"/>
    <p:sldLayoutId id="2147486562" r:id="rId5"/>
    <p:sldLayoutId id="2147486563" r:id="rId6"/>
    <p:sldLayoutId id="2147486564" r:id="rId7"/>
    <p:sldLayoutId id="2147486565" r:id="rId8"/>
    <p:sldLayoutId id="2147486566" r:id="rId9"/>
    <p:sldLayoutId id="2147486567" r:id="rId10"/>
    <p:sldLayoutId id="214748656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5/4/26</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226241049"/>
      </p:ext>
    </p:extLst>
  </p:cSld>
  <p:clrMap bg1="lt1" tx1="dk1" bg2="lt2" tx2="dk2" accent1="accent1" accent2="accent2" accent3="accent3" accent4="accent4" accent5="accent5" accent6="accent6" hlink="hlink" folHlink="folHlink"/>
  <p:sldLayoutIdLst>
    <p:sldLayoutId id="2147486570" r:id="rId1"/>
    <p:sldLayoutId id="2147486571" r:id="rId2"/>
    <p:sldLayoutId id="2147486572" r:id="rId3"/>
    <p:sldLayoutId id="2147486573" r:id="rId4"/>
    <p:sldLayoutId id="2147486574" r:id="rId5"/>
    <p:sldLayoutId id="2147486575" r:id="rId6"/>
    <p:sldLayoutId id="2147486576" r:id="rId7"/>
    <p:sldLayoutId id="2147486577" r:id="rId8"/>
    <p:sldLayoutId id="2147486578" r:id="rId9"/>
    <p:sldLayoutId id="2147486579" r:id="rId10"/>
    <p:sldLayoutId id="214748658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5/4/26</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1690218934"/>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2727505584"/>
      </p:ext>
    </p:extLst>
  </p:cSld>
  <p:clrMap bg1="lt1" tx1="dk1" bg2="lt2" tx2="dk2" accent1="accent1" accent2="accent2" accent3="accent3" accent4="accent4" accent5="accent5" accent6="accent6" hlink="hlink" folHlink="folHlink"/>
  <p:sldLayoutIdLst>
    <p:sldLayoutId id="2147486594" r:id="rId1"/>
    <p:sldLayoutId id="2147486595" r:id="rId2"/>
    <p:sldLayoutId id="2147486596" r:id="rId3"/>
    <p:sldLayoutId id="2147486597" r:id="rId4"/>
    <p:sldLayoutId id="2147486598" r:id="rId5"/>
    <p:sldLayoutId id="2147486599" r:id="rId6"/>
    <p:sldLayoutId id="2147486600" r:id="rId7"/>
    <p:sldLayoutId id="2147486601" r:id="rId8"/>
    <p:sldLayoutId id="2147486602" r:id="rId9"/>
    <p:sldLayoutId id="2147486603" r:id="rId10"/>
    <p:sldLayoutId id="2147486604" r:id="rId11"/>
    <p:sldLayoutId id="2147486605" r:id="rId12"/>
    <p:sldLayoutId id="21474866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9DEF939D-BAF2-BC43-AC24-677E606D5303}" type="slidenum">
              <a:rPr lang="en-GB" smtClean="0"/>
              <a:pPr>
                <a:defRPr/>
              </a:pPr>
              <a:t>‹#›</a:t>
            </a:fld>
            <a:endParaRPr lang="en-GB" dirty="0"/>
          </a:p>
        </p:txBody>
      </p:sp>
    </p:spTree>
    <p:extLst>
      <p:ext uri="{BB962C8B-B14F-4D97-AF65-F5344CB8AC3E}">
        <p14:creationId xmlns:p14="http://schemas.microsoft.com/office/powerpoint/2010/main" val="1035138105"/>
      </p:ext>
    </p:extLst>
  </p:cSld>
  <p:clrMap bg1="lt1" tx1="dk1" bg2="lt2" tx2="dk2" accent1="accent1" accent2="accent2" accent3="accent3" accent4="accent4" accent5="accent5" accent6="accent6" hlink="hlink" folHlink="folHlink"/>
  <p:sldLayoutIdLst>
    <p:sldLayoutId id="214748660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5/4/26</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886107558"/>
      </p:ext>
    </p:extLst>
  </p:cSld>
  <p:clrMap bg1="dk1" tx1="lt1" bg2="dk2" tx2="lt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5/4/26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07029202"/>
      </p:ext>
    </p:extLst>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5/4/26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64128480"/>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9851466"/>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 id="2147486657" r:id="rId12"/>
    <p:sldLayoutId id="21474866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77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77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C1CB1855-271F-4F49-B00D-6FC7014F0F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fld id="{FEE40C2F-0213-394F-8663-E2A8DD345CF4}" type="slidenum">
              <a:rPr lang="en-US" smtClean="0"/>
              <a:pPr>
                <a:defRPr/>
              </a:pPr>
              <a:t>‹#›</a:t>
            </a:fld>
            <a:endParaRPr lang="en-US" dirty="0"/>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extLst>
      <p:ext uri="{BB962C8B-B14F-4D97-AF65-F5344CB8AC3E}">
        <p14:creationId xmlns:p14="http://schemas.microsoft.com/office/powerpoint/2010/main" val="4093687838"/>
      </p:ext>
    </p:extLst>
  </p:cSld>
  <p:clrMap bg1="lt1" tx1="dk1" bg2="lt2" tx2="dk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53092985"/>
      </p:ext>
    </p:extLst>
  </p:cSld>
  <p:clrMap bg1="lt1" tx1="dk1" bg2="lt2" tx2="dk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 id="2147486683" r:id="rId12"/>
    <p:sldLayoutId id="21474866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496983591"/>
      </p:ext>
    </p:extLst>
  </p:cSld>
  <p:clrMap bg1="lt1" tx1="dk1" bg2="lt2" tx2="dk2" accent1="accent1" accent2="accent2" accent3="accent3" accent4="accent4" accent5="accent5" accent6="accent6" hlink="hlink" folHlink="folHlink"/>
  <p:sldLayoutIdLst>
    <p:sldLayoutId id="2147486686" r:id="rId1"/>
    <p:sldLayoutId id="2147486687" r:id="rId2"/>
    <p:sldLayoutId id="214748668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C45451A9-CEE8-714D-9556-D12D617DC840}" type="slidenum">
              <a:rPr lang="en-GB"/>
              <a:pPr>
                <a:defRPr/>
              </a:pPr>
              <a:t>‹#›</a:t>
            </a:fld>
            <a:endParaRPr lang="en-GB"/>
          </a:p>
        </p:txBody>
      </p:sp>
    </p:spTree>
    <p:extLst>
      <p:ext uri="{BB962C8B-B14F-4D97-AF65-F5344CB8AC3E}">
        <p14:creationId xmlns:p14="http://schemas.microsoft.com/office/powerpoint/2010/main" val="1700375212"/>
      </p:ext>
    </p:extLst>
  </p:cSld>
  <p:clrMap bg1="lt1" tx1="dk1" bg2="lt2" tx2="dk2" accent1="accent1" accent2="accent2" accent3="accent3" accent4="accent4" accent5="accent5" accent6="accent6" hlink="hlink" folHlink="folHlink"/>
  <p:sldLayoutIdLst>
    <p:sldLayoutId id="21474866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5427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5427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Times New Roman" charset="0"/>
              </a:defRPr>
            </a:lvl1pPr>
          </a:lstStyle>
          <a:p>
            <a:pPr>
              <a:defRPr/>
            </a:pPr>
            <a:fld id="{BBE6B3ED-EE3C-E143-915C-6C6E97333ECC}" type="slidenum">
              <a:rPr lang="en-US"/>
              <a:pPr>
                <a:defRPr/>
              </a:pPr>
              <a:t>‹#›</a:t>
            </a:fld>
            <a:endParaRPr lang="en-US"/>
          </a:p>
        </p:txBody>
      </p:sp>
      <p:pic>
        <p:nvPicPr>
          <p:cNvPr id="1331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804811"/>
      </p:ext>
    </p:extLst>
  </p:cSld>
  <p:clrMap bg1="lt1" tx1="dk1" bg2="lt2" tx2="dk2" accent1="accent1" accent2="accent2" accent3="accent3" accent4="accent4" accent5="accent5" accent6="accent6" hlink="hlink" folHlink="folHlink"/>
  <p:sldLayoutIdLst>
    <p:sldLayoutId id="2147486692" r:id="rId1"/>
    <p:sldLayoutId id="2147486693" r:id="rId2"/>
    <p:sldLayoutId id="2147486694" r:id="rId3"/>
    <p:sldLayoutId id="2147486695" r:id="rId4"/>
    <p:sldLayoutId id="2147486696" r:id="rId5"/>
    <p:sldLayoutId id="2147486697" r:id="rId6"/>
    <p:sldLayoutId id="2147486698" r:id="rId7"/>
    <p:sldLayoutId id="2147486699" r:id="rId8"/>
    <p:sldLayoutId id="2147486700" r:id="rId9"/>
    <p:sldLayoutId id="2147486701" r:id="rId10"/>
    <p:sldLayoutId id="214748670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2695C29-ED04-2247-BCBE-29CAAF7B2EE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630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2" charset="-52"/>
              </a:endParaRPr>
            </a:p>
          </p:txBody>
        </p:sp>
        <p:sp>
          <p:nvSpPr>
            <p:cNvPr id="542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24165B-353F-0F43-A991-F03899FF127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05" r:id="rId1"/>
    <p:sldLayoutId id="2147486306" r:id="rId2"/>
    <p:sldLayoutId id="2147486307" r:id="rId3"/>
    <p:sldLayoutId id="2147486308" r:id="rId4"/>
    <p:sldLayoutId id="2147486309" r:id="rId5"/>
    <p:sldLayoutId id="2147486310" r:id="rId6"/>
    <p:sldLayoutId id="2147486311" r:id="rId7"/>
    <p:sldLayoutId id="2147486312" r:id="rId8"/>
    <p:sldLayoutId id="2147486313" r:id="rId9"/>
    <p:sldLayoutId id="2147486314" r:id="rId10"/>
    <p:sldLayoutId id="2147486315" r:id="rId11"/>
    <p:sldLayoutId id="2147486316" r:id="rId12"/>
    <p:sldLayoutId id="214748631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3568266-2477-464A-8448-EB31899DDE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18" r:id="rId1"/>
    <p:sldLayoutId id="2147486319" r:id="rId2"/>
    <p:sldLayoutId id="2147486320" r:id="rId3"/>
    <p:sldLayoutId id="2147486321"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39"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41"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3742"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44"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46"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48"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5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5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5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61"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6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7377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6200486-C0F0-6142-A609-8C62F911320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22" r:id="rId1"/>
    <p:sldLayoutId id="2147486323" r:id="rId2"/>
    <p:sldLayoutId id="2147486324"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85C8BB39-D5B4-9647-82F0-7740AB8AA7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8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27.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27.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27.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27.xml"/></Relationships>
</file>

<file path=ppt/slides/_rels/slide10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62.xml"/></Relationships>
</file>

<file path=ppt/slides/_rels/slide10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7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5.xml"/><Relationship Id="rId1" Type="http://schemas.openxmlformats.org/officeDocument/2006/relationships/slideLayout" Target="../slideLayouts/slideLayout368.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7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86.xml"/></Relationships>
</file>

<file path=ppt/slides/_rels/slide11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79.xml"/></Relationships>
</file>

<file path=ppt/slides/_rels/slide1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73.xml"/></Relationships>
</file>

<file path=ppt/slides/_rels/slide11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15.xml"/></Relationships>
</file>

<file path=ppt/slides/_rels/slide11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27.xml"/></Relationships>
</file>

<file path=ppt/slides/_rels/slide11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27.xml"/></Relationships>
</file>

<file path=ppt/slides/_rels/slide11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27.xml"/></Relationships>
</file>

<file path=ppt/slides/_rels/slide11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27.xml"/></Relationships>
</file>

<file path=ppt/slides/_rels/slide1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73.xml"/></Relationships>
</file>

<file path=ppt/slides/_rels/slide11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79.xml"/></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379.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91.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7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2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79.xml"/></Relationships>
</file>

<file path=ppt/slides/_rels/slide12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7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2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7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2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79.xml"/></Relationships>
</file>

<file path=ppt/slides/_rels/slide1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6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91.xml"/></Relationships>
</file>

<file path=ppt/slides/_rels/slide1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9.xml"/><Relationship Id="rId1" Type="http://schemas.openxmlformats.org/officeDocument/2006/relationships/slideLayout" Target="../slideLayouts/slideLayout78.xml"/></Relationships>
</file>

<file path=ppt/slides/_rels/slide1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92.xml"/><Relationship Id="rId4" Type="http://schemas.openxmlformats.org/officeDocument/2006/relationships/image" Target="../media/image92.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33.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101.xml"/></Relationships>
</file>

<file path=ppt/slides/_rels/slide134.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101.xml"/></Relationships>
</file>

<file path=ppt/slides/_rels/slide135.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10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79.xml"/></Relationships>
</file>

<file path=ppt/slides/_rels/slide1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79.xml"/></Relationships>
</file>

<file path=ppt/slides/_rels/slide1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3.xml"/><Relationship Id="rId1" Type="http://schemas.openxmlformats.org/officeDocument/2006/relationships/slideLayout" Target="../slideLayouts/slideLayout115.xml"/><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91.xml"/></Relationships>
</file>

<file path=ppt/slides/_rels/slide1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84.xml"/><Relationship Id="rId4" Type="http://schemas.openxmlformats.org/officeDocument/2006/relationships/image" Target="../media/image96.png"/></Relationships>
</file>

<file path=ppt/slides/_rels/slide1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5.xml"/><Relationship Id="rId1" Type="http://schemas.openxmlformats.org/officeDocument/2006/relationships/slideLayout" Target="../slideLayouts/slideLayout84.xml"/><Relationship Id="rId4" Type="http://schemas.openxmlformats.org/officeDocument/2006/relationships/image" Target="../media/image99.jpeg"/></Relationships>
</file>

<file path=ppt/slides/_rels/slide1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6.xml"/><Relationship Id="rId1" Type="http://schemas.openxmlformats.org/officeDocument/2006/relationships/slideLayout" Target="../slideLayouts/slideLayout84.xml"/><Relationship Id="rId4" Type="http://schemas.openxmlformats.org/officeDocument/2006/relationships/image" Target="../media/image100.png"/></Relationships>
</file>

<file path=ppt/slides/_rels/slide1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12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13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9.xml"/><Relationship Id="rId1" Type="http://schemas.openxmlformats.org/officeDocument/2006/relationships/slideLayout" Target="../slideLayouts/slideLayout149.xml"/></Relationships>
</file>

<file path=ppt/slides/_rels/slide1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0.xml"/><Relationship Id="rId1" Type="http://schemas.openxmlformats.org/officeDocument/2006/relationships/slideLayout" Target="../slideLayouts/slideLayout149.xml"/></Relationships>
</file>

<file path=ppt/slides/_rels/slide1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1.xml"/><Relationship Id="rId1" Type="http://schemas.openxmlformats.org/officeDocument/2006/relationships/slideLayout" Target="../slideLayouts/slideLayout160.xml"/></Relationships>
</file>

<file path=ppt/slides/_rels/slide1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2.xml"/><Relationship Id="rId1" Type="http://schemas.openxmlformats.org/officeDocument/2006/relationships/slideLayout" Target="../slideLayouts/slideLayout160.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3.xml"/><Relationship Id="rId1" Type="http://schemas.openxmlformats.org/officeDocument/2006/relationships/slideLayout" Target="../slideLayouts/slideLayout17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91.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40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1.xml"/></Relationships>
</file>

<file path=ppt/slides/_rels/slide1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6.xml"/><Relationship Id="rId1" Type="http://schemas.openxmlformats.org/officeDocument/2006/relationships/slideLayout" Target="../slideLayouts/slideLayout19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98.xml"/></Relationships>
</file>

<file path=ppt/slides/_rels/slide1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79.xml"/></Relationships>
</file>

<file path=ppt/slides/_rels/slide1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0.xml"/><Relationship Id="rId1" Type="http://schemas.openxmlformats.org/officeDocument/2006/relationships/slideLayout" Target="../slideLayouts/slideLayout79.xml"/></Relationships>
</file>

<file path=ppt/slides/_rels/slide1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1.xml"/><Relationship Id="rId1" Type="http://schemas.openxmlformats.org/officeDocument/2006/relationships/slideLayout" Target="../slideLayouts/slideLayout79.xml"/></Relationships>
</file>

<file path=ppt/slides/_rels/slide1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2.xml"/><Relationship Id="rId1" Type="http://schemas.openxmlformats.org/officeDocument/2006/relationships/slideLayout" Target="../slideLayouts/slideLayout79.xml"/></Relationships>
</file>

<file path=ppt/slides/_rels/slide1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3.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91.xml"/></Relationships>
</file>

<file path=ppt/slides/_rels/slide1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4.xml"/><Relationship Id="rId1" Type="http://schemas.openxmlformats.org/officeDocument/2006/relationships/slideLayout" Target="../slideLayouts/slideLayout7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9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98.xml"/></Relationships>
</file>

<file path=ppt/slides/_rels/slide16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07.xml"/><Relationship Id="rId1" Type="http://schemas.openxmlformats.org/officeDocument/2006/relationships/slideLayout" Target="../slideLayouts/slideLayout125.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0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0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3.xml"/></Relationships>
</file>

<file path=ppt/slides/_rels/slide1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7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9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0.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101.xml"/></Relationships>
</file>

<file path=ppt/slides/_rels/slide171.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101.xml"/></Relationships>
</file>

<file path=ppt/slides/_rels/slide172.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01.xml"/></Relationships>
</file>

<file path=ppt/slides/_rels/slide1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4.xml"/><Relationship Id="rId1" Type="http://schemas.openxmlformats.org/officeDocument/2006/relationships/slideLayout" Target="../slideLayouts/slideLayout291.xml"/></Relationships>
</file>

<file path=ppt/slides/_rels/slide1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5.xml"/><Relationship Id="rId1" Type="http://schemas.openxmlformats.org/officeDocument/2006/relationships/slideLayout" Target="../slideLayouts/slideLayout291.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64.xml"/><Relationship Id="rId1" Type="http://schemas.openxmlformats.org/officeDocument/2006/relationships/themeOverride" Target="../theme/themeOverride3.xml"/></Relationships>
</file>

<file path=ppt/slides/_rels/slide17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6.xml"/><Relationship Id="rId1" Type="http://schemas.openxmlformats.org/officeDocument/2006/relationships/slideLayout" Target="../slideLayouts/slideLayout29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6.xml"/></Relationships>
</file>

<file path=ppt/slides/_rels/slide17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315.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91.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297.xml"/><Relationship Id="rId1" Type="http://schemas.openxmlformats.org/officeDocument/2006/relationships/themeOverride" Target="../theme/themeOverride4.xml"/></Relationships>
</file>

<file path=ppt/slides/_rels/slide18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327.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297.xml"/><Relationship Id="rId1" Type="http://schemas.openxmlformats.org/officeDocument/2006/relationships/themeOverride" Target="../theme/themeOverride5.xml"/></Relationships>
</file>

<file path=ppt/slides/_rels/slide18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327.xml"/></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97.xml"/><Relationship Id="rId1" Type="http://schemas.openxmlformats.org/officeDocument/2006/relationships/themeOverride" Target="../theme/themeOverride6.xml"/></Relationships>
</file>

<file path=ppt/slides/_rels/slide18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327.xml"/></Relationships>
</file>

<file path=ppt/slides/_rels/slide1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297.xml"/><Relationship Id="rId1" Type="http://schemas.openxmlformats.org/officeDocument/2006/relationships/themeOverride" Target="../theme/themeOverride7.xml"/></Relationships>
</file>

<file path=ppt/slides/_rels/slide18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32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91.xml"/></Relationships>
</file>

<file path=ppt/slides/_rels/slide19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327.xml"/></Relationships>
</file>

<file path=ppt/slides/_rels/slide1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73.xml"/></Relationships>
</file>

<file path=ppt/slides/_rels/slide19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slideLayout" Target="../slideLayouts/slideLayout297.xml"/><Relationship Id="rId1" Type="http://schemas.openxmlformats.org/officeDocument/2006/relationships/themeOverride" Target="../theme/themeOverride8.xml"/></Relationships>
</file>

<file path=ppt/slides/_rels/slide19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slideLayout" Target="../slideLayouts/slideLayout297.xml"/><Relationship Id="rId1" Type="http://schemas.openxmlformats.org/officeDocument/2006/relationships/themeOverride" Target="../theme/themeOverride9.xml"/></Relationships>
</file>

<file path=ppt/slides/_rels/slide19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slideLayout" Target="../slideLayouts/slideLayout297.xml"/><Relationship Id="rId1" Type="http://schemas.openxmlformats.org/officeDocument/2006/relationships/themeOverride" Target="../theme/themeOverride10.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97.xml"/><Relationship Id="rId1" Type="http://schemas.openxmlformats.org/officeDocument/2006/relationships/themeOverride" Target="../theme/themeOverride11.xml"/></Relationships>
</file>

<file path=ppt/slides/_rels/slide19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slideLayout" Target="../slideLayouts/slideLayout297.xml"/><Relationship Id="rId1" Type="http://schemas.openxmlformats.org/officeDocument/2006/relationships/themeOverride" Target="../theme/themeOverride1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79.xml"/></Relationships>
</file>

<file path=ppt/slides/_rels/slide19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0.xml"/><Relationship Id="rId1" Type="http://schemas.openxmlformats.org/officeDocument/2006/relationships/slideLayout" Target="../slideLayouts/slideLayout291.xml"/></Relationships>
</file>

<file path=ppt/slides/_rels/slide19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1.xml"/><Relationship Id="rId1" Type="http://schemas.openxmlformats.org/officeDocument/2006/relationships/slideLayout" Target="../slideLayouts/slideLayout29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2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2.xml"/><Relationship Id="rId1" Type="http://schemas.openxmlformats.org/officeDocument/2006/relationships/slideLayout" Target="../slideLayouts/slideLayout29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0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3.xml"/><Relationship Id="rId1" Type="http://schemas.openxmlformats.org/officeDocument/2006/relationships/slideLayout" Target="../slideLayouts/slideLayout291.xml"/></Relationships>
</file>

<file path=ppt/slides/_rels/slide2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6.xml"/></Relationships>
</file>

<file path=ppt/slides/_rels/slide20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4.xml"/><Relationship Id="rId1" Type="http://schemas.openxmlformats.org/officeDocument/2006/relationships/slideLayout" Target="../slideLayouts/slideLayout291.xml"/></Relationships>
</file>

<file path=ppt/slides/_rels/slide20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15.xml"/></Relationships>
</file>

<file path=ppt/slides/_rels/slide20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27.xml"/></Relationships>
</file>

<file path=ppt/slides/_rels/slide20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27.xml"/></Relationships>
</file>

<file path=ppt/slides/_rels/slide20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27.xml"/></Relationships>
</file>

<file path=ppt/slides/_rels/slide209.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2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73.xml"/></Relationships>
</file>

<file path=ppt/slides/_rels/slide2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6.xml"/><Relationship Id="rId1" Type="http://schemas.openxmlformats.org/officeDocument/2006/relationships/slideLayout" Target="../slideLayouts/slideLayout37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214.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374.xml"/></Relationships>
</file>

<file path=ppt/slides/_rels/slide21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37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7.xml"/><Relationship Id="rId1" Type="http://schemas.openxmlformats.org/officeDocument/2006/relationships/slideLayout" Target="../slideLayouts/slideLayout291.xml"/></Relationships>
</file>

<file path=ppt/slides/_rels/slide22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15.xml"/></Relationships>
</file>

<file path=ppt/slides/_rels/slide22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27.xml"/></Relationships>
</file>

<file path=ppt/slides/_rels/slide2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8.xml"/><Relationship Id="rId1" Type="http://schemas.openxmlformats.org/officeDocument/2006/relationships/slideLayout" Target="../slideLayouts/slideLayout291.xml"/></Relationships>
</file>

<file path=ppt/slides/_rels/slide22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27.xml"/></Relationships>
</file>

<file path=ppt/slides/_rels/slide229.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2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27.xml"/></Relationships>
</file>

<file path=ppt/slides/_rels/slide2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9.xml"/><Relationship Id="rId1" Type="http://schemas.openxmlformats.org/officeDocument/2006/relationships/slideLayout" Target="../slideLayouts/slideLayout291.xml"/></Relationships>
</file>

<file path=ppt/slides/_rels/slide232.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27.xml"/></Relationships>
</file>

<file path=ppt/slides/_rels/slide23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27.xml"/></Relationships>
</file>

<file path=ppt/slides/_rels/slide2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0.xml"/><Relationship Id="rId1" Type="http://schemas.openxmlformats.org/officeDocument/2006/relationships/slideLayout" Target="../slideLayouts/slideLayout291.xml"/></Relationships>
</file>

<file path=ppt/slides/_rels/slide235.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27.xml"/></Relationships>
</file>

<file path=ppt/slides/_rels/slide23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27.xml"/></Relationships>
</file>

<file path=ppt/slides/_rels/slide2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73.xml"/></Relationships>
</file>

<file path=ppt/slides/_rels/slide23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79.xml"/></Relationships>
</file>

<file path=ppt/slides/_rels/slide23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79.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79.xml"/></Relationships>
</file>

<file path=ppt/slides/_rels/slide24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79.xml"/></Relationships>
</file>

<file path=ppt/slides/_rels/slide2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79.xml"/></Relationships>
</file>

<file path=ppt/slides/_rels/slide24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79.xml"/></Relationships>
</file>

<file path=ppt/slides/_rels/slide2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79.xml"/></Relationships>
</file>

<file path=ppt/slides/_rels/slide2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79.xml"/></Relationships>
</file>

<file path=ppt/slides/_rels/slide24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79.xml"/></Relationships>
</file>

<file path=ppt/slides/_rels/slide24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79.xml"/></Relationships>
</file>

<file path=ppt/slides/_rels/slide24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79.xml"/></Relationships>
</file>

<file path=ppt/slides/_rels/slide2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1.xml"/><Relationship Id="rId1" Type="http://schemas.openxmlformats.org/officeDocument/2006/relationships/slideLayout" Target="../slideLayouts/slideLayout291.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4.gif"/></Relationships>
</file>

<file path=ppt/slides/_rels/slide2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2.xml"/><Relationship Id="rId1" Type="http://schemas.openxmlformats.org/officeDocument/2006/relationships/slideLayout" Target="../slideLayouts/slideLayout291.xml"/></Relationships>
</file>

<file path=ppt/slides/_rels/slide2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3.xml"/><Relationship Id="rId1" Type="http://schemas.openxmlformats.org/officeDocument/2006/relationships/slideLayout" Target="../slideLayouts/slideLayout29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4.xml"/><Relationship Id="rId1" Type="http://schemas.openxmlformats.org/officeDocument/2006/relationships/slideLayout" Target="../slideLayouts/slideLayout291.xml"/></Relationships>
</file>

<file path=ppt/slides/_rels/slide2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5.xml"/><Relationship Id="rId1" Type="http://schemas.openxmlformats.org/officeDocument/2006/relationships/slideLayout" Target="../slideLayouts/slideLayout291.xml"/></Relationships>
</file>

<file path=ppt/slides/_rels/slide2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8.xml"/><Relationship Id="rId1" Type="http://schemas.openxmlformats.org/officeDocument/2006/relationships/slideLayout" Target="../slideLayouts/slideLayout291.xml"/></Relationships>
</file>

<file path=ppt/slides/_rels/slide2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9.xml"/><Relationship Id="rId1" Type="http://schemas.openxmlformats.org/officeDocument/2006/relationships/slideLayout" Target="../slideLayouts/slideLayout291.xml"/></Relationships>
</file>

<file path=ppt/slides/_rels/slide2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0.xml"/><Relationship Id="rId1" Type="http://schemas.openxmlformats.org/officeDocument/2006/relationships/slideLayout" Target="../slideLayouts/slideLayout29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91.xml"/></Relationships>
</file>

<file path=ppt/slides/_rels/slide2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1.xml"/><Relationship Id="rId1" Type="http://schemas.openxmlformats.org/officeDocument/2006/relationships/slideLayout" Target="../slideLayouts/slideLayout291.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97.xml"/><Relationship Id="rId1" Type="http://schemas.openxmlformats.org/officeDocument/2006/relationships/themeOverride" Target="../theme/themeOverride13.xml"/><Relationship Id="rId5" Type="http://schemas.openxmlformats.org/officeDocument/2006/relationships/image" Target="../media/image140.jpg"/><Relationship Id="rId4" Type="http://schemas.openxmlformats.org/officeDocument/2006/relationships/image" Target="../media/image139.jp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2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3.xml"/><Relationship Id="rId1" Type="http://schemas.openxmlformats.org/officeDocument/2006/relationships/slideLayout" Target="../slideLayouts/slideLayout235.xml"/><Relationship Id="rId4" Type="http://schemas.openxmlformats.org/officeDocument/2006/relationships/image" Target="../media/image142.pn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403.xml"/><Relationship Id="rId1" Type="http://schemas.openxmlformats.org/officeDocument/2006/relationships/themeOverride" Target="../theme/themeOverride1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2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6.xml"/><Relationship Id="rId1" Type="http://schemas.openxmlformats.org/officeDocument/2006/relationships/slideLayout" Target="../slideLayouts/slideLayout59.xml"/></Relationships>
</file>

<file path=ppt/slides/_rels/slide27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7.xml"/><Relationship Id="rId1" Type="http://schemas.openxmlformats.org/officeDocument/2006/relationships/slideLayout" Target="../slideLayouts/slideLayout61.xml"/></Relationships>
</file>

<file path=ppt/slides/_rels/slide27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8.xml"/><Relationship Id="rId1" Type="http://schemas.openxmlformats.org/officeDocument/2006/relationships/slideLayout" Target="../slideLayouts/slideLayout47.xml"/></Relationships>
</file>

<file path=ppt/slides/_rels/slide2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9.xml"/><Relationship Id="rId1" Type="http://schemas.openxmlformats.org/officeDocument/2006/relationships/slideLayout" Target="../slideLayouts/slideLayout61.xml"/></Relationships>
</file>

<file path=ppt/slides/_rels/slide2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0.xml"/><Relationship Id="rId1" Type="http://schemas.openxmlformats.org/officeDocument/2006/relationships/slideLayout" Target="../slideLayouts/slideLayout61.xml"/></Relationships>
</file>

<file path=ppt/slides/_rels/slide2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1.xml"/><Relationship Id="rId1" Type="http://schemas.openxmlformats.org/officeDocument/2006/relationships/slideLayout" Target="../slideLayouts/slideLayout61.xml"/></Relationships>
</file>

<file path=ppt/slides/_rels/slide27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2.xml"/><Relationship Id="rId1" Type="http://schemas.openxmlformats.org/officeDocument/2006/relationships/slideLayout" Target="../slideLayouts/slideLayout61.xml"/></Relationships>
</file>

<file path=ppt/slides/_rels/slide2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3.xml"/><Relationship Id="rId1" Type="http://schemas.openxmlformats.org/officeDocument/2006/relationships/slideLayout" Target="../slideLayouts/slideLayout61.xml"/></Relationships>
</file>

<file path=ppt/slides/_rels/slide2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4.xml"/><Relationship Id="rId1" Type="http://schemas.openxmlformats.org/officeDocument/2006/relationships/slideLayout" Target="../slideLayouts/slideLayout62.xml"/></Relationships>
</file>

<file path=ppt/slides/_rels/slide2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5.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6.xml"/><Relationship Id="rId1" Type="http://schemas.openxmlformats.org/officeDocument/2006/relationships/slideLayout" Target="../slideLayouts/slideLayout64.xml"/><Relationship Id="rId4" Type="http://schemas.openxmlformats.org/officeDocument/2006/relationships/image" Target="../media/image154.png"/></Relationships>
</file>

<file path=ppt/slides/_rels/slide2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7.xml"/><Relationship Id="rId1" Type="http://schemas.openxmlformats.org/officeDocument/2006/relationships/slideLayout" Target="../slideLayouts/slideLayout423.xml"/></Relationships>
</file>

<file path=ppt/slides/_rels/slide28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8.xml"/><Relationship Id="rId1" Type="http://schemas.openxmlformats.org/officeDocument/2006/relationships/slideLayout" Target="../slideLayouts/slideLayout423.xml"/></Relationships>
</file>

<file path=ppt/slides/_rels/slide28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9.xml"/><Relationship Id="rId1" Type="http://schemas.openxmlformats.org/officeDocument/2006/relationships/slideLayout" Target="../slideLayouts/slideLayout423.xml"/></Relationships>
</file>

<file path=ppt/slides/_rels/slide28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8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8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8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8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8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2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4.xml"/></Relationships>
</file>

<file path=ppt/slides/_rels/slide30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0.xml"/><Relationship Id="rId1" Type="http://schemas.openxmlformats.org/officeDocument/2006/relationships/slideLayout" Target="../slideLayouts/slideLayout235.xml"/><Relationship Id="rId4" Type="http://schemas.openxmlformats.org/officeDocument/2006/relationships/image" Target="../media/image1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90.xml"/></Relationships>
</file>

<file path=ppt/slides/_rels/slide3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8.xml"/><Relationship Id="rId1" Type="http://schemas.openxmlformats.org/officeDocument/2006/relationships/slideLayout" Target="../slideLayouts/slideLayout4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390.xml"/></Relationships>
</file>

<file path=ppt/slides/_rels/slide4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40.xml"/><Relationship Id="rId1" Type="http://schemas.openxmlformats.org/officeDocument/2006/relationships/slideLayout" Target="../slideLayouts/slideLayout43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90.xml"/></Relationships>
</file>

<file path=ppt/slides/_rels/slide4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42.xml"/><Relationship Id="rId1" Type="http://schemas.openxmlformats.org/officeDocument/2006/relationships/slideLayout" Target="../slideLayouts/slideLayout4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0.gif"/><Relationship Id="rId2" Type="http://schemas.openxmlformats.org/officeDocument/2006/relationships/audio" Target="file:///C:\Program%20Files\Microsoft%20Office\Media\CntCD1\Sounds\AMZIGC01.mid" TargetMode="External"/><Relationship Id="rId1" Type="http://schemas.microsoft.com/office/2007/relationships/media" Target="file:///C:\Program%20Files\Microsoft%20Office\Media\CntCD1\Sounds\AMZIGC01.mid" TargetMode="Externa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86.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4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33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3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3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37.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33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91.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9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337.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04.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337.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3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6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68.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33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50.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384.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357.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20.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04.xml"/><Relationship Id="rId5" Type="http://schemas.microsoft.com/office/2007/relationships/hdphoto" Target="../media/hdphoto1.wdp"/><Relationship Id="rId4" Type="http://schemas.openxmlformats.org/officeDocument/2006/relationships/image" Target="../media/image27.jpe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368.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9.xml"/><Relationship Id="rId1" Type="http://schemas.openxmlformats.org/officeDocument/2006/relationships/slideLayout" Target="../slideLayouts/slideLayout29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1.xml"/><Relationship Id="rId1" Type="http://schemas.openxmlformats.org/officeDocument/2006/relationships/slideLayout" Target="../slideLayouts/slideLayout291.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2.xml"/><Relationship Id="rId1" Type="http://schemas.openxmlformats.org/officeDocument/2006/relationships/slideLayout" Target="../slideLayouts/slideLayout28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7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15.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4.xml"/><Relationship Id="rId1" Type="http://schemas.openxmlformats.org/officeDocument/2006/relationships/slideLayout" Target="../slideLayouts/slideLayout327.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2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04.xml"/><Relationship Id="rId4" Type="http://schemas.openxmlformats.org/officeDocument/2006/relationships/image" Target="../media/image28.jpg"/></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62.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62.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6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6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27.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27.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62.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62.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6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04.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62.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6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68.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62.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62.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68.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62.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47957" cy="61653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614877"/>
          </a:xfrm>
          <a:solidFill>
            <a:srgbClr val="000000"/>
          </a:solidFill>
        </p:spPr>
        <p:txBody>
          <a:bodyPr/>
          <a:lstStyle/>
          <a:p>
            <a:pPr eaLnBrk="1" hangingPunct="1"/>
            <a:r>
              <a:rPr lang="en-US" sz="9600" b="1" dirty="0">
                <a:solidFill>
                  <a:srgbClr val="FEFDE3"/>
                </a:solidFill>
                <a:latin typeface="Arial" charset="0"/>
                <a:ea typeface="ＭＳ Ｐゴシック" charset="0"/>
                <a:cs typeface="Arial" charset="0"/>
              </a:rPr>
              <a:t>TITUS</a:t>
            </a:r>
          </a:p>
        </p:txBody>
      </p:sp>
      <p:sp>
        <p:nvSpPr>
          <p:cNvPr id="317443" name="Text Box 3"/>
          <p:cNvSpPr txBox="1">
            <a:spLocks noChangeArrowheads="1"/>
          </p:cNvSpPr>
          <p:nvPr/>
        </p:nvSpPr>
        <p:spPr bwMode="auto">
          <a:xfrm>
            <a:off x="9396536" y="0"/>
            <a:ext cx="69923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241</a:t>
            </a:r>
          </a:p>
        </p:txBody>
      </p:sp>
      <p:sp>
        <p:nvSpPr>
          <p:cNvPr id="6" name="Rectangle 5">
            <a:extLst>
              <a:ext uri="{FF2B5EF4-FFF2-40B4-BE49-F238E27FC236}">
                <a16:creationId xmlns:a16="http://schemas.microsoft.com/office/drawing/2014/main" id="{CAF72809-F78B-304B-97DB-9F5A17C2A32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08095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checkerboard(across)">
                                      <p:cBhvr>
                                        <p:cTn id="7" dur="500"/>
                                        <p:tgtEl>
                                          <p:spTgt spid="317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Sound Conduct Against Opposition</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Set Things in Order</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Practice True Doctrine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Conduct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for Various Groups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Leads to Godliness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Chapter 1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2:1-10</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2:11–3:15</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Organize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Teach</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Asia Minor to Crete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Summer AD 66</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Sound Conduct Against Opposition</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Set Things in Order</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Practice True Doctrine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FFFFFF"/>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Conduct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for Various Groups</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Grace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Leads to Godliness</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1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2:1-10</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2:11–3:15</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Organize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Teach</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Grace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cs typeface="SimSun" charset="0"/>
                  </a:rPr>
                  <a:t>1:1-4</a:t>
                </a: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Narrow" charset="0"/>
                    <a:ea typeface="SimSun" charset="0"/>
                    <a:cs typeface="SimSun" charset="0"/>
                  </a:rPr>
                  <a:t>1:5-16</a:t>
                </a: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48" y="3940"/>
                <a:ext cx="23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2:1-2</a:t>
                </a: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2:4-5</a:t>
                </a: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2:4-5</a:t>
                </a: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2:6-8</a:t>
                </a: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2:9-10</a:t>
                </a: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cs typeface="SimSun" charset="0"/>
                  </a:rPr>
                  <a:t>2:11-15</a:t>
                </a: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3:1-2</a:t>
                </a: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3:3-8</a:t>
                </a: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3:9-11</a:t>
                </a: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dirty="0">
                    <a:ln>
                      <a:noFill/>
                    </a:ln>
                    <a:solidFill>
                      <a:srgbClr val="FFFFFF"/>
                    </a:solidFill>
                    <a:effectLst/>
                    <a:uLnTx/>
                    <a:uFillTx/>
                    <a:latin typeface="Arial Narrow" charset="0"/>
                    <a:ea typeface="SimSun" charset="0"/>
                    <a:cs typeface="SimSun" charset="0"/>
                  </a:rPr>
                  <a:t>Relates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dirty="0">
                    <a:ln>
                      <a:noFill/>
                    </a:ln>
                    <a:solidFill>
                      <a:srgbClr val="FFFFFF"/>
                    </a:solidFill>
                    <a:effectLst/>
                    <a:uLnTx/>
                    <a:uFillTx/>
                    <a:latin typeface="Arial Narrow" charset="0"/>
                    <a:ea typeface="SimSun" charset="0"/>
                    <a:cs typeface="SimSun" charset="0"/>
                  </a:rPr>
                  <a:t>3:12-15</a:t>
                </a: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Asia Minor to Crete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Summer AD 66</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sp>
        <p:nvSpPr>
          <p:cNvPr id="290820" name="WordArt 19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Titus</a:t>
            </a:r>
          </a:p>
        </p:txBody>
      </p:sp>
      <p:sp>
        <p:nvSpPr>
          <p:cNvPr id="290821"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241</a:t>
            </a:r>
          </a:p>
        </p:txBody>
      </p:sp>
    </p:spTree>
    <p:extLst>
      <p:ext uri="{BB962C8B-B14F-4D97-AF65-F5344CB8AC3E}">
        <p14:creationId xmlns:p14="http://schemas.microsoft.com/office/powerpoint/2010/main" val="78270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1:5-6  (NLT)</a:t>
            </a:r>
          </a:p>
        </p:txBody>
      </p:sp>
      <p:sp>
        <p:nvSpPr>
          <p:cNvPr id="5" name="Rectangle 4"/>
          <p:cNvSpPr/>
          <p:nvPr/>
        </p:nvSpPr>
        <p:spPr>
          <a:xfrm>
            <a:off x="3058886" y="282511"/>
            <a:ext cx="6083085" cy="550920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5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I left you on the island of Crete so you could complete our work there and appoint elders in each town as I instructed you.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6 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An elder must live a blameless life. He must be faithful to his wife, and his children must be believers who don’t have a reputation for being wild or rebellious.</a:t>
            </a:r>
          </a:p>
        </p:txBody>
      </p:sp>
    </p:spTree>
    <p:extLst>
      <p:ext uri="{BB962C8B-B14F-4D97-AF65-F5344CB8AC3E}">
        <p14:creationId xmlns:p14="http://schemas.microsoft.com/office/powerpoint/2010/main" val="30646416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1140266"/>
            <a:ext cx="5769428"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7 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 church leader  is a manager of God’s household, so he must live a blameless life. He must not be arrogant or quick-tempered; he must not be a heavy drinker, violent, or dishonest with money.</a:t>
            </a: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1:7 (NLT)</a:t>
            </a:r>
          </a:p>
        </p:txBody>
      </p:sp>
    </p:spTree>
    <p:extLst>
      <p:ext uri="{BB962C8B-B14F-4D97-AF65-F5344CB8AC3E}">
        <p14:creationId xmlns:p14="http://schemas.microsoft.com/office/powerpoint/2010/main" val="10390649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333215"/>
            <a:ext cx="578575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8 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Rather, he must enjoy having guests in his home, and he must love what is good. He must live wisely and be just. He must live a devout and disciplined life.</a:t>
            </a: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1:8 (NLT)</a:t>
            </a:r>
          </a:p>
        </p:txBody>
      </p:sp>
    </p:spTree>
    <p:extLst>
      <p:ext uri="{BB962C8B-B14F-4D97-AF65-F5344CB8AC3E}">
        <p14:creationId xmlns:p14="http://schemas.microsoft.com/office/powerpoint/2010/main" val="4222308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981453"/>
            <a:ext cx="5725002"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9 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He must have a strong belief in the trustworthy message he was taught; then he will be able to encourage others with wholesome teaching and show those who oppose it where they are wrong.</a:t>
            </a: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1:9 (NLT)</a:t>
            </a:r>
          </a:p>
        </p:txBody>
      </p:sp>
    </p:spTree>
    <p:extLst>
      <p:ext uri="{BB962C8B-B14F-4D97-AF65-F5344CB8AC3E}">
        <p14:creationId xmlns:p14="http://schemas.microsoft.com/office/powerpoint/2010/main" val="41967869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Preached by Dr. Jim Harmeling on Titus 1:5-9</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Thousands of files in 49 languages for free at BibleStudyDownloads.org</a:t>
            </a:r>
          </a:p>
        </p:txBody>
      </p:sp>
    </p:spTree>
    <p:extLst>
      <p:ext uri="{BB962C8B-B14F-4D97-AF65-F5344CB8AC3E}">
        <p14:creationId xmlns:p14="http://schemas.microsoft.com/office/powerpoint/2010/main" val="14854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Healthy churches develop godly leaders</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Godly leaders strengthen the church (v. 5)</a:t>
            </a:r>
            <a:endPar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   </a:t>
            </a: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t   u   s    1  :  5  -  9</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88071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Acts 20:28-32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28 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Pay careful attention to yourselves and to all the flock, in which the Holy Spirit has made you overseers, to care for the church of God, which he obtained with his own blood.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29 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 know that after my departure fierce wolves will come in among you, not sparing the flock;</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30 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from among your own selves will arise men speaking twisted things, to draw away the disciples after them.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31 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Therefore be alert, remembering that for three years I did not cease night or day to admonish every one with tears.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32 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now I commend you to God and to the word of his grace, which is able to build you up and to give you the inheritance among all those who are sanctified. </a:t>
            </a:r>
          </a:p>
        </p:txBody>
      </p:sp>
    </p:spTree>
    <p:extLst>
      <p:ext uri="{BB962C8B-B14F-4D97-AF65-F5344CB8AC3E}">
        <p14:creationId xmlns:p14="http://schemas.microsoft.com/office/powerpoint/2010/main" val="135746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1 Peter 5:1-5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I exhort the elders among you, as a fellow elder and a witness of the sufferings of Christ, as well as a partaker in the glory that is going to be revealed: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shepherd the flock of God that is among you, exercising oversight, not under compulsion, but willingly, as God would have you; not for shameful gain, but eagerly;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domineering over those in your charge, but being examples to the flock.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4 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when the chief Shepherd appears, you will receive the unfading crown of glory.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5 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Likewise, you who are younger, be subject to the elders. Clothe yourselves, all of you, with humility toward one another, for “God opposes the proud but gives grace to the humble.”</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663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2" y="1237273"/>
            <a:ext cx="9143999" cy="1107932"/>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elderly person; wiser person</a:t>
            </a:r>
          </a:p>
          <a:p>
            <a:pPr marL="457200" marR="0" lvl="0" indent="0" algn="ctr" defTabSz="457200" rtl="0" eaLnBrk="1" fontAlgn="auto" latinLnBrk="0" hangingPunct="1">
              <a:lnSpc>
                <a:spcPct val="107000"/>
              </a:lnSpc>
              <a:spcBef>
                <a:spcPts val="0"/>
              </a:spcBef>
              <a:spcAft>
                <a:spcPts val="80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overseer; manager; director</a:t>
            </a: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Church Leaders</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8878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Healthy churches develop godly leaders</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Godly leaders strengthen the church (v. 5)</a:t>
            </a:r>
            <a:endPar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64867"/>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Godly leaders set a standard for transformed living (vs. 6-9)</a:t>
            </a: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   </a:t>
            </a: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t   u   s    1  :  5  -  9</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D0AB064-B463-4630-AE59-AA7C86BD81C8}"/>
              </a:ext>
            </a:extLst>
          </p:cNvPr>
          <p:cNvSpPr/>
          <p:nvPr/>
        </p:nvSpPr>
        <p:spPr>
          <a:xfrm>
            <a:off x="826935" y="4871980"/>
            <a:ext cx="8309921"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at home (6)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100AAA-33A2-4D66-903E-A213403BAEE6}"/>
              </a:ext>
            </a:extLst>
          </p:cNvPr>
          <p:cNvSpPr/>
          <p:nvPr/>
        </p:nvSpPr>
        <p:spPr>
          <a:xfrm>
            <a:off x="828264" y="5294725"/>
            <a:ext cx="8315735"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in public (7-8)</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4220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285205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NOT THIS</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arrogant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quick-tempered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drunkard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violent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greedy for gain</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THIS INSTEAD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hospitable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lover of good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self-controlled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upright</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holy</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disciplined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44440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Healthy churches develop godly leaders</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Godly leaders strengthen the church (v. 5)</a:t>
            </a:r>
            <a:endPar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64867"/>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Godly leaders set a standard for transformed living (vs. 6-9)</a:t>
            </a: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   </a:t>
            </a: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t   u   s    1  :  5  -  9</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D0AB064-B463-4630-AE59-AA7C86BD81C8}"/>
              </a:ext>
            </a:extLst>
          </p:cNvPr>
          <p:cNvSpPr/>
          <p:nvPr/>
        </p:nvSpPr>
        <p:spPr>
          <a:xfrm>
            <a:off x="826936" y="4871980"/>
            <a:ext cx="8317064"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at home (6)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100AAA-33A2-4D66-903E-A213403BAEE6}"/>
              </a:ext>
            </a:extLst>
          </p:cNvPr>
          <p:cNvSpPr/>
          <p:nvPr/>
        </p:nvSpPr>
        <p:spPr>
          <a:xfrm>
            <a:off x="842838" y="5263763"/>
            <a:ext cx="8317064"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in public (7-8)</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307A3E1-BF78-4FF7-8A54-9F7887B5B511}"/>
              </a:ext>
            </a:extLst>
          </p:cNvPr>
          <p:cNvSpPr/>
          <p:nvPr/>
        </p:nvSpPr>
        <p:spPr>
          <a:xfrm>
            <a:off x="850792" y="5661331"/>
            <a:ext cx="8301966"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teaching and doctrine (9)</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0170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0F7A8-FEF8-BD44-840F-FEEB35E542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Titus 1:10-16 (ESV)</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85191" y="1929618"/>
            <a:ext cx="8322907" cy="830997"/>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defTabSz="457177">
              <a:defRPr sz="3200" b="1">
                <a:latin typeface="Arial"/>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SG" sz="4800" dirty="0"/>
              <a:t>Scripture Reading</a:t>
            </a:r>
            <a:endParaRPr lang="en-GB" sz="4800" dirty="0"/>
          </a:p>
        </p:txBody>
      </p:sp>
    </p:spTree>
    <p:extLst>
      <p:ext uri="{BB962C8B-B14F-4D97-AF65-F5344CB8AC3E}">
        <p14:creationId xmlns:p14="http://schemas.microsoft.com/office/powerpoint/2010/main" val="17528384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1:10-11 (ESV)</a:t>
            </a:r>
          </a:p>
        </p:txBody>
      </p:sp>
      <p:sp>
        <p:nvSpPr>
          <p:cNvPr id="5" name="Rectangle 4"/>
          <p:cNvSpPr/>
          <p:nvPr/>
        </p:nvSpPr>
        <p:spPr>
          <a:xfrm>
            <a:off x="112578" y="175695"/>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dirty="0">
                <a:latin typeface="Arial"/>
                <a:cs typeface="Arial"/>
              </a:rPr>
              <a:t> </a:t>
            </a:r>
            <a:r>
              <a:rPr lang="en-SG" sz="3200" b="1" baseline="30000" dirty="0">
                <a:latin typeface="Arial"/>
                <a:cs typeface="Arial"/>
              </a:rPr>
              <a:t>10 </a:t>
            </a:r>
            <a:r>
              <a:rPr lang="en-SG" sz="3200" b="1" dirty="0">
                <a:latin typeface="Arial"/>
                <a:cs typeface="Arial"/>
              </a:rPr>
              <a:t>For there are many who are insubordinate, empty talkers and deceivers, especially those of the circumcision party. </a:t>
            </a:r>
            <a:r>
              <a:rPr lang="en-SG" sz="3200" b="1" baseline="30000" dirty="0">
                <a:latin typeface="Arial"/>
                <a:cs typeface="Arial"/>
              </a:rPr>
              <a:t>11</a:t>
            </a:r>
            <a:r>
              <a:rPr lang="en-SG" sz="3200" b="1" dirty="0">
                <a:latin typeface="Arial"/>
                <a:cs typeface="Arial"/>
              </a:rPr>
              <a:t>They must be silenced, since they are upsetting whole families by teaching for shameful gain what they ought not to teach.</a:t>
            </a:r>
          </a:p>
        </p:txBody>
      </p:sp>
    </p:spTree>
    <p:extLst>
      <p:ext uri="{BB962C8B-B14F-4D97-AF65-F5344CB8AC3E}">
        <p14:creationId xmlns:p14="http://schemas.microsoft.com/office/powerpoint/2010/main" val="11003027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1:12-13 (ESV)</a:t>
            </a:r>
          </a:p>
        </p:txBody>
      </p:sp>
      <p:sp>
        <p:nvSpPr>
          <p:cNvPr id="5" name="Rectangle 4"/>
          <p:cNvSpPr/>
          <p:nvPr/>
        </p:nvSpPr>
        <p:spPr>
          <a:xfrm>
            <a:off x="-1" y="597933"/>
            <a:ext cx="9139942"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baseline="30000" dirty="0">
                <a:latin typeface="Arial"/>
                <a:cs typeface="Arial"/>
              </a:rPr>
              <a:t> 12 </a:t>
            </a:r>
            <a:r>
              <a:rPr lang="en-SG" sz="3200" b="1" dirty="0">
                <a:latin typeface="Arial"/>
                <a:cs typeface="Arial"/>
              </a:rPr>
              <a:t>One of the Cretans, a prophet of their own, said, “Cretans are always liars, evil beasts, lazy gluttons.” </a:t>
            </a:r>
            <a:r>
              <a:rPr lang="en-SG" sz="3200" b="1" baseline="30000" dirty="0">
                <a:latin typeface="Arial"/>
                <a:cs typeface="Arial"/>
              </a:rPr>
              <a:t>13 </a:t>
            </a:r>
            <a:r>
              <a:rPr lang="en-SG" sz="3200" b="1" dirty="0">
                <a:latin typeface="Arial"/>
                <a:cs typeface="Arial"/>
              </a:rPr>
              <a:t>This testimony is true. Therefore rebuke them sharply, that they may be sound in the faith,</a:t>
            </a:r>
          </a:p>
        </p:txBody>
      </p:sp>
    </p:spTree>
    <p:extLst>
      <p:ext uri="{BB962C8B-B14F-4D97-AF65-F5344CB8AC3E}">
        <p14:creationId xmlns:p14="http://schemas.microsoft.com/office/powerpoint/2010/main" val="38503485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1:14-15 (ESV)</a:t>
            </a:r>
          </a:p>
        </p:txBody>
      </p:sp>
      <p:sp>
        <p:nvSpPr>
          <p:cNvPr id="5" name="Rectangle 4"/>
          <p:cNvSpPr/>
          <p:nvPr/>
        </p:nvSpPr>
        <p:spPr>
          <a:xfrm>
            <a:off x="-1" y="69727"/>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dirty="0">
                <a:latin typeface="Arial"/>
                <a:cs typeface="Arial"/>
              </a:rPr>
              <a:t> </a:t>
            </a:r>
            <a:r>
              <a:rPr lang="en-SG" sz="3200" b="1" baseline="30000" dirty="0">
                <a:latin typeface="Arial"/>
                <a:cs typeface="Arial"/>
              </a:rPr>
              <a:t>14 </a:t>
            </a:r>
            <a:r>
              <a:rPr lang="en-SG" sz="3200" b="1" dirty="0">
                <a:latin typeface="Arial"/>
                <a:cs typeface="Arial"/>
              </a:rPr>
              <a:t>not devoting themselves to Jewish myths and the commands of people who turn away from the truth. </a:t>
            </a:r>
            <a:r>
              <a:rPr lang="en-SG" sz="3200" b="1" baseline="30000" dirty="0">
                <a:latin typeface="Arial"/>
                <a:cs typeface="Arial"/>
              </a:rPr>
              <a:t>15 </a:t>
            </a:r>
            <a:r>
              <a:rPr lang="en-SG" sz="3200" b="1" dirty="0">
                <a:latin typeface="Arial"/>
                <a:cs typeface="Arial"/>
              </a:rPr>
              <a:t>To the pure, all things are pure, but to the defiled and unbelieving, nothing is pure; but both their minds and their consciences are defiled.</a:t>
            </a:r>
          </a:p>
        </p:txBody>
      </p:sp>
    </p:spTree>
    <p:extLst>
      <p:ext uri="{BB962C8B-B14F-4D97-AF65-F5344CB8AC3E}">
        <p14:creationId xmlns:p14="http://schemas.microsoft.com/office/powerpoint/2010/main" val="2569498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1:16 (ESV)</a:t>
            </a:r>
          </a:p>
        </p:txBody>
      </p:sp>
      <p:sp>
        <p:nvSpPr>
          <p:cNvPr id="5" name="Rectangle 4"/>
          <p:cNvSpPr/>
          <p:nvPr/>
        </p:nvSpPr>
        <p:spPr>
          <a:xfrm>
            <a:off x="-1" y="1008488"/>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baseline="30000" dirty="0">
                <a:latin typeface="Arial"/>
                <a:cs typeface="Arial"/>
              </a:rPr>
              <a:t>16 </a:t>
            </a:r>
            <a:r>
              <a:rPr lang="en-SG" sz="3200" b="1" dirty="0">
                <a:latin typeface="Arial"/>
                <a:cs typeface="Arial"/>
              </a:rPr>
              <a:t>They profess to know God, but they deny him by their works. They are detestable, disobedient, unfit for any good work.</a:t>
            </a:r>
          </a:p>
        </p:txBody>
      </p:sp>
    </p:spTree>
    <p:extLst>
      <p:ext uri="{BB962C8B-B14F-4D97-AF65-F5344CB8AC3E}">
        <p14:creationId xmlns:p14="http://schemas.microsoft.com/office/powerpoint/2010/main" val="11470498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395535" y="235238"/>
            <a:ext cx="8280919"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395536" y="4368527"/>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1:10-16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43860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1AC37-7DB7-4696-B110-BAA21D3D753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9050F2A-34E3-420A-8253-3C019AA625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3048"/>
            <a:ext cx="9144000" cy="6096000"/>
          </a:xfrm>
          <a:prstGeom prst="rect">
            <a:avLst/>
          </a:prstGeom>
        </p:spPr>
      </p:pic>
      <p:sp>
        <p:nvSpPr>
          <p:cNvPr id="5" name="TextBox 4">
            <a:extLst>
              <a:ext uri="{FF2B5EF4-FFF2-40B4-BE49-F238E27FC236}">
                <a16:creationId xmlns:a16="http://schemas.microsoft.com/office/drawing/2014/main" id="{8A7038C8-F762-4442-AA5A-82D96B62C3F6}"/>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wrong with this picture?</a:t>
            </a:r>
          </a:p>
        </p:txBody>
      </p:sp>
    </p:spTree>
    <p:extLst>
      <p:ext uri="{BB962C8B-B14F-4D97-AF65-F5344CB8AC3E}">
        <p14:creationId xmlns:p14="http://schemas.microsoft.com/office/powerpoint/2010/main" val="147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1512688" y="0"/>
            <a:ext cx="6118623"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Healthy churches confront false doctrine</a:t>
            </a:r>
          </a:p>
        </p:txBody>
      </p:sp>
    </p:spTree>
    <p:extLst>
      <p:ext uri="{BB962C8B-B14F-4D97-AF65-F5344CB8AC3E}">
        <p14:creationId xmlns:p14="http://schemas.microsoft.com/office/powerpoint/2010/main" val="70832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Reputable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176460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2" name="Rectangle 1">
            <a:extLst>
              <a:ext uri="{FF2B5EF4-FFF2-40B4-BE49-F238E27FC236}">
                <a16:creationId xmlns:a16="http://schemas.microsoft.com/office/drawing/2014/main" id="{68FF39A3-B897-484B-A42B-59D201CBAB33}"/>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62AFDA-A803-4726-8996-DEEF40D4367D}"/>
              </a:ext>
            </a:extLst>
          </p:cNvPr>
          <p:cNvSpPr/>
          <p:nvPr/>
        </p:nvSpPr>
        <p:spPr>
          <a:xfrm>
            <a:off x="-33138" y="1784836"/>
            <a:ext cx="9178464"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DC51E0-C32C-45D3-8E0D-51A296976150}"/>
              </a:ext>
            </a:extLst>
          </p:cNvPr>
          <p:cNvSpPr/>
          <p:nvPr/>
        </p:nvSpPr>
        <p:spPr>
          <a:xfrm>
            <a:off x="842837" y="3047590"/>
            <a:ext cx="5517618"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Stop the damage (11, 13a)</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Reveal the habits of the sinful flesh (12)</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415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Philippians 1:9-10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9 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it is my prayer that your love may abound more and more, with knowledge and all discernment,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10 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that you may approve what is excellent, and so be pure and blameless for the day of Christ,</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114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2" name="Rectangle 1">
            <a:extLst>
              <a:ext uri="{FF2B5EF4-FFF2-40B4-BE49-F238E27FC236}">
                <a16:creationId xmlns:a16="http://schemas.microsoft.com/office/drawing/2014/main" id="{68FF39A3-B897-484B-A42B-59D201CBAB33}"/>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62AFDA-A803-4726-8996-DEEF40D4367D}"/>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DC51E0-C32C-45D3-8E0D-51A296976150}"/>
              </a:ext>
            </a:extLst>
          </p:cNvPr>
          <p:cNvSpPr/>
          <p:nvPr/>
        </p:nvSpPr>
        <p:spPr>
          <a:xfrm>
            <a:off x="842837" y="3047590"/>
            <a:ext cx="4964142"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Stop the damage (11, 13a)</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104260"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Reveal the habits of the sinful flesh (12)</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5B8CC7A-D71A-4087-BF33-A296747BA1CE}"/>
              </a:ext>
            </a:extLst>
          </p:cNvPr>
          <p:cNvSpPr/>
          <p:nvPr/>
        </p:nvSpPr>
        <p:spPr>
          <a:xfrm>
            <a:off x="883920" y="4162106"/>
            <a:ext cx="5874910"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Redirect people to the truth (13b)</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810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their source of authority human wisdom </a:t>
            </a:r>
            <a:b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divine revelation? (14)</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focus internal or external? (15)</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AE709C-8669-4135-B66C-359FB4EFCBC7}"/>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Train the church to detect false doctrine (vs. 14-16)</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043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Mark 7:14-23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14 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 called the people to him again and said to them, “Hear me, all of you, and understand: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15 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 is nothing outside a person that by going into him can defile him, but the things that come out of a person are what defile him.”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17 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when he had entered the house and left the people, his disciples asked him about the parable.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18 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 said to them, “Then are you also without understanding? Do you not see that whatever goes into a person from outside cannot defile him,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19 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since it enters not his heart but his stomach, and is expelled?” (Thus he declared all foods clean.)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20 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 said, “What comes out of a person is what defiles him.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21 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from within, out of the heart of man, come evil thoughts, sexual immorality, theft, murder, adultery,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22 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coveting, wickedness, deceit, sensuality, envy, slander, pride, foolishness.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23 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these evil things come from within, and they defile a person.”</a:t>
            </a:r>
            <a:endParaRPr kumimoji="0" lang="en-US" sz="6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433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their source of authority human wisdom </a:t>
            </a:r>
            <a:b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divine revelation? (14)</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focus internal or external? (15)</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AE709C-8669-4135-B66C-359FB4EFCBC7}"/>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Train the church to detect false doctrine (vs. 14-16)</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8D871DB-A8F1-2943-8A2C-E91892A2DA13}"/>
              </a:ext>
            </a:extLst>
          </p:cNvPr>
          <p:cNvSpPr/>
          <p:nvPr/>
        </p:nvSpPr>
        <p:spPr>
          <a:xfrm>
            <a:off x="852115" y="5215419"/>
            <a:ext cx="8302995"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practice in life or only in words? (16)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160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539552" y="1"/>
            <a:ext cx="8208912" cy="6858000"/>
          </a:xfrm>
          <a:prstGeom prst="rect">
            <a:avLst/>
          </a:prstGeom>
          <a:gradFill flip="none" rotWithShape="1">
            <a:gsLst>
              <a:gs pos="0">
                <a:srgbClr val="002060"/>
              </a:gs>
              <a:gs pos="100000">
                <a:schemeClr val="tx1"/>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ultimate test in life is usefulness, and those who are a bad influence and have a contaminating effect are of no use to God or to other people. Instead of helping God’s work in the world, they hinder it; and uselessness always invites disaster.”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—William Barclay—</a:t>
            </a:r>
          </a:p>
        </p:txBody>
      </p:sp>
    </p:spTree>
    <p:extLst>
      <p:ext uri="{BB962C8B-B14F-4D97-AF65-F5344CB8AC3E}">
        <p14:creationId xmlns:p14="http://schemas.microsoft.com/office/powerpoint/2010/main" val="123570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their source of authority human wisdom </a:t>
            </a:r>
            <a:b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divine revelation? (14)</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focus internal or external? (15)</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AE709C-8669-4135-B66C-359FB4EFCBC7}"/>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Train the church to detect false doctrine (vs. 14-16)</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8D871DB-A8F1-2943-8A2C-E91892A2DA13}"/>
              </a:ext>
            </a:extLst>
          </p:cNvPr>
          <p:cNvSpPr/>
          <p:nvPr/>
        </p:nvSpPr>
        <p:spPr>
          <a:xfrm>
            <a:off x="852115" y="5215419"/>
            <a:ext cx="8302995"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practice in life or only in words? (16)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39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en-US" sz="4800" b="1" dirty="0">
                <a:solidFill>
                  <a:schemeClr val="bg1"/>
                </a:solidFill>
                <a:effectLst>
                  <a:glow rad="241300">
                    <a:schemeClr val="tx2">
                      <a:alpha val="75000"/>
                    </a:schemeClr>
                  </a:glow>
                </a:effectLst>
                <a:latin typeface="+mn-lt"/>
                <a:ea typeface="+mn-ea"/>
                <a:cs typeface="+mn-cs"/>
              </a:rPr>
              <a:t>How Do We </a:t>
            </a:r>
            <a:r>
              <a:rPr lang="en-US" sz="4800" b="1" dirty="0">
                <a:solidFill>
                  <a:srgbClr val="FFFF00"/>
                </a:solidFill>
                <a:effectLst>
                  <a:glow rad="241300">
                    <a:schemeClr val="tx2">
                      <a:alpha val="75000"/>
                    </a:schemeClr>
                  </a:glow>
                </a:effectLst>
                <a:latin typeface="+mn-lt"/>
                <a:ea typeface="+mn-ea"/>
                <a:cs typeface="+mn-cs"/>
              </a:rPr>
              <a:t>P</a:t>
            </a:r>
            <a:r>
              <a:rPr lang="en-US" sz="4800" b="1" dirty="0">
                <a:solidFill>
                  <a:schemeClr val="bg1"/>
                </a:solidFill>
                <a:effectLst>
                  <a:glow rad="241300">
                    <a:schemeClr val="tx2">
                      <a:alpha val="75000"/>
                    </a:schemeClr>
                  </a:glow>
                </a:effectLst>
                <a:latin typeface="+mn-lt"/>
                <a:ea typeface="+mn-ea"/>
                <a:cs typeface="+mn-cs"/>
              </a:rPr>
              <a:t>ick Leaders for the Local Church?</a:t>
            </a: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opularity</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ast</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olitics</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ocketbook</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rofession</a:t>
            </a:r>
          </a:p>
        </p:txBody>
      </p:sp>
      <p:sp>
        <p:nvSpPr>
          <p:cNvPr id="323588"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223</a:t>
            </a:r>
          </a:p>
        </p:txBody>
      </p:sp>
      <p:sp>
        <p:nvSpPr>
          <p:cNvPr id="6" name="TextBox 5"/>
          <p:cNvSpPr txBox="1"/>
          <p:nvPr/>
        </p:nvSpPr>
        <p:spPr>
          <a:xfrm>
            <a:off x="228600" y="914400"/>
            <a:ext cx="2860569" cy="3770263"/>
          </a:xfrm>
          <a:prstGeom prst="rect">
            <a:avLst/>
          </a:prstGeom>
          <a:noFill/>
        </p:spPr>
        <p:txBody>
          <a:bodyPr wrap="none">
            <a:spAutoFit/>
          </a:bodyPr>
          <a:lstStyle/>
          <a:p>
            <a:pPr>
              <a:defRPr/>
            </a:pPr>
            <a:r>
              <a:rPr lang="en-US" sz="23900" i="1" dirty="0">
                <a:solidFill>
                  <a:srgbClr val="FFFF00"/>
                </a:solidFill>
                <a:effectLst>
                  <a:glow rad="203200">
                    <a:srgbClr val="000000">
                      <a:alpha val="75000"/>
                    </a:srgbClr>
                  </a:glow>
                </a:effectLst>
                <a:latin typeface="Arial" charset="0"/>
                <a:ea typeface="ＭＳ Ｐゴシック" charset="-128"/>
                <a:cs typeface="ＭＳ Ｐゴシック" charset="-128"/>
              </a:rPr>
              <a:t>P</a:t>
            </a:r>
          </a:p>
        </p:txBody>
      </p:sp>
      <p:sp>
        <p:nvSpPr>
          <p:cNvPr id="323590" name="Text Box 11"/>
          <p:cNvSpPr txBox="1">
            <a:spLocks noChangeArrowheads="1"/>
          </p:cNvSpPr>
          <p:nvPr/>
        </p:nvSpPr>
        <p:spPr bwMode="auto">
          <a:xfrm>
            <a:off x="0" y="6411913"/>
            <a:ext cx="9144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a:solidFill>
                  <a:srgbClr val="FFFFFF"/>
                </a:solidFill>
                <a:latin typeface="Arial" charset="0"/>
              </a:rPr>
              <a:t>Chuck Swindoll, </a:t>
            </a:r>
            <a:r>
              <a:rPr lang="en-US" sz="1800" i="1">
                <a:solidFill>
                  <a:srgbClr val="FFFFFF"/>
                </a:solidFill>
                <a:latin typeface="Arial" charset="0"/>
              </a:rPr>
              <a:t>Excellence in Ministry</a:t>
            </a:r>
            <a:r>
              <a:rPr lang="en-US" sz="1800">
                <a:solidFill>
                  <a:srgbClr val="FFFFFF"/>
                </a:solidFill>
                <a:latin typeface="Arial" charset="0"/>
              </a:rPr>
              <a:t> (Fullerton, CA; Insight for Living, 1985), 39 </a:t>
            </a:r>
            <a:endParaRPr lang="en-US" sz="18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8316912" cy="5257800"/>
          </a:xfrm>
        </p:spPr>
        <p:txBody>
          <a:bodyPr/>
          <a:lstStyle/>
          <a:p>
            <a:pPr marL="609600" indent="-609600" eaLnBrk="1" hangingPunct="1">
              <a:buClr>
                <a:schemeClr val="tx1"/>
              </a:buClr>
              <a:buFontTx/>
              <a:buAutoNum type="arabicPeriod"/>
              <a:defRPr/>
            </a:pPr>
            <a:r>
              <a:rPr lang="en-GB" sz="3600">
                <a:effectLst>
                  <a:outerShdw blurRad="38100" dist="38100" dir="2700000" algn="tl">
                    <a:srgbClr val="DDDDDD"/>
                  </a:outerShdw>
                </a:effectLst>
                <a:latin typeface="Arial" charset="0"/>
                <a:ea typeface="ＭＳ Ｐゴシック" charset="0"/>
              </a:rPr>
              <a:t>Scriptural Examples: </a:t>
            </a:r>
            <a:br>
              <a:rPr lang="en-GB" sz="3600">
                <a:effectLst>
                  <a:outerShdw blurRad="38100" dist="38100" dir="2700000" algn="tl">
                    <a:srgbClr val="DDDDDD"/>
                  </a:outerShdw>
                </a:effectLst>
                <a:latin typeface="Arial" charset="0"/>
                <a:ea typeface="ＭＳ Ｐゴシック" charset="0"/>
              </a:rPr>
            </a:br>
            <a:r>
              <a:rPr lang="en-GB" b="1">
                <a:effectLst>
                  <a:outerShdw blurRad="38100" dist="38100" dir="2700000" algn="tl">
                    <a:srgbClr val="DDDDDD"/>
                  </a:outerShdw>
                </a:effectLst>
                <a:latin typeface="Arial" charset="0"/>
                <a:ea typeface="ＭＳ Ｐゴシック" charset="0"/>
              </a:rPr>
              <a:t>Congregation decides/nominates</a:t>
            </a:r>
            <a:endParaRPr lang="en-GB" sz="3600" b="1">
              <a:effectLst>
                <a:outerShdw blurRad="38100" dist="38100" dir="2700000" algn="tl">
                  <a:srgbClr val="DDDDDD"/>
                </a:outerShdw>
              </a:effectLst>
              <a:latin typeface="Arial" charset="0"/>
              <a:ea typeface="ＭＳ Ｐゴシック" charset="0"/>
            </a:endParaRPr>
          </a:p>
          <a:p>
            <a:pPr marL="1524000" lvl="1" indent="-625475"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APOSTLES</a:t>
            </a:r>
            <a:br>
              <a:rPr lang="en-GB" sz="3600">
                <a:effectLst>
                  <a:outerShdw blurRad="38100" dist="38100" dir="2700000" algn="tl">
                    <a:srgbClr val="DDDDDD"/>
                  </a:outerShdw>
                </a:effectLst>
                <a:latin typeface="Arial" charset="0"/>
                <a:cs typeface="Arial" charset="0"/>
              </a:rPr>
            </a:br>
            <a:r>
              <a:rPr lang="en-GB" sz="3600">
                <a:effectLst>
                  <a:outerShdw blurRad="38100" dist="38100" dir="2700000" algn="tl">
                    <a:srgbClr val="DDDDDD"/>
                  </a:outerShdw>
                </a:effectLst>
                <a:latin typeface="Arial" charset="0"/>
                <a:cs typeface="Arial" charset="0"/>
              </a:rPr>
              <a:t>Acts 1:12-26 – congregational selection, apostolic appointment</a:t>
            </a:r>
          </a:p>
          <a:p>
            <a:pPr marL="1524000" lvl="1" indent="-625475"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DEACONS</a:t>
            </a:r>
            <a:br>
              <a:rPr lang="en-GB" sz="3600">
                <a:effectLst>
                  <a:outerShdw blurRad="38100" dist="38100" dir="2700000" algn="tl">
                    <a:srgbClr val="DDDDDD"/>
                  </a:outerShdw>
                </a:effectLst>
                <a:latin typeface="Arial" charset="0"/>
                <a:cs typeface="Arial" charset="0"/>
              </a:rPr>
            </a:br>
            <a:r>
              <a:rPr lang="en-GB" sz="3600">
                <a:effectLst>
                  <a:outerShdw blurRad="38100" dist="38100" dir="2700000" algn="tl">
                    <a:srgbClr val="DDDDDD"/>
                  </a:outerShdw>
                </a:effectLst>
                <a:latin typeface="Arial" charset="0"/>
                <a:cs typeface="Arial" charset="0"/>
              </a:rPr>
              <a:t>Acts 6:3 – congregational selection, apostolic appointment</a:t>
            </a:r>
          </a:p>
        </p:txBody>
      </p:sp>
      <p:sp>
        <p:nvSpPr>
          <p:cNvPr id="459779" name="Rectangle 3"/>
          <p:cNvSpPr>
            <a:spLocks noChangeArrowheads="1"/>
          </p:cNvSpPr>
          <p:nvPr/>
        </p:nvSpPr>
        <p:spPr bwMode="auto">
          <a:xfrm rot="16200000">
            <a:off x="-1173956" y="1151731"/>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rPr>
              <a:t>INTRODUCTION</a:t>
            </a:r>
            <a:endParaRPr lang="en-GB" sz="2800">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en-GB" b="1" i="1">
                <a:effectLst>
                  <a:outerShdw blurRad="38100" dist="38100" dir="2700000" algn="tl">
                    <a:srgbClr val="DDDDDD"/>
                  </a:outerShdw>
                </a:effectLst>
                <a:latin typeface="Arial" charset="0"/>
                <a:ea typeface="ＭＳ Ｐゴシック" charset="0"/>
              </a:rPr>
              <a:t>How </a:t>
            </a:r>
            <a:r>
              <a:rPr lang="en-GB" b="1" i="1">
                <a:solidFill>
                  <a:srgbClr val="660066"/>
                </a:solidFill>
                <a:effectLst>
                  <a:outerShdw blurRad="38100" dist="38100" dir="2700000" algn="tl">
                    <a:srgbClr val="DDDDDD"/>
                  </a:outerShdw>
                </a:effectLst>
                <a:latin typeface="Arial" charset="0"/>
                <a:ea typeface="ＭＳ Ｐゴシック" charset="0"/>
              </a:rPr>
              <a:t>Should </a:t>
            </a:r>
            <a:r>
              <a:rPr lang="en-GB" b="1" i="1">
                <a:effectLst>
                  <a:outerShdw blurRad="38100" dist="38100" dir="2700000" algn="tl">
                    <a:srgbClr val="DDDDDD"/>
                  </a:outerShdw>
                </a:effectLst>
                <a:latin typeface="Arial" charset="0"/>
                <a:ea typeface="ＭＳ Ｐゴシック" charset="0"/>
              </a:rPr>
              <a:t>Churches Select Leaders?</a:t>
            </a:r>
            <a:endParaRPr lang="en-GB" b="1">
              <a:effectLst>
                <a:outerShdw blurRad="38100" dist="38100" dir="2700000" algn="tl">
                  <a:srgbClr val="DDDDDD"/>
                </a:outerShdw>
              </a:effectLst>
              <a:latin typeface="Arial" charset="0"/>
              <a:ea typeface="ＭＳ Ｐゴシック" charset="0"/>
            </a:endParaRPr>
          </a:p>
        </p:txBody>
      </p:sp>
      <p:sp>
        <p:nvSpPr>
          <p:cNvPr id="459781" name="Rectangle 5"/>
          <p:cNvSpPr>
            <a:spLocks noChangeArrowheads="1"/>
          </p:cNvSpPr>
          <p:nvPr/>
        </p:nvSpPr>
        <p:spPr bwMode="auto">
          <a:xfrm rot="16200000">
            <a:off x="-324644" y="3204369"/>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292929"/>
                </a:solidFill>
                <a:effectLst>
                  <a:outerShdw blurRad="38100" dist="38100" dir="2700000" algn="tl">
                    <a:srgbClr val="000000"/>
                  </a:outerShdw>
                </a:effectLst>
                <a:latin typeface="Arial" charset="0"/>
              </a:rPr>
              <a:t>BODY</a:t>
            </a:r>
            <a:endParaRPr lang="en-GB" sz="2800" b="1">
              <a:solidFill>
                <a:srgbClr val="292929"/>
              </a:solidFill>
              <a:effectLst>
                <a:outerShdw blurRad="38100" dist="38100" dir="2700000" algn="tl">
                  <a:srgbClr val="000000"/>
                </a:outerShdw>
              </a:effectLst>
              <a:latin typeface="Arial"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algn="ctr">
              <a:defRPr/>
            </a:pPr>
            <a:r>
              <a:rPr lang="en-US" b="1" dirty="0">
                <a:solidFill>
                  <a:srgbClr val="000000"/>
                </a:solidFill>
                <a:latin typeface="Arial" charset="0"/>
                <a:cs typeface="Arial" charset="0"/>
              </a:rPr>
              <a:t>223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 Today</a:t>
            </a: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heals all with real faith?</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Wealth is our divine right?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Lord’s Supper healing?</a:t>
            </a:r>
          </a:p>
        </p:txBody>
      </p:sp>
      <p:sp>
        <p:nvSpPr>
          <p:cNvPr id="4" name="Rectangle 2">
            <a:extLst>
              <a:ext uri="{FF2B5EF4-FFF2-40B4-BE49-F238E27FC236}">
                <a16:creationId xmlns:a16="http://schemas.microsoft.com/office/drawing/2014/main" id="{D7CDAD7A-F83B-1347-A6FF-17FA0B054D9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7127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buFontTx/>
              <a:buAutoNum type="arabicPeriod" startAt="2"/>
              <a:defRPr/>
            </a:pPr>
            <a:r>
              <a:rPr lang="en-GB" sz="3600">
                <a:effectLst>
                  <a:outerShdw blurRad="38100" dist="38100" dir="2700000" algn="tl">
                    <a:srgbClr val="DDDDDD"/>
                  </a:outerShdw>
                </a:effectLst>
                <a:latin typeface="Arial" charset="0"/>
                <a:ea typeface="ＭＳ Ｐゴシック" charset="0"/>
              </a:rPr>
              <a:t>An apostle (e.g., Paul) or his assistants ordained the elders</a:t>
            </a:r>
          </a:p>
          <a:p>
            <a:pPr marL="1350963" lvl="1" indent="-561975" algn="l"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Acts 14:23 </a:t>
            </a:r>
          </a:p>
          <a:p>
            <a:pPr marL="1350963" lvl="1" indent="-561975" algn="l"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Titus 1:5</a:t>
            </a:r>
          </a:p>
        </p:txBody>
      </p:sp>
      <p:sp>
        <p:nvSpPr>
          <p:cNvPr id="461827" name="Rectangle 3"/>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61828" name="Rectangle 4"/>
          <p:cNvSpPr>
            <a:spLocks noGrp="1" noChangeArrowheads="1"/>
          </p:cNvSpPr>
          <p:nvPr>
            <p:ph type="ctrTitle"/>
          </p:nvPr>
        </p:nvSpPr>
        <p:spPr>
          <a:xfrm>
            <a:off x="611188" y="0"/>
            <a:ext cx="8532812" cy="692150"/>
          </a:xfrm>
        </p:spPr>
        <p:txBody>
          <a:bodyPr/>
          <a:lstStyle/>
          <a:p>
            <a:pPr algn="l" eaLnBrk="1" hangingPunct="1">
              <a:defRPr/>
            </a:pPr>
            <a:r>
              <a:rPr lang="en-GB" i="1">
                <a:effectLst>
                  <a:outerShdw blurRad="38100" dist="38100" dir="2700000" algn="tl">
                    <a:srgbClr val="DDDDDD"/>
                  </a:outerShdw>
                </a:effectLst>
                <a:latin typeface="Arial" charset="0"/>
                <a:ea typeface="ＭＳ Ｐゴシック" charset="0"/>
              </a:rPr>
              <a:t>Appointment of church officers</a:t>
            </a:r>
            <a:r>
              <a:rPr lang="en-GB">
                <a:effectLst>
                  <a:outerShdw blurRad="38100" dist="38100" dir="2700000" algn="tl">
                    <a:srgbClr val="DDDDDD"/>
                  </a:outerShdw>
                </a:effectLst>
                <a:latin typeface="Arial" charset="0"/>
                <a:ea typeface="ＭＳ Ｐゴシック" charset="0"/>
              </a:rPr>
              <a:t>:</a:t>
            </a:r>
          </a:p>
        </p:txBody>
      </p:sp>
      <p:sp>
        <p:nvSpPr>
          <p:cNvPr id="461829" name="Rectangle 5"/>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0000"/>
                </a:solidFill>
                <a:effectLst>
                  <a:outerShdw blurRad="38100" dist="38100" dir="2700000" algn="tl">
                    <a:srgbClr val="FFFFFF"/>
                  </a:outerShdw>
                </a:effectLst>
                <a:latin typeface="Arial" charset="0"/>
              </a:rPr>
              <a:t>BODY</a:t>
            </a:r>
            <a:endParaRPr lang="en-GB" sz="2800" b="1">
              <a:solidFill>
                <a:srgbClr val="000000"/>
              </a:solidFill>
              <a:effectLst>
                <a:outerShdw blurRad="38100" dist="38100" dir="2700000" algn="tl">
                  <a:srgbClr val="FFFFFF"/>
                </a:outerShdw>
              </a:effectLst>
              <a:latin typeface="Arial" charset="0"/>
            </a:endParaRPr>
          </a:p>
        </p:txBody>
      </p:sp>
      <p:pic>
        <p:nvPicPr>
          <p:cNvPr id="327685"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algn="ctr">
              <a:defRPr/>
            </a:pPr>
            <a:r>
              <a:rPr lang="en-US" b="1" dirty="0">
                <a:solidFill>
                  <a:srgbClr val="000000"/>
                </a:solidFill>
                <a:latin typeface="Arial" charset="0"/>
                <a:cs typeface="Arial" charset="0"/>
              </a:rPr>
              <a:t>223</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en-US">
                <a:solidFill>
                  <a:srgbClr val="000000"/>
                </a:solidFill>
                <a:effectLst>
                  <a:outerShdw blurRad="38100" dist="38100" dir="2700000" algn="tl">
                    <a:srgbClr val="DDDDDD"/>
                  </a:outerShdw>
                </a:effectLst>
                <a:latin typeface="Franklin Gothic Medium" charset="0"/>
                <a:ea typeface="ＭＳ Ｐゴシック" charset="0"/>
                <a:cs typeface="ＭＳ Ｐゴシック" charset="0"/>
              </a:rPr>
              <a:t>What about Elder Qualifications?</a:t>
            </a:r>
          </a:p>
        </p:txBody>
      </p:sp>
      <p:sp>
        <p:nvSpPr>
          <p:cNvPr id="329731"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224</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a:xfrm>
            <a:off x="1524000" y="457200"/>
            <a:ext cx="7772400" cy="1143000"/>
          </a:xfrm>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ELDER (E) or Deacon (D)</a:t>
            </a:r>
            <a:endParaRPr lang="en-US" sz="4000">
              <a:latin typeface="Engravers MT" charset="0"/>
              <a:ea typeface="ＭＳ Ｐゴシック" charset="0"/>
              <a:cs typeface="ＭＳ Ｐゴシック" charset="0"/>
            </a:endParaRPr>
          </a:p>
        </p:txBody>
      </p:sp>
      <p:sp>
        <p:nvSpPr>
          <p:cNvPr id="331778" name="Rectangle 3"/>
          <p:cNvSpPr>
            <a:spLocks noGrp="1" noChangeArrowheads="1"/>
          </p:cNvSpPr>
          <p:nvPr>
            <p:ph type="body" idx="1"/>
          </p:nvPr>
        </p:nvSpPr>
        <p:spPr>
          <a:xfrm>
            <a:off x="685800" y="1981200"/>
            <a:ext cx="8229600" cy="4114800"/>
          </a:xfrm>
        </p:spPr>
        <p:txBody>
          <a:bodyPr/>
          <a:lstStyle/>
          <a:p>
            <a:pPr marL="812800" indent="-812800" eaLnBrk="1" hangingPunct="1">
              <a:buFontTx/>
              <a:buAutoNum type="romanUcPeriod"/>
            </a:pPr>
            <a:r>
              <a:rPr lang="en-US" sz="4000" b="1">
                <a:solidFill>
                  <a:srgbClr val="FF0000"/>
                </a:solidFill>
                <a:latin typeface="Arial" charset="0"/>
                <a:ea typeface="ＭＳ Ｐゴシック" charset="0"/>
                <a:cs typeface="ＭＳ Ｐゴシック" charset="0"/>
              </a:rPr>
              <a:t>General reputation</a:t>
            </a:r>
            <a:r>
              <a:rPr lang="en-US" sz="4000">
                <a:solidFill>
                  <a:srgbClr val="FF0000"/>
                </a:solidFill>
                <a:latin typeface="Arial" charset="0"/>
                <a:ea typeface="ＭＳ Ｐゴシック" charset="0"/>
                <a:cs typeface="ＭＳ Ｐゴシック" charset="0"/>
              </a:rPr>
              <a:t> </a:t>
            </a:r>
          </a:p>
          <a:p>
            <a:pPr marL="1524000" lvl="2" indent="-609600" eaLnBrk="1" hangingPunct="1">
              <a:buFontTx/>
              <a:buNone/>
            </a:pPr>
            <a:r>
              <a:rPr lang="en-US" sz="3200">
                <a:latin typeface="Arial" charset="0"/>
                <a:ea typeface="ＭＳ Ｐゴシック" charset="0"/>
              </a:rPr>
              <a:t>(Perceived character)</a:t>
            </a:r>
          </a:p>
          <a:p>
            <a:pPr marL="1168400" lvl="1" indent="-711200" eaLnBrk="1" hangingPunct="1">
              <a:buFontTx/>
              <a:buAutoNum type="alphaLcParenR"/>
            </a:pPr>
            <a:r>
              <a:rPr lang="en-US" sz="3400">
                <a:latin typeface="Arial" charset="0"/>
                <a:ea typeface="ＭＳ Ｐゴシック" charset="0"/>
              </a:rPr>
              <a:t>Above reproach				</a:t>
            </a:r>
            <a:r>
              <a:rPr lang="is-IS" sz="3400">
                <a:latin typeface="Arial" charset="0"/>
                <a:ea typeface="ＭＳ Ｐゴシック" charset="0"/>
              </a:rPr>
              <a:t>(E)</a:t>
            </a:r>
            <a:endParaRPr lang="en-US" sz="3400">
              <a:latin typeface="Arial" charset="0"/>
              <a:ea typeface="ＭＳ Ｐゴシック" charset="0"/>
            </a:endParaRPr>
          </a:p>
          <a:p>
            <a:pPr marL="1168400" lvl="1" indent="-711200" eaLnBrk="1" hangingPunct="1">
              <a:buFontTx/>
              <a:buAutoNum type="alphaLcParenR"/>
            </a:pPr>
            <a:r>
              <a:rPr lang="en-US" sz="3400">
                <a:latin typeface="Arial" charset="0"/>
                <a:ea typeface="ＭＳ Ｐゴシック" charset="0"/>
              </a:rPr>
              <a:t>Good reputation with outsiders  	</a:t>
            </a:r>
            <a:r>
              <a:rPr lang="is-IS" sz="3400">
                <a:latin typeface="Arial" charset="0"/>
                <a:ea typeface="ＭＳ Ｐゴシック" charset="0"/>
              </a:rPr>
              <a:t>(E)</a:t>
            </a:r>
            <a:endParaRPr lang="en-US" sz="3400">
              <a:latin typeface="Arial" charset="0"/>
              <a:ea typeface="ＭＳ Ｐゴシック" charset="0"/>
            </a:endParaRPr>
          </a:p>
          <a:p>
            <a:pPr marL="1168400" lvl="1" indent="-711200" eaLnBrk="1" hangingPunct="1">
              <a:buFontTx/>
              <a:buAutoNum type="alphaLcParenR"/>
            </a:pPr>
            <a:r>
              <a:rPr lang="en-US" sz="3400">
                <a:latin typeface="Arial" charset="0"/>
                <a:ea typeface="ＭＳ Ｐゴシック" charset="0"/>
              </a:rPr>
              <a:t>Respectable	 			(E &amp; D)</a:t>
            </a:r>
            <a:endParaRPr lang="en-US" sz="3000">
              <a:latin typeface="Arial" charset="0"/>
              <a:ea typeface="ＭＳ Ｐゴシック" charset="0"/>
            </a:endParaRPr>
          </a:p>
        </p:txBody>
      </p:sp>
      <p:sp>
        <p:nvSpPr>
          <p:cNvPr id="331779"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224</a:t>
            </a:r>
            <a:endParaRPr lang="en-US" sz="2800" b="1">
              <a:solidFill>
                <a:srgbClr val="006600"/>
              </a:solidFill>
              <a:latin typeface="Arial" charset="0"/>
              <a:cs typeface="Arial"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3"/>
          <p:cNvSpPr>
            <a:spLocks noGrp="1" noChangeArrowheads="1"/>
          </p:cNvSpPr>
          <p:nvPr>
            <p:ph type="body" idx="1"/>
          </p:nvPr>
        </p:nvSpPr>
        <p:spPr/>
        <p:txBody>
          <a:bodyPr/>
          <a:lstStyle/>
          <a:p>
            <a:pPr marL="609600" indent="-609600" eaLnBrk="1" hangingPunct="1">
              <a:buFontTx/>
              <a:buNone/>
            </a:pPr>
            <a:r>
              <a:rPr lang="en-US" sz="3600" b="1" dirty="0">
                <a:solidFill>
                  <a:srgbClr val="FF0000"/>
                </a:solidFill>
                <a:latin typeface="Arial" charset="0"/>
                <a:ea typeface="ＭＳ Ｐゴシック" charset="0"/>
                <a:cs typeface="ＭＳ Ｐゴシック" charset="0"/>
              </a:rPr>
              <a:t>II. Family life</a:t>
            </a:r>
            <a:r>
              <a:rPr lang="en-US" sz="3600" dirty="0">
                <a:solidFill>
                  <a:srgbClr val="FF0000"/>
                </a:solidFill>
                <a:latin typeface="Arial" charset="0"/>
                <a:ea typeface="ＭＳ Ｐゴシック" charset="0"/>
                <a:cs typeface="ＭＳ Ｐゴシック" charset="0"/>
              </a:rPr>
              <a:t> </a:t>
            </a:r>
            <a:r>
              <a:rPr lang="en-US" sz="3400" dirty="0">
                <a:latin typeface="Arial" charset="0"/>
                <a:ea typeface="ＭＳ Ｐゴシック" charset="0"/>
                <a:cs typeface="ＭＳ Ｐゴシック" charset="0"/>
              </a:rPr>
              <a:t>(if married) </a:t>
            </a:r>
            <a:endParaRPr lang="en-US" sz="3600" dirty="0">
              <a:latin typeface="Arial" charset="0"/>
              <a:ea typeface="ＭＳ Ｐゴシック" charset="0"/>
              <a:cs typeface="ＭＳ Ｐゴシック" charset="0"/>
            </a:endParaRPr>
          </a:p>
          <a:p>
            <a:pPr marL="990600" lvl="1" indent="-533400" eaLnBrk="1" hangingPunct="1">
              <a:buFontTx/>
              <a:buAutoNum type="alphaLcParenR"/>
            </a:pPr>
            <a:r>
              <a:rPr lang="en-US" sz="3000" dirty="0">
                <a:latin typeface="Arial" charset="0"/>
                <a:ea typeface="ＭＳ Ｐゴシック" charset="0"/>
              </a:rPr>
              <a:t>A “one woman man” </a:t>
            </a:r>
            <a:r>
              <a:rPr lang="hr-HR" sz="3000" dirty="0">
                <a:latin typeface="Arial" charset="0"/>
                <a:ea typeface="ＭＳ Ｐゴシック" charset="0"/>
              </a:rPr>
              <a:t>(E &amp; D)</a:t>
            </a:r>
            <a:endParaRPr lang="en-US" sz="3000" dirty="0">
              <a:latin typeface="Arial" charset="0"/>
              <a:ea typeface="ＭＳ Ｐゴシック" charset="0"/>
            </a:endParaRPr>
          </a:p>
          <a:p>
            <a:pPr marL="990600" lvl="1" indent="-533400" eaLnBrk="1" hangingPunct="1">
              <a:buFontTx/>
              <a:buAutoNum type="alphaLcParenR"/>
            </a:pPr>
            <a:r>
              <a:rPr lang="en-US" sz="3000" dirty="0">
                <a:latin typeface="Arial" charset="0"/>
                <a:ea typeface="ＭＳ Ｐゴシック" charset="0"/>
              </a:rPr>
              <a:t>Wife must be worthy of respect, not malicious talkers but temperate and trustworthy in everything (D)</a:t>
            </a:r>
          </a:p>
          <a:p>
            <a:pPr marL="990600" lvl="1" indent="-533400" eaLnBrk="1" hangingPunct="1">
              <a:buFontTx/>
              <a:buAutoNum type="alphaLcParenR"/>
            </a:pPr>
            <a:r>
              <a:rPr lang="en-US" sz="3000" dirty="0">
                <a:latin typeface="Arial" charset="0"/>
                <a:ea typeface="ＭＳ Ｐゴシック" charset="0"/>
              </a:rPr>
              <a:t>See that his children	obey      </a:t>
            </a:r>
          </a:p>
          <a:p>
            <a:pPr marL="1371600" lvl="2" indent="-457200" eaLnBrk="1" hangingPunct="1">
              <a:buFontTx/>
              <a:buNone/>
            </a:pPr>
            <a:r>
              <a:rPr lang="hr-HR" sz="3000" dirty="0">
                <a:latin typeface="Arial" charset="0"/>
                <a:ea typeface="ＭＳ Ｐゴシック" charset="0"/>
              </a:rPr>
              <a:t>(E &amp; D)</a:t>
            </a:r>
            <a:endParaRPr lang="en-US" sz="3000" dirty="0">
              <a:latin typeface="Arial" charset="0"/>
              <a:ea typeface="ＭＳ Ｐゴシック" charset="0"/>
            </a:endParaRPr>
          </a:p>
        </p:txBody>
      </p:sp>
      <p:pic>
        <p:nvPicPr>
          <p:cNvPr id="332802"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4267200"/>
            <a:ext cx="1665288"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3" name="Rectangle 7"/>
          <p:cNvSpPr>
            <a:spLocks noGrp="1" noChangeArrowheads="1"/>
          </p:cNvSpPr>
          <p:nvPr>
            <p:ph type="title"/>
          </p:nvPr>
        </p:nvSpPr>
        <p:spPr>
          <a:xfrm>
            <a:off x="14478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ELDER </a:t>
            </a:r>
            <a:r>
              <a:rPr lang="is-IS" sz="2800">
                <a:latin typeface="Engravers MT" charset="0"/>
                <a:ea typeface="ＭＳ Ｐゴシック" charset="0"/>
                <a:cs typeface="ＭＳ Ｐゴシック" charset="0"/>
              </a:rPr>
              <a:t>(E)</a:t>
            </a:r>
            <a:r>
              <a:rPr lang="en-US" sz="2800">
                <a:latin typeface="Engravers MT" charset="0"/>
                <a:ea typeface="ＭＳ Ｐゴシック" charset="0"/>
                <a:cs typeface="ＭＳ Ｐゴシック" charset="0"/>
              </a:rPr>
              <a:t> or Deacon (D)</a:t>
            </a:r>
          </a:p>
        </p:txBody>
      </p:sp>
      <p:sp>
        <p:nvSpPr>
          <p:cNvPr id="332804"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225</a:t>
            </a:r>
            <a:endParaRPr lang="en-US" sz="2800" b="1">
              <a:solidFill>
                <a:srgbClr val="006600"/>
              </a:solidFill>
              <a:latin typeface="Arial" charset="0"/>
              <a:cs typeface="Arial"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3"/>
          <p:cNvSpPr>
            <a:spLocks noGrp="1" noChangeArrowheads="1"/>
          </p:cNvSpPr>
          <p:nvPr>
            <p:ph type="body" idx="1"/>
          </p:nvPr>
        </p:nvSpPr>
        <p:spPr>
          <a:xfrm>
            <a:off x="457200" y="1981200"/>
            <a:ext cx="8686800" cy="4191000"/>
          </a:xfrm>
        </p:spPr>
        <p:txBody>
          <a:bodyPr/>
          <a:lstStyle/>
          <a:p>
            <a:pPr marL="609600" indent="-609600" eaLnBrk="1" hangingPunct="1">
              <a:buFontTx/>
              <a:buNone/>
            </a:pPr>
            <a:r>
              <a:rPr lang="en-US" sz="3600" b="1">
                <a:solidFill>
                  <a:srgbClr val="FF0000"/>
                </a:solidFill>
                <a:latin typeface="Arial" charset="0"/>
                <a:ea typeface="ＭＳ Ｐゴシック" charset="0"/>
                <a:cs typeface="ＭＳ Ｐゴシック" charset="0"/>
              </a:rPr>
              <a:t>III. Negative characteristics</a:t>
            </a:r>
          </a:p>
          <a:p>
            <a:pPr marL="990600" lvl="1" indent="-533400" eaLnBrk="1" hangingPunct="1">
              <a:buFontTx/>
              <a:buAutoNum type="alphaLcParenR"/>
            </a:pPr>
            <a:r>
              <a:rPr lang="en-US" sz="3000">
                <a:latin typeface="Arial" charset="0"/>
                <a:ea typeface="ＭＳ Ｐゴシック" charset="0"/>
              </a:rPr>
              <a:t>Not quick tempered    		     </a:t>
            </a:r>
            <a:r>
              <a:rPr lang="is-IS" sz="3000">
                <a:latin typeface="Arial" charset="0"/>
                <a:ea typeface="ＭＳ Ｐゴシック" charset="0"/>
              </a:rPr>
              <a:t>(E)</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violent				     </a:t>
            </a:r>
            <a:r>
              <a:rPr lang="is-IS" sz="3000">
                <a:latin typeface="Arial" charset="0"/>
                <a:ea typeface="ＭＳ Ｐゴシック" charset="0"/>
              </a:rPr>
              <a:t>(E)</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quarrelsome			     </a:t>
            </a:r>
            <a:r>
              <a:rPr lang="is-IS" sz="3000">
                <a:latin typeface="Arial" charset="0"/>
                <a:ea typeface="ＭＳ Ｐゴシック" charset="0"/>
              </a:rPr>
              <a:t>(E)</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a new convert		              </a:t>
            </a:r>
            <a:r>
              <a:rPr lang="is-IS" sz="3000">
                <a:latin typeface="Arial" charset="0"/>
                <a:ea typeface="ＭＳ Ｐゴシック" charset="0"/>
              </a:rPr>
              <a:t>(E)</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pursuing dishonest gain       </a:t>
            </a:r>
            <a:r>
              <a:rPr lang="hr-HR" sz="3000">
                <a:latin typeface="Arial" charset="0"/>
                <a:ea typeface="ＭＳ Ｐゴシック" charset="0"/>
              </a:rPr>
              <a:t>(E &amp; D)</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addicted to wine; temperate </a:t>
            </a:r>
            <a:r>
              <a:rPr lang="hr-HR" sz="3000">
                <a:latin typeface="Arial" charset="0"/>
                <a:ea typeface="ＭＳ Ｐゴシック" charset="0"/>
              </a:rPr>
              <a:t>(E &amp; D)</a:t>
            </a:r>
            <a:endParaRPr lang="en-US" sz="3000">
              <a:latin typeface="Arial" charset="0"/>
              <a:ea typeface="ＭＳ Ｐゴシック" charset="0"/>
            </a:endParaRPr>
          </a:p>
        </p:txBody>
      </p:sp>
      <p:pic>
        <p:nvPicPr>
          <p:cNvPr id="333826"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0" y="2819400"/>
            <a:ext cx="1803400"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Line 5"/>
          <p:cNvSpPr>
            <a:spLocks noChangeShapeType="1"/>
          </p:cNvSpPr>
          <p:nvPr/>
        </p:nvSpPr>
        <p:spPr bwMode="ltGray">
          <a:xfrm flipH="1">
            <a:off x="5486400" y="2514600"/>
            <a:ext cx="1752600" cy="1981200"/>
          </a:xfrm>
          <a:prstGeom prst="line">
            <a:avLst/>
          </a:prstGeom>
          <a:noFill/>
          <a:ln w="57150">
            <a:solidFill>
              <a:schemeClr val="tx1"/>
            </a:solidFill>
            <a:round/>
            <a:headEnd/>
            <a:tailEnd/>
          </a:ln>
          <a:effectLst/>
        </p:spPr>
        <p:txBody>
          <a:bodyPr wrap="none"/>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08550" name="Line 6"/>
          <p:cNvSpPr>
            <a:spLocks noChangeShapeType="1"/>
          </p:cNvSpPr>
          <p:nvPr/>
        </p:nvSpPr>
        <p:spPr bwMode="ltGray">
          <a:xfrm>
            <a:off x="5638800" y="2514600"/>
            <a:ext cx="1447800" cy="2057400"/>
          </a:xfrm>
          <a:prstGeom prst="line">
            <a:avLst/>
          </a:prstGeom>
          <a:noFill/>
          <a:ln w="57150">
            <a:solidFill>
              <a:schemeClr val="tx1"/>
            </a:solidFill>
            <a:round/>
            <a:headEnd/>
            <a:tailEnd/>
          </a:ln>
          <a:effectLst/>
        </p:spPr>
        <p:txBody>
          <a:bodyPr wrap="none"/>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333829" name="Rectangle 8"/>
          <p:cNvSpPr>
            <a:spLocks noGrp="1" noChangeArrowheads="1"/>
          </p:cNvSpPr>
          <p:nvPr>
            <p:ph type="title"/>
          </p:nvPr>
        </p:nvSpPr>
        <p:spPr>
          <a:xfrm>
            <a:off x="13716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ELDER </a:t>
            </a:r>
            <a:r>
              <a:rPr lang="is-IS" sz="2800">
                <a:latin typeface="Engravers MT" charset="0"/>
                <a:ea typeface="ＭＳ Ｐゴシック" charset="0"/>
                <a:cs typeface="ＭＳ Ｐゴシック" charset="0"/>
              </a:rPr>
              <a:t>(E)</a:t>
            </a:r>
            <a:r>
              <a:rPr lang="en-US" sz="2800">
                <a:latin typeface="Engravers MT" charset="0"/>
                <a:ea typeface="ＭＳ Ｐゴシック" charset="0"/>
                <a:cs typeface="ＭＳ Ｐゴシック" charset="0"/>
              </a:rPr>
              <a:t> or Deacon (D)</a:t>
            </a:r>
            <a:endParaRPr lang="en-US" sz="4000">
              <a:latin typeface="Engravers MT" charset="0"/>
              <a:ea typeface="ＭＳ Ｐゴシック" charset="0"/>
              <a:cs typeface="ＭＳ Ｐゴシック" charset="0"/>
            </a:endParaRPr>
          </a:p>
        </p:txBody>
      </p:sp>
      <p:sp>
        <p:nvSpPr>
          <p:cNvPr id="333830"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225</a:t>
            </a:r>
            <a:endParaRPr lang="en-US" sz="2800" b="1">
              <a:solidFill>
                <a:srgbClr val="006600"/>
              </a:solidFill>
              <a:latin typeface="Arial" charset="0"/>
              <a:cs typeface="Arial"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0600" y="2133600"/>
            <a:ext cx="7772400" cy="4114800"/>
          </a:xfrm>
        </p:spPr>
        <p:txBody>
          <a:bodyPr/>
          <a:lstStyle/>
          <a:p>
            <a:pPr marL="812800" indent="-812800" eaLnBrk="1" hangingPunct="1">
              <a:lnSpc>
                <a:spcPct val="80000"/>
              </a:lnSpc>
              <a:buFontTx/>
              <a:buNone/>
            </a:pPr>
            <a:r>
              <a:rPr lang="en-US" sz="3600" b="1">
                <a:solidFill>
                  <a:srgbClr val="FF0000"/>
                </a:solidFill>
                <a:latin typeface="Arial" charset="0"/>
                <a:ea typeface="ＭＳ Ｐゴシック" charset="0"/>
                <a:cs typeface="ＭＳ Ｐゴシック" charset="0"/>
              </a:rPr>
              <a:t>IV. Positive characteristics</a:t>
            </a:r>
          </a:p>
          <a:p>
            <a:pPr marL="1168400" lvl="1" indent="-711200" eaLnBrk="1" hangingPunct="1">
              <a:lnSpc>
                <a:spcPct val="80000"/>
              </a:lnSpc>
              <a:buFontTx/>
              <a:buAutoNum type="alphaLcParenR"/>
            </a:pPr>
            <a:r>
              <a:rPr lang="en-US" sz="3000">
                <a:latin typeface="Arial" charset="0"/>
                <a:ea typeface="ＭＳ Ｐゴシック" charset="0"/>
              </a:rPr>
              <a:t>Hospitable		</a:t>
            </a:r>
            <a:r>
              <a:rPr lang="is-IS" sz="3000">
                <a:latin typeface="Arial" charset="0"/>
                <a:ea typeface="ＭＳ Ｐゴシック" charset="0"/>
              </a:rPr>
              <a:t>(E)</a:t>
            </a:r>
            <a:endParaRPr lang="en-US" sz="3000">
              <a:latin typeface="Arial" charset="0"/>
              <a:ea typeface="ＭＳ Ｐゴシック" charset="0"/>
            </a:endParaRPr>
          </a:p>
          <a:p>
            <a:pPr marL="1168400" lvl="1" indent="-711200" eaLnBrk="1" hangingPunct="1">
              <a:lnSpc>
                <a:spcPct val="80000"/>
              </a:lnSpc>
              <a:buFontTx/>
              <a:buAutoNum type="alphaLcParenR"/>
            </a:pPr>
            <a:r>
              <a:rPr lang="en-US" sz="3000">
                <a:latin typeface="Arial" charset="0"/>
                <a:ea typeface="ＭＳ Ｐゴシック" charset="0"/>
              </a:rPr>
              <a:t>Sensible			</a:t>
            </a:r>
            <a:r>
              <a:rPr lang="is-IS" sz="3000">
                <a:latin typeface="Arial" charset="0"/>
                <a:ea typeface="ＭＳ Ｐゴシック" charset="0"/>
              </a:rPr>
              <a:t>(E)</a:t>
            </a:r>
            <a:endParaRPr lang="en-US" sz="3000">
              <a:latin typeface="Arial" charset="0"/>
              <a:ea typeface="ＭＳ Ｐゴシック" charset="0"/>
            </a:endParaRPr>
          </a:p>
          <a:p>
            <a:pPr marL="1168400" lvl="1" indent="-711200" eaLnBrk="1" hangingPunct="1">
              <a:lnSpc>
                <a:spcPct val="80000"/>
              </a:lnSpc>
              <a:buFontTx/>
              <a:buAutoNum type="alphaLcParenR"/>
            </a:pPr>
            <a:r>
              <a:rPr lang="en-US" sz="3000">
                <a:latin typeface="Arial" charset="0"/>
                <a:ea typeface="ＭＳ Ｐゴシック" charset="0"/>
              </a:rPr>
              <a:t>Tested			(D)</a:t>
            </a:r>
          </a:p>
          <a:p>
            <a:pPr marL="1168400" lvl="1" indent="-711200" eaLnBrk="1" hangingPunct="1">
              <a:lnSpc>
                <a:spcPct val="80000"/>
              </a:lnSpc>
              <a:buFontTx/>
              <a:buAutoNum type="alphaLcParenR"/>
            </a:pPr>
            <a:r>
              <a:rPr lang="en-US" sz="3000">
                <a:latin typeface="Arial" charset="0"/>
                <a:ea typeface="ＭＳ Ｐゴシック" charset="0"/>
              </a:rPr>
              <a:t>Sincere			(D)</a:t>
            </a:r>
          </a:p>
          <a:p>
            <a:pPr marL="812800" indent="-812800" eaLnBrk="1" hangingPunct="1">
              <a:lnSpc>
                <a:spcPct val="80000"/>
              </a:lnSpc>
              <a:buFontTx/>
              <a:buNone/>
            </a:pPr>
            <a:endParaRPr lang="en-US" sz="3400">
              <a:latin typeface="Arial" charset="0"/>
              <a:ea typeface="ＭＳ Ｐゴシック" charset="0"/>
              <a:cs typeface="ＭＳ Ｐゴシック" charset="0"/>
            </a:endParaRPr>
          </a:p>
          <a:p>
            <a:pPr marL="812800" indent="-812800" eaLnBrk="1" hangingPunct="1">
              <a:lnSpc>
                <a:spcPct val="80000"/>
              </a:lnSpc>
              <a:buFontTx/>
              <a:buAutoNum type="romanUcPeriod" startAt="5"/>
            </a:pPr>
            <a:r>
              <a:rPr lang="en-US" sz="3400" b="1">
                <a:solidFill>
                  <a:srgbClr val="FF0000"/>
                </a:solidFill>
                <a:latin typeface="Arial" charset="0"/>
                <a:ea typeface="ＭＳ Ｐゴシック" charset="0"/>
                <a:cs typeface="ＭＳ Ｐゴシック" charset="0"/>
              </a:rPr>
              <a:t>Able to Teach</a:t>
            </a:r>
            <a:r>
              <a:rPr lang="en-US" sz="3400" b="1">
                <a:solidFill>
                  <a:srgbClr val="FF9900"/>
                </a:solidFill>
                <a:latin typeface="Arial" charset="0"/>
                <a:ea typeface="ＭＳ Ｐゴシック" charset="0"/>
                <a:cs typeface="ＭＳ Ｐゴシック" charset="0"/>
              </a:rPr>
              <a:t>	</a:t>
            </a:r>
            <a:r>
              <a:rPr lang="en-US" sz="3400">
                <a:latin typeface="Arial" charset="0"/>
                <a:ea typeface="ＭＳ Ｐゴシック" charset="0"/>
                <a:cs typeface="ＭＳ Ｐゴシック" charset="0"/>
              </a:rPr>
              <a:t>	</a:t>
            </a:r>
            <a:r>
              <a:rPr lang="is-IS" sz="3400">
                <a:latin typeface="Arial" charset="0"/>
                <a:ea typeface="ＭＳ Ｐゴシック" charset="0"/>
                <a:cs typeface="ＭＳ Ｐゴシック" charset="0"/>
              </a:rPr>
              <a:t>(E)</a:t>
            </a:r>
            <a:endParaRPr lang="en-US" sz="3000">
              <a:latin typeface="Arial" charset="0"/>
              <a:ea typeface="ＭＳ Ｐゴシック" charset="0"/>
              <a:cs typeface="ＭＳ Ｐゴシック" charset="0"/>
            </a:endParaRPr>
          </a:p>
        </p:txBody>
      </p:sp>
      <p:pic>
        <p:nvPicPr>
          <p:cNvPr id="334850"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2971800"/>
            <a:ext cx="1938338"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Rectangle 6"/>
          <p:cNvSpPr>
            <a:spLocks noGrp="1" noChangeArrowheads="1"/>
          </p:cNvSpPr>
          <p:nvPr>
            <p:ph type="title"/>
          </p:nvPr>
        </p:nvSpPr>
        <p:spPr>
          <a:xfrm>
            <a:off x="14478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ELDER </a:t>
            </a:r>
            <a:r>
              <a:rPr lang="is-IS" sz="2800">
                <a:latin typeface="Engravers MT" charset="0"/>
                <a:ea typeface="ＭＳ Ｐゴシック" charset="0"/>
                <a:cs typeface="ＭＳ Ｐゴシック" charset="0"/>
              </a:rPr>
              <a:t>(E)</a:t>
            </a:r>
            <a:r>
              <a:rPr lang="en-US" sz="2800">
                <a:latin typeface="Engravers MT" charset="0"/>
                <a:ea typeface="ＭＳ Ｐゴシック" charset="0"/>
                <a:cs typeface="ＭＳ Ｐゴシック" charset="0"/>
              </a:rPr>
              <a:t> or Deacon (D)</a:t>
            </a:r>
            <a:endParaRPr lang="en-US" sz="4000">
              <a:latin typeface="Engravers MT" charset="0"/>
              <a:ea typeface="ＭＳ Ｐゴシック" charset="0"/>
              <a:cs typeface="ＭＳ Ｐゴシック" charset="0"/>
            </a:endParaRPr>
          </a:p>
        </p:txBody>
      </p:sp>
      <p:sp>
        <p:nvSpPr>
          <p:cNvPr id="334852"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226</a:t>
            </a:r>
            <a:endParaRPr lang="en-US" sz="2800" b="1">
              <a:solidFill>
                <a:srgbClr val="0066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a:xfrm>
            <a:off x="1524000" y="457200"/>
            <a:ext cx="7772400" cy="1143000"/>
          </a:xfrm>
        </p:spPr>
        <p:txBody>
          <a:bodyPr/>
          <a:lstStyle/>
          <a:p>
            <a:pPr eaLnBrk="1" hangingPunct="1"/>
            <a:r>
              <a:rPr lang="en-US">
                <a:latin typeface="Engravers MT" charset="0"/>
                <a:ea typeface="ＭＳ Ｐゴシック" charset="0"/>
                <a:cs typeface="ＭＳ Ｐゴシック" charset="0"/>
              </a:rPr>
              <a:t>Scriptural Principles</a:t>
            </a:r>
          </a:p>
        </p:txBody>
      </p:sp>
      <p:sp>
        <p:nvSpPr>
          <p:cNvPr id="335874" name="Rectangle 3"/>
          <p:cNvSpPr>
            <a:spLocks noGrp="1" noChangeArrowheads="1"/>
          </p:cNvSpPr>
          <p:nvPr>
            <p:ph type="body" idx="1"/>
          </p:nvPr>
        </p:nvSpPr>
        <p:spPr>
          <a:xfrm>
            <a:off x="250825" y="1773238"/>
            <a:ext cx="8893175" cy="4876800"/>
          </a:xfrm>
        </p:spPr>
        <p:txBody>
          <a:bodyPr/>
          <a:lstStyle/>
          <a:p>
            <a:pPr marL="444500" indent="-444500" eaLnBrk="1" hangingPunct="1">
              <a:lnSpc>
                <a:spcPct val="80000"/>
              </a:lnSpc>
              <a:buNone/>
            </a:pPr>
            <a:r>
              <a:rPr lang="en-US" sz="2400" b="1">
                <a:latin typeface="Arial" charset="0"/>
                <a:ea typeface="ＭＳ Ｐゴシック" charset="0"/>
                <a:cs typeface="ＭＳ Ｐゴシック" charset="0"/>
              </a:rPr>
              <a:t>1.	Qualifications relate only to </a:t>
            </a:r>
            <a:r>
              <a:rPr lang="en-US" sz="2400" b="1">
                <a:solidFill>
                  <a:srgbClr val="3E2DF9"/>
                </a:solidFill>
                <a:latin typeface="Arial" charset="0"/>
                <a:ea typeface="ＭＳ Ｐゴシック" charset="0"/>
                <a:cs typeface="ＭＳ Ｐゴシック" charset="0"/>
              </a:rPr>
              <a:t>men</a:t>
            </a:r>
          </a:p>
          <a:p>
            <a:pPr marL="444500" indent="-444500" eaLnBrk="1" hangingPunct="1">
              <a:lnSpc>
                <a:spcPct val="80000"/>
              </a:lnSpc>
              <a:buNone/>
            </a:pPr>
            <a:r>
              <a:rPr lang="en-US" sz="2400" b="1">
                <a:latin typeface="Arial" charset="0"/>
                <a:ea typeface="ＭＳ Ｐゴシック" charset="0"/>
                <a:cs typeface="ＭＳ Ｐゴシック" charset="0"/>
              </a:rPr>
              <a:t>2.	All qualifications are </a:t>
            </a:r>
            <a:r>
              <a:rPr lang="en-US" sz="2400" b="1">
                <a:solidFill>
                  <a:srgbClr val="3E2DF9"/>
                </a:solidFill>
                <a:latin typeface="Arial" charset="0"/>
                <a:ea typeface="ＭＳ Ｐゴシック" charset="0"/>
                <a:cs typeface="ＭＳ Ｐゴシック" charset="0"/>
              </a:rPr>
              <a:t>essential</a:t>
            </a:r>
            <a:r>
              <a:rPr lang="en-US" sz="2400" b="1">
                <a:latin typeface="Arial" charset="0"/>
                <a:ea typeface="ＭＳ Ｐゴシック" charset="0"/>
                <a:cs typeface="ＭＳ Ｐゴシック" charset="0"/>
              </a:rPr>
              <a:t> and of </a:t>
            </a:r>
            <a:r>
              <a:rPr lang="en-US" sz="2400" b="1">
                <a:solidFill>
                  <a:srgbClr val="3E2DF9"/>
                </a:solidFill>
                <a:latin typeface="Arial" charset="0"/>
                <a:ea typeface="ＭＳ Ｐゴシック" charset="0"/>
                <a:cs typeface="ＭＳ Ｐゴシック" charset="0"/>
              </a:rPr>
              <a:t>equal importance</a:t>
            </a:r>
            <a:endParaRPr lang="en-US" sz="2400" b="1">
              <a:solidFill>
                <a:srgbClr val="FF9900"/>
              </a:solidFill>
              <a:latin typeface="Arial" charset="0"/>
              <a:ea typeface="ＭＳ Ｐゴシック" charset="0"/>
              <a:cs typeface="ＭＳ Ｐゴシック" charset="0"/>
            </a:endParaRPr>
          </a:p>
          <a:p>
            <a:pPr marL="444500" indent="-444500" eaLnBrk="1" hangingPunct="1">
              <a:lnSpc>
                <a:spcPct val="80000"/>
              </a:lnSpc>
              <a:buNone/>
            </a:pPr>
            <a:r>
              <a:rPr lang="en-US" sz="2400" b="1">
                <a:latin typeface="Arial" charset="0"/>
                <a:ea typeface="ＭＳ Ｐゴシック" charset="0"/>
                <a:cs typeface="ＭＳ Ｐゴシック" charset="0"/>
              </a:rPr>
              <a:t>3.	Qualifications refer to </a:t>
            </a:r>
            <a:r>
              <a:rPr lang="en-US" sz="2400" b="1">
                <a:solidFill>
                  <a:srgbClr val="3E2DF9"/>
                </a:solidFill>
                <a:latin typeface="Arial" charset="0"/>
                <a:ea typeface="ＭＳ Ｐゴシック" charset="0"/>
                <a:cs typeface="ＭＳ Ｐゴシック" charset="0"/>
              </a:rPr>
              <a:t>present life</a:t>
            </a:r>
            <a:r>
              <a:rPr lang="en-US" sz="2400" b="1">
                <a:latin typeface="Arial" charset="0"/>
                <a:ea typeface="ＭＳ Ｐゴシック" charset="0"/>
                <a:cs typeface="ＭＳ Ｐゴシック" charset="0"/>
              </a:rPr>
              <a:t> of the leader</a:t>
            </a:r>
          </a:p>
          <a:p>
            <a:pPr marL="444500" indent="-444500" eaLnBrk="1" hangingPunct="1">
              <a:lnSpc>
                <a:spcPct val="80000"/>
              </a:lnSpc>
              <a:buNone/>
            </a:pPr>
            <a:r>
              <a:rPr lang="en-US" sz="2400" b="1">
                <a:latin typeface="Arial" charset="0"/>
                <a:ea typeface="ＭＳ Ｐゴシック" charset="0"/>
                <a:cs typeface="ＭＳ Ｐゴシック" charset="0"/>
              </a:rPr>
              <a:t>4.	Qualifications refer to the office of </a:t>
            </a:r>
            <a:r>
              <a:rPr lang="en-US" sz="2400" b="1">
                <a:solidFill>
                  <a:srgbClr val="3E2DF9"/>
                </a:solidFill>
                <a:latin typeface="Arial" charset="0"/>
                <a:ea typeface="ＭＳ Ｐゴシック" charset="0"/>
                <a:cs typeface="ＭＳ Ｐゴシック" charset="0"/>
              </a:rPr>
              <a:t>elder </a:t>
            </a:r>
            <a:r>
              <a:rPr lang="en-US" sz="2400" b="1">
                <a:latin typeface="Arial" charset="0"/>
                <a:ea typeface="ＭＳ Ｐゴシック" charset="0"/>
                <a:cs typeface="ＭＳ Ｐゴシック" charset="0"/>
              </a:rPr>
              <a:t>(overseer, bishop, pastor) or </a:t>
            </a:r>
            <a:r>
              <a:rPr lang="en-US" sz="2400" b="1">
                <a:solidFill>
                  <a:srgbClr val="3E2DF9"/>
                </a:solidFill>
                <a:latin typeface="Arial" charset="0"/>
                <a:ea typeface="ＭＳ Ｐゴシック" charset="0"/>
                <a:cs typeface="ＭＳ Ｐゴシック" charset="0"/>
              </a:rPr>
              <a:t>deacon</a:t>
            </a:r>
            <a:r>
              <a:rPr lang="en-US" sz="2400" b="1">
                <a:solidFill>
                  <a:srgbClr val="000000"/>
                </a:solidFill>
                <a:latin typeface="Arial" charset="0"/>
                <a:ea typeface="ＭＳ Ｐゴシック" charset="0"/>
                <a:cs typeface="ＭＳ Ｐゴシック" charset="0"/>
              </a:rPr>
              <a:t> for 1 Timothy 3:8-12</a:t>
            </a:r>
          </a:p>
          <a:p>
            <a:pPr marL="444500" indent="-444500" eaLnBrk="1" hangingPunct="1">
              <a:lnSpc>
                <a:spcPct val="80000"/>
              </a:lnSpc>
              <a:buNone/>
            </a:pPr>
            <a:r>
              <a:rPr lang="en-US" sz="2400" b="1">
                <a:latin typeface="Arial" charset="0"/>
                <a:ea typeface="ＭＳ Ｐゴシック" charset="0"/>
                <a:cs typeface="ＭＳ Ｐゴシック" charset="0"/>
              </a:rPr>
              <a:t>5.	Qualifications </a:t>
            </a:r>
            <a:r>
              <a:rPr lang="en-US" sz="2400" b="1">
                <a:solidFill>
                  <a:srgbClr val="3E2DF9"/>
                </a:solidFill>
                <a:latin typeface="Arial" charset="0"/>
                <a:ea typeface="ＭＳ Ｐゴシック" charset="0"/>
                <a:cs typeface="ＭＳ Ｐゴシック" charset="0"/>
              </a:rPr>
              <a:t>must be maintained </a:t>
            </a:r>
            <a:r>
              <a:rPr lang="en-US" sz="2400" b="1">
                <a:latin typeface="Arial" charset="0"/>
                <a:ea typeface="ＭＳ Ｐゴシック" charset="0"/>
                <a:cs typeface="ＭＳ Ｐゴシック" charset="0"/>
              </a:rPr>
              <a:t>to stay an elder </a:t>
            </a:r>
            <a:endParaRPr lang="en-US" sz="2400" b="1">
              <a:solidFill>
                <a:srgbClr val="3E2DF9"/>
              </a:solidFill>
              <a:latin typeface="Arial" charset="0"/>
              <a:ea typeface="ＭＳ Ｐゴシック" charset="0"/>
              <a:cs typeface="ＭＳ Ｐゴシック" charset="0"/>
            </a:endParaRPr>
          </a:p>
          <a:p>
            <a:pPr marL="444500" indent="-444500" eaLnBrk="1" hangingPunct="1">
              <a:lnSpc>
                <a:spcPct val="80000"/>
              </a:lnSpc>
              <a:buNone/>
            </a:pPr>
            <a:r>
              <a:rPr lang="en-US" sz="2400" b="1">
                <a:latin typeface="Arial" charset="0"/>
                <a:ea typeface="ＭＳ Ｐゴシック" charset="0"/>
                <a:cs typeface="ＭＳ Ｐゴシック" charset="0"/>
              </a:rPr>
              <a:t>6.	Qualifications emphasize </a:t>
            </a:r>
            <a:r>
              <a:rPr lang="en-US" sz="2400" b="1">
                <a:solidFill>
                  <a:srgbClr val="3E2DF9"/>
                </a:solidFill>
                <a:latin typeface="Arial" charset="0"/>
                <a:ea typeface="ＭＳ Ｐゴシック" charset="0"/>
                <a:cs typeface="ＭＳ Ｐゴシック" charset="0"/>
              </a:rPr>
              <a:t>character</a:t>
            </a:r>
            <a:r>
              <a:rPr lang="en-US" sz="2400" b="1">
                <a:latin typeface="Arial" charset="0"/>
                <a:ea typeface="ＭＳ Ｐゴシック" charset="0"/>
                <a:cs typeface="ＭＳ Ｐゴシック" charset="0"/>
              </a:rPr>
              <a:t> over abilities (only 2 traits involve ability)</a:t>
            </a:r>
          </a:p>
          <a:p>
            <a:pPr marL="444500" indent="-444500" eaLnBrk="1" hangingPunct="1">
              <a:lnSpc>
                <a:spcPct val="80000"/>
              </a:lnSpc>
              <a:buNone/>
            </a:pPr>
            <a:r>
              <a:rPr lang="en-US" sz="2400" b="1">
                <a:latin typeface="Arial" charset="0"/>
                <a:ea typeface="ＭＳ Ｐゴシック" charset="0"/>
                <a:cs typeface="ＭＳ Ｐゴシック" charset="0"/>
              </a:rPr>
              <a:t>7.	Qualifications emphasize </a:t>
            </a:r>
            <a:r>
              <a:rPr lang="en-US" sz="2400" b="1">
                <a:solidFill>
                  <a:srgbClr val="3E2DF9"/>
                </a:solidFill>
                <a:latin typeface="Arial" charset="0"/>
                <a:ea typeface="ＭＳ Ｐゴシック" charset="0"/>
                <a:cs typeface="ＭＳ Ｐゴシック" charset="0"/>
              </a:rPr>
              <a:t>managing of home</a:t>
            </a:r>
            <a:r>
              <a:rPr lang="en-US" sz="2400" b="1">
                <a:latin typeface="Arial" charset="0"/>
                <a:ea typeface="ＭＳ Ｐゴシック" charset="0"/>
                <a:cs typeface="ＭＳ Ｐゴシック" charset="0"/>
              </a:rPr>
              <a:t> over work</a:t>
            </a:r>
          </a:p>
          <a:p>
            <a:pPr marL="444500" indent="-444500" eaLnBrk="1" hangingPunct="1">
              <a:lnSpc>
                <a:spcPct val="80000"/>
              </a:lnSpc>
              <a:buNone/>
            </a:pPr>
            <a:endParaRPr lang="en-US" sz="2400" b="1">
              <a:latin typeface="Arial" charset="0"/>
              <a:ea typeface="ＭＳ Ｐゴシック" charset="0"/>
              <a:cs typeface="ＭＳ Ｐゴシック" charset="0"/>
            </a:endParaRPr>
          </a:p>
          <a:p>
            <a:pPr marL="444500" indent="-444500" eaLnBrk="1" hangingPunct="1">
              <a:lnSpc>
                <a:spcPct val="80000"/>
              </a:lnSpc>
              <a:buNone/>
            </a:pPr>
            <a:r>
              <a:rPr lang="en-US" sz="2400" b="1">
                <a:latin typeface="Arial" charset="0"/>
                <a:ea typeface="ＭＳ Ｐゴシック" charset="0"/>
                <a:cs typeface="ＭＳ Ｐゴシック" charset="0"/>
              </a:rPr>
              <a:t>Must be qualified so that:</a:t>
            </a:r>
          </a:p>
          <a:p>
            <a:pPr marL="444500" lvl="1" indent="-444500" eaLnBrk="1" hangingPunct="1">
              <a:lnSpc>
                <a:spcPct val="80000"/>
              </a:lnSpc>
              <a:buNone/>
            </a:pPr>
            <a:r>
              <a:rPr lang="en-US" sz="2400" b="1">
                <a:latin typeface="Arial" charset="0"/>
                <a:ea typeface="ＭＳ Ｐゴシック" charset="0"/>
              </a:rPr>
              <a:t>1.  The leaders can give </a:t>
            </a:r>
            <a:r>
              <a:rPr lang="en-US" sz="2400" b="1">
                <a:solidFill>
                  <a:srgbClr val="3E2DF9"/>
                </a:solidFill>
                <a:latin typeface="Arial" charset="0"/>
                <a:ea typeface="ＭＳ Ｐゴシック" charset="0"/>
              </a:rPr>
              <a:t>godly direction</a:t>
            </a:r>
            <a:endParaRPr lang="en-US" sz="2400" b="1">
              <a:latin typeface="Arial" charset="0"/>
              <a:ea typeface="ＭＳ Ｐゴシック" charset="0"/>
            </a:endParaRPr>
          </a:p>
          <a:p>
            <a:pPr marL="444500" lvl="1" indent="-444500" eaLnBrk="1" hangingPunct="1">
              <a:lnSpc>
                <a:spcPct val="80000"/>
              </a:lnSpc>
              <a:buNone/>
            </a:pPr>
            <a:r>
              <a:rPr lang="en-US" sz="2400" b="1">
                <a:latin typeface="Arial" charset="0"/>
                <a:ea typeface="ＭＳ Ｐゴシック" charset="0"/>
              </a:rPr>
              <a:t>2.  The church can </a:t>
            </a:r>
            <a:r>
              <a:rPr lang="en-US" sz="2400" b="1">
                <a:solidFill>
                  <a:srgbClr val="3E2DF9"/>
                </a:solidFill>
                <a:latin typeface="Arial" charset="0"/>
                <a:ea typeface="ＭＳ Ｐゴシック" charset="0"/>
              </a:rPr>
              <a:t>avoid problems</a:t>
            </a:r>
            <a:r>
              <a:rPr lang="en-US" sz="2400" b="1">
                <a:latin typeface="Arial" charset="0"/>
                <a:ea typeface="ＭＳ Ｐゴシック" charset="0"/>
              </a:rPr>
              <a:t> that come from bad or inept leaders</a:t>
            </a:r>
          </a:p>
        </p:txBody>
      </p:sp>
      <p:sp>
        <p:nvSpPr>
          <p:cNvPr id="335875"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223</a:t>
            </a:r>
            <a:endParaRPr lang="en-US" sz="2800" b="1">
              <a:solidFill>
                <a:srgbClr val="006600"/>
              </a:solidFill>
              <a:latin typeface="Arial" charset="0"/>
              <a:cs typeface="Arial"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9" name="Rectangle 3"/>
          <p:cNvSpPr>
            <a:spLocks noGrp="1" noChangeArrowheads="1"/>
          </p:cNvSpPr>
          <p:nvPr>
            <p:ph type="title"/>
          </p:nvPr>
        </p:nvSpPr>
        <p:spPr>
          <a:xfrm>
            <a:off x="0" y="533400"/>
            <a:ext cx="8991600" cy="2362200"/>
          </a:xfrm>
        </p:spPr>
        <p:txBody>
          <a:bodyPr/>
          <a:lstStyle/>
          <a:p>
            <a:pPr eaLnBrk="1" hangingPunct="1"/>
            <a:r>
              <a:rPr lang="en-US" sz="5400" b="1" dirty="0">
                <a:solidFill>
                  <a:schemeClr val="bg1"/>
                </a:solidFill>
                <a:latin typeface="Arial" charset="0"/>
                <a:ea typeface="ＭＳ Ｐゴシック" charset="0"/>
              </a:rPr>
              <a:t>I. Ultimate authority in the local church rests with the</a:t>
            </a:r>
            <a:br>
              <a:rPr lang="en-US" sz="5400" b="1" dirty="0">
                <a:solidFill>
                  <a:schemeClr val="bg1"/>
                </a:solidFill>
                <a:latin typeface="Arial" charset="0"/>
                <a:ea typeface="ＭＳ Ｐゴシック" charset="0"/>
              </a:rPr>
            </a:br>
            <a:r>
              <a:rPr lang="en-US" sz="5400" b="1" dirty="0">
                <a:latin typeface="Arial" charset="0"/>
                <a:ea typeface="ＭＳ Ｐゴシック" charset="0"/>
              </a:rPr>
              <a:t>congregation</a:t>
            </a:r>
            <a:endParaRPr lang="en-US" sz="5400" b="1" u="sng" dirty="0">
              <a:solidFill>
                <a:schemeClr val="tx1"/>
              </a:solidFill>
              <a:latin typeface="Arial" panose="020B0604020202020204" pitchFamily="34" charset="0"/>
              <a:ea typeface="ＭＳ Ｐゴシック"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en-US" sz="5400" b="1" dirty="0">
                <a:latin typeface="Arial" charset="0"/>
                <a:ea typeface="ＭＳ Ｐゴシック" charset="0"/>
              </a:rPr>
              <a:t>Congregational Authority</a:t>
            </a:r>
            <a:endParaRPr lang="en-US" sz="5400" b="1" u="sng" dirty="0">
              <a:solidFill>
                <a:schemeClr val="tx1"/>
              </a:solidFill>
              <a:latin typeface="Arial" panose="020B0604020202020204" pitchFamily="34" charset="0"/>
              <a:ea typeface="ＭＳ Ｐゴシック" charset="0"/>
            </a:endParaRPr>
          </a:p>
        </p:txBody>
      </p:sp>
      <p:sp>
        <p:nvSpPr>
          <p:cNvPr id="340996" name="Text Box 4"/>
          <p:cNvSpPr txBox="1">
            <a:spLocks noChangeArrowheads="1"/>
          </p:cNvSpPr>
          <p:nvPr/>
        </p:nvSpPr>
        <p:spPr bwMode="auto">
          <a:xfrm>
            <a:off x="381000" y="1295400"/>
            <a:ext cx="8534400"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a:solidFill>
                  <a:srgbClr val="000000"/>
                </a:solidFill>
                <a:latin typeface="Arial" charset="0"/>
              </a:rPr>
              <a:t>In Church </a:t>
            </a:r>
            <a:r>
              <a:rPr lang="en-US" sz="3600" b="1" u="sng">
                <a:solidFill>
                  <a:srgbClr val="000000"/>
                </a:solidFill>
                <a:latin typeface="Arial" charset="0"/>
              </a:rPr>
              <a:t>Discipline</a:t>
            </a:r>
            <a:r>
              <a:rPr lang="en-US" sz="3200" b="1">
                <a:solidFill>
                  <a:srgbClr val="000000"/>
                </a:solidFill>
                <a:latin typeface="Arial" charset="0"/>
              </a:rPr>
              <a:t> (Matt. 18:17)</a:t>
            </a:r>
          </a:p>
          <a:p>
            <a:pPr lvl="1" eaLnBrk="1" hangingPunct="1"/>
            <a:r>
              <a:rPr lang="en-US" sz="3200" b="1" i="1">
                <a:solidFill>
                  <a:srgbClr val="000000"/>
                </a:solidFill>
                <a:latin typeface="Arial" charset="0"/>
              </a:rPr>
              <a:t>“Take it to the church…”</a:t>
            </a:r>
            <a:endParaRPr lang="en-US" sz="3200" b="1">
              <a:solidFill>
                <a:srgbClr val="000000"/>
              </a:solidFill>
              <a:latin typeface="Arial" charset="0"/>
            </a:endParaRPr>
          </a:p>
        </p:txBody>
      </p:sp>
      <p:sp>
        <p:nvSpPr>
          <p:cNvPr id="340997" name="Text Box 5"/>
          <p:cNvSpPr txBox="1">
            <a:spLocks noChangeArrowheads="1"/>
          </p:cNvSpPr>
          <p:nvPr/>
        </p:nvSpPr>
        <p:spPr bwMode="auto">
          <a:xfrm>
            <a:off x="381000" y="2736850"/>
            <a:ext cx="8534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a:solidFill>
                  <a:srgbClr val="000000"/>
                </a:solidFill>
                <a:latin typeface="Arial" charset="0"/>
              </a:rPr>
              <a:t>In Leader </a:t>
            </a:r>
            <a:r>
              <a:rPr lang="en-US" sz="3200" b="1" u="sng">
                <a:solidFill>
                  <a:srgbClr val="000000"/>
                </a:solidFill>
                <a:latin typeface="Arial" charset="0"/>
              </a:rPr>
              <a:t>Selection</a:t>
            </a:r>
            <a:r>
              <a:rPr lang="en-US" sz="3200" b="1">
                <a:solidFill>
                  <a:srgbClr val="000000"/>
                </a:solidFill>
                <a:latin typeface="Arial" charset="0"/>
              </a:rPr>
              <a:t> (Acts 6:3)</a:t>
            </a:r>
          </a:p>
          <a:p>
            <a:pPr lvl="1" eaLnBrk="1" hangingPunct="1"/>
            <a:r>
              <a:rPr lang="en-US" sz="3200" b="1" i="1">
                <a:solidFill>
                  <a:srgbClr val="000000"/>
                </a:solidFill>
                <a:latin typeface="Arial" charset="0"/>
              </a:rPr>
              <a:t>“Choose… from among you…”</a:t>
            </a:r>
            <a:endParaRPr lang="en-US" sz="3200" b="1">
              <a:solidFill>
                <a:srgbClr val="000000"/>
              </a:solidFill>
              <a:latin typeface="Arial" charset="0"/>
            </a:endParaRPr>
          </a:p>
        </p:txBody>
      </p:sp>
      <p:sp>
        <p:nvSpPr>
          <p:cNvPr id="340998" name="Text Box 6"/>
          <p:cNvSpPr txBox="1">
            <a:spLocks noChangeArrowheads="1"/>
          </p:cNvSpPr>
          <p:nvPr/>
        </p:nvSpPr>
        <p:spPr bwMode="auto">
          <a:xfrm>
            <a:off x="381000" y="4116388"/>
            <a:ext cx="8534400" cy="252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a:solidFill>
                  <a:srgbClr val="000000"/>
                </a:solidFill>
                <a:latin typeface="Arial" charset="0"/>
              </a:rPr>
              <a:t>In Maintaining True </a:t>
            </a:r>
            <a:r>
              <a:rPr lang="en-US" sz="3200" b="1" u="sng">
                <a:solidFill>
                  <a:srgbClr val="000000"/>
                </a:solidFill>
                <a:latin typeface="Arial" charset="0"/>
              </a:rPr>
              <a:t>Doctrine</a:t>
            </a:r>
            <a:r>
              <a:rPr lang="en-US" sz="3200" b="1">
                <a:solidFill>
                  <a:srgbClr val="000000"/>
                </a:solidFill>
                <a:latin typeface="Arial" charset="0"/>
              </a:rPr>
              <a:t>:</a:t>
            </a:r>
          </a:p>
          <a:p>
            <a:pPr eaLnBrk="1" hangingPunct="1"/>
            <a:r>
              <a:rPr lang="en-US" sz="3200" b="1" i="1">
                <a:solidFill>
                  <a:srgbClr val="000000"/>
                </a:solidFill>
                <a:latin typeface="Arial" charset="0"/>
              </a:rPr>
              <a:t>	“For I received from the Lord what I also passed on to you…” (1 Cor. 11:23)</a:t>
            </a:r>
          </a:p>
          <a:p>
            <a:pPr eaLnBrk="1" hangingPunct="1"/>
            <a:r>
              <a:rPr lang="en-US" sz="3200" b="1" i="1">
                <a:solidFill>
                  <a:srgbClr val="000000"/>
                </a:solidFill>
                <a:latin typeface="Arial" charset="0"/>
              </a:rPr>
              <a:t>	“Friends… test the spirits” (1 John 4:1)</a:t>
            </a:r>
          </a:p>
          <a:p>
            <a:pPr eaLnBrk="1" hangingPunct="1"/>
            <a:r>
              <a:rPr lang="en-US" sz="3200" b="1" i="1">
                <a:solidFill>
                  <a:srgbClr val="000000"/>
                </a:solidFill>
                <a:latin typeface="Arial" charset="0"/>
              </a:rPr>
              <a:t>	“Contend for the faith” (Jude 3)</a:t>
            </a:r>
            <a:endParaRPr lang="en-US" sz="3200" b="1">
              <a:solidFill>
                <a:srgbClr val="000000"/>
              </a:solidFill>
              <a:latin typeface="Arial" charset="0"/>
            </a:endParaRPr>
          </a:p>
        </p:txBody>
      </p:sp>
      <p:sp>
        <p:nvSpPr>
          <p:cNvPr id="338951" name="Text Box 7"/>
          <p:cNvSpPr txBox="1">
            <a:spLocks noChangeArrowheads="1"/>
          </p:cNvSpPr>
          <p:nvPr/>
        </p:nvSpPr>
        <p:spPr bwMode="auto">
          <a:xfrm>
            <a:off x="8467725" y="0"/>
            <a:ext cx="620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en-US"/>
              <a:t>Episcopal Church</a:t>
            </a:r>
            <a:br>
              <a:rPr kumimoji="0" lang="en-US"/>
            </a:br>
            <a:r>
              <a:rPr kumimoji="0" lang="en-US"/>
              <a:t>Structure</a:t>
            </a:r>
            <a:br>
              <a:rPr kumimoji="0" lang="en-US"/>
            </a:br>
            <a:r>
              <a:rPr kumimoji="0" lang="en-US"/>
              <a:t>(Simplified)</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095" name="Text Box 7"/>
          <p:cNvSpPr txBox="1">
            <a:spLocks noChangeArrowheads="1"/>
          </p:cNvSpPr>
          <p:nvPr/>
        </p:nvSpPr>
        <p:spPr bwMode="auto">
          <a:xfrm>
            <a:off x="4876800" y="2209800"/>
            <a:ext cx="17494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Bishop</a:t>
            </a:r>
          </a:p>
        </p:txBody>
      </p:sp>
      <p:sp>
        <p:nvSpPr>
          <p:cNvPr id="345096" name="Text Box 8"/>
          <p:cNvSpPr txBox="1">
            <a:spLocks noChangeArrowheads="1"/>
          </p:cNvSpPr>
          <p:nvPr/>
        </p:nvSpPr>
        <p:spPr bwMode="auto">
          <a:xfrm>
            <a:off x="5116513"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Vicar</a:t>
            </a: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098" name="Text Box 10"/>
          <p:cNvSpPr txBox="1">
            <a:spLocks noChangeArrowheads="1"/>
          </p:cNvSpPr>
          <p:nvPr/>
        </p:nvSpPr>
        <p:spPr bwMode="auto">
          <a:xfrm>
            <a:off x="4956175"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9788"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Deacons</a:t>
            </a:r>
          </a:p>
        </p:txBody>
      </p:sp>
      <p:sp>
        <p:nvSpPr>
          <p:cNvPr id="345101" name="Text Box 13"/>
          <p:cNvSpPr txBox="1">
            <a:spLocks noChangeArrowheads="1"/>
          </p:cNvSpPr>
          <p:nvPr/>
        </p:nvSpPr>
        <p:spPr bwMode="auto">
          <a:xfrm>
            <a:off x="457200" y="3352800"/>
            <a:ext cx="1863725" cy="2227263"/>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defRPr/>
            </a:pPr>
            <a:r>
              <a:rPr lang="en-US" sz="2800" b="1">
                <a:solidFill>
                  <a:srgbClr val="FFFFFF"/>
                </a:solidFill>
                <a:latin typeface="Arial" charset="0"/>
                <a:cs typeface="Arial" charset="0"/>
              </a:rPr>
              <a:t>Anglican</a:t>
            </a:r>
          </a:p>
          <a:p>
            <a:pPr>
              <a:defRPr/>
            </a:pPr>
            <a:r>
              <a:rPr lang="en-US" sz="2800" b="1">
                <a:solidFill>
                  <a:srgbClr val="FFFFFF"/>
                </a:solidFill>
                <a:latin typeface="Arial" charset="0"/>
                <a:cs typeface="Arial" charset="0"/>
              </a:rPr>
              <a:t>Lutheran</a:t>
            </a:r>
          </a:p>
          <a:p>
            <a:pPr>
              <a:defRPr/>
            </a:pPr>
            <a:r>
              <a:rPr lang="en-US" sz="2800" b="1">
                <a:solidFill>
                  <a:srgbClr val="FFFFFF"/>
                </a:solidFill>
                <a:latin typeface="Arial" charset="0"/>
                <a:cs typeface="Arial" charset="0"/>
              </a:rPr>
              <a:t>Methodist</a:t>
            </a:r>
          </a:p>
          <a:p>
            <a:pPr>
              <a:defRPr/>
            </a:pPr>
            <a:r>
              <a:rPr lang="en-US" sz="2800" b="1">
                <a:solidFill>
                  <a:srgbClr val="FFFFFF"/>
                </a:solidFill>
                <a:latin typeface="Arial" charset="0"/>
                <a:cs typeface="Arial" charset="0"/>
              </a:rPr>
              <a:t>Orthodox</a:t>
            </a:r>
          </a:p>
          <a:p>
            <a:pPr>
              <a:defRPr/>
            </a:pPr>
            <a:r>
              <a:rPr lang="en-US" sz="2800" b="1">
                <a:solidFill>
                  <a:srgbClr val="FFFFFF"/>
                </a:solidFill>
                <a:latin typeface="Arial" charset="0"/>
                <a:cs typeface="Arial" charset="0"/>
              </a:rPr>
              <a:t>Catholic</a:t>
            </a: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06" name="Text Box 18"/>
          <p:cNvSpPr txBox="1">
            <a:spLocks noChangeArrowheads="1"/>
          </p:cNvSpPr>
          <p:nvPr/>
        </p:nvSpPr>
        <p:spPr bwMode="auto">
          <a:xfrm>
            <a:off x="7227888"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5107" name="Text Box 19"/>
          <p:cNvSpPr txBox="1">
            <a:spLocks noChangeArrowheads="1"/>
          </p:cNvSpPr>
          <p:nvPr/>
        </p:nvSpPr>
        <p:spPr bwMode="auto">
          <a:xfrm>
            <a:off x="6996113" y="4308475"/>
            <a:ext cx="2109787"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Deacons</a:t>
            </a: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11" name="Text Box 23"/>
          <p:cNvSpPr txBox="1">
            <a:spLocks noChangeArrowheads="1"/>
          </p:cNvSpPr>
          <p:nvPr/>
        </p:nvSpPr>
        <p:spPr bwMode="auto">
          <a:xfrm>
            <a:off x="2830513"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Vicar</a:t>
            </a: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13" name="Text Box 25"/>
          <p:cNvSpPr txBox="1">
            <a:spLocks noChangeArrowheads="1"/>
          </p:cNvSpPr>
          <p:nvPr/>
        </p:nvSpPr>
        <p:spPr bwMode="auto">
          <a:xfrm>
            <a:off x="2670175"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5114" name="Text Box 26"/>
          <p:cNvSpPr txBox="1">
            <a:spLocks noChangeArrowheads="1"/>
          </p:cNvSpPr>
          <p:nvPr/>
        </p:nvSpPr>
        <p:spPr bwMode="auto">
          <a:xfrm>
            <a:off x="2438400" y="4308475"/>
            <a:ext cx="2109788"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Deacons</a:t>
            </a: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17"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latin typeface="Arial" charset="0"/>
                <a:cs typeface="Arial" charset="0"/>
              </a:rPr>
              <a:t>244a</a:t>
            </a:r>
          </a:p>
        </p:txBody>
      </p:sp>
      <p:sp>
        <p:nvSpPr>
          <p:cNvPr id="345104" name="Text Box 16"/>
          <p:cNvSpPr txBox="1">
            <a:spLocks noChangeArrowheads="1"/>
          </p:cNvSpPr>
          <p:nvPr/>
        </p:nvSpPr>
        <p:spPr bwMode="auto">
          <a:xfrm>
            <a:off x="7388225"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Vicar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Reputation</a:t>
            </a: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mn-cs"/>
              </a:rPr>
              <a:t>The way to gain a good reputation is to endeavor to be what you desire to appear.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mn-cs"/>
              </a:rPr>
              <a:t>—Socrates</a:t>
            </a:r>
          </a:p>
        </p:txBody>
      </p:sp>
      <p:sp>
        <p:nvSpPr>
          <p:cNvPr id="5" name="Rectangle 2">
            <a:extLst>
              <a:ext uri="{FF2B5EF4-FFF2-40B4-BE49-F238E27FC236}">
                <a16:creationId xmlns:a16="http://schemas.microsoft.com/office/drawing/2014/main" id="{73790F70-72EB-A648-8F90-6019048EFF7F}"/>
              </a:ext>
            </a:extLst>
          </p:cNvPr>
          <p:cNvSpPr txBox="1">
            <a:spLocks noChangeArrowheads="1"/>
          </p:cNvSpPr>
          <p:nvPr/>
        </p:nvSpPr>
        <p:spPr bwMode="auto">
          <a:xfrm>
            <a:off x="198634" y="6127068"/>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Letter to Titus</a:t>
            </a:r>
          </a:p>
        </p:txBody>
      </p:sp>
    </p:spTree>
    <p:extLst>
      <p:ext uri="{BB962C8B-B14F-4D97-AF65-F5344CB8AC3E}">
        <p14:creationId xmlns:p14="http://schemas.microsoft.com/office/powerpoint/2010/main" val="1896898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1" name="Text Box 5"/>
          <p:cNvSpPr txBox="1">
            <a:spLocks noChangeArrowheads="1"/>
          </p:cNvSpPr>
          <p:nvPr/>
        </p:nvSpPr>
        <p:spPr bwMode="auto">
          <a:xfrm>
            <a:off x="6243638" y="57531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7142" name="Text Box 6"/>
          <p:cNvSpPr txBox="1">
            <a:spLocks noChangeArrowheads="1"/>
          </p:cNvSpPr>
          <p:nvPr/>
        </p:nvSpPr>
        <p:spPr bwMode="auto">
          <a:xfrm>
            <a:off x="5935663" y="38671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 </a:t>
            </a:r>
            <a:br>
              <a:rPr lang="en-US" sz="3600" b="1">
                <a:solidFill>
                  <a:srgbClr val="FFFFFF"/>
                </a:solidFill>
                <a:latin typeface="Arial" charset="0"/>
                <a:cs typeface="Arial" charset="0"/>
              </a:rPr>
            </a:br>
            <a:r>
              <a:rPr lang="en-US" sz="3600" b="1">
                <a:solidFill>
                  <a:srgbClr val="FFFFFF"/>
                </a:solidFill>
                <a:latin typeface="Arial" charset="0"/>
                <a:cs typeface="Arial" charset="0"/>
              </a:rPr>
              <a:t>(Session)</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5" name="Text Box 9"/>
          <p:cNvSpPr txBox="1">
            <a:spLocks noChangeArrowheads="1"/>
          </p:cNvSpPr>
          <p:nvPr/>
        </p:nvSpPr>
        <p:spPr bwMode="auto">
          <a:xfrm>
            <a:off x="3811588" y="57658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7146" name="Text Box 10"/>
          <p:cNvSpPr txBox="1">
            <a:spLocks noChangeArrowheads="1"/>
          </p:cNvSpPr>
          <p:nvPr/>
        </p:nvSpPr>
        <p:spPr bwMode="auto">
          <a:xfrm>
            <a:off x="3503613" y="38798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 </a:t>
            </a:r>
            <a:br>
              <a:rPr lang="en-US" sz="3600" b="1">
                <a:solidFill>
                  <a:srgbClr val="FFFFFF"/>
                </a:solidFill>
                <a:latin typeface="Arial" charset="0"/>
                <a:cs typeface="Arial" charset="0"/>
              </a:rPr>
            </a:br>
            <a:r>
              <a:rPr lang="en-US" sz="3600" b="1">
                <a:solidFill>
                  <a:srgbClr val="FFFFFF"/>
                </a:solidFill>
                <a:latin typeface="Arial" charset="0"/>
                <a:cs typeface="Arial" charset="0"/>
              </a:rPr>
              <a:t>(Session)</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9" name="Text Box 13"/>
          <p:cNvSpPr txBox="1">
            <a:spLocks noChangeArrowheads="1"/>
          </p:cNvSpPr>
          <p:nvPr/>
        </p:nvSpPr>
        <p:spPr bwMode="auto">
          <a:xfrm>
            <a:off x="1360488" y="57658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7150" name="Text Box 14"/>
          <p:cNvSpPr txBox="1">
            <a:spLocks noChangeArrowheads="1"/>
          </p:cNvSpPr>
          <p:nvPr/>
        </p:nvSpPr>
        <p:spPr bwMode="auto">
          <a:xfrm>
            <a:off x="1052513" y="38798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 </a:t>
            </a:r>
            <a:br>
              <a:rPr lang="en-US" sz="3600" b="1">
                <a:solidFill>
                  <a:srgbClr val="FFFFFF"/>
                </a:solidFill>
                <a:latin typeface="Arial" charset="0"/>
                <a:cs typeface="Arial" charset="0"/>
              </a:rPr>
            </a:br>
            <a:r>
              <a:rPr lang="en-US" sz="3600" b="1">
                <a:solidFill>
                  <a:srgbClr val="FFFFFF"/>
                </a:solidFill>
                <a:latin typeface="Arial" charset="0"/>
                <a:cs typeface="Arial" charset="0"/>
              </a:rPr>
              <a:t>(Session)</a:t>
            </a:r>
          </a:p>
        </p:txBody>
      </p:sp>
      <p:sp>
        <p:nvSpPr>
          <p:cNvPr id="347151" name="Text Box 15"/>
          <p:cNvSpPr txBox="1">
            <a:spLocks noChangeArrowheads="1"/>
          </p:cNvSpPr>
          <p:nvPr/>
        </p:nvSpPr>
        <p:spPr bwMode="auto">
          <a:xfrm>
            <a:off x="836613" y="1219200"/>
            <a:ext cx="7551737"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Presbytery</a:t>
            </a: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3058"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en-US" i="1">
                <a:solidFill>
                  <a:schemeClr val="bg1"/>
                </a:solidFill>
                <a:latin typeface="Arial" charset="0"/>
                <a:ea typeface="ＭＳ Ｐゴシック" charset="0"/>
              </a:rPr>
              <a:t>Lower Presbyterian Structure</a:t>
            </a: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21" name="Text Box 6"/>
          <p:cNvSpPr txBox="1">
            <a:spLocks noChangeArrowheads="1"/>
          </p:cNvSpPr>
          <p:nvPr/>
        </p:nvSpPr>
        <p:spPr bwMode="auto">
          <a:xfrm>
            <a:off x="6192838" y="22733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a:t>
            </a:r>
            <a:br>
              <a:rPr lang="en-US" sz="3600" b="1">
                <a:solidFill>
                  <a:srgbClr val="FFFFFF"/>
                </a:solidFill>
                <a:latin typeface="Arial" charset="0"/>
                <a:cs typeface="Arial" charset="0"/>
              </a:rPr>
            </a:br>
            <a:r>
              <a:rPr lang="en-US" sz="3600" b="1">
                <a:solidFill>
                  <a:srgbClr val="FFFFFF"/>
                </a:solidFill>
                <a:latin typeface="Arial" charset="0"/>
                <a:cs typeface="Arial" charset="0"/>
              </a:rPr>
              <a:t>Pastor</a:t>
            </a:r>
          </a:p>
        </p:txBody>
      </p:sp>
      <p:sp>
        <p:nvSpPr>
          <p:cNvPr id="22" name="Text Box 10"/>
          <p:cNvSpPr txBox="1">
            <a:spLocks noChangeArrowheads="1"/>
          </p:cNvSpPr>
          <p:nvPr/>
        </p:nvSpPr>
        <p:spPr bwMode="auto">
          <a:xfrm>
            <a:off x="3760788" y="22860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a:t>
            </a:r>
            <a:br>
              <a:rPr lang="en-US" sz="3600" b="1">
                <a:solidFill>
                  <a:srgbClr val="FFFFFF"/>
                </a:solidFill>
                <a:latin typeface="Arial" charset="0"/>
                <a:cs typeface="Arial" charset="0"/>
              </a:rPr>
            </a:br>
            <a:r>
              <a:rPr lang="en-US" sz="3600" b="1">
                <a:solidFill>
                  <a:srgbClr val="FFFFFF"/>
                </a:solidFill>
                <a:latin typeface="Arial" charset="0"/>
                <a:cs typeface="Arial" charset="0"/>
              </a:rPr>
              <a:t>Pastor</a:t>
            </a:r>
          </a:p>
        </p:txBody>
      </p:sp>
      <p:sp>
        <p:nvSpPr>
          <p:cNvPr id="23" name="Text Box 14"/>
          <p:cNvSpPr txBox="1">
            <a:spLocks noChangeArrowheads="1"/>
          </p:cNvSpPr>
          <p:nvPr/>
        </p:nvSpPr>
        <p:spPr bwMode="auto">
          <a:xfrm>
            <a:off x="1309688" y="22860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a:t>
            </a:r>
            <a:br>
              <a:rPr lang="en-US" sz="3600" b="1">
                <a:solidFill>
                  <a:srgbClr val="FFFFFF"/>
                </a:solidFill>
                <a:latin typeface="Arial" charset="0"/>
                <a:cs typeface="Arial" charset="0"/>
              </a:rPr>
            </a:br>
            <a:r>
              <a:rPr lang="en-US" sz="3600" b="1">
                <a:solidFill>
                  <a:srgbClr val="FFFFFF"/>
                </a:solidFill>
                <a:latin typeface="Arial" charset="0"/>
                <a:cs typeface="Arial" charset="0"/>
              </a:rPr>
              <a:t>Pastor</a:t>
            </a: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27"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rgbClr val="3E3E5C">
                <a:alpha val="74998"/>
              </a:srgbClr>
            </a:outerShdw>
          </a:effectLst>
        </p:spPr>
        <p:txBody>
          <a:bodyPr wrap="none">
            <a:spAutoFit/>
          </a:bodyPr>
          <a:lstStyle/>
          <a:p>
            <a:pPr fontAlgn="auto">
              <a:spcBef>
                <a:spcPts val="0"/>
              </a:spcBef>
              <a:spcAft>
                <a:spcPts val="0"/>
              </a:spcAft>
              <a:defRPr/>
            </a:pPr>
            <a:r>
              <a:rPr lang="en-US" b="1" kern="0" dirty="0">
                <a:solidFill>
                  <a:srgbClr val="FFFFFF"/>
                </a:solidFill>
                <a:latin typeface="Arial" charset="0"/>
                <a:cs typeface="Arial" charset="0"/>
              </a:rPr>
              <a:t>244a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9190" name="Text Box 6"/>
          <p:cNvSpPr txBox="1">
            <a:spLocks noChangeArrowheads="1"/>
          </p:cNvSpPr>
          <p:nvPr/>
        </p:nvSpPr>
        <p:spPr bwMode="auto">
          <a:xfrm>
            <a:off x="1676400" y="1371600"/>
            <a:ext cx="58674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Synod</a:t>
            </a:r>
          </a:p>
        </p:txBody>
      </p:sp>
      <p:sp>
        <p:nvSpPr>
          <p:cNvPr id="345095"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5096"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193" name="Text Box 9"/>
          <p:cNvSpPr txBox="1">
            <a:spLocks noChangeArrowheads="1"/>
          </p:cNvSpPr>
          <p:nvPr/>
        </p:nvSpPr>
        <p:spPr bwMode="auto">
          <a:xfrm>
            <a:off x="7835900" y="594360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098" name="Text Box 10"/>
          <p:cNvSpPr txBox="1">
            <a:spLocks noChangeArrowheads="1"/>
          </p:cNvSpPr>
          <p:nvPr/>
        </p:nvSpPr>
        <p:spPr bwMode="auto">
          <a:xfrm>
            <a:off x="7607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9195" name="Text Box 11"/>
          <p:cNvSpPr txBox="1">
            <a:spLocks noChangeArrowheads="1"/>
          </p:cNvSpPr>
          <p:nvPr/>
        </p:nvSpPr>
        <p:spPr bwMode="auto">
          <a:xfrm>
            <a:off x="76200" y="2667000"/>
            <a:ext cx="41910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Presbytery</a:t>
            </a: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02"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5103"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0" name="Text Box 16"/>
          <p:cNvSpPr txBox="1">
            <a:spLocks noChangeArrowheads="1"/>
          </p:cNvSpPr>
          <p:nvPr/>
        </p:nvSpPr>
        <p:spPr bwMode="auto">
          <a:xfrm>
            <a:off x="6324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05" name="Text Box 17"/>
          <p:cNvSpPr txBox="1">
            <a:spLocks noChangeArrowheads="1"/>
          </p:cNvSpPr>
          <p:nvPr/>
        </p:nvSpPr>
        <p:spPr bwMode="auto">
          <a:xfrm>
            <a:off x="6096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5106"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5107"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4" name="Text Box 20"/>
          <p:cNvSpPr txBox="1">
            <a:spLocks noChangeArrowheads="1"/>
          </p:cNvSpPr>
          <p:nvPr/>
        </p:nvSpPr>
        <p:spPr bwMode="auto">
          <a:xfrm>
            <a:off x="4800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09" name="Text Box 21"/>
          <p:cNvSpPr txBox="1">
            <a:spLocks noChangeArrowheads="1"/>
          </p:cNvSpPr>
          <p:nvPr/>
        </p:nvSpPr>
        <p:spPr bwMode="auto">
          <a:xfrm>
            <a:off x="4572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5110"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5111"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8" name="Text Box 24"/>
          <p:cNvSpPr txBox="1">
            <a:spLocks noChangeArrowheads="1"/>
          </p:cNvSpPr>
          <p:nvPr/>
        </p:nvSpPr>
        <p:spPr bwMode="auto">
          <a:xfrm>
            <a:off x="3263900" y="594360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13" name="Text Box 25"/>
          <p:cNvSpPr txBox="1">
            <a:spLocks noChangeArrowheads="1"/>
          </p:cNvSpPr>
          <p:nvPr/>
        </p:nvSpPr>
        <p:spPr bwMode="auto">
          <a:xfrm>
            <a:off x="3035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5114"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5115"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2" name="Text Box 28"/>
          <p:cNvSpPr txBox="1">
            <a:spLocks noChangeArrowheads="1"/>
          </p:cNvSpPr>
          <p:nvPr/>
        </p:nvSpPr>
        <p:spPr bwMode="auto">
          <a:xfrm>
            <a:off x="1752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17" name="Text Box 29"/>
          <p:cNvSpPr txBox="1">
            <a:spLocks noChangeArrowheads="1"/>
          </p:cNvSpPr>
          <p:nvPr/>
        </p:nvSpPr>
        <p:spPr bwMode="auto">
          <a:xfrm>
            <a:off x="1524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5118"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5119"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6" name="Text Box 32"/>
          <p:cNvSpPr txBox="1">
            <a:spLocks noChangeArrowheads="1"/>
          </p:cNvSpPr>
          <p:nvPr/>
        </p:nvSpPr>
        <p:spPr bwMode="auto">
          <a:xfrm>
            <a:off x="228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21" name="Text Box 33"/>
          <p:cNvSpPr txBox="1">
            <a:spLocks noChangeArrowheads="1"/>
          </p:cNvSpPr>
          <p:nvPr/>
        </p:nvSpPr>
        <p:spPr bwMode="auto">
          <a:xfrm>
            <a:off x="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9218" name="Text Box 34"/>
          <p:cNvSpPr txBox="1">
            <a:spLocks noChangeArrowheads="1"/>
          </p:cNvSpPr>
          <p:nvPr/>
        </p:nvSpPr>
        <p:spPr bwMode="auto">
          <a:xfrm>
            <a:off x="4572000" y="2667000"/>
            <a:ext cx="41910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Presbytery</a:t>
            </a: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25" name="Rectangle 37"/>
          <p:cNvSpPr>
            <a:spLocks noGrp="1" noChangeArrowheads="1"/>
          </p:cNvSpPr>
          <p:nvPr>
            <p:ph type="title" idx="4294967295"/>
          </p:nvPr>
        </p:nvSpPr>
        <p:spPr>
          <a:xfrm>
            <a:off x="457200" y="304800"/>
            <a:ext cx="8229600" cy="1143000"/>
          </a:xfrm>
        </p:spPr>
        <p:txBody>
          <a:bodyPr/>
          <a:lstStyle/>
          <a:p>
            <a:pPr eaLnBrk="1" hangingPunct="1"/>
            <a:r>
              <a:rPr lang="en-US" i="1">
                <a:solidFill>
                  <a:schemeClr val="bg1"/>
                </a:solidFill>
                <a:latin typeface="Arial" charset="0"/>
                <a:ea typeface="ＭＳ Ｐゴシック" charset="0"/>
              </a:rPr>
              <a:t>Middle Presbyterian Structure</a:t>
            </a:r>
            <a:endParaRPr lang="en-US">
              <a:latin typeface="Arial" charset="0"/>
              <a:ea typeface="ＭＳ Ｐゴシック"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30" name="Text Box 10"/>
          <p:cNvSpPr txBox="1">
            <a:spLocks noChangeArrowheads="1"/>
          </p:cNvSpPr>
          <p:nvPr/>
        </p:nvSpPr>
        <p:spPr bwMode="auto">
          <a:xfrm>
            <a:off x="7807325" y="370205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5133" name="Text Box 17"/>
          <p:cNvSpPr txBox="1">
            <a:spLocks noChangeArrowheads="1"/>
          </p:cNvSpPr>
          <p:nvPr/>
        </p:nvSpPr>
        <p:spPr bwMode="auto">
          <a:xfrm>
            <a:off x="6296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345134" name="Text Box 21"/>
          <p:cNvSpPr txBox="1">
            <a:spLocks noChangeArrowheads="1"/>
          </p:cNvSpPr>
          <p:nvPr/>
        </p:nvSpPr>
        <p:spPr bwMode="auto">
          <a:xfrm>
            <a:off x="4772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345135" name="Text Box 25"/>
          <p:cNvSpPr txBox="1">
            <a:spLocks noChangeArrowheads="1"/>
          </p:cNvSpPr>
          <p:nvPr/>
        </p:nvSpPr>
        <p:spPr bwMode="auto">
          <a:xfrm>
            <a:off x="3235325" y="370205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345136" name="Text Box 29"/>
          <p:cNvSpPr txBox="1">
            <a:spLocks noChangeArrowheads="1"/>
          </p:cNvSpPr>
          <p:nvPr/>
        </p:nvSpPr>
        <p:spPr bwMode="auto">
          <a:xfrm>
            <a:off x="1724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345137" name="Text Box 33"/>
          <p:cNvSpPr txBox="1">
            <a:spLocks noChangeArrowheads="1"/>
          </p:cNvSpPr>
          <p:nvPr/>
        </p:nvSpPr>
        <p:spPr bwMode="auto">
          <a:xfrm>
            <a:off x="200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51"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rgbClr val="3E3E5C">
                <a:alpha val="74998"/>
              </a:srgbClr>
            </a:outerShdw>
          </a:effectLst>
        </p:spPr>
        <p:txBody>
          <a:bodyPr wrap="none">
            <a:spAutoFit/>
          </a:bodyPr>
          <a:lstStyle/>
          <a:p>
            <a:pPr fontAlgn="auto">
              <a:spcBef>
                <a:spcPts val="0"/>
              </a:spcBef>
              <a:spcAft>
                <a:spcPts val="0"/>
              </a:spcAft>
              <a:defRPr/>
            </a:pPr>
            <a:r>
              <a:rPr lang="en-US" b="1" kern="0" dirty="0">
                <a:solidFill>
                  <a:srgbClr val="FFFFFF"/>
                </a:solidFill>
                <a:latin typeface="Arial" charset="0"/>
                <a:cs typeface="Arial" charset="0"/>
              </a:rPr>
              <a:t>244a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98500"/>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General Assembly</a:t>
            </a:r>
          </a:p>
        </p:txBody>
      </p:sp>
      <p:sp>
        <p:nvSpPr>
          <p:cNvPr id="351235" name="Text Box 1027"/>
          <p:cNvSpPr txBox="1">
            <a:spLocks noChangeArrowheads="1"/>
          </p:cNvSpPr>
          <p:nvPr/>
        </p:nvSpPr>
        <p:spPr bwMode="auto">
          <a:xfrm>
            <a:off x="152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rgbClr val="FFFFFF"/>
                </a:solidFill>
                <a:latin typeface="Arial" charset="0"/>
                <a:cs typeface="Arial" charset="0"/>
              </a:rPr>
              <a:t>Presbytery</a:t>
            </a:r>
          </a:p>
        </p:txBody>
      </p:sp>
      <p:sp>
        <p:nvSpPr>
          <p:cNvPr id="347140"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41"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42"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39" name="Text Box 1031"/>
          <p:cNvSpPr txBox="1">
            <a:spLocks noChangeArrowheads="1"/>
          </p:cNvSpPr>
          <p:nvPr/>
        </p:nvSpPr>
        <p:spPr bwMode="auto">
          <a:xfrm>
            <a:off x="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44" name="Text Box 1032"/>
          <p:cNvSpPr txBox="1">
            <a:spLocks noChangeArrowheads="1"/>
          </p:cNvSpPr>
          <p:nvPr/>
        </p:nvSpPr>
        <p:spPr bwMode="auto">
          <a:xfrm>
            <a:off x="12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47" name="Rectangle 1035"/>
          <p:cNvSpPr>
            <a:spLocks noGrp="1" noChangeArrowheads="1"/>
          </p:cNvSpPr>
          <p:nvPr>
            <p:ph type="title" idx="4294967295"/>
          </p:nvPr>
        </p:nvSpPr>
        <p:spPr>
          <a:xfrm>
            <a:off x="457200" y="304800"/>
            <a:ext cx="8229600" cy="1143000"/>
          </a:xfrm>
        </p:spPr>
        <p:txBody>
          <a:bodyPr/>
          <a:lstStyle/>
          <a:p>
            <a:pPr eaLnBrk="1" hangingPunct="1"/>
            <a:r>
              <a:rPr lang="en-US" i="1">
                <a:solidFill>
                  <a:schemeClr val="bg1"/>
                </a:solidFill>
                <a:latin typeface="Arial" charset="0"/>
                <a:ea typeface="ＭＳ Ｐゴシック" charset="0"/>
              </a:rPr>
              <a:t>Highest Presbyterian Structure</a:t>
            </a:r>
            <a:endParaRPr lang="en-US">
              <a:latin typeface="Arial" charset="0"/>
              <a:ea typeface="ＭＳ Ｐゴシック" charset="0"/>
            </a:endParaRPr>
          </a:p>
        </p:txBody>
      </p:sp>
      <p:sp>
        <p:nvSpPr>
          <p:cNvPr id="347148"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49"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50"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47" name="Text Box 1039"/>
          <p:cNvSpPr txBox="1">
            <a:spLocks noChangeArrowheads="1"/>
          </p:cNvSpPr>
          <p:nvPr/>
        </p:nvSpPr>
        <p:spPr bwMode="auto">
          <a:xfrm>
            <a:off x="749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52" name="Text Box 1040"/>
          <p:cNvSpPr txBox="1">
            <a:spLocks noChangeArrowheads="1"/>
          </p:cNvSpPr>
          <p:nvPr/>
        </p:nvSpPr>
        <p:spPr bwMode="auto">
          <a:xfrm>
            <a:off x="76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53"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54"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55"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2" name="Text Box 1044"/>
          <p:cNvSpPr txBox="1">
            <a:spLocks noChangeArrowheads="1"/>
          </p:cNvSpPr>
          <p:nvPr/>
        </p:nvSpPr>
        <p:spPr bwMode="auto">
          <a:xfrm>
            <a:off x="1511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57" name="Text Box 1045"/>
          <p:cNvSpPr txBox="1">
            <a:spLocks noChangeArrowheads="1"/>
          </p:cNvSpPr>
          <p:nvPr/>
        </p:nvSpPr>
        <p:spPr bwMode="auto">
          <a:xfrm>
            <a:off x="152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254" name="Text Box 1046"/>
          <p:cNvSpPr txBox="1">
            <a:spLocks noChangeArrowheads="1"/>
          </p:cNvSpPr>
          <p:nvPr/>
        </p:nvSpPr>
        <p:spPr bwMode="auto">
          <a:xfrm>
            <a:off x="2438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rgbClr val="FFFFFF"/>
                </a:solidFill>
                <a:latin typeface="Arial" charset="0"/>
                <a:cs typeface="Arial" charset="0"/>
              </a:rPr>
              <a:t>Presbytery</a:t>
            </a:r>
          </a:p>
        </p:txBody>
      </p:sp>
      <p:sp>
        <p:nvSpPr>
          <p:cNvPr id="347159"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60"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61"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8" name="Text Box 1050"/>
          <p:cNvSpPr txBox="1">
            <a:spLocks noChangeArrowheads="1"/>
          </p:cNvSpPr>
          <p:nvPr/>
        </p:nvSpPr>
        <p:spPr bwMode="auto">
          <a:xfrm>
            <a:off x="2286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63" name="Text Box 1051"/>
          <p:cNvSpPr txBox="1">
            <a:spLocks noChangeArrowheads="1"/>
          </p:cNvSpPr>
          <p:nvPr/>
        </p:nvSpPr>
        <p:spPr bwMode="auto">
          <a:xfrm>
            <a:off x="2298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64"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65"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66"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3" name="Text Box 1055"/>
          <p:cNvSpPr txBox="1">
            <a:spLocks noChangeArrowheads="1"/>
          </p:cNvSpPr>
          <p:nvPr/>
        </p:nvSpPr>
        <p:spPr bwMode="auto">
          <a:xfrm>
            <a:off x="3035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68" name="Text Box 1056"/>
          <p:cNvSpPr txBox="1">
            <a:spLocks noChangeArrowheads="1"/>
          </p:cNvSpPr>
          <p:nvPr/>
        </p:nvSpPr>
        <p:spPr bwMode="auto">
          <a:xfrm>
            <a:off x="3048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69"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70"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71"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8" name="Text Box 1060"/>
          <p:cNvSpPr txBox="1">
            <a:spLocks noChangeArrowheads="1"/>
          </p:cNvSpPr>
          <p:nvPr/>
        </p:nvSpPr>
        <p:spPr bwMode="auto">
          <a:xfrm>
            <a:off x="3797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73" name="Text Box 1061"/>
          <p:cNvSpPr txBox="1">
            <a:spLocks noChangeArrowheads="1"/>
          </p:cNvSpPr>
          <p:nvPr/>
        </p:nvSpPr>
        <p:spPr bwMode="auto">
          <a:xfrm>
            <a:off x="381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270" name="Text Box 1062"/>
          <p:cNvSpPr txBox="1">
            <a:spLocks noChangeArrowheads="1"/>
          </p:cNvSpPr>
          <p:nvPr/>
        </p:nvSpPr>
        <p:spPr bwMode="auto">
          <a:xfrm>
            <a:off x="4724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rgbClr val="FFFFFF"/>
                </a:solidFill>
                <a:latin typeface="Arial" charset="0"/>
                <a:cs typeface="Arial" charset="0"/>
              </a:rPr>
              <a:t>Presbytery</a:t>
            </a:r>
          </a:p>
        </p:txBody>
      </p:sp>
      <p:sp>
        <p:nvSpPr>
          <p:cNvPr id="347175"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76"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77"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4" name="Text Box 1066"/>
          <p:cNvSpPr txBox="1">
            <a:spLocks noChangeArrowheads="1"/>
          </p:cNvSpPr>
          <p:nvPr/>
        </p:nvSpPr>
        <p:spPr bwMode="auto">
          <a:xfrm>
            <a:off x="4572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79" name="Text Box 1067"/>
          <p:cNvSpPr txBox="1">
            <a:spLocks noChangeArrowheads="1"/>
          </p:cNvSpPr>
          <p:nvPr/>
        </p:nvSpPr>
        <p:spPr bwMode="auto">
          <a:xfrm>
            <a:off x="4584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80"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81"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82"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9" name="Text Box 1071"/>
          <p:cNvSpPr txBox="1">
            <a:spLocks noChangeArrowheads="1"/>
          </p:cNvSpPr>
          <p:nvPr/>
        </p:nvSpPr>
        <p:spPr bwMode="auto">
          <a:xfrm>
            <a:off x="5321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84" name="Text Box 1072"/>
          <p:cNvSpPr txBox="1">
            <a:spLocks noChangeArrowheads="1"/>
          </p:cNvSpPr>
          <p:nvPr/>
        </p:nvSpPr>
        <p:spPr bwMode="auto">
          <a:xfrm>
            <a:off x="533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85"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86"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87"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84" name="Text Box 1076"/>
          <p:cNvSpPr txBox="1">
            <a:spLocks noChangeArrowheads="1"/>
          </p:cNvSpPr>
          <p:nvPr/>
        </p:nvSpPr>
        <p:spPr bwMode="auto">
          <a:xfrm>
            <a:off x="6083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89" name="Text Box 1077"/>
          <p:cNvSpPr txBox="1">
            <a:spLocks noChangeArrowheads="1"/>
          </p:cNvSpPr>
          <p:nvPr/>
        </p:nvSpPr>
        <p:spPr bwMode="auto">
          <a:xfrm>
            <a:off x="6096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286" name="Text Box 1078"/>
          <p:cNvSpPr txBox="1">
            <a:spLocks noChangeArrowheads="1"/>
          </p:cNvSpPr>
          <p:nvPr/>
        </p:nvSpPr>
        <p:spPr bwMode="auto">
          <a:xfrm>
            <a:off x="7010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rgbClr val="FFFFFF"/>
                </a:solidFill>
                <a:latin typeface="Arial" charset="0"/>
                <a:cs typeface="Arial" charset="0"/>
              </a:rPr>
              <a:t>Presbytery</a:t>
            </a:r>
          </a:p>
        </p:txBody>
      </p:sp>
      <p:sp>
        <p:nvSpPr>
          <p:cNvPr id="347191"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92"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93"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0" name="Text Box 1082"/>
          <p:cNvSpPr txBox="1">
            <a:spLocks noChangeArrowheads="1"/>
          </p:cNvSpPr>
          <p:nvPr/>
        </p:nvSpPr>
        <p:spPr bwMode="auto">
          <a:xfrm>
            <a:off x="6858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95" name="Text Box 1083"/>
          <p:cNvSpPr txBox="1">
            <a:spLocks noChangeArrowheads="1"/>
          </p:cNvSpPr>
          <p:nvPr/>
        </p:nvSpPr>
        <p:spPr bwMode="auto">
          <a:xfrm>
            <a:off x="6870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96"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197"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198"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5" name="Text Box 1087"/>
          <p:cNvSpPr txBox="1">
            <a:spLocks noChangeArrowheads="1"/>
          </p:cNvSpPr>
          <p:nvPr/>
        </p:nvSpPr>
        <p:spPr bwMode="auto">
          <a:xfrm>
            <a:off x="7607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200" name="Text Box 1088"/>
          <p:cNvSpPr txBox="1">
            <a:spLocks noChangeArrowheads="1"/>
          </p:cNvSpPr>
          <p:nvPr/>
        </p:nvSpPr>
        <p:spPr bwMode="auto">
          <a:xfrm>
            <a:off x="762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201"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47202"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pic>
        <p:nvPicPr>
          <p:cNvPr id="347203"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300" name="Text Box 1092"/>
          <p:cNvSpPr txBox="1">
            <a:spLocks noChangeArrowheads="1"/>
          </p:cNvSpPr>
          <p:nvPr/>
        </p:nvSpPr>
        <p:spPr bwMode="auto">
          <a:xfrm>
            <a:off x="8369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205" name="Text Box 1093"/>
          <p:cNvSpPr txBox="1">
            <a:spLocks noChangeArrowheads="1"/>
          </p:cNvSpPr>
          <p:nvPr/>
        </p:nvSpPr>
        <p:spPr bwMode="auto">
          <a:xfrm>
            <a:off x="838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302" name="Text Box 1094"/>
          <p:cNvSpPr txBox="1">
            <a:spLocks noChangeArrowheads="1"/>
          </p:cNvSpPr>
          <p:nvPr/>
        </p:nvSpPr>
        <p:spPr bwMode="auto">
          <a:xfrm>
            <a:off x="228600" y="3721100"/>
            <a:ext cx="38100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Synod</a:t>
            </a: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51305" name="Text Box 1097"/>
          <p:cNvSpPr txBox="1">
            <a:spLocks noChangeArrowheads="1"/>
          </p:cNvSpPr>
          <p:nvPr/>
        </p:nvSpPr>
        <p:spPr bwMode="auto">
          <a:xfrm>
            <a:off x="4724400" y="3733800"/>
            <a:ext cx="38100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Synod</a:t>
            </a: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77"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rgbClr val="3E3E5C">
                <a:alpha val="74998"/>
              </a:srgbClr>
            </a:outerShdw>
          </a:effectLst>
        </p:spPr>
        <p:txBody>
          <a:bodyPr wrap="none">
            <a:spAutoFit/>
          </a:bodyPr>
          <a:lstStyle/>
          <a:p>
            <a:pPr fontAlgn="auto">
              <a:spcBef>
                <a:spcPts val="0"/>
              </a:spcBef>
              <a:spcAft>
                <a:spcPts val="0"/>
              </a:spcAft>
              <a:defRPr/>
            </a:pPr>
            <a:r>
              <a:rPr lang="en-US" b="1" kern="0" dirty="0">
                <a:solidFill>
                  <a:srgbClr val="FFFFFF"/>
                </a:solidFill>
                <a:latin typeface="Arial" charset="0"/>
                <a:cs typeface="Arial" charset="0"/>
              </a:rPr>
              <a:t>244a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en-US" sz="7200" b="1">
                <a:latin typeface="Tahoma" charset="0"/>
                <a:ea typeface="ＭＳ Ｐゴシック" charset="0"/>
              </a:rPr>
              <a:t>What About Baptists? </a:t>
            </a:r>
            <a:endParaRPr kumimoji="0" lang="en-US" sz="6000">
              <a:latin typeface="Tahoma" charset="0"/>
              <a:ea typeface="ＭＳ Ｐゴシック" charset="0"/>
            </a:endParaRPr>
          </a:p>
        </p:txBody>
      </p:sp>
      <p:sp>
        <p:nvSpPr>
          <p:cNvPr id="353283" name="Text Box 3"/>
          <p:cNvSpPr txBox="1">
            <a:spLocks noChangeArrowheads="1"/>
          </p:cNvSpPr>
          <p:nvPr/>
        </p:nvSpPr>
        <p:spPr bwMode="auto">
          <a:xfrm>
            <a:off x="1828800" y="4419600"/>
            <a:ext cx="6553200" cy="1746250"/>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kumimoji="1" lang="en-US" sz="5400">
                <a:solidFill>
                  <a:srgbClr val="CCFFFF"/>
                </a:solidFill>
                <a:effectLst>
                  <a:outerShdw blurRad="38100" dist="38100" dir="2700000" algn="tl">
                    <a:srgbClr val="000000"/>
                  </a:outerShdw>
                </a:effectLst>
                <a:latin typeface="Tahoma" charset="0"/>
              </a:rPr>
              <a:t>The Autonomy of the Local Church</a:t>
            </a: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026"/>
          <p:cNvSpPr>
            <a:spLocks noGrp="1" noChangeArrowheads="1"/>
          </p:cNvSpPr>
          <p:nvPr>
            <p:ph type="ctrTitle"/>
          </p:nvPr>
        </p:nvSpPr>
        <p:spPr>
          <a:xfrm>
            <a:off x="457200" y="381000"/>
            <a:ext cx="8534400" cy="1295400"/>
          </a:xfrm>
        </p:spPr>
        <p:txBody>
          <a:bodyPr/>
          <a:lstStyle/>
          <a:p>
            <a:pPr eaLnBrk="1" hangingPunct="1"/>
            <a:r>
              <a:rPr lang="en-US" sz="6600" b="1">
                <a:latin typeface="Arial" charset="0"/>
                <a:ea typeface="ＭＳ Ｐゴシック" charset="0"/>
                <a:cs typeface="ＭＳ Ｐゴシック" charset="0"/>
              </a:rPr>
              <a:t>Two Questions:</a:t>
            </a:r>
            <a:endParaRPr lang="en-US" b="1">
              <a:latin typeface="Arial" charset="0"/>
              <a:ea typeface="ＭＳ Ｐゴシック" charset="0"/>
              <a:cs typeface="ＭＳ Ｐゴシック" charset="0"/>
            </a:endParaRPr>
          </a:p>
        </p:txBody>
      </p:sp>
      <p:sp>
        <p:nvSpPr>
          <p:cNvPr id="355331" name="Rectangle 1027"/>
          <p:cNvSpPr>
            <a:spLocks noGrp="1" noChangeArrowheads="1"/>
          </p:cNvSpPr>
          <p:nvPr>
            <p:ph type="subTitle" idx="1"/>
          </p:nvPr>
        </p:nvSpPr>
        <p:spPr>
          <a:xfrm>
            <a:off x="608013" y="1905000"/>
            <a:ext cx="8383587" cy="3200400"/>
          </a:xfrm>
        </p:spPr>
        <p:txBody>
          <a:bodyPr/>
          <a:lstStyle/>
          <a:p>
            <a:pPr marL="609600" indent="-609600" algn="l" eaLnBrk="1" hangingPunct="1">
              <a:buFont typeface="Arial" charset="0"/>
              <a:buAutoNum type="arabicPeriod"/>
              <a:defRPr/>
            </a:pPr>
            <a:r>
              <a:rPr lang="en-US" sz="4400">
                <a:latin typeface="Arial Rounded MT Bold" charset="0"/>
                <a:cs typeface="+mn-cs"/>
              </a:rPr>
              <a:t>Who has the ultimate say in the church?</a:t>
            </a:r>
          </a:p>
          <a:p>
            <a:pPr marL="609600" indent="-609600" algn="l" eaLnBrk="1" hangingPunct="1">
              <a:buFont typeface="Arial" charset="0"/>
              <a:buAutoNum type="arabicPeriod"/>
              <a:defRPr/>
            </a:pPr>
            <a:r>
              <a:rPr lang="en-US" sz="4400">
                <a:latin typeface="Arial Rounded MT Bold" charset="0"/>
                <a:cs typeface="+mn-cs"/>
              </a:rPr>
              <a:t>What is the biblical pattern for church leadership?</a:t>
            </a:r>
          </a:p>
        </p:txBody>
      </p:sp>
      <p:pic>
        <p:nvPicPr>
          <p:cNvPr id="351235"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1" end="1"/>
                                            </p:txEl>
                                          </p:spTgt>
                                        </p:tgtEl>
                                        <p:attrNameLst>
                                          <p:attrName>style.visibility</p:attrName>
                                        </p:attrNameLst>
                                      </p:cBhvr>
                                      <p:to>
                                        <p:strVal val="visible"/>
                                      </p:to>
                                    </p:set>
                                    <p:anim calcmode="lin" valueType="num">
                                      <p:cBhvr>
                                        <p:cTn id="16" dur="500" fill="hold"/>
                                        <p:tgtEl>
                                          <p:spTgt spid="35533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en-US" sz="5400" b="1" dirty="0">
                <a:latin typeface="Arial" charset="0"/>
                <a:ea typeface="ＭＳ Ｐゴシック" charset="0"/>
                <a:cs typeface="ＭＳ Ｐゴシック" charset="0"/>
              </a:rPr>
              <a:t>II. The biblical pattern is church leadership by </a:t>
            </a:r>
            <a:r>
              <a:rPr lang="en-US" sz="5400" b="1" u="sng" dirty="0">
                <a:latin typeface="Arial" charset="0"/>
                <a:ea typeface="ＭＳ Ｐゴシック" charset="0"/>
                <a:cs typeface="ＭＳ Ｐゴシック" charset="0"/>
              </a:rPr>
              <a:t>elders.</a:t>
            </a:r>
            <a:endParaRPr lang="en-US" sz="4800" b="1" u="sng" dirty="0">
              <a:solidFill>
                <a:schemeClr val="tx1"/>
              </a:solidFill>
              <a:latin typeface="Arial" panose="020B0604020202020204" pitchFamily="34" charset="0"/>
              <a:ea typeface="ＭＳ Ｐゴシック" charset="0"/>
              <a:cs typeface="ＭＳ Ｐゴシック"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86995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dirty="0">
                <a:solidFill>
                  <a:srgbClr val="FFFFFF"/>
                </a:solidFill>
              </a:rPr>
              <a:t>236a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304800" y="-76200"/>
            <a:ext cx="9296400" cy="1371600"/>
          </a:xfrm>
        </p:spPr>
        <p:txBody>
          <a:bodyPr/>
          <a:lstStyle/>
          <a:p>
            <a:pPr algn="l" eaLnBrk="1" hangingPunct="1">
              <a:defRPr/>
            </a:pPr>
            <a:r>
              <a:rPr lang="en-US">
                <a:latin typeface="Arial" charset="0"/>
                <a:ea typeface="ＭＳ Ｐゴシック" charset="0"/>
                <a:cs typeface="ＭＳ Ｐゴシック" charset="0"/>
              </a:rPr>
              <a:t>Elders led from the time of Moses</a:t>
            </a:r>
          </a:p>
        </p:txBody>
      </p:sp>
      <p:sp>
        <p:nvSpPr>
          <p:cNvPr id="363524" name="AutoShape 4"/>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algn="ctr"/>
            <a:r>
              <a:rPr lang="en-US" sz="3600" b="1">
                <a:solidFill>
                  <a:srgbClr val="614121"/>
                </a:solidFill>
                <a:latin typeface="Arial" charset="0"/>
              </a:rPr>
              <a:t>Elders</a:t>
            </a:r>
            <a:br>
              <a:rPr lang="en-US" sz="3600" b="1">
                <a:solidFill>
                  <a:srgbClr val="614121"/>
                </a:solidFill>
                <a:latin typeface="Arial" charset="0"/>
              </a:rPr>
            </a:br>
            <a:r>
              <a:rPr lang="en-US" sz="3600" b="1">
                <a:solidFill>
                  <a:srgbClr val="614121"/>
                </a:solidFill>
                <a:latin typeface="Arial" charset="0"/>
              </a:rPr>
              <a:t>led with</a:t>
            </a:r>
            <a:br>
              <a:rPr lang="en-US" sz="3600" b="1">
                <a:solidFill>
                  <a:srgbClr val="614121"/>
                </a:solidFill>
                <a:latin typeface="Arial" charset="0"/>
              </a:rPr>
            </a:br>
            <a:r>
              <a:rPr lang="en-US" sz="3600" b="1">
                <a:solidFill>
                  <a:srgbClr val="614121"/>
                </a:solidFill>
                <a:latin typeface="Arial" charset="0"/>
              </a:rPr>
              <a:t>Moses</a:t>
            </a:r>
          </a:p>
          <a:p>
            <a:pPr algn="ctr"/>
            <a:r>
              <a:rPr lang="en-US" sz="3200" b="1">
                <a:solidFill>
                  <a:srgbClr val="614121"/>
                </a:solidFill>
                <a:latin typeface="Arial" charset="0"/>
              </a:rPr>
              <a:t>1400 BC</a:t>
            </a:r>
            <a:endParaRPr lang="en-US" sz="1800">
              <a:solidFill>
                <a:srgbClr val="FFFFFF"/>
              </a:solidFill>
              <a:latin typeface="Arial" charset="0"/>
            </a:endParaRPr>
          </a:p>
        </p:txBody>
      </p:sp>
      <p:sp>
        <p:nvSpPr>
          <p:cNvPr id="355332"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1800">
              <a:solidFill>
                <a:srgbClr val="FFFFFF"/>
              </a:solidFill>
              <a:latin typeface="Arial" charset="0"/>
              <a:cs typeface="Arial" charset="0"/>
            </a:endParaRPr>
          </a:p>
        </p:txBody>
      </p:sp>
      <p:sp>
        <p:nvSpPr>
          <p:cNvPr id="355333"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1800">
              <a:solidFill>
                <a:srgbClr val="FFFFFF"/>
              </a:solidFill>
              <a:latin typeface="Arial" charset="0"/>
              <a:cs typeface="Arial"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algn="ctr">
              <a:defRPr/>
            </a:pPr>
            <a:endParaRPr lang="en-US" sz="1800">
              <a:solidFill>
                <a:srgbClr val="FFFFFF"/>
              </a:solidFill>
              <a:latin typeface="Arial" charset="0"/>
              <a:cs typeface="Arial" charset="0"/>
            </a:endParaRPr>
          </a:p>
        </p:txBody>
      </p:sp>
      <p:sp>
        <p:nvSpPr>
          <p:cNvPr id="363528" name="Text Box 8"/>
          <p:cNvSpPr txBox="1">
            <a:spLocks noChangeArrowheads="1"/>
          </p:cNvSpPr>
          <p:nvPr/>
        </p:nvSpPr>
        <p:spPr bwMode="auto">
          <a:xfrm>
            <a:off x="4038600" y="3429000"/>
            <a:ext cx="44958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1000A"/>
                </a:solidFill>
                <a:latin typeface="Arial" charset="0"/>
              </a:rPr>
              <a:t>“Go, assemble the elders of Israel and say to them…” </a:t>
            </a:r>
            <a:br>
              <a:rPr lang="en-US" sz="3200" b="1">
                <a:solidFill>
                  <a:srgbClr val="01000A"/>
                </a:solidFill>
                <a:latin typeface="Arial" charset="0"/>
              </a:rPr>
            </a:br>
            <a:r>
              <a:rPr lang="en-US" sz="3200" b="1">
                <a:solidFill>
                  <a:srgbClr val="01000A"/>
                </a:solidFill>
                <a:latin typeface="Arial" charset="0"/>
              </a:rPr>
              <a:t>(Exod. 3:16)</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FF"/>
                </a:solidFill>
              </a:rPr>
              <a:t>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en-US">
                <a:solidFill>
                  <a:srgbClr val="060400"/>
                </a:solidFill>
                <a:effectLst>
                  <a:outerShdw blurRad="38100" dist="38100" dir="2700000" algn="tl">
                    <a:srgbClr val="FFFFFF"/>
                  </a:outerShdw>
                </a:effectLst>
                <a:latin typeface="Tahoma" charset="0"/>
                <a:ea typeface="ＭＳ Ｐゴシック" charset="0"/>
                <a:cs typeface="ＭＳ Ｐゴシック" charset="0"/>
              </a:rPr>
              <a:t>Who Led the Synagogue?</a:t>
            </a: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algn="ctr"/>
            <a:r>
              <a:rPr lang="en-US" sz="3600" b="1">
                <a:solidFill>
                  <a:srgbClr val="614121"/>
                </a:solidFill>
                <a:latin typeface="Arial" charset="0"/>
              </a:rPr>
              <a:t>Elders</a:t>
            </a:r>
            <a:br>
              <a:rPr lang="en-US" sz="3600" b="1">
                <a:solidFill>
                  <a:srgbClr val="614121"/>
                </a:solidFill>
                <a:latin typeface="Arial" charset="0"/>
              </a:rPr>
            </a:br>
            <a:r>
              <a:rPr lang="en-US" sz="3600" b="1">
                <a:solidFill>
                  <a:srgbClr val="614121"/>
                </a:solidFill>
                <a:latin typeface="Arial" charset="0"/>
              </a:rPr>
              <a:t>led with</a:t>
            </a:r>
            <a:br>
              <a:rPr lang="en-US" sz="3600" b="1">
                <a:solidFill>
                  <a:srgbClr val="614121"/>
                </a:solidFill>
                <a:latin typeface="Arial" charset="0"/>
              </a:rPr>
            </a:br>
            <a:r>
              <a:rPr lang="en-US" sz="3600" b="1">
                <a:solidFill>
                  <a:srgbClr val="614121"/>
                </a:solidFill>
                <a:latin typeface="Arial" charset="0"/>
              </a:rPr>
              <a:t>Moses</a:t>
            </a:r>
          </a:p>
          <a:p>
            <a:pPr algn="ctr"/>
            <a:r>
              <a:rPr lang="en-US" sz="3200" b="1">
                <a:solidFill>
                  <a:srgbClr val="614121"/>
                </a:solidFill>
                <a:latin typeface="Arial" charset="0"/>
              </a:rPr>
              <a:t>1400 BC</a:t>
            </a:r>
            <a:endParaRPr lang="en-US" sz="1800">
              <a:solidFill>
                <a:srgbClr val="FFFFFF"/>
              </a:solidFill>
              <a:latin typeface="Arial"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algn="ctr"/>
            <a:r>
              <a:rPr lang="en-US" sz="3200" b="1">
                <a:solidFill>
                  <a:srgbClr val="FFFFFF"/>
                </a:solidFill>
                <a:latin typeface="Arial" charset="0"/>
                <a:cs typeface="Arial" charset="0"/>
              </a:rPr>
              <a:t>Elders</a:t>
            </a:r>
            <a:br>
              <a:rPr lang="en-US" sz="3200" b="1">
                <a:solidFill>
                  <a:srgbClr val="FFFFFF"/>
                </a:solidFill>
                <a:latin typeface="Arial" charset="0"/>
                <a:cs typeface="Arial" charset="0"/>
              </a:rPr>
            </a:br>
            <a:r>
              <a:rPr lang="en-US" sz="3200" b="1">
                <a:solidFill>
                  <a:srgbClr val="FFFFFF"/>
                </a:solidFill>
                <a:latin typeface="Arial" charset="0"/>
                <a:cs typeface="Arial" charset="0"/>
              </a:rPr>
              <a:t>led</a:t>
            </a:r>
            <a:br>
              <a:rPr lang="en-US" sz="3200" b="1">
                <a:solidFill>
                  <a:srgbClr val="FFFFFF"/>
                </a:solidFill>
                <a:latin typeface="Arial" charset="0"/>
                <a:cs typeface="Arial" charset="0"/>
              </a:rPr>
            </a:br>
            <a:r>
              <a:rPr lang="en-US" sz="3200" b="1">
                <a:solidFill>
                  <a:srgbClr val="FFFFFF"/>
                </a:solidFill>
                <a:latin typeface="Arial" charset="0"/>
                <a:cs typeface="Arial" charset="0"/>
              </a:rPr>
              <a:t>Synagogues</a:t>
            </a:r>
            <a:br>
              <a:rPr lang="en-US" sz="3200" b="1">
                <a:solidFill>
                  <a:srgbClr val="FFFFFF"/>
                </a:solidFill>
                <a:latin typeface="Arial" charset="0"/>
                <a:cs typeface="Arial" charset="0"/>
              </a:rPr>
            </a:br>
            <a:r>
              <a:rPr lang="en-US" sz="3200" b="1">
                <a:solidFill>
                  <a:srgbClr val="FFFFFF"/>
                </a:solidFill>
                <a:latin typeface="Arial" charset="0"/>
                <a:cs typeface="Arial" charset="0"/>
              </a:rPr>
              <a:t>600 BC</a:t>
            </a: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720000"/>
                </a:solidFill>
              </a:rPr>
              <a:t>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algn="l" eaLnBrk="1" hangingPunct="1">
              <a:defRPr/>
            </a:pPr>
            <a:r>
              <a:rPr lang="en-US">
                <a:latin typeface="Tahoma" charset="0"/>
                <a:ea typeface="ＭＳ Ｐゴシック" charset="0"/>
                <a:cs typeface="ＭＳ Ｐゴシック" charset="0"/>
              </a:rPr>
              <a:t>God has advocated group leadership through the ages</a:t>
            </a: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algn="ctr"/>
            <a:r>
              <a:rPr lang="en-US" sz="3600" b="1">
                <a:solidFill>
                  <a:srgbClr val="614121"/>
                </a:solidFill>
                <a:latin typeface="Arial" charset="0"/>
              </a:rPr>
              <a:t>Elders</a:t>
            </a:r>
            <a:br>
              <a:rPr lang="en-US" sz="3600" b="1">
                <a:solidFill>
                  <a:srgbClr val="614121"/>
                </a:solidFill>
                <a:latin typeface="Arial" charset="0"/>
              </a:rPr>
            </a:br>
            <a:r>
              <a:rPr lang="en-US" sz="3600" b="1">
                <a:solidFill>
                  <a:srgbClr val="614121"/>
                </a:solidFill>
                <a:latin typeface="Arial" charset="0"/>
              </a:rPr>
              <a:t>led with</a:t>
            </a:r>
            <a:br>
              <a:rPr lang="en-US" sz="3600" b="1">
                <a:solidFill>
                  <a:srgbClr val="614121"/>
                </a:solidFill>
                <a:latin typeface="Arial" charset="0"/>
              </a:rPr>
            </a:br>
            <a:r>
              <a:rPr lang="en-US" sz="3600" b="1">
                <a:solidFill>
                  <a:srgbClr val="614121"/>
                </a:solidFill>
                <a:latin typeface="Arial" charset="0"/>
              </a:rPr>
              <a:t>Moses</a:t>
            </a:r>
          </a:p>
          <a:p>
            <a:pPr algn="ctr"/>
            <a:r>
              <a:rPr lang="en-US" sz="3200" b="1">
                <a:solidFill>
                  <a:srgbClr val="614121"/>
                </a:solidFill>
                <a:latin typeface="Arial" charset="0"/>
              </a:rPr>
              <a:t>1400 BC</a:t>
            </a:r>
            <a:endParaRPr lang="en-US" sz="1800">
              <a:solidFill>
                <a:srgbClr val="FFFFFF"/>
              </a:solidFill>
              <a:latin typeface="Arial"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algn="ctr"/>
            <a:r>
              <a:rPr lang="en-US" sz="3200" b="1">
                <a:solidFill>
                  <a:srgbClr val="FFFFFF"/>
                </a:solidFill>
                <a:latin typeface="Arial" charset="0"/>
                <a:cs typeface="Arial" charset="0"/>
              </a:rPr>
              <a:t>Elders</a:t>
            </a:r>
            <a:br>
              <a:rPr lang="en-US" sz="3200" b="1">
                <a:solidFill>
                  <a:srgbClr val="FFFFFF"/>
                </a:solidFill>
                <a:latin typeface="Arial" charset="0"/>
                <a:cs typeface="Arial" charset="0"/>
              </a:rPr>
            </a:br>
            <a:r>
              <a:rPr lang="en-US" sz="3200" b="1">
                <a:solidFill>
                  <a:srgbClr val="FFFFFF"/>
                </a:solidFill>
                <a:latin typeface="Arial" charset="0"/>
                <a:cs typeface="Arial" charset="0"/>
              </a:rPr>
              <a:t>led</a:t>
            </a:r>
            <a:br>
              <a:rPr lang="en-US" sz="3200" b="1">
                <a:solidFill>
                  <a:srgbClr val="FFFFFF"/>
                </a:solidFill>
                <a:latin typeface="Arial" charset="0"/>
                <a:cs typeface="Arial" charset="0"/>
              </a:rPr>
            </a:br>
            <a:r>
              <a:rPr lang="en-US" sz="3200" b="1">
                <a:solidFill>
                  <a:srgbClr val="FFFFFF"/>
                </a:solidFill>
                <a:latin typeface="Arial" charset="0"/>
                <a:cs typeface="Arial" charset="0"/>
              </a:rPr>
              <a:t>Synagogues</a:t>
            </a:r>
            <a:br>
              <a:rPr lang="en-US" sz="3200" b="1">
                <a:solidFill>
                  <a:srgbClr val="FFFFFF"/>
                </a:solidFill>
                <a:latin typeface="Arial" charset="0"/>
                <a:cs typeface="Arial" charset="0"/>
              </a:rPr>
            </a:br>
            <a:r>
              <a:rPr lang="en-US" sz="3200" b="1">
                <a:solidFill>
                  <a:srgbClr val="FFFFFF"/>
                </a:solidFill>
                <a:latin typeface="Arial" charset="0"/>
                <a:cs typeface="Arial" charset="0"/>
              </a:rPr>
              <a:t>600 BC</a:t>
            </a:r>
          </a:p>
        </p:txBody>
      </p:sp>
      <p:grpSp>
        <p:nvGrpSpPr>
          <p:cNvPr id="2" name="Group 6"/>
          <p:cNvGrpSpPr>
            <a:grpSpLocks/>
          </p:cNvGrpSpPr>
          <p:nvPr/>
        </p:nvGrpSpPr>
        <p:grpSpPr bwMode="auto">
          <a:xfrm>
            <a:off x="6019800" y="2895600"/>
            <a:ext cx="2286000" cy="3200400"/>
            <a:chOff x="3792" y="2016"/>
            <a:chExt cx="1440" cy="2016"/>
          </a:xfrm>
        </p:grpSpPr>
        <p:sp>
          <p:nvSpPr>
            <p:cNvPr id="359431"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FFFFFF"/>
                </a:solidFill>
                <a:latin typeface="Arial" charset="0"/>
                <a:cs typeface="Arial" charset="0"/>
              </a:endParaRPr>
            </a:p>
          </p:txBody>
        </p:sp>
        <p:sp>
          <p:nvSpPr>
            <p:cNvPr id="359432"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FFFFFF"/>
                </a:solidFill>
                <a:latin typeface="Arial" charset="0"/>
                <a:cs typeface="Arial" charset="0"/>
              </a:endParaRPr>
            </a:p>
          </p:txBody>
        </p:sp>
        <p:sp>
          <p:nvSpPr>
            <p:cNvPr id="359433" name="Text Box 9"/>
            <p:cNvSpPr txBox="1">
              <a:spLocks noChangeArrowheads="1"/>
            </p:cNvSpPr>
            <p:nvPr/>
          </p:nvSpPr>
          <p:spPr bwMode="auto">
            <a:xfrm>
              <a:off x="4092" y="2301"/>
              <a:ext cx="899"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NT</a:t>
              </a:r>
              <a:br>
                <a:rPr lang="en-US" sz="3200" b="1">
                  <a:solidFill>
                    <a:srgbClr val="FFFFFF"/>
                  </a:solidFill>
                  <a:latin typeface="Arial" charset="0"/>
                  <a:cs typeface="Arial" charset="0"/>
                </a:rPr>
              </a:br>
              <a:r>
                <a:rPr lang="en-US" sz="3200" b="1">
                  <a:solidFill>
                    <a:srgbClr val="FFFFFF"/>
                  </a:solidFill>
                  <a:latin typeface="Arial" charset="0"/>
                  <a:cs typeface="Arial" charset="0"/>
                </a:rPr>
                <a:t>Elders</a:t>
              </a: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CC"/>
                </a:solidFill>
              </a:rPr>
              <a:t>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473" name="Group 2"/>
          <p:cNvGrpSpPr>
            <a:grpSpLocks/>
          </p:cNvGrpSpPr>
          <p:nvPr/>
        </p:nvGrpSpPr>
        <p:grpSpPr bwMode="auto">
          <a:xfrm>
            <a:off x="457200" y="0"/>
            <a:ext cx="8221663" cy="6858000"/>
            <a:chOff x="319" y="0"/>
            <a:chExt cx="5697" cy="4896"/>
          </a:xfrm>
        </p:grpSpPr>
        <p:pic>
          <p:nvPicPr>
            <p:cNvPr id="36150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61505"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45" name="Text Box 9"/>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rPr>
              <a:t>Jerusalem (AD 47):</a:t>
            </a:r>
          </a:p>
          <a:p>
            <a:pPr eaLnBrk="1" hangingPunct="1">
              <a:spcBef>
                <a:spcPct val="50000"/>
              </a:spcBef>
            </a:pPr>
            <a:r>
              <a:rPr lang="en-US" sz="2000" b="1">
                <a:solidFill>
                  <a:srgbClr val="FFFFFF"/>
                </a:solidFill>
                <a:latin typeface="Arial" charset="0"/>
              </a:rPr>
              <a:t>NIV Acts 11:30 This they did, sending their gift to the elders by Barnabas and Saul.</a:t>
            </a:r>
            <a:endParaRPr lang="en-US" sz="1800">
              <a:solidFill>
                <a:srgbClr val="000000"/>
              </a:solidFill>
              <a:latin typeface="Arial" charset="0"/>
            </a:endParaRPr>
          </a:p>
        </p:txBody>
      </p:sp>
      <p:sp>
        <p:nvSpPr>
          <p:cNvPr id="372746" name="Text Box 10"/>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rPr>
              <a:t>Ephesus (AD 57):</a:t>
            </a:r>
          </a:p>
          <a:p>
            <a:pPr eaLnBrk="1" hangingPunct="1"/>
            <a:endParaRPr lang="en-US" sz="2000" b="1">
              <a:solidFill>
                <a:srgbClr val="FFFFFF"/>
              </a:solidFill>
              <a:latin typeface="Arial" charset="0"/>
            </a:endParaRPr>
          </a:p>
          <a:p>
            <a:pPr eaLnBrk="1" hangingPunct="1"/>
            <a:r>
              <a:rPr lang="en-US" sz="2000" b="1">
                <a:solidFill>
                  <a:srgbClr val="FFFFFF"/>
                </a:solidFill>
                <a:latin typeface="Arial" charset="0"/>
              </a:rPr>
              <a:t>NIV Acts 20:17 From Miletus, Paul sent to Ephesus for the elders of the church.</a:t>
            </a:r>
            <a:endParaRPr lang="en-US" sz="1800">
              <a:solidFill>
                <a:srgbClr val="000000"/>
              </a:solidFill>
              <a:latin typeface="Arial" charset="0"/>
            </a:endParaRPr>
          </a:p>
        </p:txBody>
      </p:sp>
      <p:sp>
        <p:nvSpPr>
          <p:cNvPr id="372747" name="Text Box 11"/>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FFFFFF"/>
                </a:solidFill>
                <a:latin typeface="Arial" charset="0"/>
              </a:rPr>
              <a:t>Galatia (AD 48):</a:t>
            </a:r>
          </a:p>
          <a:p>
            <a:pPr eaLnBrk="1" hangingPunct="1">
              <a:spcBef>
                <a:spcPct val="50000"/>
              </a:spcBef>
            </a:pPr>
            <a:r>
              <a:rPr lang="en-US" sz="2000" b="1" dirty="0">
                <a:solidFill>
                  <a:srgbClr val="FFFFFF"/>
                </a:solidFill>
                <a:latin typeface="Arial" charset="0"/>
              </a:rPr>
              <a:t>NIV Acts 14:23 Paul and Barnabas appointed elders {or Barnabas ordained elders; or Barnabas had elders elected} for them in each church</a:t>
            </a:r>
            <a:endParaRPr lang="en-US" sz="2000" dirty="0">
              <a:solidFill>
                <a:srgbClr val="000000"/>
              </a:solidFill>
              <a:latin typeface="Arial" charset="0"/>
            </a:endParaRPr>
          </a:p>
        </p:txBody>
      </p:sp>
      <p:sp>
        <p:nvSpPr>
          <p:cNvPr id="372748" name="Text Box 12"/>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rPr>
              <a:t>Crete (AD 66):</a:t>
            </a:r>
          </a:p>
          <a:p>
            <a:pPr eaLnBrk="1" hangingPunct="1"/>
            <a:endParaRPr lang="en-US" sz="2000" b="1">
              <a:solidFill>
                <a:srgbClr val="FFFFFF"/>
              </a:solidFill>
              <a:latin typeface="Arial" charset="0"/>
            </a:endParaRPr>
          </a:p>
          <a:p>
            <a:pPr eaLnBrk="1" hangingPunct="1"/>
            <a:r>
              <a:rPr lang="en-US" sz="2000" b="1">
                <a:solidFill>
                  <a:srgbClr val="FFFFFF"/>
                </a:solidFill>
                <a:latin typeface="Arial" charset="0"/>
              </a:rPr>
              <a:t>NIV Titus 1:5 The reason I left you in Crete was that you might straighten out what was left unfinished and appoint {or ordain} elders in every town, as I directed you.</a:t>
            </a:r>
            <a:endParaRPr lang="en-US" sz="1800">
              <a:solidFill>
                <a:srgbClr val="000000"/>
              </a:solidFill>
              <a:latin typeface="Arial" charset="0"/>
            </a:endParaRPr>
          </a:p>
        </p:txBody>
      </p:sp>
      <p:sp>
        <p:nvSpPr>
          <p:cNvPr id="372749" name="Text Box 13"/>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rPr>
              <a:t>Philippi (AD 62):</a:t>
            </a:r>
          </a:p>
          <a:p>
            <a:pPr eaLnBrk="1" hangingPunct="1"/>
            <a:endParaRPr lang="en-US" sz="2000" b="1">
              <a:solidFill>
                <a:srgbClr val="FFFFFF"/>
              </a:solidFill>
              <a:latin typeface="Arial" charset="0"/>
            </a:endParaRPr>
          </a:p>
          <a:p>
            <a:pPr eaLnBrk="1" hangingPunct="1"/>
            <a:r>
              <a:rPr lang="en-US" sz="2000" b="1">
                <a:solidFill>
                  <a:srgbClr val="FFFFFF"/>
                </a:solidFill>
                <a:latin typeface="Arial" charset="0"/>
              </a:rPr>
              <a:t>NIV Philippians 1:1 Paul and Timothy, servants of Christ Jesus, To all the saints in Christ Jesus at Philippi, together with the overseers and deacons:</a:t>
            </a:r>
            <a:endParaRPr lang="en-US" sz="1800">
              <a:solidFill>
                <a:srgbClr val="000000"/>
              </a:solidFill>
              <a:latin typeface="Arial" charset="0"/>
            </a:endParaRPr>
          </a:p>
        </p:txBody>
      </p:sp>
      <p:sp>
        <p:nvSpPr>
          <p:cNvPr id="372750" name="Text Box 14"/>
          <p:cNvSpPr txBox="1">
            <a:spLocks noChangeArrowheads="1"/>
          </p:cNvSpPr>
          <p:nvPr/>
        </p:nvSpPr>
        <p:spPr bwMode="auto">
          <a:xfrm>
            <a:off x="457200" y="5241925"/>
            <a:ext cx="6705600" cy="1311275"/>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Pontus, Galatia, Cappadocia, Asia</a:t>
            </a:r>
            <a:r>
              <a:rPr lang="en-US" sz="1800">
                <a:solidFill>
                  <a:srgbClr val="000000"/>
                </a:solidFill>
                <a:latin typeface="Arial" charset="0"/>
                <a:cs typeface="Arial" charset="0"/>
              </a:rPr>
              <a:t> </a:t>
            </a:r>
            <a:r>
              <a:rPr lang="en-US" sz="2000" b="1">
                <a:solidFill>
                  <a:srgbClr val="FFFFFF"/>
                </a:solidFill>
                <a:latin typeface="Arial" charset="0"/>
                <a:cs typeface="Arial" charset="0"/>
              </a:rPr>
              <a:t>&amp; Bithynia (AD 64)</a:t>
            </a:r>
          </a:p>
          <a:p>
            <a:pPr eaLnBrk="1" hangingPunct="1"/>
            <a:r>
              <a:rPr lang="en-US" sz="2000" b="1">
                <a:solidFill>
                  <a:srgbClr val="FFFFFF"/>
                </a:solidFill>
                <a:latin typeface="Arial" charset="0"/>
                <a:cs typeface="Arial" charset="0"/>
              </a:rPr>
              <a:t>NIV 1 Peter 5:1 To the elders among you, I appeal as a fellow elder… (cf. 1:1)</a:t>
            </a: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7" name="Text Box 31"/>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charset="0"/>
              </a:rPr>
              <a:t>elders = overseers = bishops = pastors</a:t>
            </a:r>
            <a:endParaRPr lang="en-US" sz="1800">
              <a:solidFill>
                <a:srgbClr val="000000"/>
              </a:solidFill>
              <a:latin typeface="Arial"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9" name="Rectangle 33"/>
          <p:cNvSpPr>
            <a:spLocks noGrp="1" noChangeArrowheads="1"/>
          </p:cNvSpPr>
          <p:nvPr>
            <p:ph type="title" idx="4294967295"/>
          </p:nvPr>
        </p:nvSpPr>
        <p:spPr bwMode="auto">
          <a:xfrm>
            <a:off x="609600" y="903288"/>
            <a:ext cx="2743200" cy="214471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cs typeface="+mj-cs"/>
              </a:rPr>
              <a:t>Places Mentioning Elders</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algn="ctr">
              <a:defRPr/>
            </a:pPr>
            <a:r>
              <a:rPr lang="en-US" b="1">
                <a:solidFill>
                  <a:srgbClr val="000000"/>
                </a:solidFill>
                <a:latin typeface="Arial" charset="0"/>
                <a:cs typeface="Arial" charset="0"/>
              </a:rPr>
              <a:t>55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par>
                          <p:cTn id="11" fill="hold" nodeType="with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372741"/>
                                        </p:tgtEl>
                                        <p:attrNameLst>
                                          <p:attrName>style.visibility</p:attrName>
                                        </p:attrNameLst>
                                      </p:cBhvr>
                                      <p:to>
                                        <p:strVal val="visible"/>
                                      </p:to>
                                    </p:set>
                                    <p:animEffect transition="in" filter="wipe(up)">
                                      <p:cBhvr>
                                        <p:cTn id="14" dur="500"/>
                                        <p:tgtEl>
                                          <p:spTgt spid="372741"/>
                                        </p:tgtEl>
                                      </p:cBhvr>
                                    </p:animEffect>
                                  </p:childTnLst>
                                </p:cTn>
                              </p:par>
                            </p:childTnLst>
                          </p:cTn>
                        </p:par>
                        <p:par>
                          <p:cTn id="15" fill="hold" nodeType="afterGroup">
                            <p:stCondLst>
                              <p:cond delay="1100"/>
                            </p:stCondLst>
                            <p:childTnLst>
                              <p:par>
                                <p:cTn id="16" presetID="1" presetClass="entr" presetSubtype="0" fill="hold" grpId="0" nodeType="afterEffect">
                                  <p:stCondLst>
                                    <p:cond delay="0"/>
                                  </p:stCondLst>
                                  <p:childTnLst>
                                    <p:set>
                                      <p:cBhvr>
                                        <p:cTn id="17" dur="1" fill="hold">
                                          <p:stCondLst>
                                            <p:cond delay="0"/>
                                          </p:stCondLst>
                                        </p:cTn>
                                        <p:tgtEl>
                                          <p:spTgt spid="37274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372742"/>
                                        </p:tgtEl>
                                        <p:attrNameLst>
                                          <p:attrName>style.visibility</p:attrName>
                                        </p:attrNameLst>
                                      </p:cBhvr>
                                      <p:to>
                                        <p:strVal val="visible"/>
                                      </p:to>
                                    </p:set>
                                    <p:anim calcmode="lin" valueType="num">
                                      <p:cBhvr>
                                        <p:cTn id="22"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3"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4" dur="500" fill="hold"/>
                                        <p:tgtEl>
                                          <p:spTgt spid="372742"/>
                                        </p:tgtEl>
                                        <p:attrNameLst>
                                          <p:attrName>ppt_x</p:attrName>
                                        </p:attrNameLst>
                                      </p:cBhvr>
                                      <p:tavLst>
                                        <p:tav tm="0">
                                          <p:val>
                                            <p:fltVal val="0.5"/>
                                          </p:val>
                                        </p:tav>
                                        <p:tav tm="100000">
                                          <p:val>
                                            <p:strVal val="#ppt_x"/>
                                          </p:val>
                                        </p:tav>
                                      </p:tavLst>
                                    </p:anim>
                                    <p:anim calcmode="lin" valueType="num">
                                      <p:cBhvr>
                                        <p:cTn id="25"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372754"/>
                                        </p:tgtEl>
                                        <p:attrNameLst>
                                          <p:attrName>style.visibility</p:attrName>
                                        </p:attrNameLst>
                                      </p:cBhvr>
                                      <p:to>
                                        <p:strVal val="visible"/>
                                      </p:to>
                                    </p:set>
                                    <p:animEffect transition="in" filter="wipe(down)">
                                      <p:cBhvr>
                                        <p:cTn id="29" dur="500"/>
                                        <p:tgtEl>
                                          <p:spTgt spid="37275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37274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72747"/>
                                        </p:tgtEl>
                                        <p:attrNameLst>
                                          <p:attrName>style.visibility</p:attrName>
                                        </p:attrNameLst>
                                      </p:cBhvr>
                                      <p:to>
                                        <p:strVal val="visible"/>
                                      </p:to>
                                    </p:set>
                                  </p:childTnLst>
                                </p:cTn>
                              </p:par>
                              <p:par>
                                <p:cTn id="36" presetID="23" presetClass="entr" presetSubtype="36" fill="hold" grpId="0" nodeType="with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grpId="0" nodeType="clickEffect">
                                  <p:stCondLst>
                                    <p:cond delay="0"/>
                                  </p:stCondLst>
                                  <p:childTnLst>
                                    <p:set>
                                      <p:cBhvr>
                                        <p:cTn id="70" dur="1" fill="hold">
                                          <p:stCondLst>
                                            <p:cond delay="0"/>
                                          </p:stCondLst>
                                        </p:cTn>
                                        <p:tgtEl>
                                          <p:spTgt spid="372766"/>
                                        </p:tgtEl>
                                        <p:attrNameLst>
                                          <p:attrName>style.visibility</p:attrName>
                                        </p:attrNameLst>
                                      </p:cBhvr>
                                      <p:to>
                                        <p:strVal val="visible"/>
                                      </p:to>
                                    </p:set>
                                    <p:anim calcmode="lin" valueType="num">
                                      <p:cBhvr>
                                        <p:cTn id="71"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2"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3" dur="500" fill="hold"/>
                                        <p:tgtEl>
                                          <p:spTgt spid="372766"/>
                                        </p:tgtEl>
                                        <p:attrNameLst>
                                          <p:attrName>ppt_x</p:attrName>
                                        </p:attrNameLst>
                                      </p:cBhvr>
                                      <p:tavLst>
                                        <p:tav tm="0">
                                          <p:val>
                                            <p:fltVal val="0.5"/>
                                          </p:val>
                                        </p:tav>
                                        <p:tav tm="100000">
                                          <p:val>
                                            <p:strVal val="#ppt_x"/>
                                          </p:val>
                                        </p:tav>
                                      </p:tavLst>
                                    </p:anim>
                                    <p:anim calcmode="lin" valueType="num">
                                      <p:cBhvr>
                                        <p:cTn id="74"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5" fill="hold" nodeType="afterGroup">
                            <p:stCondLst>
                              <p:cond delay="500"/>
                            </p:stCondLst>
                            <p:childTnLst>
                              <p:par>
                                <p:cTn id="76" presetID="23" presetClass="entr" presetSubtype="36" fill="hold" grpId="0" nodeType="afterEffect">
                                  <p:stCondLst>
                                    <p:cond delay="0"/>
                                  </p:stCondLst>
                                  <p:childTnLst>
                                    <p:set>
                                      <p:cBhvr>
                                        <p:cTn id="77" dur="1" fill="hold">
                                          <p:stCondLst>
                                            <p:cond delay="0"/>
                                          </p:stCondLst>
                                        </p:cTn>
                                        <p:tgtEl>
                                          <p:spTgt spid="372764"/>
                                        </p:tgtEl>
                                        <p:attrNameLst>
                                          <p:attrName>style.visibility</p:attrName>
                                        </p:attrNameLst>
                                      </p:cBhvr>
                                      <p:to>
                                        <p:strVal val="visible"/>
                                      </p:to>
                                    </p:set>
                                    <p:anim calcmode="lin" valueType="num">
                                      <p:cBhvr>
                                        <p:cTn id="78"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79"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0" dur="500" fill="hold"/>
                                        <p:tgtEl>
                                          <p:spTgt spid="372764"/>
                                        </p:tgtEl>
                                        <p:attrNameLst>
                                          <p:attrName>ppt_x</p:attrName>
                                        </p:attrNameLst>
                                      </p:cBhvr>
                                      <p:tavLst>
                                        <p:tav tm="0">
                                          <p:val>
                                            <p:fltVal val="0.5"/>
                                          </p:val>
                                        </p:tav>
                                        <p:tav tm="100000">
                                          <p:val>
                                            <p:strVal val="#ppt_x"/>
                                          </p:val>
                                        </p:tav>
                                      </p:tavLst>
                                    </p:anim>
                                    <p:anim calcmode="lin" valueType="num">
                                      <p:cBhvr>
                                        <p:cTn id="81"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2" fill="hold" nodeType="afterGroup">
                            <p:stCondLst>
                              <p:cond delay="1000"/>
                            </p:stCondLst>
                            <p:childTnLst>
                              <p:par>
                                <p:cTn id="83" presetID="23" presetClass="entr" presetSubtype="36" fill="hold" grpId="0" nodeType="afterEffect">
                                  <p:stCondLst>
                                    <p:cond delay="0"/>
                                  </p:stCondLst>
                                  <p:childTnLst>
                                    <p:set>
                                      <p:cBhvr>
                                        <p:cTn id="84" dur="1" fill="hold">
                                          <p:stCondLst>
                                            <p:cond delay="0"/>
                                          </p:stCondLst>
                                        </p:cTn>
                                        <p:tgtEl>
                                          <p:spTgt spid="372765"/>
                                        </p:tgtEl>
                                        <p:attrNameLst>
                                          <p:attrName>style.visibility</p:attrName>
                                        </p:attrNameLst>
                                      </p:cBhvr>
                                      <p:to>
                                        <p:strVal val="visible"/>
                                      </p:to>
                                    </p:set>
                                    <p:anim calcmode="lin" valueType="num">
                                      <p:cBhvr>
                                        <p:cTn id="85"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6"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87" dur="500" fill="hold"/>
                                        <p:tgtEl>
                                          <p:spTgt spid="372765"/>
                                        </p:tgtEl>
                                        <p:attrNameLst>
                                          <p:attrName>ppt_x</p:attrName>
                                        </p:attrNameLst>
                                      </p:cBhvr>
                                      <p:tavLst>
                                        <p:tav tm="0">
                                          <p:val>
                                            <p:fltVal val="0.5"/>
                                          </p:val>
                                        </p:tav>
                                        <p:tav tm="100000">
                                          <p:val>
                                            <p:strVal val="#ppt_x"/>
                                          </p:val>
                                        </p:tav>
                                      </p:tavLst>
                                    </p:anim>
                                    <p:anim calcmode="lin" valueType="num">
                                      <p:cBhvr>
                                        <p:cTn id="88"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89" fill="hold" nodeType="afterGroup">
                            <p:stCondLst>
                              <p:cond delay="1500"/>
                            </p:stCondLst>
                            <p:childTnLst>
                              <p:par>
                                <p:cTn id="90" presetID="22" presetClass="entr" presetSubtype="4" fill="hold" nodeType="afterEffect">
                                  <p:stCondLst>
                                    <p:cond delay="0"/>
                                  </p:stCondLst>
                                  <p:childTnLst>
                                    <p:set>
                                      <p:cBhvr>
                                        <p:cTn id="91" dur="1" fill="hold">
                                          <p:stCondLst>
                                            <p:cond delay="0"/>
                                          </p:stCondLst>
                                        </p:cTn>
                                        <p:tgtEl>
                                          <p:spTgt spid="372752"/>
                                        </p:tgtEl>
                                        <p:attrNameLst>
                                          <p:attrName>style.visibility</p:attrName>
                                        </p:attrNameLst>
                                      </p:cBhvr>
                                      <p:to>
                                        <p:strVal val="visible"/>
                                      </p:to>
                                    </p:set>
                                    <p:animEffect transition="in" filter="wipe(down)">
                                      <p:cBhvr>
                                        <p:cTn id="92" dur="500"/>
                                        <p:tgtEl>
                                          <p:spTgt spid="372752"/>
                                        </p:tgtEl>
                                      </p:cBhvr>
                                    </p:animEffect>
                                  </p:childTnLst>
                                </p:cTn>
                              </p:par>
                            </p:childTnLst>
                          </p:cTn>
                        </p:par>
                        <p:par>
                          <p:cTn id="93" fill="hold" nodeType="afterGroup">
                            <p:stCondLst>
                              <p:cond delay="2000"/>
                            </p:stCondLst>
                            <p:childTnLst>
                              <p:par>
                                <p:cTn id="94" presetID="1" presetClass="entr" presetSubtype="0" fill="hold" grpId="0" nodeType="afterEffect">
                                  <p:stCondLst>
                                    <p:cond delay="0"/>
                                  </p:stCondLst>
                                  <p:childTnLst>
                                    <p:set>
                                      <p:cBhvr>
                                        <p:cTn id="95" dur="1" fill="hold">
                                          <p:stCondLst>
                                            <p:cond delay="0"/>
                                          </p:stCondLst>
                                        </p:cTn>
                                        <p:tgtEl>
                                          <p:spTgt spid="372748"/>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36" fill="hold" grpId="0" nodeType="clickEffect">
                                  <p:stCondLst>
                                    <p:cond delay="0"/>
                                  </p:stCondLst>
                                  <p:childTnLst>
                                    <p:set>
                                      <p:cBhvr>
                                        <p:cTn id="99" dur="1" fill="hold">
                                          <p:stCondLst>
                                            <p:cond delay="0"/>
                                          </p:stCondLst>
                                        </p:cTn>
                                        <p:tgtEl>
                                          <p:spTgt spid="372768"/>
                                        </p:tgtEl>
                                        <p:attrNameLst>
                                          <p:attrName>style.visibility</p:attrName>
                                        </p:attrNameLst>
                                      </p:cBhvr>
                                      <p:to>
                                        <p:strVal val="visible"/>
                                      </p:to>
                                    </p:set>
                                    <p:anim calcmode="lin" valueType="num">
                                      <p:cBhvr>
                                        <p:cTn id="100"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1"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2" dur="500" fill="hold"/>
                                        <p:tgtEl>
                                          <p:spTgt spid="372768"/>
                                        </p:tgtEl>
                                        <p:attrNameLst>
                                          <p:attrName>ppt_x</p:attrName>
                                        </p:attrNameLst>
                                      </p:cBhvr>
                                      <p:tavLst>
                                        <p:tav tm="0">
                                          <p:val>
                                            <p:fltVal val="0.5"/>
                                          </p:val>
                                        </p:tav>
                                        <p:tav tm="100000">
                                          <p:val>
                                            <p:strVal val="#ppt_x"/>
                                          </p:val>
                                        </p:tav>
                                      </p:tavLst>
                                    </p:anim>
                                    <p:anim calcmode="lin" valueType="num">
                                      <p:cBhvr>
                                        <p:cTn id="103"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4" fill="hold" nodeType="afterGroup">
                            <p:stCondLst>
                              <p:cond delay="500"/>
                            </p:stCondLst>
                            <p:childTnLst>
                              <p:par>
                                <p:cTn id="105" presetID="22" presetClass="entr" presetSubtype="4" fill="hold" nodeType="afterEffect">
                                  <p:stCondLst>
                                    <p:cond delay="0"/>
                                  </p:stCondLst>
                                  <p:childTnLst>
                                    <p:set>
                                      <p:cBhvr>
                                        <p:cTn id="106" dur="1" fill="hold">
                                          <p:stCondLst>
                                            <p:cond delay="0"/>
                                          </p:stCondLst>
                                        </p:cTn>
                                        <p:tgtEl>
                                          <p:spTgt spid="372755"/>
                                        </p:tgtEl>
                                        <p:attrNameLst>
                                          <p:attrName>style.visibility</p:attrName>
                                        </p:attrNameLst>
                                      </p:cBhvr>
                                      <p:to>
                                        <p:strVal val="visible"/>
                                      </p:to>
                                    </p:set>
                                    <p:animEffect transition="in" filter="wipe(down)">
                                      <p:cBhvr>
                                        <p:cTn id="107" dur="500"/>
                                        <p:tgtEl>
                                          <p:spTgt spid="372755"/>
                                        </p:tgtEl>
                                      </p:cBhvr>
                                    </p:animEffect>
                                  </p:childTnLst>
                                </p:cTn>
                              </p:par>
                            </p:childTnLst>
                          </p:cTn>
                        </p:par>
                        <p:par>
                          <p:cTn id="108" fill="hold" nodeType="afterGroup">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372749"/>
                                        </p:tgtEl>
                                        <p:attrNameLst>
                                          <p:attrName>style.visibility</p:attrName>
                                        </p:attrNameLst>
                                      </p:cBhvr>
                                      <p:to>
                                        <p:strVal val="visible"/>
                                      </p:to>
                                    </p:se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67"/>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ntr" presetSubtype="36" fill="hold" grpId="0" nodeType="clickEffect">
                                  <p:stCondLst>
                                    <p:cond delay="0"/>
                                  </p:stCondLst>
                                  <p:childTnLst>
                                    <p:set>
                                      <p:cBhvr>
                                        <p:cTn id="117" dur="1" fill="hold">
                                          <p:stCondLst>
                                            <p:cond delay="0"/>
                                          </p:stCondLst>
                                        </p:cTn>
                                        <p:tgtEl>
                                          <p:spTgt spid="372744"/>
                                        </p:tgtEl>
                                        <p:attrNameLst>
                                          <p:attrName>style.visibility</p:attrName>
                                        </p:attrNameLst>
                                      </p:cBhvr>
                                      <p:to>
                                        <p:strVal val="visible"/>
                                      </p:to>
                                    </p:set>
                                    <p:anim calcmode="lin" valueType="num">
                                      <p:cBhvr>
                                        <p:cTn id="118"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19"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0" dur="500" fill="hold"/>
                                        <p:tgtEl>
                                          <p:spTgt spid="372744"/>
                                        </p:tgtEl>
                                        <p:attrNameLst>
                                          <p:attrName>ppt_x</p:attrName>
                                        </p:attrNameLst>
                                      </p:cBhvr>
                                      <p:tavLst>
                                        <p:tav tm="0">
                                          <p:val>
                                            <p:fltVal val="0.5"/>
                                          </p:val>
                                        </p:tav>
                                        <p:tav tm="100000">
                                          <p:val>
                                            <p:strVal val="#ppt_x"/>
                                          </p:val>
                                        </p:tav>
                                      </p:tavLst>
                                    </p:anim>
                                    <p:anim calcmode="lin" valueType="num">
                                      <p:cBhvr>
                                        <p:cTn id="121"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2" fill="hold" nodeType="afterGroup">
                            <p:stCondLst>
                              <p:cond delay="500"/>
                            </p:stCondLst>
                            <p:childTnLst>
                              <p:par>
                                <p:cTn id="123" presetID="23" presetClass="entr" presetSubtype="36" fill="hold" grpId="0" nodeType="afterEffect">
                                  <p:stCondLst>
                                    <p:cond delay="0"/>
                                  </p:stCondLst>
                                  <p:childTnLst>
                                    <p:set>
                                      <p:cBhvr>
                                        <p:cTn id="124" dur="1" fill="hold">
                                          <p:stCondLst>
                                            <p:cond delay="0"/>
                                          </p:stCondLst>
                                        </p:cTn>
                                        <p:tgtEl>
                                          <p:spTgt spid="372757"/>
                                        </p:tgtEl>
                                        <p:attrNameLst>
                                          <p:attrName>style.visibility</p:attrName>
                                        </p:attrNameLst>
                                      </p:cBhvr>
                                      <p:to>
                                        <p:strVal val="visible"/>
                                      </p:to>
                                    </p:set>
                                    <p:anim calcmode="lin" valueType="num">
                                      <p:cBhvr>
                                        <p:cTn id="125"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6"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27" dur="500" fill="hold"/>
                                        <p:tgtEl>
                                          <p:spTgt spid="372757"/>
                                        </p:tgtEl>
                                        <p:attrNameLst>
                                          <p:attrName>ppt_x</p:attrName>
                                        </p:attrNameLst>
                                      </p:cBhvr>
                                      <p:tavLst>
                                        <p:tav tm="0">
                                          <p:val>
                                            <p:fltVal val="0.5"/>
                                          </p:val>
                                        </p:tav>
                                        <p:tav tm="100000">
                                          <p:val>
                                            <p:strVal val="#ppt_x"/>
                                          </p:val>
                                        </p:tav>
                                      </p:tavLst>
                                    </p:anim>
                                    <p:anim calcmode="lin" valueType="num">
                                      <p:cBhvr>
                                        <p:cTn id="128"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29" fill="hold" nodeType="afterGroup">
                            <p:stCondLst>
                              <p:cond delay="1000"/>
                            </p:stCondLst>
                            <p:childTnLst>
                              <p:par>
                                <p:cTn id="130" presetID="23" presetClass="entr" presetSubtype="36" fill="hold" grpId="0" nodeType="afterEffect">
                                  <p:stCondLst>
                                    <p:cond delay="0"/>
                                  </p:stCondLst>
                                  <p:childTnLst>
                                    <p:set>
                                      <p:cBhvr>
                                        <p:cTn id="131" dur="1" fill="hold">
                                          <p:stCondLst>
                                            <p:cond delay="0"/>
                                          </p:stCondLst>
                                        </p:cTn>
                                        <p:tgtEl>
                                          <p:spTgt spid="372758"/>
                                        </p:tgtEl>
                                        <p:attrNameLst>
                                          <p:attrName>style.visibility</p:attrName>
                                        </p:attrNameLst>
                                      </p:cBhvr>
                                      <p:to>
                                        <p:strVal val="visible"/>
                                      </p:to>
                                    </p:set>
                                    <p:anim calcmode="lin" valueType="num">
                                      <p:cBhvr>
                                        <p:cTn id="132"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3"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4" dur="500" fill="hold"/>
                                        <p:tgtEl>
                                          <p:spTgt spid="372758"/>
                                        </p:tgtEl>
                                        <p:attrNameLst>
                                          <p:attrName>ppt_x</p:attrName>
                                        </p:attrNameLst>
                                      </p:cBhvr>
                                      <p:tavLst>
                                        <p:tav tm="0">
                                          <p:val>
                                            <p:fltVal val="0.5"/>
                                          </p:val>
                                        </p:tav>
                                        <p:tav tm="100000">
                                          <p:val>
                                            <p:strVal val="#ppt_x"/>
                                          </p:val>
                                        </p:tav>
                                      </p:tavLst>
                                    </p:anim>
                                    <p:anim calcmode="lin" valueType="num">
                                      <p:cBhvr>
                                        <p:cTn id="135"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6" fill="hold" nodeType="afterGroup">
                            <p:stCondLst>
                              <p:cond delay="1500"/>
                            </p:stCondLst>
                            <p:childTnLst>
                              <p:par>
                                <p:cTn id="137" presetID="23" presetClass="entr" presetSubtype="36" fill="hold" grpId="0" nodeType="afterEffect">
                                  <p:stCondLst>
                                    <p:cond delay="0"/>
                                  </p:stCondLst>
                                  <p:childTnLst>
                                    <p:set>
                                      <p:cBhvr>
                                        <p:cTn id="138" dur="1" fill="hold">
                                          <p:stCondLst>
                                            <p:cond delay="0"/>
                                          </p:stCondLst>
                                        </p:cTn>
                                        <p:tgtEl>
                                          <p:spTgt spid="372759"/>
                                        </p:tgtEl>
                                        <p:attrNameLst>
                                          <p:attrName>style.visibility</p:attrName>
                                        </p:attrNameLst>
                                      </p:cBhvr>
                                      <p:to>
                                        <p:strVal val="visible"/>
                                      </p:to>
                                    </p:set>
                                    <p:anim calcmode="lin" valueType="num">
                                      <p:cBhvr>
                                        <p:cTn id="139"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0"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1" dur="500" fill="hold"/>
                                        <p:tgtEl>
                                          <p:spTgt spid="372759"/>
                                        </p:tgtEl>
                                        <p:attrNameLst>
                                          <p:attrName>ppt_x</p:attrName>
                                        </p:attrNameLst>
                                      </p:cBhvr>
                                      <p:tavLst>
                                        <p:tav tm="0">
                                          <p:val>
                                            <p:fltVal val="0.5"/>
                                          </p:val>
                                        </p:tav>
                                        <p:tav tm="100000">
                                          <p:val>
                                            <p:strVal val="#ppt_x"/>
                                          </p:val>
                                        </p:tav>
                                      </p:tavLst>
                                    </p:anim>
                                    <p:anim calcmode="lin" valueType="num">
                                      <p:cBhvr>
                                        <p:cTn id="142"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3" fill="hold" nodeType="afterGroup">
                            <p:stCondLst>
                              <p:cond delay="2000"/>
                            </p:stCondLst>
                            <p:childTnLst>
                              <p:par>
                                <p:cTn id="144" presetID="23" presetClass="entr" presetSubtype="36" fill="hold" grpId="0" nodeType="afterEffect">
                                  <p:stCondLst>
                                    <p:cond delay="0"/>
                                  </p:stCondLst>
                                  <p:childTnLst>
                                    <p:set>
                                      <p:cBhvr>
                                        <p:cTn id="145" dur="1" fill="hold">
                                          <p:stCondLst>
                                            <p:cond delay="0"/>
                                          </p:stCondLst>
                                        </p:cTn>
                                        <p:tgtEl>
                                          <p:spTgt spid="372760"/>
                                        </p:tgtEl>
                                        <p:attrNameLst>
                                          <p:attrName>style.visibility</p:attrName>
                                        </p:attrNameLst>
                                      </p:cBhvr>
                                      <p:to>
                                        <p:strVal val="visible"/>
                                      </p:to>
                                    </p:set>
                                    <p:anim calcmode="lin" valueType="num">
                                      <p:cBhvr>
                                        <p:cTn id="146"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47"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48" dur="500" fill="hold"/>
                                        <p:tgtEl>
                                          <p:spTgt spid="372760"/>
                                        </p:tgtEl>
                                        <p:attrNameLst>
                                          <p:attrName>ppt_x</p:attrName>
                                        </p:attrNameLst>
                                      </p:cBhvr>
                                      <p:tavLst>
                                        <p:tav tm="0">
                                          <p:val>
                                            <p:fltVal val="0.5"/>
                                          </p:val>
                                        </p:tav>
                                        <p:tav tm="100000">
                                          <p:val>
                                            <p:strVal val="#ppt_x"/>
                                          </p:val>
                                        </p:tav>
                                      </p:tavLst>
                                    </p:anim>
                                    <p:anim calcmode="lin" valueType="num">
                                      <p:cBhvr>
                                        <p:cTn id="149"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0" fill="hold" nodeType="afterGroup">
                            <p:stCondLst>
                              <p:cond delay="2500"/>
                            </p:stCondLst>
                            <p:childTnLst>
                              <p:par>
                                <p:cTn id="151" presetID="22" presetClass="entr" presetSubtype="4" fill="hold" nodeType="afterEffect">
                                  <p:stCondLst>
                                    <p:cond delay="0"/>
                                  </p:stCondLst>
                                  <p:childTnLst>
                                    <p:set>
                                      <p:cBhvr>
                                        <p:cTn id="152" dur="1" fill="hold">
                                          <p:stCondLst>
                                            <p:cond delay="0"/>
                                          </p:stCondLst>
                                        </p:cTn>
                                        <p:tgtEl>
                                          <p:spTgt spid="372756"/>
                                        </p:tgtEl>
                                        <p:attrNameLst>
                                          <p:attrName>style.visibility</p:attrName>
                                        </p:attrNameLst>
                                      </p:cBhvr>
                                      <p:to>
                                        <p:strVal val="visible"/>
                                      </p:to>
                                    </p:set>
                                    <p:animEffect transition="in" filter="wipe(down)">
                                      <p:cBhvr>
                                        <p:cTn id="153" dur="500"/>
                                        <p:tgtEl>
                                          <p:spTgt spid="372756"/>
                                        </p:tgtEl>
                                      </p:cBhvr>
                                    </p:animEffect>
                                  </p:childTnLst>
                                </p:cTn>
                              </p:par>
                            </p:childTnLst>
                          </p:cTn>
                        </p:par>
                        <p:par>
                          <p:cTn id="154" fill="hold" nodeType="afterGroup">
                            <p:stCondLst>
                              <p:cond delay="3000"/>
                            </p:stCondLst>
                            <p:childTnLst>
                              <p:par>
                                <p:cTn id="155" presetID="1" presetClass="entr" presetSubtype="0" fill="hold" grpId="0" nodeType="afterEffect">
                                  <p:stCondLst>
                                    <p:cond delay="0"/>
                                  </p:stCondLst>
                                  <p:childTnLst>
                                    <p:set>
                                      <p:cBhvr>
                                        <p:cTn id="156"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2" grpId="0" animBg="1"/>
      <p:bldP spid="372743" grpId="0" animBg="1"/>
      <p:bldP spid="372744" grpId="0" animBg="1"/>
      <p:bldP spid="372745" grpId="0" animBg="1"/>
      <p:bldP spid="372746" grpId="0" animBg="1"/>
      <p:bldP spid="372747" grpId="0" animBg="1"/>
      <p:bldP spid="372748" grpId="0" animBg="1"/>
      <p:bldP spid="372749"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ways in Titus…</a:t>
            </a:r>
          </a:p>
        </p:txBody>
      </p:sp>
    </p:spTree>
    <p:extLst>
      <p:ext uri="{BB962C8B-B14F-4D97-AF65-F5344CB8AC3E}">
        <p14:creationId xmlns:p14="http://schemas.microsoft.com/office/powerpoint/2010/main" val="1141453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urch 004.jpg">
            <a:extLst>
              <a:ext uri="{FF2B5EF4-FFF2-40B4-BE49-F238E27FC236}">
                <a16:creationId xmlns:a16="http://schemas.microsoft.com/office/drawing/2014/main" id="{467E66C3-D53A-7449-AAB4-CDB2DB19E6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643612" y="4532405"/>
            <a:ext cx="6500388"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elders supposed to do?</a:t>
            </a:r>
          </a:p>
        </p:txBody>
      </p:sp>
      <p:sp>
        <p:nvSpPr>
          <p:cNvPr id="4" name="Text Box 6">
            <a:extLst>
              <a:ext uri="{FF2B5EF4-FFF2-40B4-BE49-F238E27FC236}">
                <a16:creationId xmlns:a16="http://schemas.microsoft.com/office/drawing/2014/main" id="{84F1CDD8-7B4D-0648-A99C-38FDE18B1FA1}"/>
              </a:ext>
            </a:extLst>
          </p:cNvPr>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a:solidFill>
                  <a:srgbClr val="FFFFFF"/>
                </a:solidFill>
              </a:rPr>
              <a:t>236a</a:t>
            </a:r>
          </a:p>
        </p:txBody>
      </p:sp>
    </p:spTree>
    <p:extLst>
      <p:ext uri="{BB962C8B-B14F-4D97-AF65-F5344CB8AC3E}">
        <p14:creationId xmlns:p14="http://schemas.microsoft.com/office/powerpoint/2010/main" val="16924832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rPr>
              <a:t>INTRODUCTION</a:t>
            </a:r>
            <a:endParaRPr lang="en-GB" sz="2800" b="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endParaRPr>
          </a:p>
        </p:txBody>
      </p:sp>
      <p:sp>
        <p:nvSpPr>
          <p:cNvPr id="478212" name="Rectangle 4"/>
          <p:cNvSpPr>
            <a:spLocks noGrp="1" noRot="1" noChangeArrowheads="1"/>
          </p:cNvSpPr>
          <p:nvPr>
            <p:ph type="ctrTitle"/>
          </p:nvPr>
        </p:nvSpPr>
        <p:spPr>
          <a:xfrm>
            <a:off x="611188" y="0"/>
            <a:ext cx="7416800" cy="692150"/>
          </a:xfrm>
        </p:spPr>
        <p:txBody>
          <a:bodyPr/>
          <a:lstStyle/>
          <a:p>
            <a:pPr algn="l" eaLnBrk="1" hangingPunct="1">
              <a:defRPr/>
            </a:pPr>
            <a:r>
              <a:rPr lang="en-GB" sz="3600" b="1" i="1">
                <a:solidFill>
                  <a:srgbClr val="FF9900"/>
                </a:solidFill>
                <a:latin typeface="Arial" charset="0"/>
                <a:ea typeface="ＭＳ Ｐゴシック" charset="0"/>
              </a:rPr>
              <a:t>Pastoral Leadership of an Elder:</a:t>
            </a:r>
          </a:p>
        </p:txBody>
      </p:sp>
      <p:sp>
        <p:nvSpPr>
          <p:cNvPr id="478213"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FFFFFF"/>
                </a:solidFill>
                <a:effectLst>
                  <a:outerShdw blurRad="38100" dist="38100" dir="2700000" algn="tl">
                    <a:srgbClr val="000000"/>
                  </a:outerShdw>
                </a:effectLst>
                <a:latin typeface="Arial" charset="0"/>
              </a:rPr>
              <a:t>BODY</a:t>
            </a: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ea typeface="ＭＳ Ｐゴシック" charset="-128"/>
                <a:cs typeface="ＭＳ Ｐゴシック" charset="-128"/>
              </a:rPr>
              <a:t>236a</a:t>
            </a:r>
          </a:p>
        </p:txBody>
      </p:sp>
      <p:sp>
        <p:nvSpPr>
          <p:cNvPr id="7" name="Rectangle 2"/>
          <p:cNvSpPr txBox="1">
            <a:spLocks noRot="1" noChangeArrowheads="1"/>
          </p:cNvSpPr>
          <p:nvPr/>
        </p:nvSpPr>
        <p:spPr bwMode="auto">
          <a:xfrm>
            <a:off x="827088" y="1600200"/>
            <a:ext cx="8316912"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indent="-598488" eaLnBrk="1" hangingPunct="1">
              <a:lnSpc>
                <a:spcPct val="110000"/>
              </a:lnSpc>
              <a:spcBef>
                <a:spcPct val="20000"/>
              </a:spcBef>
              <a:buClr>
                <a:srgbClr val="FFFF43"/>
              </a:buClr>
              <a:buFont typeface="+mj-lt"/>
              <a:buAutoNum type="arabicPeriod"/>
              <a:defRPr/>
            </a:pP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Shepherd the flock</a:t>
            </a: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 (Acts 20:28)</a:t>
            </a:r>
          </a:p>
          <a:p>
            <a:pPr marL="598488" indent="-598488" eaLnBrk="1" hangingPunct="1">
              <a:lnSpc>
                <a:spcPct val="110000"/>
              </a:lnSpc>
              <a:spcBef>
                <a:spcPct val="20000"/>
              </a:spcBef>
              <a:buClr>
                <a:srgbClr val="FFFF43"/>
              </a:buClr>
              <a:buFont typeface="+mj-lt"/>
              <a:buAutoNum type="arabicPeriod"/>
              <a:defRPr/>
            </a:pP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Able to teach</a:t>
            </a: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 (1 Thess. 5:12; 1 Tim. 3:2; Titus 1:9b)</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Scriptural foundation (Tit. 1:9a)</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Teach God</a:t>
            </a:r>
            <a:r>
              <a:rPr lang="fr-FR" altLang="ja-JP"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s plan (Acts 20:20, 27)</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Get paid for teaching (1 Tim. 5:17)</a:t>
            </a: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l" eaLnBrk="1" hangingPunct="1">
              <a:lnSpc>
                <a:spcPct val="110000"/>
              </a:lnSpc>
              <a:buClr>
                <a:srgbClr val="FFFF43"/>
              </a:buClr>
              <a:defRPr/>
            </a:pPr>
            <a:r>
              <a:rPr lang="en-GB" b="1">
                <a:solidFill>
                  <a:srgbClr val="FFFFFF"/>
                </a:solidFill>
                <a:effectLst>
                  <a:outerShdw blurRad="38100" dist="38100" dir="2700000" algn="tl">
                    <a:srgbClr val="4D4D4D"/>
                  </a:outerShdw>
                </a:effectLst>
                <a:latin typeface="Arial" charset="0"/>
                <a:ea typeface="ＭＳ Ｐゴシック" charset="0"/>
              </a:rPr>
              <a:t>(a)	Elders teach:</a:t>
            </a:r>
          </a:p>
          <a:p>
            <a:pPr marL="609600" indent="-609600" algn="l" eaLnBrk="1" hangingPunct="1">
              <a:lnSpc>
                <a:spcPct val="110000"/>
              </a:lnSpc>
              <a:buClr>
                <a:srgbClr val="FFFF43"/>
              </a:buClr>
              <a:defRPr/>
            </a:pPr>
            <a:endParaRPr lang="en-GB" b="1">
              <a:solidFill>
                <a:srgbClr val="FFFFFF"/>
              </a:solidFill>
              <a:effectLst>
                <a:outerShdw blurRad="38100" dist="38100" dir="2700000" algn="tl">
                  <a:srgbClr val="4D4D4D"/>
                </a:outerShdw>
              </a:effectLst>
              <a:latin typeface="Arial" charset="0"/>
              <a:ea typeface="ＭＳ Ｐゴシック"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Types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solidFill>
                <a:srgbClr val="000000"/>
              </a:solidFill>
              <a:latin typeface="Arial" charset="0"/>
              <a:cs typeface="Arial" charset="0"/>
            </a:endParaRPr>
          </a:p>
        </p:txBody>
      </p:sp>
      <p:sp>
        <p:nvSpPr>
          <p:cNvPr id="658436" name="Text Box 4"/>
          <p:cNvSpPr txBox="1">
            <a:spLocks noChangeArrowheads="1"/>
          </p:cNvSpPr>
          <p:nvPr/>
        </p:nvSpPr>
        <p:spPr bwMode="auto">
          <a:xfrm>
            <a:off x="4875213" y="1143000"/>
            <a:ext cx="21859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i="1">
                <a:solidFill>
                  <a:srgbClr val="000000"/>
                </a:solidFill>
                <a:latin typeface="Arial" charset="0"/>
              </a:rPr>
              <a:t>ALL ELDERS</a:t>
            </a: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9" name="Text Box 7"/>
          <p:cNvSpPr txBox="1">
            <a:spLocks noChangeArrowheads="1"/>
          </p:cNvSpPr>
          <p:nvPr/>
        </p:nvSpPr>
        <p:spPr bwMode="auto">
          <a:xfrm>
            <a:off x="5334000" y="4343400"/>
            <a:ext cx="3124200" cy="1570038"/>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204000"/>
                </a:solidFill>
              </a:rPr>
              <a:t>PREACHERS</a:t>
            </a:r>
            <a:br>
              <a:rPr lang="en-US" sz="2400" b="1" i="1">
                <a:solidFill>
                  <a:srgbClr val="204000"/>
                </a:solidFill>
              </a:rPr>
            </a:br>
            <a:r>
              <a:rPr lang="en-US" sz="2400" b="1" i="1">
                <a:solidFill>
                  <a:srgbClr val="204000"/>
                </a:solidFill>
              </a:rPr>
              <a:t>&amp;</a:t>
            </a:r>
            <a:br>
              <a:rPr lang="en-US" sz="2400" b="1" i="1">
                <a:solidFill>
                  <a:srgbClr val="204000"/>
                </a:solidFill>
              </a:rPr>
            </a:br>
            <a:r>
              <a:rPr lang="en-US" sz="2400" b="1" i="1">
                <a:solidFill>
                  <a:srgbClr val="204000"/>
                </a:solidFill>
              </a:rPr>
              <a:t>TEACHERS</a:t>
            </a:r>
          </a:p>
          <a:p>
            <a:pPr algn="ctr">
              <a:defRPr/>
            </a:pPr>
            <a:r>
              <a:rPr lang="en-US" sz="2400" b="1" i="1">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0000"/>
              </a:solidFill>
              <a:latin typeface="Arial" charset="0"/>
              <a:cs typeface="Arial" charset="0"/>
            </a:endParaRPr>
          </a:p>
        </p:txBody>
      </p:sp>
      <p:sp>
        <p:nvSpPr>
          <p:cNvPr id="658442" name="Text Box 10"/>
          <p:cNvSpPr txBox="1">
            <a:spLocks noChangeArrowheads="1"/>
          </p:cNvSpPr>
          <p:nvPr/>
        </p:nvSpPr>
        <p:spPr bwMode="auto">
          <a:xfrm>
            <a:off x="5410200" y="2819400"/>
            <a:ext cx="2392363" cy="8302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FF0000"/>
                </a:solidFill>
              </a:rPr>
              <a:t>PAID MANAGERS</a:t>
            </a:r>
          </a:p>
        </p:txBody>
      </p:sp>
      <p:sp>
        <p:nvSpPr>
          <p:cNvPr id="658444" name="Text Box 12"/>
          <p:cNvSpPr txBox="1">
            <a:spLocks noChangeArrowheads="1"/>
          </p:cNvSpPr>
          <p:nvPr/>
        </p:nvSpPr>
        <p:spPr bwMode="auto">
          <a:xfrm>
            <a:off x="4572000" y="1608138"/>
            <a:ext cx="31242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rPr>
              <a:t>Teach, protect, lead, serve, testify</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a:solidFill>
                  <a:srgbClr val="FF0000"/>
                </a:solidFill>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i="1">
                <a:solidFill>
                  <a:srgbClr val="000000"/>
                </a:solidFill>
                <a:latin typeface="Arial" charset="0"/>
              </a:rPr>
              <a:t>Unpaid or $ </a:t>
            </a:r>
            <a:br>
              <a:rPr lang="en-US" b="1" i="1">
                <a:solidFill>
                  <a:srgbClr val="000000"/>
                </a:solidFill>
                <a:latin typeface="Arial" charset="0"/>
              </a:rPr>
            </a:br>
            <a:r>
              <a:rPr lang="en-US" b="1" i="1">
                <a:solidFill>
                  <a:srgbClr val="000000"/>
                </a:solidFill>
                <a:latin typeface="Arial" charset="0"/>
              </a:rPr>
              <a:t>if Needed</a:t>
            </a:r>
            <a:endParaRPr lang="en-US" b="1">
              <a:solidFill>
                <a:srgbClr val="000000"/>
              </a:solidFill>
              <a:latin typeface="Arial"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a:solidFill>
                  <a:srgbClr val="FFFFFF"/>
                </a:solidFill>
                <a:cs typeface="Arial" charset="0"/>
              </a:rPr>
              <a:t>236b</a:t>
            </a:r>
          </a:p>
        </p:txBody>
      </p:sp>
      <p:sp>
        <p:nvSpPr>
          <p:cNvPr id="366605" name="TextBox 16"/>
          <p:cNvSpPr txBox="1">
            <a:spLocks noChangeArrowheads="1"/>
          </p:cNvSpPr>
          <p:nvPr/>
        </p:nvSpPr>
        <p:spPr bwMode="auto">
          <a:xfrm>
            <a:off x="76200" y="990600"/>
            <a:ext cx="30480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rPr>
              <a:t>“The elders who direct the affairs of the church </a:t>
            </a:r>
            <a:r>
              <a:rPr lang="en-US" sz="2800" b="1">
                <a:solidFill>
                  <a:srgbClr val="FF0000"/>
                </a:solidFill>
                <a:latin typeface="Arial" charset="0"/>
              </a:rPr>
              <a:t>well are worthy of double honor</a:t>
            </a:r>
            <a:r>
              <a:rPr lang="en-US" sz="2800" b="1">
                <a:solidFill>
                  <a:srgbClr val="000000"/>
                </a:solidFill>
                <a:latin typeface="Arial" charset="0"/>
              </a:rPr>
              <a:t>, </a:t>
            </a:r>
            <a:r>
              <a:rPr lang="en-US" sz="2800" b="1">
                <a:solidFill>
                  <a:srgbClr val="204000"/>
                </a:solidFill>
                <a:latin typeface="Arial" charset="0"/>
              </a:rPr>
              <a:t>especially those whose work is preaching and teaching” </a:t>
            </a:r>
            <a:br>
              <a:rPr lang="en-US" sz="2800" b="1">
                <a:solidFill>
                  <a:srgbClr val="000000"/>
                </a:solidFill>
                <a:latin typeface="Arial" charset="0"/>
              </a:rPr>
            </a:br>
            <a:r>
              <a:rPr lang="en-US" sz="2800" b="1">
                <a:solidFill>
                  <a:srgbClr val="000000"/>
                </a:solidFill>
                <a:latin typeface="Arial" charset="0"/>
              </a:rPr>
              <a:t>(1 Tim. 5:17 </a:t>
            </a:r>
            <a:r>
              <a:rPr lang="en-US" b="1">
                <a:solidFill>
                  <a:srgbClr val="000000"/>
                </a:solidFill>
                <a:latin typeface="Arial" charset="0"/>
              </a:rPr>
              <a:t>NIV</a:t>
            </a:r>
            <a:r>
              <a:rPr lang="en-US" sz="2800" b="1">
                <a:solidFill>
                  <a:srgbClr val="000000"/>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par>
                          <p:cTn id="41" fill="hold" nodeType="afterGroup">
                            <p:stCondLst>
                              <p:cond delay="4000"/>
                            </p:stCondLst>
                            <p:childTnLst>
                              <p:par>
                                <p:cTn id="42" presetID="50" presetClass="entr" presetSubtype="0" decel="100000" fill="hold" grpId="0" nodeType="afterEffect">
                                  <p:stCondLst>
                                    <p:cond delay="0"/>
                                  </p:stCondLst>
                                  <p:childTnLst>
                                    <p:set>
                                      <p:cBhvr>
                                        <p:cTn id="43" dur="1" fill="hold">
                                          <p:stCondLst>
                                            <p:cond delay="0"/>
                                          </p:stCondLst>
                                        </p:cTn>
                                        <p:tgtEl>
                                          <p:spTgt spid="658445"/>
                                        </p:tgtEl>
                                        <p:attrNameLst>
                                          <p:attrName>style.visibility</p:attrName>
                                        </p:attrNameLst>
                                      </p:cBhvr>
                                      <p:to>
                                        <p:strVal val="visible"/>
                                      </p:to>
                                    </p:set>
                                    <p:anim calcmode="lin" valueType="num">
                                      <p:cBhvr>
                                        <p:cTn id="44" dur="1000" fill="hold"/>
                                        <p:tgtEl>
                                          <p:spTgt spid="658445"/>
                                        </p:tgtEl>
                                        <p:attrNameLst>
                                          <p:attrName>ppt_w</p:attrName>
                                        </p:attrNameLst>
                                      </p:cBhvr>
                                      <p:tavLst>
                                        <p:tav tm="0">
                                          <p:val>
                                            <p:strVal val="#ppt_w+.3"/>
                                          </p:val>
                                        </p:tav>
                                        <p:tav tm="100000">
                                          <p:val>
                                            <p:strVal val="#ppt_w"/>
                                          </p:val>
                                        </p:tav>
                                      </p:tavLst>
                                    </p:anim>
                                    <p:anim calcmode="lin" valueType="num">
                                      <p:cBhvr>
                                        <p:cTn id="45" dur="1000" fill="hold"/>
                                        <p:tgtEl>
                                          <p:spTgt spid="658445"/>
                                        </p:tgtEl>
                                        <p:attrNameLst>
                                          <p:attrName>ppt_h</p:attrName>
                                        </p:attrNameLst>
                                      </p:cBhvr>
                                      <p:tavLst>
                                        <p:tav tm="0">
                                          <p:val>
                                            <p:strVal val="#ppt_h"/>
                                          </p:val>
                                        </p:tav>
                                        <p:tav tm="100000">
                                          <p:val>
                                            <p:strVal val="#ppt_h"/>
                                          </p:val>
                                        </p:tav>
                                      </p:tavLst>
                                    </p:anim>
                                    <p:animEffect transition="in" filter="fade">
                                      <p:cBhvr>
                                        <p:cTn id="46" dur="1000"/>
                                        <p:tgtEl>
                                          <p:spTgt spid="6584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5" grpId="0"/>
      <p:bldP spid="65844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rPr>
              <a:t>INTRODUCTION</a:t>
            </a:r>
            <a:endParaRPr lang="en-GB" sz="2800" b="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endParaRPr>
          </a:p>
        </p:txBody>
      </p:sp>
      <p:sp>
        <p:nvSpPr>
          <p:cNvPr id="478212" name="Rectangle 4"/>
          <p:cNvSpPr>
            <a:spLocks noGrp="1" noRot="1" noChangeArrowheads="1"/>
          </p:cNvSpPr>
          <p:nvPr>
            <p:ph type="ctrTitle"/>
          </p:nvPr>
        </p:nvSpPr>
        <p:spPr>
          <a:xfrm>
            <a:off x="611188" y="0"/>
            <a:ext cx="7416800" cy="692150"/>
          </a:xfrm>
        </p:spPr>
        <p:txBody>
          <a:bodyPr/>
          <a:lstStyle/>
          <a:p>
            <a:pPr algn="l" eaLnBrk="1" hangingPunct="1">
              <a:defRPr/>
            </a:pPr>
            <a:r>
              <a:rPr lang="en-GB" sz="3600" b="1" i="1">
                <a:solidFill>
                  <a:srgbClr val="FF9900"/>
                </a:solidFill>
                <a:latin typeface="Arial" charset="0"/>
                <a:ea typeface="ＭＳ Ｐゴシック" charset="0"/>
              </a:rPr>
              <a:t>Pastoral Leadership of an Elder:</a:t>
            </a:r>
          </a:p>
        </p:txBody>
      </p:sp>
      <p:sp>
        <p:nvSpPr>
          <p:cNvPr id="478213"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FFFFFF"/>
                </a:solidFill>
                <a:effectLst>
                  <a:outerShdw blurRad="38100" dist="38100" dir="2700000" algn="tl">
                    <a:srgbClr val="000000"/>
                  </a:outerShdw>
                </a:effectLst>
                <a:latin typeface="Arial" charset="0"/>
              </a:rPr>
              <a:t>BODY</a:t>
            </a: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ea typeface="ＭＳ Ｐゴシック" charset="-128"/>
                <a:cs typeface="ＭＳ Ｐゴシック" charset="-128"/>
              </a:rPr>
              <a:t>236a</a:t>
            </a:r>
          </a:p>
        </p:txBody>
      </p:sp>
      <p:sp>
        <p:nvSpPr>
          <p:cNvPr id="7" name="Rectangle 2"/>
          <p:cNvSpPr txBox="1">
            <a:spLocks noRot="1" noChangeArrowheads="1"/>
          </p:cNvSpPr>
          <p:nvPr/>
        </p:nvSpPr>
        <p:spPr bwMode="auto">
          <a:xfrm>
            <a:off x="827088" y="1600200"/>
            <a:ext cx="8316912"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indent="-598488" eaLnBrk="1" hangingPunct="1">
              <a:lnSpc>
                <a:spcPct val="110000"/>
              </a:lnSpc>
              <a:spcBef>
                <a:spcPct val="20000"/>
              </a:spcBef>
              <a:buClr>
                <a:srgbClr val="FFFF43"/>
              </a:buClr>
              <a:buFont typeface="+mj-lt"/>
              <a:buAutoNum type="arabicPeriod"/>
              <a:defRPr/>
            </a:pP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Shepherd the flock</a:t>
            </a: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 (Acts 20:28)</a:t>
            </a:r>
          </a:p>
          <a:p>
            <a:pPr marL="598488" indent="-598488" eaLnBrk="1" hangingPunct="1">
              <a:lnSpc>
                <a:spcPct val="110000"/>
              </a:lnSpc>
              <a:spcBef>
                <a:spcPct val="20000"/>
              </a:spcBef>
              <a:buClr>
                <a:srgbClr val="FFFF43"/>
              </a:buClr>
              <a:buFont typeface="+mj-lt"/>
              <a:buAutoNum type="arabicPeriod"/>
              <a:defRPr/>
            </a:pP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Able to teach</a:t>
            </a: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 (1 Thess. 5:12; 1 Tim. 3:2; Titus 1:9b)</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Scriptural foundation (Tit. 1:9a)</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Teach God</a:t>
            </a:r>
            <a:r>
              <a:rPr lang="fr-FR" altLang="ja-JP"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s plan (Acts 20:20, 27)</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Get paid for teaching (1 Tim. 5:17)</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Highest office teach (Acts 6:1-7)</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Elders led deacons (Phil. 1:1)</a:t>
            </a: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l" eaLnBrk="1" hangingPunct="1">
              <a:lnSpc>
                <a:spcPct val="110000"/>
              </a:lnSpc>
              <a:buClr>
                <a:srgbClr val="FFFF43"/>
              </a:buClr>
              <a:defRPr/>
            </a:pPr>
            <a:r>
              <a:rPr lang="en-GB" b="1">
                <a:solidFill>
                  <a:srgbClr val="FFFFFF"/>
                </a:solidFill>
                <a:effectLst>
                  <a:outerShdw blurRad="38100" dist="38100" dir="2700000" algn="tl">
                    <a:srgbClr val="4D4D4D"/>
                  </a:outerShdw>
                </a:effectLst>
                <a:latin typeface="Arial" charset="0"/>
                <a:ea typeface="ＭＳ Ｐゴシック" charset="0"/>
              </a:rPr>
              <a:t>(a)	Elders teach:</a:t>
            </a:r>
          </a:p>
          <a:p>
            <a:pPr marL="609600" indent="-609600" algn="l" eaLnBrk="1" hangingPunct="1">
              <a:lnSpc>
                <a:spcPct val="110000"/>
              </a:lnSpc>
              <a:buClr>
                <a:srgbClr val="FFFF43"/>
              </a:buClr>
              <a:defRPr/>
            </a:pPr>
            <a:endParaRPr lang="en-GB" b="1">
              <a:solidFill>
                <a:srgbClr val="FFFFFF"/>
              </a:solidFill>
              <a:effectLst>
                <a:outerShdw blurRad="38100" dist="38100" dir="2700000" algn="tl">
                  <a:srgbClr val="4D4D4D"/>
                </a:outerShdw>
              </a:effectLst>
              <a:latin typeface="Arial" charset="0"/>
              <a:ea typeface="ＭＳ Ｐゴシック"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charset="0"/>
              </a:rPr>
              <a:t>1 Tim. 3:2; 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9" name="Rectangle 3"/>
          <p:cNvSpPr>
            <a:spLocks noGrp="1" noChangeArrowheads="1"/>
          </p:cNvSpPr>
          <p:nvPr>
            <p:ph type="title"/>
          </p:nvPr>
        </p:nvSpPr>
        <p:spPr>
          <a:xfrm>
            <a:off x="0" y="228600"/>
            <a:ext cx="8991600" cy="990600"/>
          </a:xfrm>
        </p:spPr>
        <p:txBody>
          <a:bodyPr/>
          <a:lstStyle/>
          <a:p>
            <a:pPr eaLnBrk="1" hangingPunct="1"/>
            <a:r>
              <a:rPr lang="en-US" sz="4800" b="1" u="sng" dirty="0">
                <a:solidFill>
                  <a:schemeClr val="bg1"/>
                </a:solidFill>
                <a:latin typeface="Arial" charset="0"/>
                <a:ea typeface="ＭＳ Ｐゴシック" charset="0"/>
              </a:rPr>
              <a:t>How Elders Relate to Deacons</a:t>
            </a:r>
            <a:endParaRPr lang="en-US" sz="4800" b="1" dirty="0">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374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1: Senior Pastor over Deacons</a:t>
            </a:r>
          </a:p>
        </p:txBody>
      </p:sp>
      <p:sp>
        <p:nvSpPr>
          <p:cNvPr id="378885" name="Text Box 5"/>
          <p:cNvSpPr txBox="1">
            <a:spLocks noChangeArrowheads="1"/>
          </p:cNvSpPr>
          <p:nvPr/>
        </p:nvSpPr>
        <p:spPr bwMode="auto">
          <a:xfrm>
            <a:off x="2743200" y="43307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dirty="0">
                <a:solidFill>
                  <a:srgbClr val="FFFFFF"/>
                </a:solidFill>
                <a:latin typeface="Arial" charset="0"/>
                <a:cs typeface="Arial" charset="0"/>
              </a:rPr>
              <a:t>Deacons</a:t>
            </a: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78887" name="Text Box 7"/>
          <p:cNvSpPr txBox="1">
            <a:spLocks noChangeArrowheads="1"/>
          </p:cNvSpPr>
          <p:nvPr/>
        </p:nvSpPr>
        <p:spPr bwMode="auto">
          <a:xfrm>
            <a:off x="3276600" y="26098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b="1" kern="10">
                <a:ln w="9525">
                  <a:solidFill>
                    <a:srgbClr val="000000"/>
                  </a:solidFill>
                  <a:round/>
                  <a:headEnd/>
                  <a:tailEnd/>
                </a:ln>
                <a:solidFill>
                  <a:srgbClr val="000000"/>
                </a:solidFill>
                <a:latin typeface="Arial Black"/>
                <a:ea typeface="Arial Black"/>
                <a:cs typeface="Arial Black"/>
              </a:rPr>
              <a:t>Unbiblical</a:t>
            </a:r>
          </a:p>
        </p:txBody>
      </p:sp>
      <p:sp>
        <p:nvSpPr>
          <p:cNvPr id="37888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8485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2: Senior Pastor alongside Deacons</a:t>
            </a:r>
          </a:p>
        </p:txBody>
      </p:sp>
      <p:sp>
        <p:nvSpPr>
          <p:cNvPr id="378885" name="Text Box 5"/>
          <p:cNvSpPr txBox="1">
            <a:spLocks noChangeArrowheads="1"/>
          </p:cNvSpPr>
          <p:nvPr/>
        </p:nvSpPr>
        <p:spPr bwMode="auto">
          <a:xfrm>
            <a:off x="990600" y="35052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dirty="0">
                <a:solidFill>
                  <a:srgbClr val="FFFFFF"/>
                </a:solidFill>
                <a:latin typeface="Arial" charset="0"/>
                <a:cs typeface="Arial" charset="0"/>
              </a:rPr>
              <a:t>Deacons</a:t>
            </a: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78887" name="Text Box 7"/>
          <p:cNvSpPr txBox="1">
            <a:spLocks noChangeArrowheads="1"/>
          </p:cNvSpPr>
          <p:nvPr/>
        </p:nvSpPr>
        <p:spPr bwMode="auto">
          <a:xfrm>
            <a:off x="5334000" y="32194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b="1" kern="10">
                <a:ln w="9525">
                  <a:solidFill>
                    <a:srgbClr val="000000"/>
                  </a:solidFill>
                  <a:round/>
                  <a:headEnd/>
                  <a:tailEnd/>
                </a:ln>
                <a:solidFill>
                  <a:srgbClr val="000000"/>
                </a:solidFill>
                <a:latin typeface="Arial Black"/>
                <a:ea typeface="Arial Black"/>
                <a:cs typeface="Arial Black"/>
              </a:rPr>
              <a:t>Unbiblical</a:t>
            </a: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5"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564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3: Deacons lead elders/pastors</a:t>
            </a:r>
          </a:p>
        </p:txBody>
      </p:sp>
      <p:sp>
        <p:nvSpPr>
          <p:cNvPr id="378885" name="Text Box 5"/>
          <p:cNvSpPr txBox="1">
            <a:spLocks noChangeArrowheads="1"/>
          </p:cNvSpPr>
          <p:nvPr/>
        </p:nvSpPr>
        <p:spPr bwMode="auto">
          <a:xfrm>
            <a:off x="2743200" y="33528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Deacons</a:t>
            </a: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78887" name="Text Box 7"/>
          <p:cNvSpPr txBox="1">
            <a:spLocks noChangeArrowheads="1"/>
          </p:cNvSpPr>
          <p:nvPr/>
        </p:nvSpPr>
        <p:spPr bwMode="auto">
          <a:xfrm>
            <a:off x="2743200" y="47244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Pastors</a:t>
            </a:r>
          </a:p>
        </p:txBody>
      </p:sp>
      <p:sp>
        <p:nvSpPr>
          <p:cNvPr id="378888" name="WordArt 8"/>
          <p:cNvSpPr>
            <a:spLocks noChangeArrowheads="1" noChangeShapeType="1" noTextEdit="1"/>
          </p:cNvSpPr>
          <p:nvPr/>
        </p:nvSpPr>
        <p:spPr bwMode="auto">
          <a:xfrm>
            <a:off x="3505200" y="4495800"/>
            <a:ext cx="4303713" cy="2103438"/>
          </a:xfrm>
          <a:prstGeom prst="rect">
            <a:avLst/>
          </a:prstGeom>
        </p:spPr>
        <p:txBody>
          <a:bodyPr wrap="none" fromWordArt="1">
            <a:prstTxWarp prst="textSlantUp">
              <a:avLst>
                <a:gd name="adj" fmla="val 55556"/>
              </a:avLst>
            </a:prstTxWarp>
          </a:bodyPr>
          <a:lstStyle/>
          <a:p>
            <a:pPr algn="ctr"/>
            <a:r>
              <a:rPr lang="en-US" sz="3600" b="1" kern="10">
                <a:ln w="9525">
                  <a:solidFill>
                    <a:srgbClr val="000000"/>
                  </a:solidFill>
                  <a:round/>
                  <a:headEnd/>
                  <a:tailEnd/>
                </a:ln>
                <a:solidFill>
                  <a:srgbClr val="000000"/>
                </a:solidFill>
                <a:latin typeface="Arial Black"/>
                <a:ea typeface="Arial Black"/>
                <a:cs typeface="Arial Black"/>
              </a:rPr>
              <a:t>Unbiblical</a:t>
            </a: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0932" name="Text Box 4"/>
          <p:cNvSpPr txBox="1">
            <a:spLocks noChangeArrowheads="1"/>
          </p:cNvSpPr>
          <p:nvPr/>
        </p:nvSpPr>
        <p:spPr bwMode="auto">
          <a:xfrm>
            <a:off x="762000" y="1195388"/>
            <a:ext cx="82692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4: Elder Board leads Deacon Board</a:t>
            </a:r>
          </a:p>
        </p:txBody>
      </p:sp>
      <p:sp>
        <p:nvSpPr>
          <p:cNvPr id="380933" name="Text Box 5"/>
          <p:cNvSpPr txBox="1">
            <a:spLocks noChangeArrowheads="1"/>
          </p:cNvSpPr>
          <p:nvPr/>
        </p:nvSpPr>
        <p:spPr bwMode="auto">
          <a:xfrm>
            <a:off x="2743200" y="48006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Deacons</a:t>
            </a: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80935" name="Text Box 7"/>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a:t>
            </a: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1"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Apostles over “The Seven”</a:t>
            </a: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85030" name="Text Box 6"/>
          <p:cNvSpPr txBox="1">
            <a:spLocks noChangeArrowheads="1"/>
          </p:cNvSpPr>
          <p:nvPr/>
        </p:nvSpPr>
        <p:spPr bwMode="auto">
          <a:xfrm>
            <a:off x="2819400" y="3340100"/>
            <a:ext cx="3352800" cy="698500"/>
          </a:xfrm>
          <a:prstGeom prst="rect">
            <a:avLst/>
          </a:prstGeom>
          <a:solidFill>
            <a:srgbClr val="80008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Apostles</a:t>
            </a:r>
          </a:p>
        </p:txBody>
      </p:sp>
      <p:sp>
        <p:nvSpPr>
          <p:cNvPr id="385031"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a:t>
            </a:r>
          </a:p>
        </p:txBody>
      </p:sp>
      <p:sp>
        <p:nvSpPr>
          <p:cNvPr id="385032"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DDDDD</a:t>
            </a:r>
          </a:p>
        </p:txBody>
      </p:sp>
      <p:sp>
        <p:nvSpPr>
          <p:cNvPr id="385033"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DDDDDDD</a:t>
            </a: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80940"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charset="0"/>
              <a:cs typeface="Arial" charset="0"/>
            </a:endParaRPr>
          </a:p>
        </p:txBody>
      </p:sp>
      <p:sp>
        <p:nvSpPr>
          <p:cNvPr id="380941" name="Text Box 13"/>
          <p:cNvSpPr txBox="1">
            <a:spLocks noChangeArrowheads="1"/>
          </p:cNvSpPr>
          <p:nvPr/>
        </p:nvSpPr>
        <p:spPr bwMode="auto">
          <a:xfrm>
            <a:off x="762000" y="5156200"/>
            <a:ext cx="1708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000000"/>
                </a:solidFill>
                <a:latin typeface="Arial" charset="0"/>
                <a:cs typeface="Arial" charset="0"/>
              </a:rPr>
              <a:t>“The Seven”</a:t>
            </a:r>
            <a:br>
              <a:rPr lang="en-US" sz="2000" b="1">
                <a:solidFill>
                  <a:srgbClr val="000000"/>
                </a:solidFill>
                <a:latin typeface="Arial" charset="0"/>
                <a:cs typeface="Arial" charset="0"/>
              </a:rPr>
            </a:br>
            <a:r>
              <a:rPr lang="en-US" sz="2000" b="1">
                <a:solidFill>
                  <a:srgbClr val="000000"/>
                </a:solidFill>
                <a:latin typeface="Arial" charset="0"/>
                <a:cs typeface="Arial" charset="0"/>
              </a:rPr>
              <a:t>Acts 21:8</a:t>
            </a: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855837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297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979"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2980" name="Text Box 4"/>
          <p:cNvSpPr txBox="1">
            <a:spLocks noChangeArrowheads="1"/>
          </p:cNvSpPr>
          <p:nvPr/>
        </p:nvSpPr>
        <p:spPr bwMode="auto">
          <a:xfrm>
            <a:off x="762000" y="1195388"/>
            <a:ext cx="82454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5: Elders with Deacon Committees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82982" name="Text Box 6"/>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a:t>
            </a:r>
          </a:p>
        </p:txBody>
      </p:sp>
      <p:sp>
        <p:nvSpPr>
          <p:cNvPr id="382983"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a:t>
            </a:r>
          </a:p>
        </p:txBody>
      </p:sp>
      <p:sp>
        <p:nvSpPr>
          <p:cNvPr id="382984"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DDDDD</a:t>
            </a:r>
          </a:p>
        </p:txBody>
      </p:sp>
      <p:sp>
        <p:nvSpPr>
          <p:cNvPr id="382985"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DDDDDDD</a:t>
            </a: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charset="0"/>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00FFFF"/>
                </a:solidFill>
              </a:rPr>
              <a:t>Pastoring</a:t>
            </a:r>
            <a:br>
              <a:rPr lang="en-US" sz="2400" b="1" i="1">
                <a:solidFill>
                  <a:srgbClr val="00FFFF"/>
                </a:solidFill>
              </a:rPr>
            </a:br>
            <a:r>
              <a:rPr lang="en-US" sz="2400" b="1" i="1">
                <a:solidFill>
                  <a:srgbClr val="00FFFF"/>
                </a:solidFill>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00FFFF"/>
                </a:solidFill>
                <a:latin typeface="Arial" charset="0"/>
              </a:rPr>
              <a:t>Pastor-Teacher</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00FFFF"/>
                </a:solidFill>
                <a:latin typeface="Arial" charset="0"/>
              </a:rPr>
              <a:t>1 Pet. 5:1-4</a:t>
            </a:r>
          </a:p>
          <a:p>
            <a:pPr algn="ctr" eaLnBrk="0" hangingPunct="0">
              <a:defRPr/>
            </a:pPr>
            <a:r>
              <a:rPr lang="en-US" b="1" dirty="0">
                <a:solidFill>
                  <a:srgbClr val="00FFFF"/>
                </a:solidFill>
                <a:latin typeface="Arial" charset="0"/>
              </a:rPr>
              <a:t>Acts 20:29, 35</a:t>
            </a:r>
          </a:p>
          <a:p>
            <a:pPr algn="ctr" eaLnBrk="0" hangingPunct="0">
              <a:defRPr/>
            </a:pPr>
            <a:r>
              <a:rPr lang="en-US" b="1" dirty="0">
                <a:solidFill>
                  <a:srgbClr val="00FFFF"/>
                </a:solidFill>
                <a:latin typeface="Arial" charset="0"/>
              </a:rPr>
              <a:t>1 Thess. 5:12</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00FFFF"/>
                </a:solidFill>
                <a:latin typeface="Arial" charset="0"/>
              </a:rPr>
              <a:t>Eph. 4:11</a:t>
            </a: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charset="0"/>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00FFFF"/>
                </a:solidFill>
              </a:rPr>
              <a:t>Pastoring</a:t>
            </a:r>
            <a:br>
              <a:rPr lang="en-US" sz="2400" b="1" i="1">
                <a:solidFill>
                  <a:srgbClr val="00FFFF"/>
                </a:solidFill>
              </a:rPr>
            </a:br>
            <a:r>
              <a:rPr lang="en-US" sz="2400" b="1" i="1">
                <a:solidFill>
                  <a:srgbClr val="00FFFF"/>
                </a:solidFill>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00FFFF"/>
                </a:solidFill>
                <a:latin typeface="Arial" charset="0"/>
              </a:rPr>
              <a:t>Pastor-Teacher</a:t>
            </a:r>
          </a:p>
        </p:txBody>
      </p:sp>
      <p:sp>
        <p:nvSpPr>
          <p:cNvPr id="658444" name="Text Box 12"/>
          <p:cNvSpPr txBox="1">
            <a:spLocks noChangeArrowheads="1"/>
          </p:cNvSpPr>
          <p:nvPr/>
        </p:nvSpPr>
        <p:spPr bwMode="auto">
          <a:xfrm>
            <a:off x="1944688" y="2141538"/>
            <a:ext cx="240347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FFFF66"/>
                </a:solidFill>
                <a:latin typeface="Arial" charset="0"/>
              </a:rPr>
              <a:t>1 Tim. 3:1, 4-5; 5:17</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00FFFF"/>
                </a:solidFill>
                <a:latin typeface="Arial" charset="0"/>
              </a:rPr>
              <a:t>1 Pet. 5:1-4</a:t>
            </a:r>
          </a:p>
          <a:p>
            <a:pPr algn="ctr" eaLnBrk="0" hangingPunct="0">
              <a:defRPr/>
            </a:pPr>
            <a:r>
              <a:rPr lang="en-US" b="1" dirty="0">
                <a:solidFill>
                  <a:srgbClr val="00FFFF"/>
                </a:solidFill>
                <a:latin typeface="Arial" charset="0"/>
              </a:rPr>
              <a:t>Acts 20:29, 35</a:t>
            </a:r>
          </a:p>
          <a:p>
            <a:pPr algn="ctr" eaLnBrk="0" hangingPunct="0">
              <a:defRPr/>
            </a:pPr>
            <a:r>
              <a:rPr lang="en-US" b="1" dirty="0">
                <a:solidFill>
                  <a:srgbClr val="00FFFF"/>
                </a:solidFill>
                <a:latin typeface="Arial" charset="0"/>
              </a:rPr>
              <a:t>1 Thess. 5:12</a:t>
            </a:r>
          </a:p>
        </p:txBody>
      </p:sp>
      <p:sp>
        <p:nvSpPr>
          <p:cNvPr id="658446" name="Text Box 14"/>
          <p:cNvSpPr txBox="1">
            <a:spLocks noChangeArrowheads="1"/>
          </p:cNvSpPr>
          <p:nvPr/>
        </p:nvSpPr>
        <p:spPr bwMode="auto">
          <a:xfrm>
            <a:off x="1371600" y="3384550"/>
            <a:ext cx="2667000" cy="155257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FFFF66"/>
                </a:solidFill>
              </a:rPr>
              <a:t>Episkopos</a:t>
            </a:r>
            <a:r>
              <a:rPr lang="en-US" sz="2400" b="1">
                <a:solidFill>
                  <a:srgbClr val="FFFF66"/>
                </a:solidFill>
              </a:rPr>
              <a:t> =</a:t>
            </a:r>
          </a:p>
          <a:p>
            <a:pPr algn="ctr">
              <a:defRPr/>
            </a:pPr>
            <a:r>
              <a:rPr lang="en-US" sz="2400" b="1" i="1">
                <a:solidFill>
                  <a:srgbClr val="FFFF66"/>
                </a:solidFill>
              </a:rPr>
              <a:t>Epi</a:t>
            </a:r>
            <a:r>
              <a:rPr lang="en-US" sz="2400" b="1">
                <a:solidFill>
                  <a:srgbClr val="FFFF66"/>
                </a:solidFill>
              </a:rPr>
              <a:t> “over” +</a:t>
            </a:r>
          </a:p>
          <a:p>
            <a:pPr algn="ctr">
              <a:defRPr/>
            </a:pPr>
            <a:r>
              <a:rPr lang="en-US" sz="2400" b="1" i="1">
                <a:solidFill>
                  <a:srgbClr val="FFFF66"/>
                </a:solidFill>
              </a:rPr>
              <a:t>skopos </a:t>
            </a:r>
            <a:r>
              <a:rPr lang="en-US" sz="2400" b="1">
                <a:solidFill>
                  <a:srgbClr val="FFFF66"/>
                </a:solidFill>
              </a:rPr>
              <a:t>“look” =</a:t>
            </a:r>
          </a:p>
          <a:p>
            <a:pPr algn="ctr">
              <a:defRPr/>
            </a:pPr>
            <a:r>
              <a:rPr lang="en-US" sz="2400" b="1">
                <a:solidFill>
                  <a:srgbClr val="FFFF66"/>
                </a:solidFill>
              </a:rPr>
              <a:t>“watch over”</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00FFFF"/>
                </a:solidFill>
                <a:latin typeface="Arial" charset="0"/>
              </a:rPr>
              <a:t>Eph. 4:11</a:t>
            </a:r>
          </a:p>
        </p:txBody>
      </p:sp>
      <p:sp>
        <p:nvSpPr>
          <p:cNvPr id="658436" name="Text Box 4"/>
          <p:cNvSpPr txBox="1">
            <a:spLocks noChangeArrowheads="1"/>
          </p:cNvSpPr>
          <p:nvPr/>
        </p:nvSpPr>
        <p:spPr bwMode="auto">
          <a:xfrm>
            <a:off x="1277938" y="1295400"/>
            <a:ext cx="3903662"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FFFF66"/>
                </a:solidFill>
              </a:rPr>
              <a:t>Administration</a:t>
            </a:r>
            <a:br>
              <a:rPr lang="en-US" sz="2400" b="1" i="1">
                <a:solidFill>
                  <a:srgbClr val="FFFF66"/>
                </a:solidFill>
              </a:rPr>
            </a:br>
            <a:r>
              <a:rPr lang="en-US" sz="2400" b="1" i="1">
                <a:solidFill>
                  <a:srgbClr val="FFFF66"/>
                </a:solidFill>
              </a:rPr>
              <a:t>(Serve, care for &amp; testify)</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39"/>
                                        </p:tgtEl>
                                        <p:attrNameLst>
                                          <p:attrName>style.visibility</p:attrName>
                                        </p:attrNameLst>
                                      </p:cBhvr>
                                      <p:to>
                                        <p:strVal val="visible"/>
                                      </p:to>
                                    </p:set>
                                    <p:anim calcmode="lin" valueType="num">
                                      <p:cBhvr>
                                        <p:cTn id="32" dur="1000" fill="hold"/>
                                        <p:tgtEl>
                                          <p:spTgt spid="658439"/>
                                        </p:tgtEl>
                                        <p:attrNameLst>
                                          <p:attrName>ppt_w</p:attrName>
                                        </p:attrNameLst>
                                      </p:cBhvr>
                                      <p:tavLst>
                                        <p:tav tm="0">
                                          <p:val>
                                            <p:strVal val="#ppt_w+.3"/>
                                          </p:val>
                                        </p:tav>
                                        <p:tav tm="100000">
                                          <p:val>
                                            <p:strVal val="#ppt_w"/>
                                          </p:val>
                                        </p:tav>
                                      </p:tavLst>
                                    </p:anim>
                                    <p:anim calcmode="lin" valueType="num">
                                      <p:cBhvr>
                                        <p:cTn id="33" dur="1000" fill="hold"/>
                                        <p:tgtEl>
                                          <p:spTgt spid="658439"/>
                                        </p:tgtEl>
                                        <p:attrNameLst>
                                          <p:attrName>ppt_h</p:attrName>
                                        </p:attrNameLst>
                                      </p:cBhvr>
                                      <p:tavLst>
                                        <p:tav tm="0">
                                          <p:val>
                                            <p:strVal val="#ppt_h"/>
                                          </p:val>
                                        </p:tav>
                                        <p:tav tm="100000">
                                          <p:val>
                                            <p:strVal val="#ppt_h"/>
                                          </p:val>
                                        </p:tav>
                                      </p:tavLst>
                                    </p:anim>
                                    <p:animEffect transition="in" filter="fade">
                                      <p:cBhvr>
                                        <p:cTn id="34" dur="1000"/>
                                        <p:tgtEl>
                                          <p:spTgt spid="658439"/>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658438"/>
                                        </p:tgtEl>
                                        <p:attrNameLst>
                                          <p:attrName>style.visibility</p:attrName>
                                        </p:attrNameLst>
                                      </p:cBhvr>
                                      <p:to>
                                        <p:strVal val="visible"/>
                                      </p:to>
                                    </p:set>
                                    <p:anim calcmode="lin" valueType="num">
                                      <p:cBhvr>
                                        <p:cTn id="38" dur="1000" fill="hold"/>
                                        <p:tgtEl>
                                          <p:spTgt spid="658438"/>
                                        </p:tgtEl>
                                        <p:attrNameLst>
                                          <p:attrName>ppt_w</p:attrName>
                                        </p:attrNameLst>
                                      </p:cBhvr>
                                      <p:tavLst>
                                        <p:tav tm="0">
                                          <p:val>
                                            <p:strVal val="#ppt_w+.3"/>
                                          </p:val>
                                        </p:tav>
                                        <p:tav tm="100000">
                                          <p:val>
                                            <p:strVal val="#ppt_w"/>
                                          </p:val>
                                        </p:tav>
                                      </p:tavLst>
                                    </p:anim>
                                    <p:anim calcmode="lin" valueType="num">
                                      <p:cBhvr>
                                        <p:cTn id="39" dur="1000" fill="hold"/>
                                        <p:tgtEl>
                                          <p:spTgt spid="658438"/>
                                        </p:tgtEl>
                                        <p:attrNameLst>
                                          <p:attrName>ppt_h</p:attrName>
                                        </p:attrNameLst>
                                      </p:cBhvr>
                                      <p:tavLst>
                                        <p:tav tm="0">
                                          <p:val>
                                            <p:strVal val="#ppt_h"/>
                                          </p:val>
                                        </p:tav>
                                        <p:tav tm="100000">
                                          <p:val>
                                            <p:strVal val="#ppt_h"/>
                                          </p:val>
                                        </p:tav>
                                      </p:tavLst>
                                    </p:anim>
                                    <p:animEffect transition="in" filter="fade">
                                      <p:cBhvr>
                                        <p:cTn id="40" dur="1000"/>
                                        <p:tgtEl>
                                          <p:spTgt spid="658438"/>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658440"/>
                                        </p:tgtEl>
                                        <p:attrNameLst>
                                          <p:attrName>style.visibility</p:attrName>
                                        </p:attrNameLst>
                                      </p:cBhvr>
                                      <p:to>
                                        <p:strVal val="visible"/>
                                      </p:to>
                                    </p:set>
                                    <p:anim calcmode="lin" valueType="num">
                                      <p:cBhvr>
                                        <p:cTn id="44" dur="1000" fill="hold"/>
                                        <p:tgtEl>
                                          <p:spTgt spid="658440"/>
                                        </p:tgtEl>
                                        <p:attrNameLst>
                                          <p:attrName>ppt_w</p:attrName>
                                        </p:attrNameLst>
                                      </p:cBhvr>
                                      <p:tavLst>
                                        <p:tav tm="0">
                                          <p:val>
                                            <p:strVal val="#ppt_w+.3"/>
                                          </p:val>
                                        </p:tav>
                                        <p:tav tm="100000">
                                          <p:val>
                                            <p:strVal val="#ppt_w"/>
                                          </p:val>
                                        </p:tav>
                                      </p:tavLst>
                                    </p:anim>
                                    <p:anim calcmode="lin" valueType="num">
                                      <p:cBhvr>
                                        <p:cTn id="45" dur="1000" fill="hold"/>
                                        <p:tgtEl>
                                          <p:spTgt spid="658440"/>
                                        </p:tgtEl>
                                        <p:attrNameLst>
                                          <p:attrName>ppt_h</p:attrName>
                                        </p:attrNameLst>
                                      </p:cBhvr>
                                      <p:tavLst>
                                        <p:tav tm="0">
                                          <p:val>
                                            <p:strVal val="#ppt_h"/>
                                          </p:val>
                                        </p:tav>
                                        <p:tav tm="100000">
                                          <p:val>
                                            <p:strVal val="#ppt_h"/>
                                          </p:val>
                                        </p:tav>
                                      </p:tavLst>
                                    </p:anim>
                                    <p:animEffect transition="in" filter="fade">
                                      <p:cBhvr>
                                        <p:cTn id="46" dur="1000"/>
                                        <p:tgtEl>
                                          <p:spTgt spid="65844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42"/>
                                        </p:tgtEl>
                                        <p:attrNameLst>
                                          <p:attrName>style.visibility</p:attrName>
                                        </p:attrNameLst>
                                      </p:cBhvr>
                                      <p:to>
                                        <p:strVal val="visible"/>
                                      </p:to>
                                    </p:set>
                                    <p:anim calcmode="lin" valueType="num">
                                      <p:cBhvr>
                                        <p:cTn id="51" dur="1000" fill="hold"/>
                                        <p:tgtEl>
                                          <p:spTgt spid="658442"/>
                                        </p:tgtEl>
                                        <p:attrNameLst>
                                          <p:attrName>ppt_w</p:attrName>
                                        </p:attrNameLst>
                                      </p:cBhvr>
                                      <p:tavLst>
                                        <p:tav tm="0">
                                          <p:val>
                                            <p:strVal val="#ppt_w+.3"/>
                                          </p:val>
                                        </p:tav>
                                        <p:tav tm="100000">
                                          <p:val>
                                            <p:strVal val="#ppt_w"/>
                                          </p:val>
                                        </p:tav>
                                      </p:tavLst>
                                    </p:anim>
                                    <p:anim calcmode="lin" valueType="num">
                                      <p:cBhvr>
                                        <p:cTn id="52" dur="1000" fill="hold"/>
                                        <p:tgtEl>
                                          <p:spTgt spid="658442"/>
                                        </p:tgtEl>
                                        <p:attrNameLst>
                                          <p:attrName>ppt_h</p:attrName>
                                        </p:attrNameLst>
                                      </p:cBhvr>
                                      <p:tavLst>
                                        <p:tav tm="0">
                                          <p:val>
                                            <p:strVal val="#ppt_h"/>
                                          </p:val>
                                        </p:tav>
                                        <p:tav tm="100000">
                                          <p:val>
                                            <p:strVal val="#ppt_h"/>
                                          </p:val>
                                        </p:tav>
                                      </p:tavLst>
                                    </p:anim>
                                    <p:animEffect transition="in" filter="fade">
                                      <p:cBhvr>
                                        <p:cTn id="53" dur="1000"/>
                                        <p:tgtEl>
                                          <p:spTgt spid="658442"/>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41"/>
                                        </p:tgtEl>
                                        <p:attrNameLst>
                                          <p:attrName>style.visibility</p:attrName>
                                        </p:attrNameLst>
                                      </p:cBhvr>
                                      <p:to>
                                        <p:strVal val="visible"/>
                                      </p:to>
                                    </p:set>
                                    <p:anim calcmode="lin" valueType="num">
                                      <p:cBhvr>
                                        <p:cTn id="57" dur="1000" fill="hold"/>
                                        <p:tgtEl>
                                          <p:spTgt spid="658441"/>
                                        </p:tgtEl>
                                        <p:attrNameLst>
                                          <p:attrName>ppt_w</p:attrName>
                                        </p:attrNameLst>
                                      </p:cBhvr>
                                      <p:tavLst>
                                        <p:tav tm="0">
                                          <p:val>
                                            <p:strVal val="#ppt_w+.3"/>
                                          </p:val>
                                        </p:tav>
                                        <p:tav tm="100000">
                                          <p:val>
                                            <p:strVal val="#ppt_w"/>
                                          </p:val>
                                        </p:tav>
                                      </p:tavLst>
                                    </p:anim>
                                    <p:anim calcmode="lin" valueType="num">
                                      <p:cBhvr>
                                        <p:cTn id="58" dur="1000" fill="hold"/>
                                        <p:tgtEl>
                                          <p:spTgt spid="658441"/>
                                        </p:tgtEl>
                                        <p:attrNameLst>
                                          <p:attrName>ppt_h</p:attrName>
                                        </p:attrNameLst>
                                      </p:cBhvr>
                                      <p:tavLst>
                                        <p:tav tm="0">
                                          <p:val>
                                            <p:strVal val="#ppt_h"/>
                                          </p:val>
                                        </p:tav>
                                        <p:tav tm="100000">
                                          <p:val>
                                            <p:strVal val="#ppt_h"/>
                                          </p:val>
                                        </p:tav>
                                      </p:tavLst>
                                    </p:anim>
                                    <p:animEffect transition="in" filter="fade">
                                      <p:cBhvr>
                                        <p:cTn id="59" dur="1000"/>
                                        <p:tgtEl>
                                          <p:spTgt spid="658441"/>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5"/>
                                        </p:tgtEl>
                                        <p:attrNameLst>
                                          <p:attrName>style.visibility</p:attrName>
                                        </p:attrNameLst>
                                      </p:cBhvr>
                                      <p:to>
                                        <p:strVal val="visible"/>
                                      </p:to>
                                    </p:set>
                                    <p:anim calcmode="lin" valueType="num">
                                      <p:cBhvr>
                                        <p:cTn id="63" dur="1000" fill="hold"/>
                                        <p:tgtEl>
                                          <p:spTgt spid="658445"/>
                                        </p:tgtEl>
                                        <p:attrNameLst>
                                          <p:attrName>ppt_w</p:attrName>
                                        </p:attrNameLst>
                                      </p:cBhvr>
                                      <p:tavLst>
                                        <p:tav tm="0">
                                          <p:val>
                                            <p:strVal val="#ppt_w+.3"/>
                                          </p:val>
                                        </p:tav>
                                        <p:tav tm="100000">
                                          <p:val>
                                            <p:strVal val="#ppt_w"/>
                                          </p:val>
                                        </p:tav>
                                      </p:tavLst>
                                    </p:anim>
                                    <p:anim calcmode="lin" valueType="num">
                                      <p:cBhvr>
                                        <p:cTn id="64" dur="1000" fill="hold"/>
                                        <p:tgtEl>
                                          <p:spTgt spid="658445"/>
                                        </p:tgtEl>
                                        <p:attrNameLst>
                                          <p:attrName>ppt_h</p:attrName>
                                        </p:attrNameLst>
                                      </p:cBhvr>
                                      <p:tavLst>
                                        <p:tav tm="0">
                                          <p:val>
                                            <p:strVal val="#ppt_h"/>
                                          </p:val>
                                        </p:tav>
                                        <p:tav tm="100000">
                                          <p:val>
                                            <p:strVal val="#ppt_h"/>
                                          </p:val>
                                        </p:tav>
                                      </p:tavLst>
                                    </p:anim>
                                    <p:animEffect transition="in" filter="fade">
                                      <p:cBhvr>
                                        <p:cTn id="65" dur="1000"/>
                                        <p:tgtEl>
                                          <p:spTgt spid="65844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0" y="0"/>
            <a:ext cx="7740650" cy="838200"/>
          </a:xfrm>
          <a:solidFill>
            <a:srgbClr val="000000"/>
          </a:solidFill>
        </p:spPr>
        <p:txBody>
          <a:bodyPr/>
          <a:lstStyle/>
          <a:p>
            <a:pPr marL="265113" algn="l" eaLnBrk="1" hangingPunct="1"/>
            <a:r>
              <a:rPr kumimoji="0" lang="en-US" altLang="zh-CN" sz="5400" b="0">
                <a:latin typeface="Helvetica" charset="0"/>
                <a:ea typeface="SimSun" charset="0"/>
                <a:cs typeface="SimSun" charset="0"/>
              </a:rPr>
              <a:t>Shared Leadership</a:t>
            </a:r>
            <a:endParaRPr kumimoji="0" lang="en-US" b="0">
              <a:latin typeface="Helvetica" charset="0"/>
              <a:ea typeface="SimSun" charset="0"/>
              <a:cs typeface="SimSun" charset="0"/>
            </a:endParaRPr>
          </a:p>
        </p:txBody>
      </p:sp>
      <p:sp>
        <p:nvSpPr>
          <p:cNvPr id="361475" name="Rectangle 3"/>
          <p:cNvSpPr>
            <a:spLocks noChangeArrowheads="1"/>
          </p:cNvSpPr>
          <p:nvPr/>
        </p:nvSpPr>
        <p:spPr bwMode="auto">
          <a:xfrm>
            <a:off x="4953000" y="3021013"/>
            <a:ext cx="287655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lvl="1">
              <a:spcBef>
                <a:spcPct val="20000"/>
              </a:spcBef>
              <a:buClr>
                <a:srgbClr val="FFFF99"/>
              </a:buClr>
            </a:pPr>
            <a:r>
              <a:rPr lang="en-US" altLang="zh-CN" sz="3200" b="1">
                <a:solidFill>
                  <a:srgbClr val="FFFFFF"/>
                </a:solidFill>
                <a:latin typeface="Arial" charset="0"/>
                <a:ea typeface="SimSun" charset="0"/>
                <a:cs typeface="SimSun" charset="0"/>
              </a:rPr>
              <a:t>But Many…</a:t>
            </a:r>
            <a:endParaRPr lang="en-US" sz="3200" b="1">
              <a:solidFill>
                <a:srgbClr val="FFFFFF"/>
              </a:solidFill>
              <a:latin typeface="Arial" charset="0"/>
              <a:ea typeface="SimSun" charset="0"/>
              <a:cs typeface="SimSun"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spcBef>
                <a:spcPct val="20000"/>
              </a:spcBef>
              <a:buClr>
                <a:srgbClr val="FFFF99"/>
              </a:buClr>
            </a:pPr>
            <a:r>
              <a:rPr lang="en-US" altLang="zh-CN" sz="3200" b="1">
                <a:solidFill>
                  <a:srgbClr val="FFFFFF"/>
                </a:solidFill>
                <a:latin typeface="Arial" charset="0"/>
                <a:ea typeface="SimSun" charset="0"/>
                <a:cs typeface="SimSun" charset="0"/>
              </a:rPr>
              <a:t>Not One Elder…</a:t>
            </a:r>
            <a:endParaRPr lang="en-US" sz="3200" b="1">
              <a:solidFill>
                <a:srgbClr val="FFFFFF"/>
              </a:solidFill>
              <a:latin typeface="Arial" charset="0"/>
              <a:ea typeface="SimSun" charset="0"/>
              <a:cs typeface="SimSun" charset="0"/>
            </a:endParaRPr>
          </a:p>
        </p:txBody>
      </p:sp>
      <p:sp>
        <p:nvSpPr>
          <p:cNvPr id="361478" name="Rectangle 6"/>
          <p:cNvSpPr>
            <a:spLocks noChangeArrowheads="1"/>
          </p:cNvSpPr>
          <p:nvPr/>
        </p:nvSpPr>
        <p:spPr bwMode="auto">
          <a:xfrm>
            <a:off x="2328863" y="1981200"/>
            <a:ext cx="254793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CN" sz="5400">
                <a:solidFill>
                  <a:srgbClr val="FFFF43"/>
                </a:solidFill>
                <a:latin typeface="Helvetica" charset="0"/>
                <a:ea typeface="SimSun" charset="0"/>
                <a:cs typeface="SimSun" charset="0"/>
              </a:rPr>
              <a:t>plurality</a:t>
            </a:r>
            <a:endParaRPr lang="en-US" sz="5400">
              <a:solidFill>
                <a:srgbClr val="FFFF43"/>
              </a:solidFill>
              <a:latin typeface="Helvetica" charset="0"/>
              <a:ea typeface="SimSun" charset="0"/>
              <a:cs typeface="SimSun" charset="0"/>
            </a:endParaRPr>
          </a:p>
        </p:txBody>
      </p:sp>
      <p:sp>
        <p:nvSpPr>
          <p:cNvPr id="361479" name="Rectangle 7"/>
          <p:cNvSpPr>
            <a:spLocks noChangeArrowheads="1"/>
          </p:cNvSpPr>
          <p:nvPr/>
        </p:nvSpPr>
        <p:spPr bwMode="auto">
          <a:xfrm>
            <a:off x="2667000" y="2438400"/>
            <a:ext cx="254793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CN" sz="5400">
                <a:solidFill>
                  <a:srgbClr val="FFFF43"/>
                </a:solidFill>
                <a:latin typeface="Helvetica" charset="0"/>
                <a:ea typeface="SimSun" charset="0"/>
                <a:cs typeface="SimSun" charset="0"/>
              </a:rPr>
              <a:t>plurality</a:t>
            </a:r>
            <a:endParaRPr lang="en-US" sz="5400">
              <a:solidFill>
                <a:srgbClr val="FFFF43"/>
              </a:solidFill>
              <a:latin typeface="Helvetica" charset="0"/>
              <a:ea typeface="SimSun" charset="0"/>
              <a:cs typeface="SimSun"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a:solidFill>
                  <a:srgbClr val="FFFFFF"/>
                </a:solidFill>
              </a:rPr>
              <a:t>236c</a:t>
            </a:r>
          </a:p>
        </p:txBody>
      </p:sp>
      <p:sp>
        <p:nvSpPr>
          <p:cNvPr id="389135" name="Rectangle 2"/>
          <p:cNvSpPr txBox="1">
            <a:spLocks noChangeArrowheads="1"/>
          </p:cNvSpPr>
          <p:nvPr/>
        </p:nvSpPr>
        <p:spPr bwMode="auto">
          <a:xfrm>
            <a:off x="152400" y="838200"/>
            <a:ext cx="8458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800">
                <a:solidFill>
                  <a:srgbClr val="FFFFFF"/>
                </a:solidFill>
                <a:latin typeface="Helvetica" charset="0"/>
                <a:ea typeface="SimSun" charset="0"/>
                <a:cs typeface="SimSun" charset="0"/>
              </a:rPr>
              <a:t>Scriptural support for a </a:t>
            </a:r>
            <a:r>
              <a:rPr lang="en-US" altLang="zh-CN" sz="4800">
                <a:solidFill>
                  <a:srgbClr val="FFFF43"/>
                </a:solidFill>
                <a:latin typeface="Helvetica" charset="0"/>
                <a:ea typeface="SimSun" charset="0"/>
                <a:cs typeface="SimSun" charset="0"/>
              </a:rPr>
              <a:t>plurality</a:t>
            </a:r>
            <a:r>
              <a:rPr lang="en-US" altLang="zh-CN" sz="4800">
                <a:solidFill>
                  <a:srgbClr val="FFFFFF"/>
                </a:solidFill>
                <a:latin typeface="Helvetica" charset="0"/>
                <a:ea typeface="SimSun" charset="0"/>
                <a:cs typeface="SimSun" charset="0"/>
              </a:rPr>
              <a:t> of elders:</a:t>
            </a:r>
            <a:endParaRPr lang="en-US" sz="4000">
              <a:solidFill>
                <a:srgbClr val="FFFFFF"/>
              </a:solidFill>
              <a:latin typeface="Helvetic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en-US" altLang="zh-CN" sz="4000" b="1">
                <a:solidFill>
                  <a:srgbClr val="FFFFFF"/>
                </a:solidFill>
                <a:effectLst>
                  <a:outerShdw blurRad="38100" dist="38100" dir="2700000" algn="tl">
                    <a:srgbClr val="000000"/>
                  </a:outerShdw>
                </a:effectLst>
                <a:latin typeface="Arial" charset="0"/>
                <a:ea typeface="宋体" charset="0"/>
                <a:cs typeface="宋体" charset="0"/>
              </a:rPr>
              <a:t>Therefore, the New Testament presents an elder whose functions are to teach, pastor and </a:t>
            </a:r>
            <a:r>
              <a:rPr lang="en-US" altLang="zh-CN" sz="4400" b="1">
                <a:solidFill>
                  <a:srgbClr val="FFFFFF"/>
                </a:solidFill>
                <a:effectLst>
                  <a:outerShdw blurRad="38100" dist="38100" dir="2700000" algn="tl">
                    <a:srgbClr val="000000"/>
                  </a:outerShdw>
                </a:effectLst>
                <a:latin typeface="Arial" charset="0"/>
                <a:ea typeface="宋体" charset="0"/>
                <a:cs typeface="宋体" charset="0"/>
              </a:rPr>
              <a:t>administer.</a:t>
            </a:r>
            <a:endParaRPr lang="en-GB" sz="4400" b="1">
              <a:solidFill>
                <a:srgbClr val="FFFFFF"/>
              </a:solidFill>
              <a:effectLst>
                <a:outerShdw blurRad="38100" dist="38100" dir="2700000" algn="tl">
                  <a:srgbClr val="000000"/>
                </a:outerShdw>
              </a:effectLst>
              <a:latin typeface="Arial" charset="0"/>
              <a:ea typeface="ＭＳ Ｐゴシック" charset="0"/>
            </a:endParaRPr>
          </a:p>
        </p:txBody>
      </p:sp>
      <p:sp>
        <p:nvSpPr>
          <p:cNvPr id="480259"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b="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0260" name="Rectangle 4"/>
          <p:cNvSpPr>
            <a:spLocks noGrp="1" noChangeArrowheads="1"/>
          </p:cNvSpPr>
          <p:nvPr>
            <p:ph type="ctrTitle"/>
          </p:nvPr>
        </p:nvSpPr>
        <p:spPr>
          <a:xfrm>
            <a:off x="611188" y="450850"/>
            <a:ext cx="7416800" cy="692150"/>
          </a:xfrm>
        </p:spPr>
        <p:txBody>
          <a:bodyPr/>
          <a:lstStyle/>
          <a:p>
            <a:pPr eaLnBrk="1" hangingPunct="1">
              <a:defRPr/>
            </a:pPr>
            <a:r>
              <a:rPr lang="en-GB" b="1" i="1">
                <a:effectLst>
                  <a:outerShdw blurRad="38100" dist="38100" dir="2700000" algn="tl">
                    <a:srgbClr val="000000"/>
                  </a:outerShdw>
                </a:effectLst>
                <a:latin typeface="Arial" charset="0"/>
                <a:ea typeface="ＭＳ Ｐゴシック" charset="0"/>
              </a:rPr>
              <a:t>Summary on Elders</a:t>
            </a:r>
          </a:p>
        </p:txBody>
      </p:sp>
      <p:sp>
        <p:nvSpPr>
          <p:cNvPr id="480261"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2F1311"/>
                </a:solidFill>
                <a:effectLst>
                  <a:outerShdw blurRad="38100" dist="38100" dir="2700000" algn="tl">
                    <a:srgbClr val="000000"/>
                  </a:outerShdw>
                </a:effectLst>
                <a:latin typeface="Arial" charset="0"/>
              </a:rPr>
              <a:t>BODY</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subTitle" idx="1"/>
          </p:nvPr>
        </p:nvSpPr>
        <p:spPr>
          <a:xfrm>
            <a:off x="827088" y="277813"/>
            <a:ext cx="8316912" cy="5589587"/>
          </a:xfrm>
        </p:spPr>
        <p:txBody>
          <a:bodyPr/>
          <a:lstStyle/>
          <a:p>
            <a:pPr marL="609600" indent="-609600" algn="l" eaLnBrk="1" hangingPunct="1">
              <a:lnSpc>
                <a:spcPct val="110000"/>
              </a:lnSpc>
              <a:defRPr/>
            </a:pPr>
            <a:endParaRPr kumimoji="0" lang="en-GB" sz="3600" b="1">
              <a:latin typeface="Tahoma" charset="0"/>
              <a:ea typeface="ＭＳ Ｐゴシック" charset="0"/>
            </a:endParaRPr>
          </a:p>
          <a:p>
            <a:pPr marL="609600" indent="-609600" algn="l" eaLnBrk="1" hangingPunct="1">
              <a:lnSpc>
                <a:spcPct val="130000"/>
              </a:lnSpc>
              <a:buClr>
                <a:srgbClr val="990099"/>
              </a:buClr>
              <a:buFontTx/>
              <a:buAutoNum type="arabicPeriod"/>
              <a:defRPr/>
            </a:pPr>
            <a:r>
              <a:rPr kumimoji="0" lang="en-GB" sz="4000" b="1">
                <a:latin typeface="Tahoma" charset="0"/>
                <a:ea typeface="ＭＳ Ｐゴシック" charset="0"/>
              </a:rPr>
              <a:t>To serve:</a:t>
            </a:r>
          </a:p>
          <a:p>
            <a:pPr marL="1524000" lvl="1" indent="-625475" eaLnBrk="1" hangingPunct="1">
              <a:lnSpc>
                <a:spcPct val="130000"/>
              </a:lnSpc>
              <a:buClr>
                <a:srgbClr val="990099"/>
              </a:buClr>
              <a:buFontTx/>
              <a:buAutoNum type="alphaLcPeriod"/>
              <a:defRPr/>
            </a:pPr>
            <a:r>
              <a:rPr kumimoji="0" lang="en-GB" sz="4000" b="1">
                <a:latin typeface="Tahoma" charset="0"/>
                <a:cs typeface="Arial" charset="0"/>
              </a:rPr>
              <a:t>Acts 6:1-6</a:t>
            </a:r>
          </a:p>
          <a:p>
            <a:pPr marL="1524000" lvl="1" indent="-625475" eaLnBrk="1" hangingPunct="1">
              <a:lnSpc>
                <a:spcPct val="130000"/>
              </a:lnSpc>
              <a:buClr>
                <a:srgbClr val="990099"/>
              </a:buClr>
              <a:buFontTx/>
              <a:buAutoNum type="alphaLcPeriod"/>
              <a:defRPr/>
            </a:pPr>
            <a:r>
              <a:rPr kumimoji="0" lang="en-GB" sz="4000" b="1">
                <a:latin typeface="Tahoma" charset="0"/>
                <a:cs typeface="Arial" charset="0"/>
              </a:rPr>
              <a:t>1 Timothy 3:8-13</a:t>
            </a:r>
          </a:p>
        </p:txBody>
      </p:sp>
      <p:sp>
        <p:nvSpPr>
          <p:cNvPr id="482307"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latin typeface="Arial" charset="0"/>
              </a:rPr>
              <a:t>INTRODUCTION</a:t>
            </a:r>
            <a:endParaRPr lang="en-GB" sz="2800">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latin typeface="Arial" charset="0"/>
            </a:endParaRPr>
          </a:p>
        </p:txBody>
      </p:sp>
      <p:sp>
        <p:nvSpPr>
          <p:cNvPr id="482308" name="Rectangle 4"/>
          <p:cNvSpPr>
            <a:spLocks noGrp="1" noChangeArrowheads="1"/>
          </p:cNvSpPr>
          <p:nvPr>
            <p:ph type="ctrTitle"/>
          </p:nvPr>
        </p:nvSpPr>
        <p:spPr>
          <a:xfrm>
            <a:off x="611188" y="222250"/>
            <a:ext cx="8532812" cy="692150"/>
          </a:xfrm>
        </p:spPr>
        <p:txBody>
          <a:bodyPr/>
          <a:lstStyle/>
          <a:p>
            <a:pPr algn="l" eaLnBrk="1" hangingPunct="1">
              <a:lnSpc>
                <a:spcPct val="130000"/>
              </a:lnSpc>
              <a:defRPr/>
            </a:pPr>
            <a:r>
              <a:rPr kumimoji="0" lang="en-GB" b="1" i="1">
                <a:latin typeface="Tahoma" charset="0"/>
                <a:ea typeface="ＭＳ Ｐゴシック" charset="0"/>
              </a:rPr>
              <a:t>Key functions of a Deacon</a:t>
            </a:r>
            <a:r>
              <a:rPr kumimoji="0" lang="en-GB" b="1">
                <a:latin typeface="Tahoma" charset="0"/>
                <a:ea typeface="ＭＳ Ｐゴシック" charset="0"/>
              </a:rPr>
              <a:t>:</a:t>
            </a:r>
            <a:endParaRPr kumimoji="0" lang="en-GB">
              <a:latin typeface="Tahoma" charset="0"/>
              <a:ea typeface="ＭＳ Ｐゴシック" charset="0"/>
            </a:endParaRPr>
          </a:p>
        </p:txBody>
      </p:sp>
      <p:sp>
        <p:nvSpPr>
          <p:cNvPr id="482309"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CC0000"/>
                </a:solidFill>
                <a:effectLst>
                  <a:outerShdw blurRad="38100" dist="38100" dir="2700000" algn="tl">
                    <a:srgbClr val="000000"/>
                  </a:outerShdw>
                </a:effectLst>
                <a:latin typeface="Arial" charset="0"/>
              </a:rPr>
              <a:t>BODY</a:t>
            </a:r>
            <a:endParaRPr lang="en-GB" sz="2800" b="1">
              <a:solidFill>
                <a:srgbClr val="CC0000"/>
              </a:solidFill>
              <a:effectLst>
                <a:outerShdw blurRad="38100" dist="38100" dir="2700000" algn="tl">
                  <a:srgbClr val="000000"/>
                </a:outerShdw>
              </a:effectLst>
              <a:latin typeface="Arial" charset="0"/>
            </a:endParaRPr>
          </a:p>
        </p:txBody>
      </p:sp>
      <p:sp>
        <p:nvSpPr>
          <p:cNvPr id="393221" name="Text Box 6"/>
          <p:cNvSpPr txBox="1">
            <a:spLocks noChangeArrowheads="1"/>
          </p:cNvSpPr>
          <p:nvPr/>
        </p:nvSpPr>
        <p:spPr bwMode="auto">
          <a:xfrm>
            <a:off x="8101013" y="0"/>
            <a:ext cx="10429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EFF4F8"/>
                </a:solidFill>
                <a:latin typeface="Arial" charset="0"/>
                <a:cs typeface="Arial" charset="0"/>
              </a:rPr>
              <a:t>231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subTitle" idx="1"/>
          </p:nvPr>
        </p:nvSpPr>
        <p:spPr>
          <a:xfrm>
            <a:off x="685800" y="533400"/>
            <a:ext cx="7173913" cy="4953000"/>
          </a:xfrm>
        </p:spPr>
        <p:txBody>
          <a:bodyPr/>
          <a:lstStyle/>
          <a:p>
            <a:pPr algn="l" eaLnBrk="1" hangingPunct="1">
              <a:lnSpc>
                <a:spcPct val="110000"/>
              </a:lnSpc>
              <a:defRPr/>
            </a:pPr>
            <a:endParaRPr lang="en-GB" sz="2400">
              <a:solidFill>
                <a:srgbClr val="FFFFFF"/>
              </a:solidFill>
              <a:latin typeface="Arial" charset="0"/>
              <a:ea typeface="ＭＳ Ｐゴシック" charset="0"/>
            </a:endParaRPr>
          </a:p>
          <a:p>
            <a:pPr algn="l" eaLnBrk="1" hangingPunct="1">
              <a:lnSpc>
                <a:spcPct val="110000"/>
              </a:lnSpc>
              <a:defRPr/>
            </a:pPr>
            <a:r>
              <a:rPr lang="en-US" altLang="zh-CN">
                <a:solidFill>
                  <a:srgbClr val="FFFFFF"/>
                </a:solidFill>
                <a:effectLst>
                  <a:outerShdw blurRad="38100" dist="38100" dir="2700000" algn="tl">
                    <a:srgbClr val="000000"/>
                  </a:outerShdw>
                </a:effectLst>
                <a:latin typeface="Arial" charset="0"/>
                <a:ea typeface="宋体" charset="0"/>
                <a:cs typeface="宋体" charset="0"/>
              </a:rPr>
              <a:t>Deacons are not rulers. They are a</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subordinate class of officers who serve</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under the direction of the elders.</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Deacons assist the elders,</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especially by relieving them of</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distractions in the temporal affairs of the church.</a:t>
            </a:r>
            <a:r>
              <a:rPr lang="en-US" altLang="zh-CN" baseline="30000">
                <a:solidFill>
                  <a:srgbClr val="FFFFFF"/>
                </a:solidFill>
                <a:effectLst>
                  <a:outerShdw blurRad="38100" dist="38100" dir="2700000" algn="tl">
                    <a:srgbClr val="000000"/>
                  </a:outerShdw>
                </a:effectLst>
                <a:latin typeface="Arial" charset="0"/>
                <a:ea typeface="宋体" charset="0"/>
                <a:cs typeface="宋体" charset="0"/>
              </a:rPr>
              <a:t>1</a:t>
            </a:r>
            <a:r>
              <a:rPr lang="en-US" altLang="zh-CN" sz="2800" baseline="30000">
                <a:solidFill>
                  <a:srgbClr val="FFFFFF"/>
                </a:solidFill>
                <a:latin typeface="Arial" charset="0"/>
                <a:ea typeface="宋体" charset="0"/>
                <a:cs typeface="宋体" charset="0"/>
              </a:rPr>
              <a:t> </a:t>
            </a:r>
            <a:endParaRPr lang="en-GB" altLang="zh-CN" sz="2800">
              <a:solidFill>
                <a:srgbClr val="FFFFFF"/>
              </a:solidFill>
              <a:latin typeface="Arial" charset="0"/>
              <a:ea typeface="宋体" charset="0"/>
              <a:cs typeface="宋体" charset="0"/>
            </a:endParaRPr>
          </a:p>
          <a:p>
            <a:pPr algn="l" eaLnBrk="1" hangingPunct="1">
              <a:lnSpc>
                <a:spcPct val="110000"/>
              </a:lnSpc>
              <a:defRPr/>
            </a:pPr>
            <a:endParaRPr lang="en-US" altLang="zh-CN" sz="1600" baseline="30000">
              <a:solidFill>
                <a:srgbClr val="FFFFFF"/>
              </a:solidFill>
              <a:latin typeface="Arial" charset="0"/>
              <a:ea typeface="宋体" charset="0"/>
              <a:cs typeface="宋体" charset="0"/>
            </a:endParaRPr>
          </a:p>
          <a:p>
            <a:pPr algn="l" eaLnBrk="1" hangingPunct="1">
              <a:lnSpc>
                <a:spcPct val="110000"/>
              </a:lnSpc>
              <a:defRPr/>
            </a:pPr>
            <a:r>
              <a:rPr lang="en-US" altLang="zh-CN" sz="1600" baseline="30000">
                <a:solidFill>
                  <a:srgbClr val="FFFFFF"/>
                </a:solidFill>
                <a:latin typeface="Arial" charset="0"/>
                <a:ea typeface="宋体" charset="0"/>
                <a:cs typeface="宋体" charset="0"/>
              </a:rPr>
              <a:t>1</a:t>
            </a:r>
            <a:r>
              <a:rPr lang="en-US" altLang="zh-CN" sz="1600">
                <a:solidFill>
                  <a:srgbClr val="FFFFFF"/>
                </a:solidFill>
                <a:latin typeface="Arial" charset="0"/>
                <a:ea typeface="宋体" charset="0"/>
                <a:cs typeface="宋体" charset="0"/>
              </a:rPr>
              <a:t>http://www.swrb.com/newslett/actualNLs/bcg_ch02.htm.</a:t>
            </a:r>
            <a:endParaRPr lang="en-GB" sz="1600">
              <a:solidFill>
                <a:srgbClr val="FFFFFF"/>
              </a:solidFill>
              <a:latin typeface="Arial" charset="0"/>
              <a:ea typeface="宋体" charset="0"/>
              <a:cs typeface="宋体" charset="0"/>
            </a:endParaRPr>
          </a:p>
        </p:txBody>
      </p:sp>
      <p:sp>
        <p:nvSpPr>
          <p:cNvPr id="484355"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b="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4356" name="Rectangle 4"/>
          <p:cNvSpPr>
            <a:spLocks noGrp="1" noChangeArrowheads="1"/>
          </p:cNvSpPr>
          <p:nvPr>
            <p:ph type="ctrTitle"/>
          </p:nvPr>
        </p:nvSpPr>
        <p:spPr>
          <a:xfrm>
            <a:off x="611188" y="0"/>
            <a:ext cx="7416800" cy="692150"/>
          </a:xfrm>
        </p:spPr>
        <p:txBody>
          <a:bodyPr/>
          <a:lstStyle/>
          <a:p>
            <a:pPr eaLnBrk="1" hangingPunct="1">
              <a:defRPr/>
            </a:pPr>
            <a:r>
              <a:rPr lang="en-GB" i="1">
                <a:effectLst>
                  <a:outerShdw blurRad="38100" dist="38100" dir="2700000" algn="tl">
                    <a:srgbClr val="000000"/>
                  </a:outerShdw>
                </a:effectLst>
                <a:latin typeface="Arial" charset="0"/>
                <a:ea typeface="ＭＳ Ｐゴシック" charset="0"/>
              </a:rPr>
              <a:t>Attention:</a:t>
            </a:r>
          </a:p>
        </p:txBody>
      </p:sp>
      <p:sp>
        <p:nvSpPr>
          <p:cNvPr id="484357"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2F1311"/>
                </a:solidFill>
                <a:effectLst>
                  <a:outerShdw blurRad="38100" dist="38100" dir="2700000" algn="tl">
                    <a:srgbClr val="000000"/>
                  </a:outerShdw>
                </a:effectLst>
                <a:latin typeface="Arial" charset="0"/>
              </a:rPr>
              <a:t>BODY</a:t>
            </a:r>
          </a:p>
        </p:txBody>
      </p:sp>
      <p:sp>
        <p:nvSpPr>
          <p:cNvPr id="484358" name="Text Box 6"/>
          <p:cNvSpPr txBox="1">
            <a:spLocks noChangeArrowheads="1"/>
          </p:cNvSpPr>
          <p:nvPr/>
        </p:nvSpPr>
        <p:spPr bwMode="auto">
          <a:xfrm>
            <a:off x="8172450" y="0"/>
            <a:ext cx="971550" cy="461963"/>
          </a:xfrm>
          <a:prstGeom prst="rect">
            <a:avLst/>
          </a:prstGeom>
          <a:solidFill>
            <a:schemeClr val="accent1"/>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000000"/>
                </a:solidFill>
                <a:latin typeface="Arial" charset="0"/>
                <a:cs typeface="Arial" charset="0"/>
              </a:rPr>
              <a:t>231</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subTitle" idx="1"/>
          </p:nvPr>
        </p:nvSpPr>
        <p:spPr>
          <a:xfrm>
            <a:off x="685800" y="457200"/>
            <a:ext cx="7021513" cy="5105400"/>
          </a:xfrm>
        </p:spPr>
        <p:txBody>
          <a:bodyPr/>
          <a:lstStyle/>
          <a:p>
            <a:pPr algn="l" eaLnBrk="1" hangingPunct="1">
              <a:lnSpc>
                <a:spcPct val="110000"/>
              </a:lnSpc>
              <a:defRPr/>
            </a:pPr>
            <a:endParaRPr lang="en-GB" sz="2400">
              <a:solidFill>
                <a:srgbClr val="FFFFFF"/>
              </a:solidFill>
              <a:latin typeface="Arial" charset="0"/>
              <a:ea typeface="ＭＳ Ｐゴシック" charset="0"/>
            </a:endParaRPr>
          </a:p>
          <a:p>
            <a:pPr algn="l" eaLnBrk="1" hangingPunct="1">
              <a:lnSpc>
                <a:spcPct val="120000"/>
              </a:lnSpc>
              <a:defRPr/>
            </a:pPr>
            <a:r>
              <a:rPr lang="en-US" altLang="zh-CN" sz="2800">
                <a:solidFill>
                  <a:srgbClr val="FFFFFF"/>
                </a:solidFill>
                <a:effectLst>
                  <a:outerShdw blurRad="38100" dist="38100" dir="2700000" algn="tl">
                    <a:srgbClr val="000000"/>
                  </a:outerShdw>
                </a:effectLst>
                <a:latin typeface="Arial" charset="0"/>
                <a:ea typeface="宋体" charset="0"/>
                <a:cs typeface="宋体" charset="0"/>
              </a:rPr>
              <a:t>It is significant that nowhere in the New</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Testament do deacons have</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ruling authority over the church as the</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elders do, nor are deacons ever</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required to be able to teach Scripture or</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sound doctrine.</a:t>
            </a:r>
            <a:r>
              <a:rPr lang="en-US" altLang="zh-CN" sz="2800" baseline="30000">
                <a:solidFill>
                  <a:srgbClr val="FFFFFF"/>
                </a:solidFill>
                <a:effectLst>
                  <a:outerShdw blurRad="38100" dist="38100" dir="2700000" algn="tl">
                    <a:srgbClr val="000000"/>
                  </a:outerShdw>
                </a:effectLst>
                <a:latin typeface="Arial" charset="0"/>
                <a:ea typeface="宋体" charset="0"/>
                <a:cs typeface="宋体" charset="0"/>
              </a:rPr>
              <a:t>1</a:t>
            </a:r>
            <a:r>
              <a:rPr lang="en-US" altLang="zh-CN" sz="2800" baseline="30000">
                <a:solidFill>
                  <a:srgbClr val="FFFFFF"/>
                </a:solidFill>
                <a:latin typeface="Arial" charset="0"/>
                <a:ea typeface="宋体" charset="0"/>
                <a:cs typeface="宋体" charset="0"/>
              </a:rPr>
              <a:t> </a:t>
            </a:r>
          </a:p>
          <a:p>
            <a:pPr algn="l" eaLnBrk="1" hangingPunct="1">
              <a:lnSpc>
                <a:spcPct val="110000"/>
              </a:lnSpc>
              <a:defRPr/>
            </a:pPr>
            <a:endParaRPr lang="en-GB" altLang="zh-CN" sz="2400">
              <a:solidFill>
                <a:srgbClr val="FFFFFF"/>
              </a:solidFill>
              <a:latin typeface="Arial" charset="0"/>
              <a:ea typeface="宋体" charset="0"/>
              <a:cs typeface="宋体" charset="0"/>
            </a:endParaRPr>
          </a:p>
          <a:p>
            <a:pPr algn="l" eaLnBrk="1" hangingPunct="1">
              <a:lnSpc>
                <a:spcPct val="110000"/>
              </a:lnSpc>
              <a:defRPr/>
            </a:pPr>
            <a:r>
              <a:rPr lang="en-US" altLang="zh-CN" sz="1600" baseline="30000">
                <a:solidFill>
                  <a:srgbClr val="FFFFFF"/>
                </a:solidFill>
                <a:latin typeface="Arial" charset="0"/>
                <a:ea typeface="宋体" charset="0"/>
                <a:cs typeface="宋体" charset="0"/>
              </a:rPr>
              <a:t>1</a:t>
            </a:r>
            <a:r>
              <a:rPr lang="en-US" altLang="zh-CN" sz="1600">
                <a:solidFill>
                  <a:srgbClr val="FFFFFF"/>
                </a:solidFill>
                <a:latin typeface="Arial" charset="0"/>
                <a:ea typeface="宋体" charset="0"/>
                <a:cs typeface="宋体" charset="0"/>
              </a:rPr>
              <a:t>Wayne Grudem, </a:t>
            </a:r>
            <a:r>
              <a:rPr lang="en-US" altLang="zh-CN" sz="1600" i="1">
                <a:solidFill>
                  <a:srgbClr val="FFFFFF"/>
                </a:solidFill>
                <a:latin typeface="Arial" charset="0"/>
                <a:ea typeface="宋体" charset="0"/>
                <a:cs typeface="宋体" charset="0"/>
              </a:rPr>
              <a:t>Systematic Theology: An Introduction to Biblical Doctrine</a:t>
            </a:r>
            <a:r>
              <a:rPr lang="en-US" altLang="zh-CN" sz="1600">
                <a:solidFill>
                  <a:srgbClr val="FFFFFF"/>
                </a:solidFill>
                <a:latin typeface="Arial" charset="0"/>
                <a:ea typeface="宋体" charset="0"/>
                <a:cs typeface="宋体" charset="0"/>
              </a:rPr>
              <a:t>, 920.</a:t>
            </a:r>
            <a:endParaRPr lang="en-GB" sz="1600">
              <a:solidFill>
                <a:srgbClr val="FFFFFF"/>
              </a:solidFill>
              <a:latin typeface="Arial" charset="0"/>
              <a:ea typeface="宋体" charset="0"/>
              <a:cs typeface="宋体" charset="0"/>
            </a:endParaRPr>
          </a:p>
        </p:txBody>
      </p:sp>
      <p:sp>
        <p:nvSpPr>
          <p:cNvPr id="486403"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b="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6404" name="Rectangle 4"/>
          <p:cNvSpPr>
            <a:spLocks noGrp="1" noChangeArrowheads="1"/>
          </p:cNvSpPr>
          <p:nvPr>
            <p:ph type="ctrTitle"/>
          </p:nvPr>
        </p:nvSpPr>
        <p:spPr>
          <a:xfrm>
            <a:off x="611188" y="0"/>
            <a:ext cx="7416800" cy="692150"/>
          </a:xfrm>
        </p:spPr>
        <p:txBody>
          <a:bodyPr/>
          <a:lstStyle/>
          <a:p>
            <a:pPr eaLnBrk="1" hangingPunct="1">
              <a:defRPr/>
            </a:pPr>
            <a:r>
              <a:rPr lang="en-GB" i="1">
                <a:effectLst>
                  <a:outerShdw blurRad="38100" dist="38100" dir="2700000" algn="tl">
                    <a:srgbClr val="000000"/>
                  </a:outerShdw>
                </a:effectLst>
                <a:latin typeface="Arial" charset="0"/>
                <a:ea typeface="ＭＳ Ｐゴシック" charset="0"/>
              </a:rPr>
              <a:t>Attention:</a:t>
            </a:r>
          </a:p>
        </p:txBody>
      </p:sp>
      <p:sp>
        <p:nvSpPr>
          <p:cNvPr id="486405"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2F1311"/>
                </a:solidFill>
                <a:effectLst>
                  <a:outerShdw blurRad="38100" dist="38100" dir="2700000" algn="tl">
                    <a:srgbClr val="000000"/>
                  </a:outerShdw>
                </a:effectLst>
                <a:latin typeface="Arial" charset="0"/>
              </a:rPr>
              <a:t>BODY</a:t>
            </a:r>
          </a:p>
        </p:txBody>
      </p:sp>
      <p:sp>
        <p:nvSpPr>
          <p:cNvPr id="7" name="Text Box 6"/>
          <p:cNvSpPr txBox="1">
            <a:spLocks noChangeArrowheads="1"/>
          </p:cNvSpPr>
          <p:nvPr/>
        </p:nvSpPr>
        <p:spPr bwMode="auto">
          <a:xfrm>
            <a:off x="8172450" y="0"/>
            <a:ext cx="971550" cy="461963"/>
          </a:xfrm>
          <a:prstGeom prst="rect">
            <a:avLst/>
          </a:prstGeom>
          <a:solidFill>
            <a:schemeClr val="accent1"/>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000000"/>
                </a:solidFill>
                <a:latin typeface="Arial" charset="0"/>
                <a:cs typeface="Arial" charset="0"/>
              </a:rPr>
              <a:t>231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62" name="Rectangle 2"/>
          <p:cNvSpPr>
            <a:spLocks noChangeArrowheads="1"/>
          </p:cNvSpPr>
          <p:nvPr/>
        </p:nvSpPr>
        <p:spPr bwMode="auto">
          <a:xfrm>
            <a:off x="2268538" y="5876925"/>
            <a:ext cx="5400675" cy="792163"/>
          </a:xfrm>
          <a:prstGeom prst="rect">
            <a:avLst/>
          </a:prstGeom>
          <a:solidFill>
            <a:srgbClr val="FBE0FF"/>
          </a:solidFill>
          <a:ln w="381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9363" name="Rectangle 3"/>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9364" name="Rectangle 4"/>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88453" name="Rectangle 5"/>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dirty="0">
              <a:latin typeface="Arial" charset="0"/>
              <a:ea typeface="ＭＳ Ｐゴシック" charset="0"/>
            </a:endParaRPr>
          </a:p>
          <a:p>
            <a:pPr eaLnBrk="1" hangingPunct="1">
              <a:tabLst>
                <a:tab pos="5656263" algn="l"/>
              </a:tabLst>
              <a:defRPr/>
            </a:pPr>
            <a:endParaRPr lang="en-US" altLang="zh-CN" sz="3600" b="1"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b="1"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r>
              <a:rPr lang="en-US" altLang="zh-CN" sz="3600" b="1" dirty="0">
                <a:effectLst>
                  <a:outerShdw blurRad="38100" dist="38100" dir="2700000" algn="tl">
                    <a:srgbClr val="DDDDDD"/>
                  </a:outerShdw>
                </a:effectLst>
                <a:latin typeface="Arial" charset="0"/>
                <a:ea typeface="宋体" charset="0"/>
                <a:cs typeface="宋体" charset="0"/>
              </a:rPr>
              <a:t>Elders (govern /make decisions)</a:t>
            </a:r>
            <a:endParaRPr lang="en-US" altLang="zh-CN" sz="3600" b="1" u="sng"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dirty="0">
              <a:latin typeface="Arial" charset="0"/>
              <a:ea typeface="宋体" charset="0"/>
              <a:cs typeface="宋体" charset="0"/>
            </a:endParaRPr>
          </a:p>
          <a:p>
            <a:pPr eaLnBrk="1" hangingPunct="1">
              <a:tabLst>
                <a:tab pos="5656263" algn="l"/>
              </a:tabLst>
              <a:defRPr/>
            </a:pPr>
            <a:endParaRPr lang="en-US" altLang="zh-CN" sz="3600" dirty="0">
              <a:latin typeface="Arial" charset="0"/>
              <a:ea typeface="宋体" charset="0"/>
              <a:cs typeface="宋体" charset="0"/>
            </a:endParaRPr>
          </a:p>
          <a:p>
            <a:pPr eaLnBrk="1" hangingPunct="1">
              <a:tabLst>
                <a:tab pos="5656263" algn="l"/>
              </a:tabLst>
              <a:defRPr/>
            </a:pPr>
            <a:r>
              <a:rPr lang="en-US" altLang="zh-CN" sz="3600" b="1" dirty="0">
                <a:effectLst>
                  <a:outerShdw blurRad="38100" dist="38100" dir="2700000" algn="tl">
                    <a:srgbClr val="DDDDDD"/>
                  </a:outerShdw>
                </a:effectLst>
                <a:latin typeface="Arial" charset="0"/>
                <a:ea typeface="宋体" charset="0"/>
                <a:cs typeface="宋体" charset="0"/>
              </a:rPr>
              <a:t>Deacons (service)</a:t>
            </a:r>
            <a:endParaRPr lang="en-US" altLang="zh-CN" sz="3600" b="1" u="sng"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b="1"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dirty="0">
              <a:latin typeface="Arial" charset="0"/>
              <a:ea typeface="宋体" charset="0"/>
              <a:cs typeface="宋体" charset="0"/>
            </a:endParaRPr>
          </a:p>
          <a:p>
            <a:pPr eaLnBrk="1" hangingPunct="1">
              <a:tabLst>
                <a:tab pos="5656263" algn="l"/>
              </a:tabLst>
              <a:defRPr/>
            </a:pPr>
            <a:r>
              <a:rPr lang="en-US" altLang="zh-CN" sz="3600" b="1" dirty="0">
                <a:effectLst>
                  <a:outerShdw blurRad="38100" dist="38100" dir="2700000" algn="tl">
                    <a:srgbClr val="DDDDDD"/>
                  </a:outerShdw>
                </a:effectLst>
                <a:latin typeface="Arial" charset="0"/>
                <a:ea typeface="宋体" charset="0"/>
                <a:cs typeface="宋体" charset="0"/>
              </a:rPr>
              <a:t>Congregation (appoint)</a:t>
            </a:r>
            <a:endParaRPr lang="en-GB" sz="3600" b="1" dirty="0">
              <a:effectLst>
                <a:outerShdw blurRad="38100" dist="38100" dir="2700000" algn="tl">
                  <a:srgbClr val="DDDDDD"/>
                </a:outerShdw>
              </a:effectLst>
              <a:latin typeface="Arial" charset="0"/>
              <a:ea typeface="宋体" charset="0"/>
              <a:cs typeface="宋体" charset="0"/>
            </a:endParaRPr>
          </a:p>
        </p:txBody>
      </p:sp>
      <p:sp>
        <p:nvSpPr>
          <p:cNvPr id="488454" name="Rectangle 6"/>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b="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88455" name="Rectangle 7"/>
          <p:cNvSpPr>
            <a:spLocks noGrp="1" noChangeArrowheads="1"/>
          </p:cNvSpPr>
          <p:nvPr>
            <p:ph type="ctrTitle"/>
          </p:nvPr>
        </p:nvSpPr>
        <p:spPr>
          <a:xfrm>
            <a:off x="611188" y="0"/>
            <a:ext cx="8075612" cy="1341438"/>
          </a:xfrm>
        </p:spPr>
        <p:txBody>
          <a:bodyPr/>
          <a:lstStyle/>
          <a:p>
            <a:pPr eaLnBrk="1" hangingPunct="1">
              <a:defRPr/>
            </a:pPr>
            <a:r>
              <a:rPr lang="en-US" altLang="zh-CN" sz="4000" b="1" i="1">
                <a:effectLst>
                  <a:outerShdw blurRad="38100" dist="38100" dir="2700000" algn="tl">
                    <a:srgbClr val="DDDDDD"/>
                  </a:outerShdw>
                </a:effectLst>
                <a:latin typeface="Arial" charset="0"/>
                <a:ea typeface="宋体" charset="0"/>
                <a:cs typeface="宋体" charset="0"/>
              </a:rPr>
              <a:t>Proposed Form of Church Government</a:t>
            </a:r>
          </a:p>
        </p:txBody>
      </p:sp>
      <p:sp>
        <p:nvSpPr>
          <p:cNvPr id="488456" name="Rectangle 8"/>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0000"/>
                </a:solidFill>
                <a:effectLst>
                  <a:outerShdw blurRad="38100" dist="38100" dir="2700000" algn="tl">
                    <a:srgbClr val="FFFFFF"/>
                  </a:outerShdw>
                </a:effectLst>
                <a:latin typeface="Arial" charset="0"/>
              </a:rPr>
              <a:t>BODY</a:t>
            </a:r>
          </a:p>
        </p:txBody>
      </p:sp>
      <p:sp>
        <p:nvSpPr>
          <p:cNvPr id="399369" name="Line 9"/>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399370" name="Line 10"/>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endParaRPr>
          </a:p>
        </p:txBody>
      </p:sp>
      <p:sp>
        <p:nvSpPr>
          <p:cNvPr id="488459" name="Text Box 11"/>
          <p:cNvSpPr txBox="1">
            <a:spLocks noChangeArrowheads="1"/>
          </p:cNvSpPr>
          <p:nvPr/>
        </p:nvSpPr>
        <p:spPr bwMode="auto">
          <a:xfrm>
            <a:off x="8101013" y="0"/>
            <a:ext cx="1042987" cy="461963"/>
          </a:xfrm>
          <a:prstGeom prst="rect">
            <a:avLst/>
          </a:prstGeom>
          <a:solidFill>
            <a:schemeClr val="accent1"/>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000000"/>
                </a:solidFill>
                <a:latin typeface="Arial" charset="0"/>
                <a:cs typeface="Arial" charset="0"/>
              </a:rPr>
              <a:t>236a</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01411" name="Oval 3"/>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p>
            <a:endParaRPr lang="en-US" sz="2000">
              <a:solidFill>
                <a:srgbClr val="000000"/>
              </a:solidFill>
              <a:latin typeface="Arial" charset="0"/>
              <a:cs typeface="Arial" charset="0"/>
            </a:endParaRPr>
          </a:p>
        </p:txBody>
      </p:sp>
      <p:sp>
        <p:nvSpPr>
          <p:cNvPr id="490500" name="Rectangle 4"/>
          <p:cNvSpPr>
            <a:spLocks noGrp="1" noChangeArrowheads="1"/>
          </p:cNvSpPr>
          <p:nvPr>
            <p:ph type="ctrTitle"/>
          </p:nvPr>
        </p:nvSpPr>
        <p:spPr>
          <a:xfrm>
            <a:off x="611188" y="0"/>
            <a:ext cx="8532812" cy="1196975"/>
          </a:xfrm>
        </p:spPr>
        <p:txBody>
          <a:bodyPr/>
          <a:lstStyle/>
          <a:p>
            <a:pPr algn="l" eaLnBrk="1" hangingPunct="1">
              <a:lnSpc>
                <a:spcPct val="90000"/>
              </a:lnSpc>
              <a:defRPr/>
            </a:pPr>
            <a:r>
              <a:rPr lang="en-US" altLang="zh-CN" i="1">
                <a:effectLst>
                  <a:outerShdw blurRad="38100" dist="38100" dir="2700000" algn="tl">
                    <a:srgbClr val="FFFFFF"/>
                  </a:outerShdw>
                </a:effectLst>
                <a:latin typeface="Arial" charset="0"/>
                <a:ea typeface="宋体" charset="0"/>
                <a:cs typeface="宋体" charset="0"/>
              </a:rPr>
              <a:t>Elder-Congregation dynamics:</a:t>
            </a:r>
          </a:p>
        </p:txBody>
      </p:sp>
      <p:sp>
        <p:nvSpPr>
          <p:cNvPr id="490501" name="Rectangle 5"/>
          <p:cNvSpPr>
            <a:spLocks noGrp="1" noChangeArrowheads="1"/>
          </p:cNvSpPr>
          <p:nvPr>
            <p:ph type="subTitle" idx="1"/>
          </p:nvPr>
        </p:nvSpPr>
        <p:spPr>
          <a:xfrm>
            <a:off x="0" y="1268413"/>
            <a:ext cx="9144000" cy="5589587"/>
          </a:xfrm>
        </p:spPr>
        <p:txBody>
          <a:bodyPr/>
          <a:lstStyle/>
          <a:p>
            <a:pPr eaLnBrk="1" hangingPunct="1">
              <a:defRPr/>
            </a:pPr>
            <a:r>
              <a:rPr lang="en-US" altLang="zh-CN" sz="4000" b="1">
                <a:effectLst>
                  <a:outerShdw blurRad="38100" dist="38100" dir="2700000" algn="tl">
                    <a:srgbClr val="FFFFFF"/>
                  </a:outerShdw>
                </a:effectLst>
                <a:latin typeface="Arial" charset="0"/>
                <a:ea typeface="宋体" charset="0"/>
                <a:cs typeface="宋体" charset="0"/>
              </a:rPr>
              <a:t>E   l   d   e   r   s</a:t>
            </a:r>
          </a:p>
          <a:p>
            <a:pPr eaLnBrk="1" hangingPunct="1">
              <a:defRPr/>
            </a:pPr>
            <a:endParaRPr lang="en-US" altLang="zh-CN" sz="4000" u="sng">
              <a:latin typeface="Arial" charset="0"/>
              <a:ea typeface="宋体" charset="0"/>
              <a:cs typeface="宋体" charset="0"/>
            </a:endParaRPr>
          </a:p>
          <a:p>
            <a:pPr eaLnBrk="1" hangingPunct="1">
              <a:defRPr/>
            </a:pPr>
            <a:endParaRPr lang="en-US" altLang="zh-CN" u="sng">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r>
              <a:rPr lang="en-US" altLang="zh-CN" sz="4000" b="1">
                <a:effectLst>
                  <a:outerShdw blurRad="38100" dist="38100" dir="2700000" algn="tl">
                    <a:srgbClr val="FFFFFF"/>
                  </a:outerShdw>
                </a:effectLst>
                <a:latin typeface="Arial" charset="0"/>
                <a:ea typeface="宋体" charset="0"/>
                <a:cs typeface="宋体" charset="0"/>
              </a:rPr>
              <a:t>C  o  n  g  r  e  g  a  t  i  o  n</a:t>
            </a:r>
            <a:endParaRPr lang="en-GB" sz="4000" b="1">
              <a:effectLst>
                <a:outerShdw blurRad="38100" dist="38100" dir="2700000" algn="tl">
                  <a:srgbClr val="FFFFFF"/>
                </a:outerShdw>
              </a:effectLst>
              <a:latin typeface="Arial" charset="0"/>
              <a:ea typeface="ＭＳ Ｐゴシック" charset="0"/>
            </a:endParaRPr>
          </a:p>
        </p:txBody>
      </p:sp>
      <p:sp>
        <p:nvSpPr>
          <p:cNvPr id="401414" name="AutoShape 6"/>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90503" name="Text Box 7"/>
          <p:cNvSpPr txBox="1">
            <a:spLocks noChangeArrowheads="1"/>
          </p:cNvSpPr>
          <p:nvPr/>
        </p:nvSpPr>
        <p:spPr bwMode="auto">
          <a:xfrm>
            <a:off x="684213" y="2565400"/>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Regard</a:t>
            </a:r>
          </a:p>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themselves as</a:t>
            </a:r>
          </a:p>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servants</a:t>
            </a:r>
          </a:p>
        </p:txBody>
      </p:sp>
      <p:sp>
        <p:nvSpPr>
          <p:cNvPr id="401416" name="AutoShape 8"/>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90505" name="Text Box 9"/>
          <p:cNvSpPr txBox="1">
            <a:spLocks noChangeArrowheads="1"/>
          </p:cNvSpPr>
          <p:nvPr/>
        </p:nvSpPr>
        <p:spPr bwMode="auto">
          <a:xfrm>
            <a:off x="4356100" y="2349500"/>
            <a:ext cx="1008063" cy="3113088"/>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GB" sz="3600" b="1">
                <a:solidFill>
                  <a:srgbClr val="FFFFFF"/>
                </a:solidFill>
                <a:effectLst>
                  <a:outerShdw blurRad="38100" dist="38100" dir="2700000" algn="tl">
                    <a:srgbClr val="000000"/>
                  </a:outerShdw>
                </a:effectLst>
              </a:rPr>
              <a:t>L</a:t>
            </a:r>
          </a:p>
          <a:p>
            <a:pPr algn="ctr" eaLnBrk="1" hangingPunct="1">
              <a:spcBef>
                <a:spcPct val="50000"/>
              </a:spcBef>
              <a:defRPr/>
            </a:pPr>
            <a:r>
              <a:rPr lang="en-GB" sz="3600" b="1">
                <a:solidFill>
                  <a:srgbClr val="FFFFFF"/>
                </a:solidFill>
                <a:effectLst>
                  <a:outerShdw blurRad="38100" dist="38100" dir="2700000" algn="tl">
                    <a:srgbClr val="000000"/>
                  </a:outerShdw>
                </a:effectLst>
              </a:rPr>
              <a:t>O</a:t>
            </a:r>
          </a:p>
          <a:p>
            <a:pPr algn="ctr" eaLnBrk="1" hangingPunct="1">
              <a:spcBef>
                <a:spcPct val="50000"/>
              </a:spcBef>
              <a:defRPr/>
            </a:pPr>
            <a:r>
              <a:rPr lang="en-GB" sz="3600" b="1">
                <a:solidFill>
                  <a:srgbClr val="FFFFFF"/>
                </a:solidFill>
                <a:effectLst>
                  <a:outerShdw blurRad="38100" dist="38100" dir="2700000" algn="tl">
                    <a:srgbClr val="000000"/>
                  </a:outerShdw>
                </a:effectLst>
              </a:rPr>
              <a:t>V</a:t>
            </a:r>
          </a:p>
          <a:p>
            <a:pPr algn="ctr" eaLnBrk="1" hangingPunct="1">
              <a:spcBef>
                <a:spcPct val="50000"/>
              </a:spcBef>
              <a:defRPr/>
            </a:pPr>
            <a:r>
              <a:rPr lang="en-GB" sz="3600" b="1">
                <a:solidFill>
                  <a:srgbClr val="FFFFFF"/>
                </a:solidFill>
                <a:effectLst>
                  <a:outerShdw blurRad="38100" dist="38100" dir="2700000" algn="tl">
                    <a:srgbClr val="000000"/>
                  </a:outerShdw>
                </a:effectLst>
              </a:rPr>
              <a:t>E</a:t>
            </a:r>
          </a:p>
        </p:txBody>
      </p:sp>
      <p:sp>
        <p:nvSpPr>
          <p:cNvPr id="490506" name="Rectangle 10"/>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b="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90507" name="Rectangle 11"/>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0000"/>
                </a:solidFill>
                <a:effectLst>
                  <a:outerShdw blurRad="38100" dist="38100" dir="2700000" algn="tl">
                    <a:srgbClr val="FFFFFF"/>
                  </a:outerShdw>
                </a:effectLst>
                <a:latin typeface="Arial" charset="0"/>
              </a:rPr>
              <a:t>BODY</a:t>
            </a:r>
          </a:p>
        </p:txBody>
      </p:sp>
      <p:sp>
        <p:nvSpPr>
          <p:cNvPr id="401420" name="AutoShape 12"/>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90509" name="Text Box 13"/>
          <p:cNvSpPr txBox="1">
            <a:spLocks noChangeArrowheads="1"/>
          </p:cNvSpPr>
          <p:nvPr/>
        </p:nvSpPr>
        <p:spPr bwMode="auto">
          <a:xfrm>
            <a:off x="5508625" y="3429000"/>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Regard</a:t>
            </a:r>
          </a:p>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them as</a:t>
            </a:r>
          </a:p>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leaders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mn-cs"/>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498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1331640" y="404664"/>
            <a:ext cx="7772400" cy="1656184"/>
          </a:xfrm>
        </p:spPr>
        <p:txBody>
          <a:bodyPr/>
          <a:lstStyle/>
          <a:p>
            <a:pPr eaLnBrk="1" hangingPunct="1"/>
            <a:r>
              <a:rPr lang="en-US" sz="4000" b="1" dirty="0">
                <a:latin typeface="Engravers MT" charset="0"/>
                <a:ea typeface="ＭＳ Ｐゴシック" charset="0"/>
                <a:cs typeface="ＭＳ Ｐゴシック" charset="0"/>
              </a:rPr>
              <a:t>False Teachers </a:t>
            </a:r>
            <a:br>
              <a:rPr lang="en-US" sz="4000" b="1" dirty="0">
                <a:latin typeface="Engravers MT" charset="0"/>
                <a:ea typeface="ＭＳ Ｐゴシック" charset="0"/>
                <a:cs typeface="ＭＳ Ｐゴシック" charset="0"/>
              </a:rPr>
            </a:br>
            <a:r>
              <a:rPr lang="en-US" sz="4000" b="1" dirty="0">
                <a:latin typeface="Engravers MT" charset="0"/>
                <a:ea typeface="ＭＳ Ｐゴシック" charset="0"/>
                <a:cs typeface="ＭＳ Ｐゴシック" charset="0"/>
              </a:rPr>
              <a:t>and Teachings</a:t>
            </a:r>
            <a:r>
              <a:rPr lang="en-US" dirty="0">
                <a:latin typeface="Engravers MT" charset="0"/>
                <a:ea typeface="ＭＳ Ｐゴシック" charset="0"/>
                <a:cs typeface="ＭＳ Ｐゴシック" charset="0"/>
              </a:rPr>
              <a:t> </a:t>
            </a:r>
            <a:br>
              <a:rPr lang="en-US" dirty="0">
                <a:latin typeface="Engravers MT" charset="0"/>
                <a:ea typeface="ＭＳ Ｐゴシック" charset="0"/>
                <a:cs typeface="ＭＳ Ｐゴシック" charset="0"/>
              </a:rPr>
            </a:br>
            <a:r>
              <a:rPr lang="en-US" sz="3200" b="1" dirty="0">
                <a:latin typeface="Arial" charset="0"/>
                <a:ea typeface="ＭＳ Ｐゴシック" charset="0"/>
                <a:cs typeface="Arial" charset="0"/>
              </a:rPr>
              <a:t>1 Tim. 1:3-20; 4:1-16; 6:3-5, 20, 21</a:t>
            </a:r>
          </a:p>
        </p:txBody>
      </p:sp>
      <p:sp>
        <p:nvSpPr>
          <p:cNvPr id="403458" name="Rectangle 3"/>
          <p:cNvSpPr>
            <a:spLocks noGrp="1" noChangeArrowheads="1"/>
          </p:cNvSpPr>
          <p:nvPr>
            <p:ph type="body" idx="1"/>
          </p:nvPr>
        </p:nvSpPr>
        <p:spPr>
          <a:xfrm>
            <a:off x="609600" y="2514600"/>
            <a:ext cx="7772400" cy="4114800"/>
          </a:xfrm>
        </p:spPr>
        <p:txBody>
          <a:bodyPr/>
          <a:lstStyle/>
          <a:p>
            <a:pPr eaLnBrk="1" hangingPunct="1"/>
            <a:r>
              <a:rPr lang="en-US" dirty="0">
                <a:latin typeface="Arial" charset="0"/>
                <a:ea typeface="ＭＳ Ｐゴシック" charset="0"/>
                <a:cs typeface="Arial" charset="0"/>
              </a:rPr>
              <a:t>One of the main reasons why Timothy stayed with the Ephesian church was to correct the false teachers (1:3)</a:t>
            </a:r>
            <a:endParaRPr lang="en-GB" b="1" dirty="0">
              <a:latin typeface="Arial" charset="0"/>
              <a:ea typeface="ＭＳ Ｐゴシック" charset="0"/>
              <a:cs typeface="Arial" panose="020B0604020202020204" pitchFamily="34" charset="0"/>
            </a:endParaRPr>
          </a:p>
          <a:p>
            <a:pPr eaLnBrk="1" hangingPunct="1"/>
            <a:r>
              <a:rPr lang="en-US" b="1" dirty="0">
                <a:latin typeface="Arial" charset="0"/>
                <a:ea typeface="ＭＳ Ｐゴシック" charset="0"/>
                <a:cs typeface="Arial" charset="0"/>
              </a:rPr>
              <a:t>True Source of Heresy</a:t>
            </a:r>
            <a:r>
              <a:rPr lang="en-US" i="1" dirty="0">
                <a:latin typeface="Arial" charset="0"/>
                <a:ea typeface="ＭＳ Ｐゴシック" charset="0"/>
                <a:cs typeface="Arial" charset="0"/>
              </a:rPr>
              <a:t>:</a:t>
            </a:r>
            <a:r>
              <a:rPr lang="en-US" dirty="0">
                <a:latin typeface="Arial" charset="0"/>
                <a:ea typeface="ＭＳ Ｐゴシック" charset="0"/>
                <a:cs typeface="Arial" charset="0"/>
              </a:rPr>
              <a:t> Deceiving spirits and demons (4:1)</a:t>
            </a:r>
            <a:endParaRPr lang="en-GB" b="1" dirty="0">
              <a:latin typeface="Arial" charset="0"/>
              <a:ea typeface="ＭＳ Ｐゴシック" charset="0"/>
              <a:cs typeface="Arial" panose="020B0604020202020204" pitchFamily="34" charset="0"/>
            </a:endParaRPr>
          </a:p>
        </p:txBody>
      </p:sp>
      <p:pic>
        <p:nvPicPr>
          <p:cNvPr id="403459" name="Picture 6" descr="AG00164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352800" y="4845050"/>
            <a:ext cx="2895600"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3460"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221</a:t>
            </a:r>
            <a:endParaRPr lang="en-US" sz="2800" b="1">
              <a:solidFill>
                <a:srgbClr val="006600"/>
              </a:solidFill>
              <a:latin typeface="Arial" charset="0"/>
              <a:cs typeface="Arial"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1" name="Rectangle 2"/>
          <p:cNvSpPr>
            <a:spLocks noGrp="1" noChangeArrowheads="1"/>
          </p:cNvSpPr>
          <p:nvPr>
            <p:ph type="title"/>
          </p:nvPr>
        </p:nvSpPr>
        <p:spPr>
          <a:xfrm>
            <a:off x="1403648" y="457200"/>
            <a:ext cx="7772400" cy="1143000"/>
          </a:xfrm>
        </p:spPr>
        <p:txBody>
          <a:bodyPr/>
          <a:lstStyle/>
          <a:p>
            <a:pPr eaLnBrk="1" hangingPunct="1"/>
            <a:r>
              <a:rPr lang="en-US" sz="4000" dirty="0">
                <a:latin typeface="Engravers MT" charset="0"/>
                <a:ea typeface="ＭＳ Ｐゴシック" charset="0"/>
                <a:cs typeface="ＭＳ Ｐゴシック" charset="0"/>
              </a:rPr>
              <a:t>Characteristics of False Teachers</a:t>
            </a:r>
          </a:p>
        </p:txBody>
      </p:sp>
      <p:sp>
        <p:nvSpPr>
          <p:cNvPr id="404482" name="Rectangle 3"/>
          <p:cNvSpPr>
            <a:spLocks noGrp="1" noChangeArrowheads="1"/>
          </p:cNvSpPr>
          <p:nvPr>
            <p:ph type="body" idx="1"/>
          </p:nvPr>
        </p:nvSpPr>
        <p:spPr/>
        <p:txBody>
          <a:bodyPr/>
          <a:lstStyle/>
          <a:p>
            <a:pPr eaLnBrk="1" hangingPunct="1">
              <a:buFont typeface="Wingdings 2" charset="0"/>
              <a:buChar char="Ò"/>
            </a:pPr>
            <a:r>
              <a:rPr lang="en-US" sz="2800" dirty="0">
                <a:solidFill>
                  <a:srgbClr val="FF3300"/>
                </a:solidFill>
                <a:latin typeface="Arial" charset="0"/>
                <a:ea typeface="ＭＳ Ｐゴシック" charset="0"/>
                <a:cs typeface="Arial" charset="0"/>
              </a:rPr>
              <a:t>"</a:t>
            </a:r>
            <a:r>
              <a:rPr lang="en-US" sz="2800" b="1" dirty="0">
                <a:solidFill>
                  <a:srgbClr val="FF3300"/>
                </a:solidFill>
                <a:latin typeface="Arial" charset="0"/>
                <a:ea typeface="ＭＳ Ｐゴシック" charset="0"/>
                <a:cs typeface="Arial" charset="0"/>
              </a:rPr>
              <a:t>Hypocritical liars</a:t>
            </a:r>
            <a:r>
              <a:rPr lang="en-US" sz="2800" dirty="0">
                <a:solidFill>
                  <a:srgbClr val="FF3300"/>
                </a:solidFill>
                <a:latin typeface="Arial" charset="0"/>
                <a:ea typeface="ＭＳ Ｐゴシック" charset="0"/>
                <a:cs typeface="Arial" charset="0"/>
              </a:rPr>
              <a:t>"</a:t>
            </a:r>
            <a:r>
              <a:rPr lang="en-US" sz="2800" dirty="0">
                <a:latin typeface="Arial" charset="0"/>
                <a:ea typeface="ＭＳ Ｐゴシック" charset="0"/>
                <a:cs typeface="Arial" charset="0"/>
              </a:rPr>
              <a:t> (1:7)</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b="1" dirty="0">
                <a:solidFill>
                  <a:srgbClr val="FF3300"/>
                </a:solidFill>
                <a:latin typeface="Arial" charset="0"/>
                <a:ea typeface="ＭＳ Ｐゴシック" charset="0"/>
                <a:cs typeface="Arial" charset="0"/>
              </a:rPr>
              <a:t>Incompetent</a:t>
            </a:r>
            <a:r>
              <a:rPr lang="en-US" sz="2800" dirty="0">
                <a:latin typeface="Arial" charset="0"/>
                <a:ea typeface="ＭＳ Ｐゴシック" charset="0"/>
                <a:cs typeface="Arial" charset="0"/>
              </a:rPr>
              <a:t>: they "do not understand either what they are saying or the matters about which they make confident assertions" (6:4)</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b="1" dirty="0">
                <a:solidFill>
                  <a:srgbClr val="FF3300"/>
                </a:solidFill>
                <a:latin typeface="Arial" charset="0"/>
                <a:ea typeface="ＭＳ Ｐゴシック" charset="0"/>
                <a:cs typeface="Arial" charset="0"/>
              </a:rPr>
              <a:t>Proud</a:t>
            </a:r>
            <a:r>
              <a:rPr lang="en-US" sz="2800" dirty="0">
                <a:latin typeface="Arial" charset="0"/>
                <a:ea typeface="ＭＳ Ｐゴシック" charset="0"/>
                <a:cs typeface="Arial" charset="0"/>
              </a:rPr>
              <a:t> (6:4)</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b="1" dirty="0">
                <a:solidFill>
                  <a:srgbClr val="FF3300"/>
                </a:solidFill>
                <a:latin typeface="Arial" charset="0"/>
                <a:ea typeface="ＭＳ Ｐゴシック" charset="0"/>
                <a:cs typeface="Arial" charset="0"/>
              </a:rPr>
              <a:t>Spiritually</a:t>
            </a:r>
            <a:r>
              <a:rPr lang="en-US" sz="2800" b="1" dirty="0">
                <a:solidFill>
                  <a:schemeClr val="hlink"/>
                </a:solidFill>
                <a:latin typeface="Arial" charset="0"/>
                <a:ea typeface="ＭＳ Ｐゴシック" charset="0"/>
                <a:cs typeface="Arial" charset="0"/>
              </a:rPr>
              <a:t> </a:t>
            </a:r>
            <a:r>
              <a:rPr lang="en-US" sz="2800" b="1" dirty="0">
                <a:solidFill>
                  <a:srgbClr val="FF3300"/>
                </a:solidFill>
                <a:latin typeface="Arial" charset="0"/>
                <a:ea typeface="ＭＳ Ｐゴシック" charset="0"/>
                <a:cs typeface="Arial" charset="0"/>
              </a:rPr>
              <a:t>blinded</a:t>
            </a:r>
            <a:r>
              <a:rPr lang="en-US" sz="2800" dirty="0">
                <a:latin typeface="Arial" charset="0"/>
                <a:ea typeface="ＭＳ Ｐゴシック" charset="0"/>
                <a:cs typeface="Arial" charset="0"/>
              </a:rPr>
              <a:t>: "men of corrupt mind, who have been robbed of the truth" (6:5)</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dirty="0">
                <a:latin typeface="Arial" charset="0"/>
                <a:ea typeface="ＭＳ Ｐゴシック" charset="0"/>
                <a:cs typeface="Arial" charset="0"/>
              </a:rPr>
              <a:t>Use their "piety" for </a:t>
            </a:r>
            <a:r>
              <a:rPr lang="en-US" sz="2800" b="1" dirty="0">
                <a:solidFill>
                  <a:srgbClr val="FF3300"/>
                </a:solidFill>
                <a:latin typeface="Arial" charset="0"/>
                <a:ea typeface="ＭＳ Ｐゴシック" charset="0"/>
                <a:cs typeface="Arial" charset="0"/>
              </a:rPr>
              <a:t>financial</a:t>
            </a:r>
            <a:r>
              <a:rPr lang="en-US" sz="2800" b="1" dirty="0">
                <a:solidFill>
                  <a:schemeClr val="hlink"/>
                </a:solidFill>
                <a:latin typeface="Arial" charset="0"/>
                <a:ea typeface="ＭＳ Ｐゴシック" charset="0"/>
                <a:cs typeface="Arial" charset="0"/>
              </a:rPr>
              <a:t> </a:t>
            </a:r>
            <a:r>
              <a:rPr lang="en-US" sz="2800" b="1" dirty="0">
                <a:solidFill>
                  <a:srgbClr val="FF3300"/>
                </a:solidFill>
                <a:latin typeface="Arial" charset="0"/>
                <a:ea typeface="ＭＳ Ｐゴシック" charset="0"/>
                <a:cs typeface="Arial" charset="0"/>
              </a:rPr>
              <a:t>gain</a:t>
            </a:r>
            <a:r>
              <a:rPr lang="en-US" sz="2800" dirty="0">
                <a:latin typeface="Arial" charset="0"/>
                <a:ea typeface="ＭＳ Ｐゴシック" charset="0"/>
                <a:cs typeface="Arial" charset="0"/>
              </a:rPr>
              <a:t> (6:5)</a:t>
            </a:r>
            <a:endParaRPr lang="en-US" sz="2800" dirty="0">
              <a:latin typeface="Arial" charset="0"/>
              <a:ea typeface="ＭＳ Ｐゴシック" charset="0"/>
              <a:cs typeface="ＭＳ Ｐゴシック" charset="0"/>
            </a:endParaRPr>
          </a:p>
        </p:txBody>
      </p:sp>
      <p:pic>
        <p:nvPicPr>
          <p:cNvPr id="404483" name="Picture 4" descr="BS0206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1600" y="5029200"/>
            <a:ext cx="1422400" cy="160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221</a:t>
            </a:r>
            <a:endParaRPr lang="en-US" sz="2800" b="1">
              <a:solidFill>
                <a:srgbClr val="006600"/>
              </a:solidFill>
              <a:latin typeface="Arial" charset="0"/>
              <a:cs typeface="Arial"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5" name="Rectangle 2"/>
          <p:cNvSpPr>
            <a:spLocks noGrp="1" noChangeArrowheads="1"/>
          </p:cNvSpPr>
          <p:nvPr>
            <p:ph type="title"/>
          </p:nvPr>
        </p:nvSpPr>
        <p:spPr>
          <a:xfrm>
            <a:off x="1331640" y="457200"/>
            <a:ext cx="7772400" cy="1143000"/>
          </a:xfrm>
        </p:spPr>
        <p:txBody>
          <a:bodyPr/>
          <a:lstStyle/>
          <a:p>
            <a:pPr eaLnBrk="1" hangingPunct="1"/>
            <a:r>
              <a:rPr lang="en-US" sz="4000" dirty="0">
                <a:latin typeface="Engravers MT" charset="0"/>
                <a:ea typeface="ＭＳ Ｐゴシック" charset="0"/>
                <a:cs typeface="ＭＳ Ｐゴシック" charset="0"/>
              </a:rPr>
              <a:t>Characteristics of False Teachings</a:t>
            </a:r>
          </a:p>
        </p:txBody>
      </p:sp>
      <p:sp>
        <p:nvSpPr>
          <p:cNvPr id="405506" name="Rectangle 3"/>
          <p:cNvSpPr>
            <a:spLocks noGrp="1" noChangeArrowheads="1"/>
          </p:cNvSpPr>
          <p:nvPr>
            <p:ph type="body" idx="1"/>
          </p:nvPr>
        </p:nvSpPr>
        <p:spPr>
          <a:xfrm>
            <a:off x="685800" y="1981200"/>
            <a:ext cx="7924800" cy="4876800"/>
          </a:xfrm>
        </p:spPr>
        <p:txBody>
          <a:bodyPr/>
          <a:lstStyle/>
          <a:p>
            <a:pPr eaLnBrk="1" hangingPunct="1">
              <a:lnSpc>
                <a:spcPct val="90000"/>
              </a:lnSpc>
              <a:buFont typeface="Wingdings 2" charset="0"/>
              <a:buChar char="Ò"/>
            </a:pPr>
            <a:r>
              <a:rPr lang="en-US" sz="2800" dirty="0">
                <a:latin typeface="Arial" charset="0"/>
                <a:ea typeface="ＭＳ Ｐゴシック" charset="0"/>
                <a:cs typeface="Arial" charset="0"/>
              </a:rPr>
              <a:t>Teaching </a:t>
            </a:r>
            <a:r>
              <a:rPr lang="en-US" sz="2800" b="1" dirty="0">
                <a:solidFill>
                  <a:srgbClr val="FF3300"/>
                </a:solidFill>
                <a:latin typeface="Arial" charset="0"/>
                <a:ea typeface="ＭＳ Ｐゴシック" charset="0"/>
                <a:cs typeface="Arial" charset="0"/>
              </a:rPr>
              <a:t>does not agree</a:t>
            </a:r>
            <a:r>
              <a:rPr lang="en-US" sz="2800" dirty="0">
                <a:latin typeface="Arial" charset="0"/>
                <a:ea typeface="ＭＳ Ｐゴシック" charset="0"/>
                <a:cs typeface="Arial" charset="0"/>
              </a:rPr>
              <a:t> with "the sound instruction of our Lord Jesus Christ and godly teaching" (6:3)</a:t>
            </a:r>
            <a:endParaRPr lang="en-GB" sz="2800" b="1" dirty="0">
              <a:latin typeface="Arial" charset="0"/>
              <a:ea typeface="ＭＳ Ｐゴシック" charset="0"/>
              <a:cs typeface="Arial" panose="020B0604020202020204" pitchFamily="34" charset="0"/>
            </a:endParaRPr>
          </a:p>
          <a:p>
            <a:pPr eaLnBrk="1" hangingPunct="1">
              <a:lnSpc>
                <a:spcPct val="90000"/>
              </a:lnSpc>
              <a:buFont typeface="Wingdings 2" charset="0"/>
              <a:buChar char="Ò"/>
            </a:pPr>
            <a:r>
              <a:rPr lang="en-US" sz="2800" dirty="0">
                <a:latin typeface="Arial" charset="0"/>
                <a:ea typeface="ＭＳ Ｐゴシック" charset="0"/>
                <a:cs typeface="Arial" charset="0"/>
              </a:rPr>
              <a:t>Preach a </a:t>
            </a:r>
            <a:r>
              <a:rPr lang="en-US" sz="2800" b="1" dirty="0">
                <a:solidFill>
                  <a:srgbClr val="FF3300"/>
                </a:solidFill>
                <a:latin typeface="Arial" charset="0"/>
                <a:ea typeface="ＭＳ Ｐゴシック" charset="0"/>
                <a:cs typeface="Arial" charset="0"/>
              </a:rPr>
              <a:t>false asceticism</a:t>
            </a:r>
            <a:r>
              <a:rPr lang="en-US" sz="2800" dirty="0">
                <a:latin typeface="Arial" charset="0"/>
                <a:ea typeface="ＭＳ Ｐゴシック" charset="0"/>
                <a:cs typeface="Arial" charset="0"/>
              </a:rPr>
              <a:t>: "They forbid people to marry and order them to abstain from certain foods" (4:3)</a:t>
            </a:r>
            <a:endParaRPr lang="en-GB" sz="2800" b="1" dirty="0">
              <a:latin typeface="Arial" charset="0"/>
              <a:ea typeface="ＭＳ Ｐゴシック" charset="0"/>
              <a:cs typeface="Arial" panose="020B0604020202020204" pitchFamily="34" charset="0"/>
            </a:endParaRPr>
          </a:p>
          <a:p>
            <a:pPr eaLnBrk="1" hangingPunct="1">
              <a:lnSpc>
                <a:spcPct val="90000"/>
              </a:lnSpc>
              <a:buFont typeface="Wingdings 2" charset="0"/>
              <a:buChar char="Ò"/>
            </a:pPr>
            <a:r>
              <a:rPr lang="en-US" sz="2800" dirty="0">
                <a:latin typeface="Arial" charset="0"/>
                <a:ea typeface="ＭＳ Ｐゴシック" charset="0"/>
                <a:cs typeface="Arial" charset="0"/>
              </a:rPr>
              <a:t>Pay attention to godless </a:t>
            </a:r>
            <a:r>
              <a:rPr lang="en-US" sz="2800" b="1" dirty="0">
                <a:solidFill>
                  <a:srgbClr val="FF3300"/>
                </a:solidFill>
                <a:latin typeface="Arial" charset="0"/>
                <a:ea typeface="ＭＳ Ｐゴシック" charset="0"/>
                <a:cs typeface="Arial" charset="0"/>
              </a:rPr>
              <a:t>myths</a:t>
            </a:r>
            <a:r>
              <a:rPr lang="en-US" sz="2800" dirty="0">
                <a:latin typeface="Arial" charset="0"/>
                <a:ea typeface="ＭＳ Ｐゴシック" charset="0"/>
                <a:cs typeface="Arial" charset="0"/>
              </a:rPr>
              <a:t>, old wives</a:t>
            </a:r>
            <a:r>
              <a:rPr lang="fr-FR" sz="2800" dirty="0">
                <a:latin typeface="Arial" charset="0"/>
                <a:ea typeface="ＭＳ Ｐゴシック" charset="0"/>
                <a:cs typeface="Arial" charset="0"/>
              </a:rPr>
              <a:t>'</a:t>
            </a:r>
            <a:r>
              <a:rPr lang="en-US" sz="2800" dirty="0">
                <a:latin typeface="Arial" charset="0"/>
                <a:ea typeface="ＭＳ Ｐゴシック" charset="0"/>
                <a:cs typeface="Arial" charset="0"/>
              </a:rPr>
              <a:t> tales and </a:t>
            </a:r>
            <a:r>
              <a:rPr lang="en-US" sz="2800" b="1" dirty="0">
                <a:solidFill>
                  <a:srgbClr val="FF3300"/>
                </a:solidFill>
                <a:latin typeface="Arial" charset="0"/>
                <a:ea typeface="ＭＳ Ｐゴシック" charset="0"/>
                <a:cs typeface="Arial" charset="0"/>
              </a:rPr>
              <a:t>endless genealogies</a:t>
            </a:r>
            <a:endParaRPr lang="en-GB" sz="2800" b="1" dirty="0">
              <a:solidFill>
                <a:schemeClr val="hlink"/>
              </a:solidFill>
              <a:latin typeface="Arial" charset="0"/>
              <a:ea typeface="ＭＳ Ｐゴシック" charset="0"/>
              <a:cs typeface="Arial" panose="020B0604020202020204" pitchFamily="34" charset="0"/>
            </a:endParaRPr>
          </a:p>
          <a:p>
            <a:pPr eaLnBrk="1" hangingPunct="1">
              <a:lnSpc>
                <a:spcPct val="90000"/>
              </a:lnSpc>
              <a:buFont typeface="Wingdings 2" charset="0"/>
              <a:buChar char="Ò"/>
            </a:pPr>
            <a:r>
              <a:rPr lang="en-US" sz="2800" dirty="0">
                <a:latin typeface="Arial" charset="0"/>
                <a:ea typeface="ＭＳ Ｐゴシック" charset="0"/>
                <a:cs typeface="Arial" charset="0"/>
              </a:rPr>
              <a:t>Have an </a:t>
            </a:r>
            <a:r>
              <a:rPr lang="en-US" sz="2800" b="1" dirty="0">
                <a:solidFill>
                  <a:srgbClr val="FF3300"/>
                </a:solidFill>
                <a:latin typeface="Arial" charset="0"/>
                <a:ea typeface="ＭＳ Ｐゴシック" charset="0"/>
                <a:cs typeface="Arial" charset="0"/>
              </a:rPr>
              <a:t>unhealthy interest</a:t>
            </a:r>
            <a:r>
              <a:rPr lang="en-US" sz="2800" dirty="0">
                <a:latin typeface="Arial" charset="0"/>
                <a:ea typeface="ＭＳ Ｐゴシック" charset="0"/>
                <a:cs typeface="Arial" charset="0"/>
              </a:rPr>
              <a:t> in </a:t>
            </a:r>
            <a:r>
              <a:rPr lang="en-US" sz="2800" b="1" dirty="0">
                <a:solidFill>
                  <a:srgbClr val="FF3300"/>
                </a:solidFill>
                <a:latin typeface="Arial" charset="0"/>
                <a:ea typeface="ＭＳ Ｐゴシック" charset="0"/>
                <a:cs typeface="Arial" charset="0"/>
              </a:rPr>
              <a:t>controversies</a:t>
            </a:r>
            <a:r>
              <a:rPr lang="en-US" sz="2800" dirty="0">
                <a:latin typeface="Arial" charset="0"/>
                <a:ea typeface="ＭＳ Ｐゴシック" charset="0"/>
                <a:cs typeface="Arial" charset="0"/>
              </a:rPr>
              <a:t> and </a:t>
            </a:r>
            <a:r>
              <a:rPr lang="en-US" sz="2800" b="1" dirty="0">
                <a:solidFill>
                  <a:srgbClr val="FF3300"/>
                </a:solidFill>
                <a:latin typeface="Arial" charset="0"/>
                <a:ea typeface="ＭＳ Ｐゴシック" charset="0"/>
                <a:cs typeface="Arial" charset="0"/>
              </a:rPr>
              <a:t>quarrels about words</a:t>
            </a:r>
            <a:r>
              <a:rPr lang="en-US" sz="2800" dirty="0">
                <a:latin typeface="Arial" charset="0"/>
                <a:ea typeface="ＭＳ Ｐゴシック" charset="0"/>
                <a:cs typeface="Arial" charset="0"/>
              </a:rPr>
              <a:t> (6:4)</a:t>
            </a:r>
            <a:endParaRPr lang="en-GB" sz="2800" b="1" dirty="0">
              <a:latin typeface="Arial" charset="0"/>
              <a:ea typeface="ＭＳ Ｐゴシック" charset="0"/>
              <a:cs typeface="Arial" panose="020B0604020202020204" pitchFamily="34" charset="0"/>
            </a:endParaRPr>
          </a:p>
        </p:txBody>
      </p:sp>
      <p:pic>
        <p:nvPicPr>
          <p:cNvPr id="405507" name="Picture 4" descr="BD0686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5697538"/>
            <a:ext cx="1422400" cy="116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8"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221</a:t>
            </a:r>
            <a:endParaRPr lang="en-US" sz="2800" b="1">
              <a:solidFill>
                <a:srgbClr val="006600"/>
              </a:solidFill>
              <a:latin typeface="Arial" charset="0"/>
              <a:cs typeface="Arial"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1414165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283867591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2</a:t>
            </a:r>
          </a:p>
        </p:txBody>
      </p:sp>
    </p:spTree>
    <p:extLst>
      <p:ext uri="{BB962C8B-B14F-4D97-AF65-F5344CB8AC3E}">
        <p14:creationId xmlns:p14="http://schemas.microsoft.com/office/powerpoint/2010/main" val="877978608"/>
      </p:ext>
    </p:extLst>
  </p:cSld>
  <p:clrMapOvr>
    <a:overrideClrMapping bg1="lt1" tx1="dk1" bg2="lt2" tx2="dk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52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272668418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6529"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Outline</a:t>
            </a:r>
          </a:p>
        </p:txBody>
      </p:sp>
      <p:sp>
        <p:nvSpPr>
          <p:cNvPr id="40653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244</a:t>
            </a:r>
          </a:p>
        </p:txBody>
      </p:sp>
      <p:sp>
        <p:nvSpPr>
          <p:cNvPr id="406531" name="Text Box 4"/>
          <p:cNvSpPr txBox="1">
            <a:spLocks noChangeArrowheads="1"/>
          </p:cNvSpPr>
          <p:nvPr/>
        </p:nvSpPr>
        <p:spPr bwMode="auto">
          <a:xfrm>
            <a:off x="3862388" y="152400"/>
            <a:ext cx="140970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rPr>
              <a:t>Outline</a:t>
            </a:r>
          </a:p>
        </p:txBody>
      </p:sp>
      <p:sp>
        <p:nvSpPr>
          <p:cNvPr id="406532" name="Text Box 10"/>
          <p:cNvSpPr txBox="1">
            <a:spLocks noChangeArrowheads="1"/>
          </p:cNvSpPr>
          <p:nvPr/>
        </p:nvSpPr>
        <p:spPr bwMode="auto">
          <a:xfrm>
            <a:off x="381000" y="1333500"/>
            <a:ext cx="8382000" cy="1562100"/>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  Paul exhorts Titus to </a:t>
            </a:r>
            <a:r>
              <a:rPr lang="en-US" altLang="zh-CN" b="1" dirty="0">
                <a:solidFill>
                  <a:srgbClr val="FFFF00"/>
                </a:solidFill>
                <a:latin typeface="Arial" charset="0"/>
                <a:ea typeface="SimSun" charset="0"/>
                <a:cs typeface="SimSun" charset="0"/>
              </a:rPr>
              <a:t>appoint</a:t>
            </a:r>
            <a:r>
              <a:rPr lang="en-US" altLang="zh-CN" b="1" dirty="0">
                <a:solidFill>
                  <a:srgbClr val="FFFFFF"/>
                </a:solidFill>
                <a:latin typeface="Arial" charset="0"/>
                <a:ea typeface="SimSun" charset="0"/>
                <a:cs typeface="SimSun" charset="0"/>
              </a:rPr>
              <a:t> as </a:t>
            </a:r>
            <a:r>
              <a:rPr lang="en-US" altLang="zh-CN" b="1" dirty="0">
                <a:solidFill>
                  <a:srgbClr val="FFFF00"/>
                </a:solidFill>
                <a:latin typeface="Arial" charset="0"/>
                <a:ea typeface="SimSun" charset="0"/>
                <a:cs typeface="SimSun" charset="0"/>
              </a:rPr>
              <a:t>elders</a:t>
            </a:r>
            <a:r>
              <a:rPr lang="en-US" altLang="zh-CN" b="1" dirty="0">
                <a:solidFill>
                  <a:srgbClr val="FFFFFF"/>
                </a:solidFill>
                <a:latin typeface="Arial" charset="0"/>
                <a:ea typeface="SimSun" charset="0"/>
                <a:cs typeface="SimSun" charset="0"/>
              </a:rPr>
              <a:t> men of character and of the Scriptures who will be able to refute legalistic false teachers in order to protect the newly formed Cretan churches (Titus 1). </a:t>
            </a:r>
          </a:p>
        </p:txBody>
      </p:sp>
      <p:sp>
        <p:nvSpPr>
          <p:cNvPr id="111621" name="Text Box 11"/>
          <p:cNvSpPr txBox="1">
            <a:spLocks noChangeArrowheads="1"/>
          </p:cNvSpPr>
          <p:nvPr/>
        </p:nvSpPr>
        <p:spPr bwMode="auto">
          <a:xfrm>
            <a:off x="381000" y="3375025"/>
            <a:ext cx="8382000" cy="119697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II. Paul exhorts Titus to </a:t>
            </a:r>
            <a:r>
              <a:rPr lang="en-US" altLang="zh-CN" b="1" dirty="0">
                <a:solidFill>
                  <a:srgbClr val="FFFF00"/>
                </a:solidFill>
                <a:latin typeface="Arial" charset="0"/>
                <a:ea typeface="SimSun" charset="0"/>
                <a:cs typeface="SimSun" charset="0"/>
              </a:rPr>
              <a:t>teach various groups conduct </a:t>
            </a:r>
            <a:r>
              <a:rPr lang="en-US" altLang="zh-CN" b="1" dirty="0">
                <a:solidFill>
                  <a:srgbClr val="FFFFFF"/>
                </a:solidFill>
                <a:latin typeface="Arial" charset="0"/>
                <a:ea typeface="SimSun" charset="0"/>
                <a:cs typeface="SimSun" charset="0"/>
              </a:rPr>
              <a:t>conforming to sound doctrine so that Cretan enemies cannot malign the church or God</a:t>
            </a:r>
            <a:r>
              <a:rPr lang="fr-FR" altLang="zh-CN" b="1" dirty="0">
                <a:solidFill>
                  <a:srgbClr val="FFFFFF"/>
                </a:solidFill>
                <a:latin typeface="Arial" charset="0"/>
                <a:ea typeface="SimSun" charset="0"/>
                <a:cs typeface="SimSun" charset="0"/>
              </a:rPr>
              <a:t>'</a:t>
            </a:r>
            <a:r>
              <a:rPr lang="en-US" altLang="zh-CN" b="1" dirty="0">
                <a:solidFill>
                  <a:srgbClr val="FFFFFF"/>
                </a:solidFill>
                <a:latin typeface="Arial" charset="0"/>
                <a:ea typeface="SimSun" charset="0"/>
                <a:cs typeface="SimSun" charset="0"/>
              </a:rPr>
              <a:t>s Word (2:1-10) . </a:t>
            </a:r>
          </a:p>
        </p:txBody>
      </p:sp>
      <p:sp>
        <p:nvSpPr>
          <p:cNvPr id="406534"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406535"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DB5B5-DF6D-1A47-9BDE-FC2403741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Titus 2:1-10 (ESV)</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189781" y="1683397"/>
            <a:ext cx="9333781"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735838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3252147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in faith, love, steadfastness</a:t>
            </a:r>
          </a:p>
        </p:txBody>
      </p:sp>
    </p:spTree>
    <p:extLst>
      <p:ext uri="{BB962C8B-B14F-4D97-AF65-F5344CB8AC3E}">
        <p14:creationId xmlns:p14="http://schemas.microsoft.com/office/powerpoint/2010/main" val="3723571450"/>
      </p:ext>
    </p:extLst>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2:1-2 (ESV)</a:t>
            </a:r>
          </a:p>
        </p:txBody>
      </p:sp>
      <p:sp>
        <p:nvSpPr>
          <p:cNvPr id="5" name="Rectangle 4"/>
          <p:cNvSpPr/>
          <p:nvPr/>
        </p:nvSpPr>
        <p:spPr>
          <a:xfrm>
            <a:off x="-1" y="668138"/>
            <a:ext cx="9139942"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as for you, teach what accords with sound doctrine.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men are to be sober-minded, dignified, self-controlled, sound in faith, in love, and in steadfastness.</a:t>
            </a:r>
          </a:p>
        </p:txBody>
      </p:sp>
    </p:spTree>
    <p:extLst>
      <p:ext uri="{BB962C8B-B14F-4D97-AF65-F5344CB8AC3E}">
        <p14:creationId xmlns:p14="http://schemas.microsoft.com/office/powerpoint/2010/main" val="17337179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Tree>
    <p:extLst>
      <p:ext uri="{BB962C8B-B14F-4D97-AF65-F5344CB8AC3E}">
        <p14:creationId xmlns:p14="http://schemas.microsoft.com/office/powerpoint/2010/main" val="1888594639"/>
      </p:ext>
    </p:extLst>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2:3 (ESV)</a:t>
            </a:r>
          </a:p>
        </p:txBody>
      </p:sp>
      <p:sp>
        <p:nvSpPr>
          <p:cNvPr id="5" name="Rectangle 4"/>
          <p:cNvSpPr/>
          <p:nvPr/>
        </p:nvSpPr>
        <p:spPr>
          <a:xfrm>
            <a:off x="-1" y="1799035"/>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women likewise are to be reverent in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behavior</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not slanderers or slaves to much wine. They are to teach what is good</a:t>
            </a:r>
          </a:p>
        </p:txBody>
      </p:sp>
    </p:spTree>
    <p:extLst>
      <p:ext uri="{BB962C8B-B14F-4D97-AF65-F5344CB8AC3E}">
        <p14:creationId xmlns:p14="http://schemas.microsoft.com/office/powerpoint/2010/main" val="34579235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3356560255"/>
      </p:ext>
    </p:extLst>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2:4-5 (ESV)</a:t>
            </a:r>
          </a:p>
        </p:txBody>
      </p:sp>
      <p:sp>
        <p:nvSpPr>
          <p:cNvPr id="5" name="Rectangle 4"/>
          <p:cNvSpPr/>
          <p:nvPr/>
        </p:nvSpPr>
        <p:spPr>
          <a:xfrm>
            <a:off x="-1" y="1306593"/>
            <a:ext cx="8983981"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so train the young women to love their husbands and children,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to be self-controlled, pure, working at home, kind, and submissive to their own husbands, that the word of God may not be reviled. </a:t>
            </a:r>
          </a:p>
        </p:txBody>
      </p:sp>
    </p:spTree>
    <p:extLst>
      <p:ext uri="{BB962C8B-B14F-4D97-AF65-F5344CB8AC3E}">
        <p14:creationId xmlns:p14="http://schemas.microsoft.com/office/powerpoint/2010/main" val="42915096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"Workers at home" (Titus 2:4-5 </a:t>
            </a:r>
            <a:r>
              <a:rPr lang="en-US" sz="3200" b="1" dirty="0"/>
              <a:t>NLT</a:t>
            </a:r>
            <a:r>
              <a:rPr lang="en-US" sz="3600" b="1" dirty="0"/>
              <a:t>)</a:t>
            </a: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a:effectLst>
                  <a:glow rad="228600">
                    <a:srgbClr val="000000"/>
                  </a:glow>
                </a:effectLst>
              </a:rPr>
              <a:t>"These older women must train the younger women to love their husbands and their children,  </a:t>
            </a:r>
            <a:r>
              <a:rPr lang="en-US" sz="2800" b="1" baseline="30000" dirty="0">
                <a:effectLst>
                  <a:glow rad="228600">
                    <a:srgbClr val="000000"/>
                  </a:glow>
                </a:effectLst>
              </a:rPr>
              <a:t>5</a:t>
            </a:r>
            <a:r>
              <a:rPr lang="en-US" sz="2800" b="1" dirty="0">
                <a:effectLst>
                  <a:glow rad="228600">
                    <a:srgbClr val="000000"/>
                  </a:glow>
                </a:effectLst>
              </a:rPr>
              <a:t>to live wisely and be pure, </a:t>
            </a:r>
            <a:r>
              <a:rPr lang="en-US" sz="2800" b="1" dirty="0">
                <a:solidFill>
                  <a:srgbClr val="FFFF00"/>
                </a:solidFill>
                <a:effectLst>
                  <a:glow rad="228600">
                    <a:srgbClr val="000000"/>
                  </a:glow>
                </a:effectLst>
              </a:rPr>
              <a:t>to work in their homes</a:t>
            </a:r>
            <a:r>
              <a:rPr lang="en-US" sz="2800" b="1" dirty="0">
                <a:effectLst>
                  <a:glow rad="228600">
                    <a:srgbClr val="000000"/>
                  </a:glow>
                </a:effectLst>
              </a:rPr>
              <a:t>, to do good, and to be submissive to their husbands. Then they will not bring shame on the word of God."</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"Submit to husband" (Titus 2:4-5 </a:t>
            </a:r>
            <a:r>
              <a:rPr lang="en-US" sz="3200" b="1" dirty="0"/>
              <a:t>NLT</a:t>
            </a:r>
            <a:r>
              <a:rPr lang="en-US" sz="3600" b="1" dirty="0"/>
              <a:t>)</a:t>
            </a:r>
          </a:p>
        </p:txBody>
      </p:sp>
      <p:sp>
        <p:nvSpPr>
          <p:cNvPr id="6" name="Title 1"/>
          <p:cNvSpPr txBox="1">
            <a:spLocks/>
          </p:cNvSpPr>
          <p:nvPr/>
        </p:nvSpPr>
        <p:spPr bwMode="auto">
          <a:xfrm>
            <a:off x="5702908"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128"/>
              </a:rPr>
              <a:t>Husbands must not talk bad about their wives either!</a:t>
            </a:r>
          </a:p>
        </p:txBody>
      </p:sp>
      <p:grpSp>
        <p:nvGrpSpPr>
          <p:cNvPr id="4" name="Group 3">
            <a:extLst>
              <a:ext uri="{FF2B5EF4-FFF2-40B4-BE49-F238E27FC236}">
                <a16:creationId xmlns:a16="http://schemas.microsoft.com/office/drawing/2014/main" id="{656B0662-D9E5-A840-AC75-8AC7109605E4}"/>
              </a:ext>
            </a:extLst>
          </p:cNvPr>
          <p:cNvGrpSpPr/>
          <p:nvPr/>
        </p:nvGrpSpPr>
        <p:grpSpPr>
          <a:xfrm>
            <a:off x="0" y="2425700"/>
            <a:ext cx="5816601" cy="4432300"/>
            <a:chOff x="1187624" y="-2622666"/>
            <a:chExt cx="5816601" cy="4432300"/>
          </a:xfrm>
        </p:grpSpPr>
        <p:grpSp>
          <p:nvGrpSpPr>
            <p:cNvPr id="9" name="Group 8">
              <a:extLst>
                <a:ext uri="{FF2B5EF4-FFF2-40B4-BE49-F238E27FC236}">
                  <a16:creationId xmlns:a16="http://schemas.microsoft.com/office/drawing/2014/main" id="{5A491924-CE45-8944-8C1B-F531B17A3756}"/>
                </a:ext>
              </a:extLst>
            </p:cNvPr>
            <p:cNvGrpSpPr/>
            <p:nvPr/>
          </p:nvGrpSpPr>
          <p:grpSpPr>
            <a:xfrm>
              <a:off x="1187624" y="-2622666"/>
              <a:ext cx="5816601" cy="4432300"/>
              <a:chOff x="-4763" y="2436813"/>
              <a:chExt cx="5816601" cy="4432300"/>
            </a:xfrm>
          </p:grpSpPr>
          <p:pic>
            <p:nvPicPr>
              <p:cNvPr id="10" name="Picture 4">
                <a:extLst>
                  <a:ext uri="{FF2B5EF4-FFF2-40B4-BE49-F238E27FC236}">
                    <a16:creationId xmlns:a16="http://schemas.microsoft.com/office/drawing/2014/main" id="{38BA030F-163C-AF43-B204-913AFCF2C4C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6CF62089-78B0-7A46-B501-97AA59739D47}"/>
                  </a:ext>
                </a:extLst>
              </p:cNvPr>
              <p:cNvSpPr/>
              <p:nvPr/>
            </p:nvSpPr>
            <p:spPr bwMode="auto">
              <a:xfrm rot="21086373">
                <a:off x="975523" y="3331374"/>
                <a:ext cx="4067229" cy="2545400"/>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 name="Rounded Rectangle 11">
                <a:extLst>
                  <a:ext uri="{FF2B5EF4-FFF2-40B4-BE49-F238E27FC236}">
                    <a16:creationId xmlns:a16="http://schemas.microsoft.com/office/drawing/2014/main" id="{B59B8742-9470-A449-BF55-57AADBA863F3}"/>
                  </a:ext>
                </a:extLst>
              </p:cNvPr>
              <p:cNvSpPr/>
              <p:nvPr/>
            </p:nvSpPr>
            <p:spPr bwMode="auto">
              <a:xfrm rot="21086373">
                <a:off x="581386" y="3321150"/>
                <a:ext cx="3875555" cy="1819649"/>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 name="Rounded Rectangle 12">
                <a:extLst>
                  <a:ext uri="{FF2B5EF4-FFF2-40B4-BE49-F238E27FC236}">
                    <a16:creationId xmlns:a16="http://schemas.microsoft.com/office/drawing/2014/main" id="{46A618A7-A6D8-D544-B7F6-61843C7C0831}"/>
                  </a:ext>
                </a:extLst>
              </p:cNvPr>
              <p:cNvSpPr/>
              <p:nvPr/>
            </p:nvSpPr>
            <p:spPr bwMode="auto">
              <a:xfrm rot="21086373">
                <a:off x="3215733" y="5283136"/>
                <a:ext cx="2060294" cy="829385"/>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4" name="Title 1">
              <a:extLst>
                <a:ext uri="{FF2B5EF4-FFF2-40B4-BE49-F238E27FC236}">
                  <a16:creationId xmlns:a16="http://schemas.microsoft.com/office/drawing/2014/main" id="{E860460B-4746-694B-89F0-547812A28C62}"/>
                </a:ext>
              </a:extLst>
            </p:cNvPr>
            <p:cNvSpPr txBox="1">
              <a:spLocks/>
            </p:cNvSpPr>
            <p:nvPr/>
          </p:nvSpPr>
          <p:spPr bwMode="auto">
            <a:xfrm rot="20961986">
              <a:off x="1993413" y="-1558105"/>
              <a:ext cx="4105817" cy="256908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ＭＳ Ｐゴシック" charset="-128"/>
                </a:rPr>
                <a:t>DON'T TALK BAD ABOUT </a:t>
              </a:r>
              <a:br>
                <a:rPr kumimoji="0" lang="en-US" sz="3600" b="0" i="0" u="none" strike="noStrike" kern="1200" cap="none" spc="0" normalizeH="0" baseline="0" noProof="0" dirty="0">
                  <a:ln>
                    <a:noFill/>
                  </a:ln>
                  <a:solidFill>
                    <a:srgbClr val="000000"/>
                  </a:solidFill>
                  <a:effectLst/>
                  <a:uLnTx/>
                  <a:uFillTx/>
                  <a:latin typeface="Arial"/>
                  <a:ea typeface="ＭＳ Ｐゴシック" charset="-128"/>
                </a:rPr>
              </a:br>
              <a:r>
                <a:rPr kumimoji="0" lang="en-US" sz="3600" b="1" i="0" u="none" strike="noStrike" kern="1200" cap="none" spc="0" normalizeH="0" baseline="0" noProof="0" dirty="0">
                  <a:ln>
                    <a:noFill/>
                  </a:ln>
                  <a:solidFill>
                    <a:srgbClr val="000000"/>
                  </a:solidFill>
                  <a:effectLst/>
                  <a:uLnTx/>
                  <a:uFillTx/>
                  <a:latin typeface="Arial"/>
                  <a:ea typeface="ＭＳ Ｐゴシック" charset="-128"/>
                </a:rPr>
                <a:t>YOUR HUSBAND</a:t>
              </a:r>
              <a:r>
                <a:rPr kumimoji="0" lang="en-US" sz="3600" b="0" i="0" u="none" strike="noStrike" kern="1200" cap="none" spc="0" normalizeH="0" baseline="0" noProof="0" dirty="0">
                  <a:ln>
                    <a:noFill/>
                  </a:ln>
                  <a:solidFill>
                    <a:srgbClr val="000000"/>
                  </a:solidFill>
                  <a:effectLst/>
                  <a:uLnTx/>
                  <a:uFillTx/>
                  <a:latin typeface="Arial"/>
                  <a:ea typeface="ＭＳ Ｐゴシック" charset="-128"/>
                </a:rPr>
                <a:t>.</a:t>
              </a:r>
              <a:br>
                <a:rPr kumimoji="0" lang="en-US" sz="3600" b="0" i="0" u="none" strike="noStrike" kern="1200" cap="none" spc="0" normalizeH="0" baseline="0" noProof="0" dirty="0">
                  <a:ln>
                    <a:noFill/>
                  </a:ln>
                  <a:solidFill>
                    <a:srgbClr val="000000"/>
                  </a:solidFill>
                  <a:effectLst/>
                  <a:uLnTx/>
                  <a:uFillTx/>
                  <a:latin typeface="Arial"/>
                  <a:ea typeface="ＭＳ Ｐゴシック" charset="-128"/>
                </a:rPr>
              </a:br>
              <a:r>
                <a:rPr kumimoji="0" lang="en-US" sz="3600" b="0" i="0" u="none" strike="noStrike" kern="1200" cap="none" spc="0" normalizeH="0" baseline="0" noProof="0" dirty="0">
                  <a:ln>
                    <a:noFill/>
                  </a:ln>
                  <a:solidFill>
                    <a:srgbClr val="000000"/>
                  </a:solidFill>
                  <a:effectLst/>
                  <a:uLnTx/>
                  <a:uFillTx/>
                  <a:latin typeface="Arial"/>
                  <a:ea typeface="ＭＳ Ｐゴシック" charset="-128"/>
                </a:rPr>
                <a:t>TO ANYONE.</a:t>
              </a:r>
              <a:br>
                <a:rPr kumimoji="0" lang="en-US" sz="3600" b="0" i="0" u="none" strike="noStrike" kern="1200" cap="none" spc="0" normalizeH="0" baseline="0" noProof="0" dirty="0">
                  <a:ln>
                    <a:noFill/>
                  </a:ln>
                  <a:solidFill>
                    <a:srgbClr val="000000"/>
                  </a:solidFill>
                  <a:effectLst/>
                  <a:uLnTx/>
                  <a:uFillTx/>
                  <a:latin typeface="Arial"/>
                  <a:ea typeface="ＭＳ Ｐゴシック" charset="-128"/>
                </a:rPr>
              </a:br>
              <a:r>
                <a:rPr kumimoji="0" lang="en-US" sz="3600" b="0" i="0" u="none" strike="noStrike" kern="1200" cap="none" spc="0" normalizeH="0" baseline="0" noProof="0" dirty="0">
                  <a:ln>
                    <a:noFill/>
                  </a:ln>
                  <a:solidFill>
                    <a:srgbClr val="000000"/>
                  </a:solidFill>
                  <a:effectLst/>
                  <a:uLnTx/>
                  <a:uFillTx/>
                  <a:latin typeface="Arial"/>
                  <a:ea typeface="ＭＳ Ｐゴシック" charset="-128"/>
                </a:rPr>
                <a:t>EVER.</a:t>
              </a:r>
            </a:p>
          </p:txBody>
        </p:sp>
      </p:gr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128"/>
              </a:rPr>
              <a:t>These older women must train the younger women to love their husbands and their children,  </a:t>
            </a:r>
            <a:r>
              <a:rPr kumimoji="0" lang="en-US" sz="28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charset="-128"/>
              </a:rPr>
              <a:t>5</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128"/>
              </a:rPr>
              <a:t>to live wisely and be pure, to work in their homes, to do good, and </a:t>
            </a:r>
            <a:r>
              <a:rPr kumimoji="0" lang="en-US"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128"/>
              </a:rPr>
              <a:t>to be submissive to their husbands</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128"/>
              </a:rPr>
              <a:t>. Then they will not bring shame on the word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2:6-8 (ESV)</a:t>
            </a:r>
          </a:p>
        </p:txBody>
      </p:sp>
      <p:sp>
        <p:nvSpPr>
          <p:cNvPr id="5" name="Rectangle 4"/>
          <p:cNvSpPr/>
          <p:nvPr/>
        </p:nvSpPr>
        <p:spPr>
          <a:xfrm>
            <a:off x="-1" y="395006"/>
            <a:ext cx="8983981"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Likewise, urge the younger men to be self-controlled.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Show yourself in all respects to be a model of good works, and in your teaching show integrity, dignity,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sound speech that cannot be condemned, so that an opponent may be put to shame, having nothing evil to say about us.</a:t>
            </a:r>
          </a:p>
        </p:txBody>
      </p:sp>
    </p:spTree>
    <p:extLst>
      <p:ext uri="{BB962C8B-B14F-4D97-AF65-F5344CB8AC3E}">
        <p14:creationId xmlns:p14="http://schemas.microsoft.com/office/powerpoint/2010/main" val="2469237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elders must teach respectable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conduct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based on God’s grace.</a:t>
            </a: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Titus</a:t>
            </a:r>
          </a:p>
        </p:txBody>
      </p:sp>
    </p:spTree>
    <p:extLst>
      <p:ext uri="{BB962C8B-B14F-4D97-AF65-F5344CB8AC3E}">
        <p14:creationId xmlns:p14="http://schemas.microsoft.com/office/powerpoint/2010/main" val="229321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2:9-10 (ESV)</a:t>
            </a:r>
          </a:p>
        </p:txBody>
      </p:sp>
      <p:sp>
        <p:nvSpPr>
          <p:cNvPr id="5" name="Rectangle 4"/>
          <p:cNvSpPr/>
          <p:nvPr/>
        </p:nvSpPr>
        <p:spPr>
          <a:xfrm>
            <a:off x="-1" y="338404"/>
            <a:ext cx="8961121"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Bondservants  are to be submissive to their own masters in everything; they are to be well-pleasing, not argumentative,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not pilfering, but showing all good faith, so that in everything they may adorn the doctrine of God our Savior.</a:t>
            </a:r>
          </a:p>
        </p:txBody>
      </p:sp>
    </p:spTree>
    <p:extLst>
      <p:ext uri="{BB962C8B-B14F-4D97-AF65-F5344CB8AC3E}">
        <p14:creationId xmlns:p14="http://schemas.microsoft.com/office/powerpoint/2010/main" val="136629444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251520" y="235238"/>
            <a:ext cx="8352928"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1150031" y="4295264"/>
            <a:ext cx="6829651"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2:1-10</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376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88567-5321-4158-95B1-D23DCC517885}"/>
              </a:ext>
            </a:extLst>
          </p:cNvPr>
          <p:cNvSpPr txBox="1"/>
          <p:nvPr/>
        </p:nvSpPr>
        <p:spPr>
          <a:xfrm flipH="1">
            <a:off x="-2" y="17877"/>
            <a:ext cx="9144001" cy="14465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Healthy churches encourage godly living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(Titus 2:1-10)</a:t>
            </a:r>
          </a:p>
        </p:txBody>
      </p:sp>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23443"/>
            <a:ext cx="9144000" cy="5151550"/>
          </a:xfrm>
          <a:prstGeom prst="rect">
            <a:avLst/>
          </a:prstGeom>
        </p:spPr>
      </p:pic>
    </p:spTree>
    <p:extLst>
      <p:ext uri="{BB962C8B-B14F-4D97-AF65-F5344CB8AC3E}">
        <p14:creationId xmlns:p14="http://schemas.microsoft.com/office/powerpoint/2010/main" val="111594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2" name="Rectangle 1">
            <a:extLst>
              <a:ext uri="{FF2B5EF4-FFF2-40B4-BE49-F238E27FC236}">
                <a16:creationId xmlns:a16="http://schemas.microsoft.com/office/drawing/2014/main" id="{FCCBD525-D2A5-46AC-B9CC-734BE55424DB}"/>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Sound truth must lead to godly living (v. 1)</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F6C86A-7C47-4BAA-9C70-113E7AAA7EA6}"/>
              </a:ext>
            </a:extLst>
          </p:cNvPr>
          <p:cNvSpPr txBox="1"/>
          <p:nvPr/>
        </p:nvSpPr>
        <p:spPr>
          <a:xfrm flipH="1">
            <a:off x="1547663" y="1280160"/>
            <a:ext cx="6264695" cy="46166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“accords” = resemble, fitting, suit</a:t>
            </a:r>
          </a:p>
        </p:txBody>
      </p:sp>
      <p:sp>
        <p:nvSpPr>
          <p:cNvPr id="7" name="TextBox 6">
            <a:extLst>
              <a:ext uri="{FF2B5EF4-FFF2-40B4-BE49-F238E27FC236}">
                <a16:creationId xmlns:a16="http://schemas.microsoft.com/office/drawing/2014/main" id="{9C24D518-CE89-4042-A23B-77D93638FCA9}"/>
              </a:ext>
            </a:extLst>
          </p:cNvPr>
          <p:cNvSpPr txBox="1"/>
          <p:nvPr/>
        </p:nvSpPr>
        <p:spPr>
          <a:xfrm flipH="1">
            <a:off x="838946" y="2244861"/>
            <a:ext cx="7466108" cy="1569660"/>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Ephesians 5:3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“But sexual immorality and all impurity or covetousness must not even be named among you, as is </a:t>
            </a:r>
            <a:r>
              <a:rPr kumimoji="0" lang="en-US" sz="24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proper</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among saints.”</a:t>
            </a:r>
          </a:p>
        </p:txBody>
      </p:sp>
    </p:spTree>
    <p:extLst>
      <p:ext uri="{BB962C8B-B14F-4D97-AF65-F5344CB8AC3E}">
        <p14:creationId xmlns:p14="http://schemas.microsoft.com/office/powerpoint/2010/main" val="38844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Sound truth impacts everyone (vs. 2-10)</a:t>
            </a:r>
          </a:p>
        </p:txBody>
      </p:sp>
      <p:sp>
        <p:nvSpPr>
          <p:cNvPr id="10" name="TextBox 9">
            <a:extLst>
              <a:ext uri="{FF2B5EF4-FFF2-40B4-BE49-F238E27FC236}">
                <a16:creationId xmlns:a16="http://schemas.microsoft.com/office/drawing/2014/main" id="{10DC4655-18A6-4980-8B59-137C4EA7FC35}"/>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p:txBody>
      </p:sp>
      <p:sp>
        <p:nvSpPr>
          <p:cNvPr id="11" name="TextBox 10">
            <a:extLst>
              <a:ext uri="{FF2B5EF4-FFF2-40B4-BE49-F238E27FC236}">
                <a16:creationId xmlns:a16="http://schemas.microsoft.com/office/drawing/2014/main" id="{2ADF4243-2998-4AEA-86FA-5D79B174E84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p:txBody>
      </p:sp>
      <p:sp>
        <p:nvSpPr>
          <p:cNvPr id="12" name="TextBox 11">
            <a:extLst>
              <a:ext uri="{FF2B5EF4-FFF2-40B4-BE49-F238E27FC236}">
                <a16:creationId xmlns:a16="http://schemas.microsoft.com/office/drawing/2014/main" id="{74879BD1-199D-4F23-9CD7-7461905CF0C2}"/>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p:txBody>
      </p:sp>
      <p:sp>
        <p:nvSpPr>
          <p:cNvPr id="14" name="TextBox 13">
            <a:extLst>
              <a:ext uri="{FF2B5EF4-FFF2-40B4-BE49-F238E27FC236}">
                <a16:creationId xmlns:a16="http://schemas.microsoft.com/office/drawing/2014/main" id="{84946FB0-4C30-453A-864F-A70A94CAD674}"/>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p:txBody>
      </p:sp>
      <p:sp>
        <p:nvSpPr>
          <p:cNvPr id="9" name="Rectangle 8">
            <a:extLst>
              <a:ext uri="{FF2B5EF4-FFF2-40B4-BE49-F238E27FC236}">
                <a16:creationId xmlns:a16="http://schemas.microsoft.com/office/drawing/2014/main" id="{DCBEF242-E31A-9946-A859-E5A8914FABB6}"/>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Sound truth must lead to godly living (v. 1)</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71044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1732745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Sound truth impacts everyone (vs. 2-10)</a:t>
            </a:r>
          </a:p>
        </p:txBody>
      </p:sp>
      <p:sp>
        <p:nvSpPr>
          <p:cNvPr id="10" name="TextBox 9">
            <a:extLst>
              <a:ext uri="{FF2B5EF4-FFF2-40B4-BE49-F238E27FC236}">
                <a16:creationId xmlns:a16="http://schemas.microsoft.com/office/drawing/2014/main" id="{10DC4655-18A6-4980-8B59-137C4EA7FC35}"/>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p:txBody>
      </p:sp>
      <p:sp>
        <p:nvSpPr>
          <p:cNvPr id="11" name="TextBox 10">
            <a:extLst>
              <a:ext uri="{FF2B5EF4-FFF2-40B4-BE49-F238E27FC236}">
                <a16:creationId xmlns:a16="http://schemas.microsoft.com/office/drawing/2014/main" id="{2ADF4243-2998-4AEA-86FA-5D79B174E84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p:txBody>
      </p:sp>
      <p:sp>
        <p:nvSpPr>
          <p:cNvPr id="12" name="TextBox 11">
            <a:extLst>
              <a:ext uri="{FF2B5EF4-FFF2-40B4-BE49-F238E27FC236}">
                <a16:creationId xmlns:a16="http://schemas.microsoft.com/office/drawing/2014/main" id="{74879BD1-199D-4F23-9CD7-7461905CF0C2}"/>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p:txBody>
      </p:sp>
      <p:sp>
        <p:nvSpPr>
          <p:cNvPr id="13" name="TextBox 12">
            <a:extLst>
              <a:ext uri="{FF2B5EF4-FFF2-40B4-BE49-F238E27FC236}">
                <a16:creationId xmlns:a16="http://schemas.microsoft.com/office/drawing/2014/main" id="{5A2B6BF5-6DA2-42D7-B66F-9DC925DB4D74}"/>
              </a:ext>
            </a:extLst>
          </p:cNvPr>
          <p:cNvSpPr txBox="1"/>
          <p:nvPr/>
        </p:nvSpPr>
        <p:spPr>
          <a:xfrm flipH="1">
            <a:off x="2182217" y="4223476"/>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Employees</a:t>
            </a:r>
          </a:p>
        </p:txBody>
      </p:sp>
      <p:sp>
        <p:nvSpPr>
          <p:cNvPr id="14" name="TextBox 13">
            <a:extLst>
              <a:ext uri="{FF2B5EF4-FFF2-40B4-BE49-F238E27FC236}">
                <a16:creationId xmlns:a16="http://schemas.microsoft.com/office/drawing/2014/main" id="{84946FB0-4C30-453A-864F-A70A94CAD674}"/>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p:txBody>
      </p:sp>
      <p:sp>
        <p:nvSpPr>
          <p:cNvPr id="15" name="Rectangle 14">
            <a:extLst>
              <a:ext uri="{FF2B5EF4-FFF2-40B4-BE49-F238E27FC236}">
                <a16:creationId xmlns:a16="http://schemas.microsoft.com/office/drawing/2014/main" id="{8957025E-A84B-C341-AB59-030AB41978E7}"/>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Sound truth must lead to godly living (v. 1)</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5645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3" grpId="0" animBg="1"/>
      <p:bldP spid="1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the word of God may not be reviled”</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(Titus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lvl="0" algn="ctr" defTabSz="457200" fontAlgn="auto">
              <a:spcBef>
                <a:spcPts val="0"/>
              </a:spcBef>
              <a:spcAft>
                <a:spcPts val="750"/>
              </a:spcAft>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an opponent may be put to shame, having nothing evil to say about us”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en-US" sz="3200" b="1" dirty="0">
                <a:solidFill>
                  <a:prstClr val="white"/>
                </a:solidFill>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lvl="0" algn="ctr" defTabSz="457200" fontAlgn="auto">
              <a:spcBef>
                <a:spcPts val="0"/>
              </a:spcBef>
              <a:spcAft>
                <a:spcPts val="750"/>
              </a:spcAft>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“adorn the doctrine of God our Savior”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en-US" sz="3200" b="1" dirty="0">
                <a:solidFill>
                  <a:prstClr val="white"/>
                </a:solidFill>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Results of Reputable</a:t>
            </a:r>
            <a:r>
              <a:rPr lang="en-US" sz="3600" b="1" baseline="0" dirty="0">
                <a:solidFill>
                  <a:schemeClr val="bg1"/>
                </a:solidFill>
                <a:latin typeface="Arial" panose="020B0604020202020204" pitchFamily="34" charset="0"/>
                <a:cs typeface="Arial" panose="020B0604020202020204" pitchFamily="34" charset="0"/>
              </a:rPr>
              <a:t> Conduct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93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376625461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064663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252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Conduct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241</a:t>
            </a:r>
          </a:p>
        </p:txBody>
      </p:sp>
    </p:spTree>
    <p:extLst>
      <p:ext uri="{BB962C8B-B14F-4D97-AF65-F5344CB8AC3E}">
        <p14:creationId xmlns:p14="http://schemas.microsoft.com/office/powerpoint/2010/main" val="2603114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92149912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161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2142172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90163588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p:txBody>
      </p:sp>
    </p:spTree>
    <p:extLst>
      <p:ext uri="{BB962C8B-B14F-4D97-AF65-F5344CB8AC3E}">
        <p14:creationId xmlns:p14="http://schemas.microsoft.com/office/powerpoint/2010/main" val="412242757"/>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Outline</a:t>
            </a:r>
          </a:p>
        </p:txBody>
      </p:sp>
      <p:sp>
        <p:nvSpPr>
          <p:cNvPr id="410626"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244</a:t>
            </a:r>
          </a:p>
        </p:txBody>
      </p:sp>
      <p:sp>
        <p:nvSpPr>
          <p:cNvPr id="410627" name="Text Box 4"/>
          <p:cNvSpPr txBox="1">
            <a:spLocks noChangeArrowheads="1"/>
          </p:cNvSpPr>
          <p:nvPr/>
        </p:nvSpPr>
        <p:spPr bwMode="auto">
          <a:xfrm>
            <a:off x="3862388" y="152400"/>
            <a:ext cx="140970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rPr>
              <a:t>Outline</a:t>
            </a:r>
          </a:p>
        </p:txBody>
      </p:sp>
      <p:sp>
        <p:nvSpPr>
          <p:cNvPr id="410630" name="Text Box 12"/>
          <p:cNvSpPr txBox="1">
            <a:spLocks noChangeArrowheads="1"/>
          </p:cNvSpPr>
          <p:nvPr/>
        </p:nvSpPr>
        <p:spPr bwMode="auto">
          <a:xfrm>
            <a:off x="381000" y="5029200"/>
            <a:ext cx="8382000" cy="1562100"/>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III. Paul affirms that God</a:t>
            </a:r>
            <a:r>
              <a:rPr lang="fr-FR" altLang="zh-CN" b="1" dirty="0">
                <a:solidFill>
                  <a:srgbClr val="FFFFFF"/>
                </a:solidFill>
                <a:latin typeface="Arial" charset="0"/>
                <a:ea typeface="SimSun" charset="0"/>
                <a:cs typeface="SimSun" charset="0"/>
              </a:rPr>
              <a:t>'</a:t>
            </a:r>
            <a:r>
              <a:rPr lang="en-US" altLang="zh-CN" b="1" dirty="0">
                <a:solidFill>
                  <a:srgbClr val="FFFFFF"/>
                </a:solidFill>
                <a:latin typeface="Arial" charset="0"/>
                <a:ea typeface="SimSun" charset="0"/>
                <a:cs typeface="SimSun" charset="0"/>
              </a:rPr>
              <a:t>s </a:t>
            </a:r>
            <a:r>
              <a:rPr lang="en-US" altLang="zh-CN" b="1" dirty="0">
                <a:solidFill>
                  <a:srgbClr val="FFFF00"/>
                </a:solidFill>
                <a:latin typeface="Arial" charset="0"/>
                <a:ea typeface="SimSun" charset="0"/>
                <a:cs typeface="SimSun" charset="0"/>
              </a:rPr>
              <a:t>grace leads to godly behavior</a:t>
            </a:r>
            <a:r>
              <a:rPr lang="en-US" altLang="zh-CN" b="1" dirty="0">
                <a:solidFill>
                  <a:srgbClr val="FFFFFF"/>
                </a:solidFill>
                <a:latin typeface="Arial" charset="0"/>
                <a:ea typeface="SimSun" charset="0"/>
                <a:cs typeface="SimSun" charset="0"/>
              </a:rPr>
              <a:t> to remind Titus that his instructions in the letter are consistent with the behavior required of all Christians since all are saved by grace (2:11–3:15) .</a:t>
            </a:r>
            <a:r>
              <a:rPr lang="en-US" altLang="zh-CN" dirty="0">
                <a:solidFill>
                  <a:srgbClr val="FFFFFF"/>
                </a:solidFill>
                <a:latin typeface="Arial" charset="0"/>
                <a:ea typeface="SimSun" charset="0"/>
                <a:cs typeface="SimSun" charset="0"/>
              </a:rPr>
              <a:t> </a:t>
            </a:r>
            <a:endParaRPr lang="en-US" dirty="0">
              <a:solidFill>
                <a:srgbClr val="FFFFFF"/>
              </a:solidFill>
              <a:latin typeface="Arial" charset="0"/>
              <a:ea typeface="SimSun" charset="0"/>
              <a:cs typeface="SimSun" charset="0"/>
            </a:endParaRPr>
          </a:p>
        </p:txBody>
      </p:sp>
      <p:sp>
        <p:nvSpPr>
          <p:cNvPr id="41063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41063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0">
            <a:extLst>
              <a:ext uri="{FF2B5EF4-FFF2-40B4-BE49-F238E27FC236}">
                <a16:creationId xmlns:a16="http://schemas.microsoft.com/office/drawing/2014/main" id="{4C4D85F8-5A8D-DB4A-A0E4-FFF8824F07ED}"/>
              </a:ext>
            </a:extLst>
          </p:cNvPr>
          <p:cNvSpPr txBox="1">
            <a:spLocks noChangeArrowheads="1"/>
          </p:cNvSpPr>
          <p:nvPr/>
        </p:nvSpPr>
        <p:spPr bwMode="auto">
          <a:xfrm>
            <a:off x="381000" y="1650876"/>
            <a:ext cx="8382000" cy="1562100"/>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  Paul exhorts Titus to </a:t>
            </a:r>
            <a:r>
              <a:rPr lang="en-US" altLang="zh-CN" b="1" dirty="0">
                <a:solidFill>
                  <a:srgbClr val="FFFF00"/>
                </a:solidFill>
                <a:latin typeface="Arial" charset="0"/>
                <a:ea typeface="SimSun" charset="0"/>
                <a:cs typeface="SimSun" charset="0"/>
              </a:rPr>
              <a:t>appoint</a:t>
            </a:r>
            <a:r>
              <a:rPr lang="en-US" altLang="zh-CN" b="1" dirty="0">
                <a:solidFill>
                  <a:srgbClr val="FFFFFF"/>
                </a:solidFill>
                <a:latin typeface="Arial" charset="0"/>
                <a:ea typeface="SimSun" charset="0"/>
                <a:cs typeface="SimSun" charset="0"/>
              </a:rPr>
              <a:t> as </a:t>
            </a:r>
            <a:r>
              <a:rPr lang="en-US" altLang="zh-CN" b="1" dirty="0">
                <a:solidFill>
                  <a:srgbClr val="FFFF00"/>
                </a:solidFill>
                <a:latin typeface="Arial" charset="0"/>
                <a:ea typeface="SimSun" charset="0"/>
                <a:cs typeface="SimSun" charset="0"/>
              </a:rPr>
              <a:t>elders</a:t>
            </a:r>
            <a:r>
              <a:rPr lang="en-US" altLang="zh-CN" b="1" dirty="0">
                <a:solidFill>
                  <a:srgbClr val="FFFFFF"/>
                </a:solidFill>
                <a:latin typeface="Arial" charset="0"/>
                <a:ea typeface="SimSun" charset="0"/>
                <a:cs typeface="SimSun" charset="0"/>
              </a:rPr>
              <a:t> men of character and of the Scriptures who will be able to refute legalistic false teachers in order to protect the newly formed Cretan churches (Titus 1). </a:t>
            </a:r>
          </a:p>
        </p:txBody>
      </p:sp>
      <p:sp>
        <p:nvSpPr>
          <p:cNvPr id="11" name="Text Box 11">
            <a:extLst>
              <a:ext uri="{FF2B5EF4-FFF2-40B4-BE49-F238E27FC236}">
                <a16:creationId xmlns:a16="http://schemas.microsoft.com/office/drawing/2014/main" id="{D7542F5B-A1C6-E148-86E8-5B59A4EC10FE}"/>
              </a:ext>
            </a:extLst>
          </p:cNvPr>
          <p:cNvSpPr txBox="1">
            <a:spLocks noChangeArrowheads="1"/>
          </p:cNvSpPr>
          <p:nvPr/>
        </p:nvSpPr>
        <p:spPr bwMode="auto">
          <a:xfrm>
            <a:off x="381000" y="3528169"/>
            <a:ext cx="8382000" cy="119697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II. Paul exhorts Titus to </a:t>
            </a:r>
            <a:r>
              <a:rPr lang="en-US" altLang="zh-CN" b="1" dirty="0">
                <a:solidFill>
                  <a:srgbClr val="FFFF00"/>
                </a:solidFill>
                <a:latin typeface="Arial" charset="0"/>
                <a:ea typeface="SimSun" charset="0"/>
                <a:cs typeface="SimSun" charset="0"/>
              </a:rPr>
              <a:t>teach various groups conduct </a:t>
            </a:r>
            <a:r>
              <a:rPr lang="en-US" altLang="zh-CN" b="1" dirty="0">
                <a:solidFill>
                  <a:srgbClr val="FFFFFF"/>
                </a:solidFill>
                <a:latin typeface="Arial" charset="0"/>
                <a:ea typeface="SimSun" charset="0"/>
                <a:cs typeface="SimSun" charset="0"/>
              </a:rPr>
              <a:t>conforming to sound doctrine so that Cretan enemies cannot malign the church or God</a:t>
            </a:r>
            <a:r>
              <a:rPr lang="fr-FR" altLang="zh-CN" b="1" dirty="0">
                <a:solidFill>
                  <a:srgbClr val="FFFFFF"/>
                </a:solidFill>
                <a:latin typeface="Arial" charset="0"/>
                <a:ea typeface="SimSun" charset="0"/>
                <a:cs typeface="SimSun" charset="0"/>
              </a:rPr>
              <a:t>'</a:t>
            </a:r>
            <a:r>
              <a:rPr lang="en-US" altLang="zh-CN" b="1" dirty="0">
                <a:solidFill>
                  <a:srgbClr val="FFFFFF"/>
                </a:solidFill>
                <a:latin typeface="Arial" charset="0"/>
                <a:ea typeface="SimSun" charset="0"/>
                <a:cs typeface="SimSun" charset="0"/>
              </a:rPr>
              <a:t>s Word (2:1-10)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1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EF2AB-3F11-A147-8634-E70100DC2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85725"/>
            <a:ext cx="9448080" cy="7086060"/>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chemeClr val="bg1"/>
                </a:solidFill>
                <a:effectLst>
                  <a:glow rad="228600">
                    <a:srgbClr val="000000">
                      <a:satMod val="175000"/>
                    </a:srgbClr>
                  </a:glow>
                </a:effectLst>
                <a:uLnTx/>
                <a:uFillTx/>
                <a:latin typeface="Arial"/>
                <a:ea typeface="ＭＳ Ｐゴシック" charset="0"/>
                <a:cs typeface="Arial"/>
              </a:rPr>
              <a:t>Titus 2:11-15 (ESV)</a:t>
            </a:r>
            <a:endParaRPr kumimoji="0" lang="en-GB" sz="3600" b="1" i="0" u="none" strike="noStrike" kern="1200" cap="none" spc="0" normalizeH="0" baseline="0" noProof="0" dirty="0">
              <a:ln>
                <a:noFill/>
              </a:ln>
              <a:solidFill>
                <a:schemeClr val="bg1"/>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683397"/>
            <a:ext cx="6147668"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0898876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2:11-12 (ESV)</a:t>
            </a:r>
          </a:p>
        </p:txBody>
      </p:sp>
      <p:sp>
        <p:nvSpPr>
          <p:cNvPr id="5" name="Rectangle 4"/>
          <p:cNvSpPr/>
          <p:nvPr/>
        </p:nvSpPr>
        <p:spPr>
          <a:xfrm>
            <a:off x="-1" y="3550903"/>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the grace of God has appeared, bringing salvation for all people,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training us to renounce ungodliness and worldly passions, and to live self-controlled, upright, and godly lives in the present age,</a:t>
            </a:r>
          </a:p>
        </p:txBody>
      </p:sp>
    </p:spTree>
    <p:extLst>
      <p:ext uri="{BB962C8B-B14F-4D97-AF65-F5344CB8AC3E}">
        <p14:creationId xmlns:p14="http://schemas.microsoft.com/office/powerpoint/2010/main" val="107261324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2:13 (ESV)</a:t>
            </a:r>
          </a:p>
        </p:txBody>
      </p:sp>
      <p:sp>
        <p:nvSpPr>
          <p:cNvPr id="5" name="Rectangle 4"/>
          <p:cNvSpPr/>
          <p:nvPr/>
        </p:nvSpPr>
        <p:spPr>
          <a:xfrm>
            <a:off x="-1" y="3713570"/>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waiting for our blessed hope, the appearing of the glory of our great God and Savior Jesus Christ, </a:t>
            </a:r>
          </a:p>
        </p:txBody>
      </p:sp>
    </p:spTree>
    <p:extLst>
      <p:ext uri="{BB962C8B-B14F-4D97-AF65-F5344CB8AC3E}">
        <p14:creationId xmlns:p14="http://schemas.microsoft.com/office/powerpoint/2010/main" val="197344927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2:14 (ESV)</a:t>
            </a:r>
          </a:p>
        </p:txBody>
      </p:sp>
      <p:sp>
        <p:nvSpPr>
          <p:cNvPr id="5" name="Rectangle 4"/>
          <p:cNvSpPr/>
          <p:nvPr/>
        </p:nvSpPr>
        <p:spPr>
          <a:xfrm>
            <a:off x="-1" y="3591121"/>
            <a:ext cx="898398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gave himself for us to redeem us from all lawlessness and to purify for himself a people for his own possession who are zealous for good works.</a:t>
            </a:r>
          </a:p>
        </p:txBody>
      </p:sp>
    </p:spTree>
    <p:extLst>
      <p:ext uri="{BB962C8B-B14F-4D97-AF65-F5344CB8AC3E}">
        <p14:creationId xmlns:p14="http://schemas.microsoft.com/office/powerpoint/2010/main" val="492458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2:15 (ESV)</a:t>
            </a:r>
          </a:p>
        </p:txBody>
      </p:sp>
      <p:sp>
        <p:nvSpPr>
          <p:cNvPr id="5" name="Rectangle 4"/>
          <p:cNvSpPr/>
          <p:nvPr/>
        </p:nvSpPr>
        <p:spPr>
          <a:xfrm>
            <a:off x="28575" y="3666451"/>
            <a:ext cx="8961121"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Declare these things; exhort and rebuke with all authority. Let no one disregard you.</a:t>
            </a:r>
          </a:p>
        </p:txBody>
      </p:sp>
    </p:spTree>
    <p:extLst>
      <p:ext uri="{BB962C8B-B14F-4D97-AF65-F5344CB8AC3E}">
        <p14:creationId xmlns:p14="http://schemas.microsoft.com/office/powerpoint/2010/main" val="3053533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p:txBody>
          <a:bodyPr/>
          <a:lstStyle/>
          <a:p>
            <a:r>
              <a:rPr lang="en-US" dirty="0"/>
              <a:t>We Are an Offering 1/4</a:t>
            </a:r>
          </a:p>
        </p:txBody>
      </p:sp>
      <p:pic>
        <p:nvPicPr>
          <p:cNvPr id="2621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57150" y="1154113"/>
            <a:ext cx="9237663" cy="48323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eaLnBrk="0" hangingPunct="0">
              <a:defRPr/>
            </a:pPr>
            <a:r>
              <a:rPr lang="en-US" sz="4000" b="1" dirty="0">
                <a:solidFill>
                  <a:srgbClr val="FFFFFF"/>
                </a:solidFill>
                <a:latin typeface="Arial" charset="0"/>
                <a:ea typeface="+mn-ea"/>
                <a:cs typeface="+mn-cs"/>
              </a:rPr>
              <a:t>We lift our voices, we lift our hands,</a:t>
            </a:r>
          </a:p>
          <a:p>
            <a:pPr algn="ctr" eaLnBrk="0" hangingPunct="0">
              <a:defRPr/>
            </a:pPr>
            <a:r>
              <a:rPr lang="en-US" sz="4000" b="1" dirty="0">
                <a:solidFill>
                  <a:srgbClr val="FFFFFF"/>
                </a:solidFill>
                <a:latin typeface="Arial" charset="0"/>
                <a:ea typeface="+mn-ea"/>
                <a:cs typeface="+mn-cs"/>
              </a:rPr>
              <a:t>we lift our lives up to You,</a:t>
            </a:r>
          </a:p>
          <a:p>
            <a:pPr algn="ctr" eaLnBrk="0" hangingPunct="0">
              <a:defRPr/>
            </a:pPr>
            <a:r>
              <a:rPr lang="en-US" sz="4000" b="1" dirty="0">
                <a:solidFill>
                  <a:srgbClr val="FFFFFF"/>
                </a:solidFill>
                <a:latin typeface="Arial" charset="0"/>
                <a:ea typeface="+mn-ea"/>
                <a:cs typeface="+mn-cs"/>
              </a:rPr>
              <a:t>we are an offering.</a:t>
            </a:r>
          </a:p>
          <a:p>
            <a:pPr algn="ctr" eaLnBrk="0" hangingPunct="0">
              <a:lnSpc>
                <a:spcPct val="70000"/>
              </a:lnSpc>
              <a:defRPr/>
            </a:pPr>
            <a:endParaRPr lang="en-US" sz="4000" b="1" dirty="0">
              <a:solidFill>
                <a:srgbClr val="FFFFFF"/>
              </a:solidFill>
              <a:latin typeface="Arial" charset="0"/>
              <a:ea typeface="+mn-ea"/>
              <a:cs typeface="+mn-cs"/>
            </a:endParaRPr>
          </a:p>
          <a:p>
            <a:pPr algn="ctr" eaLnBrk="0" hangingPunct="0">
              <a:defRPr/>
            </a:pPr>
            <a:r>
              <a:rPr lang="en-US" sz="4000" b="1" dirty="0">
                <a:solidFill>
                  <a:srgbClr val="FFFFFF"/>
                </a:solidFill>
                <a:latin typeface="Arial" charset="0"/>
                <a:ea typeface="+mn-ea"/>
                <a:cs typeface="+mn-cs"/>
              </a:rPr>
              <a:t>Lord, use our voices, </a:t>
            </a:r>
            <a:br>
              <a:rPr lang="en-US" sz="4000" b="1" dirty="0">
                <a:solidFill>
                  <a:srgbClr val="FFFFFF"/>
                </a:solidFill>
                <a:latin typeface="Arial" charset="0"/>
                <a:ea typeface="+mn-ea"/>
                <a:cs typeface="+mn-cs"/>
              </a:rPr>
            </a:br>
            <a:r>
              <a:rPr lang="en-US" sz="4000" b="1" dirty="0">
                <a:solidFill>
                  <a:srgbClr val="FFFFFF"/>
                </a:solidFill>
                <a:latin typeface="Arial" charset="0"/>
                <a:ea typeface="+mn-ea"/>
                <a:cs typeface="+mn-cs"/>
              </a:rPr>
              <a:t>Lord, use our hands,</a:t>
            </a:r>
          </a:p>
          <a:p>
            <a:pPr algn="ctr" eaLnBrk="0" hangingPunct="0">
              <a:defRPr/>
            </a:pPr>
            <a:r>
              <a:rPr lang="en-US" sz="4000" b="1" dirty="0">
                <a:solidFill>
                  <a:srgbClr val="FFFFFF"/>
                </a:solidFill>
                <a:latin typeface="Arial" charset="0"/>
                <a:ea typeface="+mn-ea"/>
                <a:cs typeface="+mn-cs"/>
              </a:rPr>
              <a:t>Lord, use our lives, they are Yours,</a:t>
            </a:r>
          </a:p>
          <a:p>
            <a:pPr algn="ctr" eaLnBrk="0" hangingPunct="0">
              <a:defRPr/>
            </a:pPr>
            <a:r>
              <a:rPr lang="en-US" sz="4000" b="1" dirty="0">
                <a:solidFill>
                  <a:srgbClr val="FFFFFF"/>
                </a:solidFill>
                <a:latin typeface="Arial" charset="0"/>
                <a:ea typeface="+mn-ea"/>
                <a:cs typeface="+mn-cs"/>
              </a:rPr>
              <a:t>we are an offering.</a:t>
            </a:r>
          </a:p>
        </p:txBody>
      </p:sp>
    </p:spTree>
  </p:cSld>
  <p:clrMapOvr>
    <a:masterClrMapping/>
  </p:clrMapOvr>
  <p:transition>
    <p:zoom dir="in"/>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395536" y="235238"/>
            <a:ext cx="8424934"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395536" y="4295264"/>
            <a:ext cx="8424935"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2:11-16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387676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379" y="-675456"/>
            <a:ext cx="7431241" cy="6522978"/>
          </a:xfrm>
          <a:prstGeom prst="rect">
            <a:avLst/>
          </a:prstGeom>
        </p:spPr>
      </p:pic>
      <p:sp>
        <p:nvSpPr>
          <p:cNvPr id="4" name="TextBox 3">
            <a:extLst>
              <a:ext uri="{FF2B5EF4-FFF2-40B4-BE49-F238E27FC236}">
                <a16:creationId xmlns:a16="http://schemas.microsoft.com/office/drawing/2014/main" id="{D3EE7779-20D5-8F4B-AC9A-C6ABE630B911}"/>
              </a:ext>
            </a:extLst>
          </p:cNvPr>
          <p:cNvSpPr txBox="1"/>
          <p:nvPr/>
        </p:nvSpPr>
        <p:spPr>
          <a:xfrm flipH="1">
            <a:off x="856379" y="4221088"/>
            <a:ext cx="4041318"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365D71"/>
                </a:solidFill>
                <a:effectLst/>
                <a:uLnTx/>
                <a:uFillTx/>
                <a:latin typeface="Arial" panose="020B0604020202020204" pitchFamily="34" charset="0"/>
                <a:ea typeface="+mn-ea"/>
                <a:cs typeface="Arial" panose="020B0604020202020204" pitchFamily="34" charset="0"/>
              </a:rPr>
              <a:t>BEFORE WORKOUT</a:t>
            </a:r>
            <a:endParaRPr kumimoji="0" lang="en-US" sz="3600" b="1" u="none" strike="noStrike" kern="1200" cap="none" spc="0" normalizeH="0" baseline="0" noProof="0" dirty="0">
              <a:ln>
                <a:noFill/>
              </a:ln>
              <a:solidFill>
                <a:srgbClr val="365D7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221088"/>
            <a:ext cx="3555870" cy="1077218"/>
          </a:xfrm>
          <a:prstGeom prst="rect">
            <a:avLst/>
          </a:prstGeom>
          <a:solidFill>
            <a:schemeClr val="bg1"/>
          </a:solidFill>
        </p:spPr>
        <p:txBody>
          <a:bodyPr wrap="square" rtlCol="0">
            <a:spAutoFit/>
          </a:bodyPr>
          <a:lstStyle/>
          <a:p>
            <a:pPr lvl="0" algn="ctr" defTabSz="457200" fontAlgn="auto">
              <a:spcBef>
                <a:spcPts val="0"/>
              </a:spcBef>
              <a:spcAft>
                <a:spcPts val="0"/>
              </a:spcAft>
              <a:defRPr/>
            </a:pPr>
            <a:r>
              <a:rPr lang="en-US" sz="3200" b="1" dirty="0">
                <a:solidFill>
                  <a:srgbClr val="365D71"/>
                </a:solidFill>
                <a:latin typeface="Arial" panose="020B0604020202020204" pitchFamily="34" charset="0"/>
                <a:cs typeface="Arial" panose="020B0604020202020204" pitchFamily="34" charset="0"/>
              </a:rPr>
              <a:t>AFTER WORKOUT</a:t>
            </a:r>
            <a:endParaRPr lang="en-US" sz="3600" b="1" dirty="0">
              <a:solidFill>
                <a:srgbClr val="365D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4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Healthy churches focus on Christ as the source of their transformation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(Titus 2:11-15)</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Before Christ</a:t>
            </a: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After Christ</a:t>
            </a: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Deceptive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Pleasure loving</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1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2304527"/>
            <a:ext cx="8730792" cy="357406"/>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He brings salvation (</a:t>
            </a:r>
            <a:r>
              <a:rPr lang="en-US" sz="2800" b="1" dirty="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endParaRPr kumimoji="0" lang="en-US" sz="24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3152001"/>
            <a:ext cx="8688444"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He trains us in righteousness (</a:t>
            </a:r>
            <a:r>
              <a:rPr lang="en-US" sz="2800" b="1" dirty="0">
                <a:solidFill>
                  <a:prstClr val="white"/>
                </a:solidFill>
                <a:latin typeface="Arial" panose="020B0604020202020204" pitchFamily="34" charset="0"/>
                <a:ea typeface="Times New Roman" panose="02020603050405020304" pitchFamily="18" charset="0"/>
                <a:cs typeface="+mn-cs"/>
              </a:rPr>
              <a:t>2:</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p>
        </p:txBody>
      </p:sp>
    </p:spTree>
    <p:extLst>
      <p:ext uri="{BB962C8B-B14F-4D97-AF65-F5344CB8AC3E}">
        <p14:creationId xmlns:p14="http://schemas.microsoft.com/office/powerpoint/2010/main" val="118523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B3B4F954-B8F1-4CB4-AD3C-0C9B129767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4426" y="1709737"/>
            <a:ext cx="7115147" cy="4738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48380A70-0600-4E28-A8F2-43A545B16602}"/>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paideuo</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750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bg2">
              <a:lumMod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around each other&#10;&#10;Description automatically generated">
            <a:extLst>
              <a:ext uri="{FF2B5EF4-FFF2-40B4-BE49-F238E27FC236}">
                <a16:creationId xmlns:a16="http://schemas.microsoft.com/office/drawing/2014/main" id="{297A5B14-F348-46B4-8681-EFC8407C86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1941" y="1857375"/>
            <a:ext cx="8120117" cy="4321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3406B8EA-2F9F-D949-8DA4-ECFC859C17A3}"/>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paideuo</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851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2132856"/>
            <a:ext cx="7979206" cy="357470"/>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He brings salvation (v. 11)</a:t>
            </a:r>
            <a:endParaRPr kumimoji="0" lang="en-US" sz="24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681265"/>
            <a:ext cx="8737936"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He trains us in righteousness (v. 12)</a:t>
            </a:r>
          </a:p>
        </p:txBody>
      </p:sp>
      <p:sp>
        <p:nvSpPr>
          <p:cNvPr id="6" name="Rectangle 5">
            <a:extLst>
              <a:ext uri="{FF2B5EF4-FFF2-40B4-BE49-F238E27FC236}">
                <a16:creationId xmlns:a16="http://schemas.microsoft.com/office/drawing/2014/main" id="{77B4EBC2-8F2E-43D5-8B32-8A6CD66CF641}"/>
              </a:ext>
            </a:extLst>
          </p:cNvPr>
          <p:cNvSpPr/>
          <p:nvPr/>
        </p:nvSpPr>
        <p:spPr>
          <a:xfrm>
            <a:off x="1247774" y="3861048"/>
            <a:ext cx="6353175" cy="830997"/>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Out with the bad (“ungodliness and worldly passions”)</a:t>
            </a:r>
          </a:p>
        </p:txBody>
      </p:sp>
      <p:sp>
        <p:nvSpPr>
          <p:cNvPr id="7" name="Rectangle 6">
            <a:extLst>
              <a:ext uri="{FF2B5EF4-FFF2-40B4-BE49-F238E27FC236}">
                <a16:creationId xmlns:a16="http://schemas.microsoft.com/office/drawing/2014/main" id="{3AEDB85D-9C19-4851-B099-8DB26BB994AE}"/>
              </a:ext>
            </a:extLst>
          </p:cNvPr>
          <p:cNvSpPr/>
          <p:nvPr/>
        </p:nvSpPr>
        <p:spPr>
          <a:xfrm>
            <a:off x="7144" y="5109446"/>
            <a:ext cx="912971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Galatians 5:24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those who belong to Christ Jesus </a:t>
            </a:r>
            <a:b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have crucified the flesh with its passions and desires.”</a:t>
            </a:r>
          </a:p>
        </p:txBody>
      </p:sp>
    </p:spTree>
    <p:extLst>
      <p:ext uri="{BB962C8B-B14F-4D97-AF65-F5344CB8AC3E}">
        <p14:creationId xmlns:p14="http://schemas.microsoft.com/office/powerpoint/2010/main" val="121382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8380A70-0600-4E28-A8F2-43A545B16602}"/>
              </a:ext>
            </a:extLst>
          </p:cNvPr>
          <p:cNvSpPr/>
          <p:nvPr/>
        </p:nvSpPr>
        <p:spPr>
          <a:xfrm>
            <a:off x="532408" y="836712"/>
            <a:ext cx="8064895" cy="4832092"/>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John 2:15-17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15 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 not love the world or the things in the world. If anyone loves the world, the love of the Father is not in him.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16 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all that is in the world—the desires of the flesh and the desires of the eyes and pride of life—is not from the Father but is from the world.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17 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the world is passing away along with its desires, but whoever does the will of God abides forever.</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903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1988840"/>
            <a:ext cx="7718267" cy="357470"/>
          </a:xfrm>
          <a:prstGeom prst="rect">
            <a:avLst/>
          </a:prstGeom>
        </p:spPr>
        <p:txBody>
          <a:bodyPr wrap="non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He brings salvation (v. 11)</a:t>
            </a:r>
            <a:endParaRPr kumimoji="0" lang="en-US" sz="24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836314"/>
            <a:ext cx="8452185"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He trains us in righteousness (v. 12)</a:t>
            </a:r>
          </a:p>
        </p:txBody>
      </p:sp>
      <p:sp>
        <p:nvSpPr>
          <p:cNvPr id="6" name="Rectangle 5">
            <a:extLst>
              <a:ext uri="{FF2B5EF4-FFF2-40B4-BE49-F238E27FC236}">
                <a16:creationId xmlns:a16="http://schemas.microsoft.com/office/drawing/2014/main" id="{77B4EBC2-8F2E-43D5-8B32-8A6CD66CF641}"/>
              </a:ext>
            </a:extLst>
          </p:cNvPr>
          <p:cNvSpPr/>
          <p:nvPr/>
        </p:nvSpPr>
        <p:spPr>
          <a:xfrm>
            <a:off x="1247774" y="3976835"/>
            <a:ext cx="7284666" cy="830997"/>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Out with the bad (“ungodliness and worldly passions”)</a:t>
            </a:r>
          </a:p>
        </p:txBody>
      </p:sp>
      <p:sp>
        <p:nvSpPr>
          <p:cNvPr id="8" name="Rectangle 7">
            <a:extLst>
              <a:ext uri="{FF2B5EF4-FFF2-40B4-BE49-F238E27FC236}">
                <a16:creationId xmlns:a16="http://schemas.microsoft.com/office/drawing/2014/main" id="{4D53C5DD-C6D8-4EDB-B714-ACF05C83F989}"/>
              </a:ext>
            </a:extLst>
          </p:cNvPr>
          <p:cNvSpPr/>
          <p:nvPr/>
        </p:nvSpPr>
        <p:spPr>
          <a:xfrm>
            <a:off x="1257299" y="5015060"/>
            <a:ext cx="7284666" cy="830997"/>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with the good (“live self-controlled, upright, and godly lives in the present age”)</a:t>
            </a:r>
          </a:p>
        </p:txBody>
      </p:sp>
    </p:spTree>
    <p:extLst>
      <p:ext uri="{BB962C8B-B14F-4D97-AF65-F5344CB8AC3E}">
        <p14:creationId xmlns:p14="http://schemas.microsoft.com/office/powerpoint/2010/main" val="41506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8380A70-0600-4E28-A8F2-43A545B16602}"/>
              </a:ext>
            </a:extLst>
          </p:cNvPr>
          <p:cNvSpPr/>
          <p:nvPr/>
        </p:nvSpPr>
        <p:spPr>
          <a:xfrm>
            <a:off x="179512" y="1783527"/>
            <a:ext cx="8813328" cy="2862322"/>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Timothy 2:22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flee youthful passions and pursue righteousness, faith, love, and peace, along with those who call on the Lord from a pure heart.”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029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p:txBody>
          <a:bodyPr/>
          <a:lstStyle/>
          <a:p>
            <a:r>
              <a:rPr lang="en-US" dirty="0"/>
              <a:t>We Are an Offering 2/4</a:t>
            </a:r>
          </a:p>
        </p:txBody>
      </p:sp>
      <p:pic>
        <p:nvPicPr>
          <p:cNvPr id="264194"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165100" y="925513"/>
            <a:ext cx="8848725" cy="478631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eaLnBrk="0" hangingPunct="0">
              <a:defRPr/>
            </a:pPr>
            <a:r>
              <a:rPr lang="en-US" sz="4000" b="1">
                <a:solidFill>
                  <a:srgbClr val="FFFFFF"/>
                </a:solidFill>
                <a:latin typeface="Arial" charset="0"/>
                <a:ea typeface="+mn-ea"/>
                <a:cs typeface="+mn-cs"/>
              </a:rPr>
              <a:t>All that we have, all that we are,</a:t>
            </a:r>
          </a:p>
          <a:p>
            <a:pPr algn="ctr" eaLnBrk="0" hangingPunct="0">
              <a:defRPr/>
            </a:pPr>
            <a:r>
              <a:rPr lang="en-US" sz="4000" b="1">
                <a:solidFill>
                  <a:srgbClr val="FFFFFF"/>
                </a:solidFill>
                <a:latin typeface="Arial" charset="0"/>
                <a:ea typeface="+mn-ea"/>
                <a:cs typeface="+mn-cs"/>
              </a:rPr>
              <a:t>all that we hope to be,</a:t>
            </a:r>
          </a:p>
          <a:p>
            <a:pPr algn="ctr" eaLnBrk="0" hangingPunct="0">
              <a:defRPr/>
            </a:pPr>
            <a:r>
              <a:rPr lang="en-US" sz="4000" b="1">
                <a:solidFill>
                  <a:srgbClr val="FFFFFF"/>
                </a:solidFill>
                <a:latin typeface="Arial" charset="0"/>
                <a:ea typeface="+mn-ea"/>
                <a:cs typeface="+mn-cs"/>
              </a:rPr>
              <a:t>we give to You, we give to You!</a:t>
            </a:r>
          </a:p>
          <a:p>
            <a:pPr algn="ctr" eaLnBrk="0" hangingPunct="0">
              <a:lnSpc>
                <a:spcPct val="70000"/>
              </a:lnSpc>
              <a:defRPr/>
            </a:pPr>
            <a:endParaRPr lang="en-US" sz="4000" b="1">
              <a:solidFill>
                <a:srgbClr val="FFFFFF"/>
              </a:solidFill>
              <a:latin typeface="Arial" charset="0"/>
              <a:ea typeface="+mn-ea"/>
              <a:cs typeface="+mn-cs"/>
            </a:endParaRPr>
          </a:p>
          <a:p>
            <a:pPr algn="ctr" eaLnBrk="0" hangingPunct="0">
              <a:defRPr/>
            </a:pPr>
            <a:r>
              <a:rPr lang="en-US" sz="4000" b="1">
                <a:solidFill>
                  <a:srgbClr val="FFFFFF"/>
                </a:solidFill>
                <a:latin typeface="Arial" charset="0"/>
                <a:ea typeface="+mn-ea"/>
                <a:cs typeface="+mn-cs"/>
              </a:rPr>
              <a:t>We lift our voices, we lift our hands,</a:t>
            </a:r>
          </a:p>
          <a:p>
            <a:pPr algn="ctr" eaLnBrk="0" hangingPunct="0">
              <a:defRPr/>
            </a:pPr>
            <a:r>
              <a:rPr lang="en-US" sz="4000" b="1">
                <a:solidFill>
                  <a:srgbClr val="FFFFFF"/>
                </a:solidFill>
                <a:latin typeface="Arial" charset="0"/>
                <a:ea typeface="+mn-ea"/>
                <a:cs typeface="+mn-cs"/>
              </a:rPr>
              <a:t>we lift our lives up to You,</a:t>
            </a:r>
          </a:p>
          <a:p>
            <a:pPr algn="ctr" eaLnBrk="0" hangingPunct="0">
              <a:defRPr/>
            </a:pPr>
            <a:r>
              <a:rPr lang="en-US" sz="4000" b="1">
                <a:solidFill>
                  <a:srgbClr val="FFFFFF"/>
                </a:solidFill>
                <a:latin typeface="Arial" charset="0"/>
                <a:ea typeface="+mn-ea"/>
                <a:cs typeface="+mn-cs"/>
              </a:rPr>
              <a:t>we are an offering,</a:t>
            </a:r>
          </a:p>
          <a:p>
            <a:pPr algn="ctr" eaLnBrk="0" hangingPunct="0">
              <a:defRPr/>
            </a:pPr>
            <a:r>
              <a:rPr lang="en-US" sz="4000" b="1">
                <a:solidFill>
                  <a:srgbClr val="FFFFFF"/>
                </a:solidFill>
                <a:latin typeface="Arial" charset="0"/>
                <a:ea typeface="+mn-ea"/>
                <a:cs typeface="+mn-cs"/>
              </a:rPr>
              <a:t>we are an offering.</a:t>
            </a:r>
          </a:p>
        </p:txBody>
      </p:sp>
    </p:spTree>
  </p:cSld>
  <p:clrMapOvr>
    <a:masterClrMapping/>
  </p:clrMapOvr>
  <p:transition>
    <p:zoom dir="in"/>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D6EB0-EF10-4284-834D-D8A91F6290EB}"/>
              </a:ext>
            </a:extLst>
          </p:cNvPr>
          <p:cNvSpPr/>
          <p:nvPr/>
        </p:nvSpPr>
        <p:spPr>
          <a:xfrm>
            <a:off x="-7144" y="0"/>
            <a:ext cx="9144000" cy="6858000"/>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Box 2">
            <a:extLst>
              <a:ext uri="{FF2B5EF4-FFF2-40B4-BE49-F238E27FC236}">
                <a16:creationId xmlns:a16="http://schemas.microsoft.com/office/drawing/2014/main" id="{030F2E4A-FF52-4CF5-8A19-E4F839E1B000}"/>
              </a:ext>
            </a:extLst>
          </p:cNvPr>
          <p:cNvSpPr txBox="1">
            <a:spLocks noChangeArrowheads="1"/>
          </p:cNvSpPr>
          <p:nvPr/>
        </p:nvSpPr>
        <p:spPr bwMode="auto">
          <a:xfrm>
            <a:off x="251520" y="984330"/>
            <a:ext cx="8496944" cy="4889341"/>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Before	TRAINING			After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Selfish	-God’s grace-			Love others</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Lustful	-God’s grace-			Pure thoughts</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Easily angered	-God’s grace-			Patient</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Rebellious	-God’s grace-			Submissive</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Envy others	-God’s grace-			Contentment</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Uncontrolled tongue	-God’s grace-			Self-control</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Resentment	-God’s grace-			Forgiveness</a:t>
            </a:r>
          </a:p>
        </p:txBody>
      </p:sp>
    </p:spTree>
    <p:extLst>
      <p:ext uri="{BB962C8B-B14F-4D97-AF65-F5344CB8AC3E}">
        <p14:creationId xmlns:p14="http://schemas.microsoft.com/office/powerpoint/2010/main" val="28544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5" y="1700808"/>
            <a:ext cx="8737936"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brings salvation (</a:t>
            </a:r>
            <a:r>
              <a:rPr 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479275"/>
            <a:ext cx="8730792"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trains us in righteousness (</a:t>
            </a:r>
            <a:r>
              <a:rPr lang="en-US" b="1" dirty="0">
                <a:solidFill>
                  <a:prstClr val="white"/>
                </a:solidFill>
                <a:latin typeface="Arial" panose="020B0604020202020204" pitchFamily="34" charset="0"/>
                <a:ea typeface="Times New Roman" panose="02020603050405020304" pitchFamily="18" charset="0"/>
                <a:cs typeface="+mn-cs"/>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p>
        </p:txBody>
      </p:sp>
      <p:sp>
        <p:nvSpPr>
          <p:cNvPr id="8" name="Rectangle 7">
            <a:extLst>
              <a:ext uri="{FF2B5EF4-FFF2-40B4-BE49-F238E27FC236}">
                <a16:creationId xmlns:a16="http://schemas.microsoft.com/office/drawing/2014/main" id="{4D53C5DD-C6D8-4EDB-B714-ACF05C83F989}"/>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glorious return motivates us</a:t>
            </a:r>
          </a:p>
        </p:txBody>
      </p:sp>
      <p:sp>
        <p:nvSpPr>
          <p:cNvPr id="7" name="Rectangle 6">
            <a:extLst>
              <a:ext uri="{FF2B5EF4-FFF2-40B4-BE49-F238E27FC236}">
                <a16:creationId xmlns:a16="http://schemas.microsoft.com/office/drawing/2014/main" id="{C5E2F8A0-0796-41D4-9901-613A77B23CEC}"/>
              </a:ext>
            </a:extLst>
          </p:cNvPr>
          <p:cNvSpPr/>
          <p:nvPr/>
        </p:nvSpPr>
        <p:spPr>
          <a:xfrm>
            <a:off x="419099" y="3257742"/>
            <a:ext cx="8717757"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future grace motivates us for the future (</a:t>
            </a:r>
            <a:r>
              <a:rPr lang="en-US" b="1" dirty="0">
                <a:solidFill>
                  <a:prstClr val="white"/>
                </a:solidFill>
                <a:latin typeface="Arial" panose="020B0604020202020204" pitchFamily="34" charset="0"/>
                <a:ea typeface="Times New Roman" panose="02020603050405020304" pitchFamily="18" charset="0"/>
                <a:cs typeface="+mn-cs"/>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13-15)</a:t>
            </a:r>
          </a:p>
        </p:txBody>
      </p:sp>
      <p:sp>
        <p:nvSpPr>
          <p:cNvPr id="10" name="Rectangle 9">
            <a:extLst>
              <a:ext uri="{FF2B5EF4-FFF2-40B4-BE49-F238E27FC236}">
                <a16:creationId xmlns:a16="http://schemas.microsoft.com/office/drawing/2014/main" id="{936C6189-4EEA-453C-8922-AF158B261484}"/>
              </a:ext>
            </a:extLst>
          </p:cNvPr>
          <p:cNvSpPr/>
          <p:nvPr/>
        </p:nvSpPr>
        <p:spPr>
          <a:xfrm>
            <a:off x="101264" y="4895850"/>
            <a:ext cx="8861866" cy="1569660"/>
          </a:xfrm>
          <a:prstGeom prst="rect">
            <a:avLst/>
          </a:prstGeom>
          <a:solidFill>
            <a:srgbClr val="401B5B"/>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Jude 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“Now to him who is able to keep you from stumbling and to present you blameless before </a:t>
            </a:r>
            <a:r>
              <a:rPr kumimoji="0" lang="en-US" sz="24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presence of his glory with great joy”</a:t>
            </a:r>
          </a:p>
        </p:txBody>
      </p:sp>
    </p:spTree>
    <p:extLst>
      <p:ext uri="{BB962C8B-B14F-4D97-AF65-F5344CB8AC3E}">
        <p14:creationId xmlns:p14="http://schemas.microsoft.com/office/powerpoint/2010/main" val="230757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5" y="1700808"/>
            <a:ext cx="8737936"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brings salvation (</a:t>
            </a:r>
            <a:r>
              <a:rPr 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479275"/>
            <a:ext cx="8730792"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trains us in righteousness (</a:t>
            </a:r>
            <a:r>
              <a:rPr lang="en-US" b="1" dirty="0">
                <a:solidFill>
                  <a:prstClr val="white"/>
                </a:solidFill>
                <a:latin typeface="Arial" panose="020B0604020202020204" pitchFamily="34" charset="0"/>
                <a:ea typeface="Times New Roman" panose="02020603050405020304" pitchFamily="18" charset="0"/>
                <a:cs typeface="+mn-cs"/>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p>
        </p:txBody>
      </p:sp>
      <p:sp>
        <p:nvSpPr>
          <p:cNvPr id="8" name="Rectangle 7">
            <a:extLst>
              <a:ext uri="{FF2B5EF4-FFF2-40B4-BE49-F238E27FC236}">
                <a16:creationId xmlns:a16="http://schemas.microsoft.com/office/drawing/2014/main" id="{4D53C5DD-C6D8-4EDB-B714-ACF05C83F989}"/>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glorious return motivates us</a:t>
            </a:r>
          </a:p>
        </p:txBody>
      </p:sp>
      <p:sp>
        <p:nvSpPr>
          <p:cNvPr id="7" name="Rectangle 6">
            <a:extLst>
              <a:ext uri="{FF2B5EF4-FFF2-40B4-BE49-F238E27FC236}">
                <a16:creationId xmlns:a16="http://schemas.microsoft.com/office/drawing/2014/main" id="{C5E2F8A0-0796-41D4-9901-613A77B23CEC}"/>
              </a:ext>
            </a:extLst>
          </p:cNvPr>
          <p:cNvSpPr/>
          <p:nvPr/>
        </p:nvSpPr>
        <p:spPr>
          <a:xfrm>
            <a:off x="419099" y="3257742"/>
            <a:ext cx="8717757"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future grace motivates us for the future (</a:t>
            </a:r>
            <a:r>
              <a:rPr lang="en-US" b="1" dirty="0">
                <a:solidFill>
                  <a:prstClr val="white"/>
                </a:solidFill>
                <a:latin typeface="Arial" panose="020B0604020202020204" pitchFamily="34" charset="0"/>
                <a:ea typeface="Times New Roman" panose="02020603050405020304" pitchFamily="18" charset="0"/>
                <a:cs typeface="+mn-cs"/>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13-15)</a:t>
            </a:r>
          </a:p>
        </p:txBody>
      </p:sp>
      <p:sp>
        <p:nvSpPr>
          <p:cNvPr id="9" name="Rectangle 8">
            <a:extLst>
              <a:ext uri="{FF2B5EF4-FFF2-40B4-BE49-F238E27FC236}">
                <a16:creationId xmlns:a16="http://schemas.microsoft.com/office/drawing/2014/main" id="{D896C756-C3D1-F44B-8233-05F3057122FE}"/>
              </a:ext>
            </a:extLst>
          </p:cNvPr>
          <p:cNvSpPr/>
          <p:nvPr/>
        </p:nvSpPr>
        <p:spPr>
          <a:xfrm>
            <a:off x="1143000" y="5010536"/>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redemptive work motivates us</a:t>
            </a:r>
          </a:p>
        </p:txBody>
      </p:sp>
      <p:sp>
        <p:nvSpPr>
          <p:cNvPr id="11" name="Rectangle 10">
            <a:extLst>
              <a:ext uri="{FF2B5EF4-FFF2-40B4-BE49-F238E27FC236}">
                <a16:creationId xmlns:a16="http://schemas.microsoft.com/office/drawing/2014/main" id="{AA9657D5-7E08-2540-AFE6-C583A12C081F}"/>
              </a:ext>
            </a:extLst>
          </p:cNvPr>
          <p:cNvSpPr/>
          <p:nvPr/>
        </p:nvSpPr>
        <p:spPr>
          <a:xfrm>
            <a:off x="1152525" y="5686811"/>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ownership motivates us</a:t>
            </a:r>
          </a:p>
        </p:txBody>
      </p:sp>
    </p:spTree>
    <p:extLst>
      <p:ext uri="{BB962C8B-B14F-4D97-AF65-F5344CB8AC3E}">
        <p14:creationId xmlns:p14="http://schemas.microsoft.com/office/powerpoint/2010/main" val="38063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3</a:t>
            </a:r>
          </a:p>
        </p:txBody>
      </p:sp>
    </p:spTree>
    <p:extLst>
      <p:ext uri="{BB962C8B-B14F-4D97-AF65-F5344CB8AC3E}">
        <p14:creationId xmlns:p14="http://schemas.microsoft.com/office/powerpoint/2010/main" val="389877375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p:txBody>
      </p:sp>
    </p:spTree>
    <p:extLst>
      <p:ext uri="{BB962C8B-B14F-4D97-AF65-F5344CB8AC3E}">
        <p14:creationId xmlns:p14="http://schemas.microsoft.com/office/powerpoint/2010/main" val="230436541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324623" cy="699346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rPr>
              <a:t>Titus 3:1-15 (ESV)</a:t>
            </a:r>
            <a:endParaRPr kumimoji="0" lang="en-GB"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683397"/>
            <a:ext cx="6147668"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62963168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 (ESV)</a:t>
            </a:r>
          </a:p>
        </p:txBody>
      </p:sp>
      <p:sp>
        <p:nvSpPr>
          <p:cNvPr id="5" name="Rectangle 4"/>
          <p:cNvSpPr/>
          <p:nvPr/>
        </p:nvSpPr>
        <p:spPr>
          <a:xfrm>
            <a:off x="-1" y="2534902"/>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Remind them to be submissive to rulers and authorities, to be obedient, to be ready for every good work,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to speak evil of no one, to avoid quarreling, to be gentle, and to show perfect courtesy toward all people.</a:t>
            </a:r>
          </a:p>
        </p:txBody>
      </p:sp>
    </p:spTree>
    <p:extLst>
      <p:ext uri="{BB962C8B-B14F-4D97-AF65-F5344CB8AC3E}">
        <p14:creationId xmlns:p14="http://schemas.microsoft.com/office/powerpoint/2010/main" val="393334709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p:txBody>
      </p:sp>
    </p:spTree>
    <p:extLst>
      <p:ext uri="{BB962C8B-B14F-4D97-AF65-F5344CB8AC3E}">
        <p14:creationId xmlns:p14="http://schemas.microsoft.com/office/powerpoint/2010/main" val="74380725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3:-3-4 (ESV)</a:t>
            </a:r>
          </a:p>
        </p:txBody>
      </p:sp>
      <p:sp>
        <p:nvSpPr>
          <p:cNvPr id="5" name="Rectangle 4"/>
          <p:cNvSpPr/>
          <p:nvPr/>
        </p:nvSpPr>
        <p:spPr>
          <a:xfrm>
            <a:off x="-1" y="292963"/>
            <a:ext cx="5539667" cy="545799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we ourselves were once foolish, disobedient, led astray, slaves to various passions and pleasures, passing our days in malice and envy, hated by others and hating one another.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when the goodness and loving kindness of God our Savior appeared,</a:t>
            </a:r>
          </a:p>
        </p:txBody>
      </p:sp>
    </p:spTree>
    <p:extLst>
      <p:ext uri="{BB962C8B-B14F-4D97-AF65-F5344CB8AC3E}">
        <p14:creationId xmlns:p14="http://schemas.microsoft.com/office/powerpoint/2010/main" val="376746084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3:5-7 (ESV)</a:t>
            </a:r>
          </a:p>
        </p:txBody>
      </p:sp>
      <p:sp>
        <p:nvSpPr>
          <p:cNvPr id="5" name="Rectangle 4"/>
          <p:cNvSpPr/>
          <p:nvPr/>
        </p:nvSpPr>
        <p:spPr>
          <a:xfrm>
            <a:off x="33865" y="1708770"/>
            <a:ext cx="8983981"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he saved us, not because of works done by us in righteousness, but according to his own mercy, by the washing of regeneration and renewal of the Holy Spirit,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whom he poured out on us richly through Jesus Christ our Savior,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so that being justified by his grace we might become heirs according to the hope of eternal life.</a:t>
            </a:r>
          </a:p>
        </p:txBody>
      </p:sp>
    </p:spTree>
    <p:extLst>
      <p:ext uri="{BB962C8B-B14F-4D97-AF65-F5344CB8AC3E}">
        <p14:creationId xmlns:p14="http://schemas.microsoft.com/office/powerpoint/2010/main" val="1595751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idx="4294967295"/>
          </p:nvPr>
        </p:nvSpPr>
        <p:spPr/>
        <p:txBody>
          <a:bodyPr/>
          <a:lstStyle/>
          <a:p>
            <a:r>
              <a:rPr lang="en-US" dirty="0"/>
              <a:t>We Are an Offering 3/4</a:t>
            </a:r>
          </a:p>
        </p:txBody>
      </p:sp>
      <p:pic>
        <p:nvPicPr>
          <p:cNvPr id="266242"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Text Box 4"/>
          <p:cNvSpPr txBox="1">
            <a:spLocks noChangeArrowheads="1"/>
          </p:cNvSpPr>
          <p:nvPr/>
        </p:nvSpPr>
        <p:spPr bwMode="auto">
          <a:xfrm>
            <a:off x="0" y="1157288"/>
            <a:ext cx="9129713" cy="50165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eaLnBrk="0" hangingPunct="0">
              <a:defRPr/>
            </a:pPr>
            <a:r>
              <a:rPr lang="en-US" sz="4000" b="1" dirty="0">
                <a:solidFill>
                  <a:srgbClr val="FFFFFF"/>
                </a:solidFill>
                <a:latin typeface="Arial" charset="0"/>
                <a:ea typeface="+mn-ea"/>
                <a:cs typeface="+mn-cs"/>
              </a:rPr>
              <a:t>We lift our voices, we lift our hands,</a:t>
            </a:r>
          </a:p>
          <a:p>
            <a:pPr algn="ctr" eaLnBrk="0" hangingPunct="0">
              <a:defRPr/>
            </a:pPr>
            <a:r>
              <a:rPr lang="en-US" sz="4000" b="1" dirty="0">
                <a:solidFill>
                  <a:srgbClr val="FFFFFF"/>
                </a:solidFill>
                <a:latin typeface="Arial" charset="0"/>
                <a:ea typeface="+mn-ea"/>
                <a:cs typeface="+mn-cs"/>
              </a:rPr>
              <a:t>we lift our lives up to You,</a:t>
            </a:r>
          </a:p>
          <a:p>
            <a:pPr algn="ctr" eaLnBrk="0" hangingPunct="0">
              <a:defRPr/>
            </a:pPr>
            <a:r>
              <a:rPr lang="en-US" sz="4000" b="1" dirty="0">
                <a:solidFill>
                  <a:srgbClr val="FFFFFF"/>
                </a:solidFill>
                <a:latin typeface="Arial" charset="0"/>
                <a:ea typeface="+mn-ea"/>
                <a:cs typeface="+mn-cs"/>
              </a:rPr>
              <a:t>we are an offering.</a:t>
            </a:r>
          </a:p>
          <a:p>
            <a:pPr algn="ctr" eaLnBrk="0" hangingPunct="0">
              <a:defRPr/>
            </a:pPr>
            <a:endParaRPr lang="en-US" sz="4000" b="1" dirty="0">
              <a:solidFill>
                <a:srgbClr val="FFFFFF"/>
              </a:solidFill>
              <a:latin typeface="Arial" charset="0"/>
              <a:ea typeface="+mn-ea"/>
              <a:cs typeface="+mn-cs"/>
            </a:endParaRPr>
          </a:p>
          <a:p>
            <a:pPr algn="ctr" eaLnBrk="0" hangingPunct="0">
              <a:defRPr/>
            </a:pPr>
            <a:r>
              <a:rPr lang="en-US" sz="4000" b="1" dirty="0">
                <a:solidFill>
                  <a:srgbClr val="FFFFFF"/>
                </a:solidFill>
                <a:latin typeface="Arial" charset="0"/>
                <a:ea typeface="+mn-ea"/>
                <a:cs typeface="+mn-cs"/>
              </a:rPr>
              <a:t>Lord, use our voices, </a:t>
            </a:r>
            <a:br>
              <a:rPr lang="en-US" sz="4000" b="1" dirty="0">
                <a:solidFill>
                  <a:srgbClr val="FFFFFF"/>
                </a:solidFill>
                <a:latin typeface="Arial" charset="0"/>
                <a:ea typeface="+mn-ea"/>
                <a:cs typeface="+mn-cs"/>
              </a:rPr>
            </a:br>
            <a:r>
              <a:rPr lang="en-US" sz="4000" b="1" dirty="0">
                <a:solidFill>
                  <a:srgbClr val="FFFFFF"/>
                </a:solidFill>
                <a:latin typeface="Arial" charset="0"/>
                <a:ea typeface="+mn-ea"/>
                <a:cs typeface="+mn-cs"/>
              </a:rPr>
              <a:t>Lord, use our hands,</a:t>
            </a:r>
          </a:p>
          <a:p>
            <a:pPr algn="ctr" eaLnBrk="0" hangingPunct="0">
              <a:defRPr/>
            </a:pPr>
            <a:r>
              <a:rPr lang="en-US" sz="4000" b="1" dirty="0">
                <a:solidFill>
                  <a:srgbClr val="FFFFFF"/>
                </a:solidFill>
                <a:latin typeface="Arial" charset="0"/>
                <a:ea typeface="+mn-ea"/>
                <a:cs typeface="+mn-cs"/>
              </a:rPr>
              <a:t>Lord, use our lives, they are Yours,</a:t>
            </a:r>
          </a:p>
          <a:p>
            <a:pPr algn="ctr" eaLnBrk="0" hangingPunct="0">
              <a:defRPr/>
            </a:pPr>
            <a:r>
              <a:rPr lang="en-US" sz="4000" b="1" dirty="0">
                <a:solidFill>
                  <a:srgbClr val="FFFFFF"/>
                </a:solidFill>
                <a:latin typeface="Arial" charset="0"/>
                <a:ea typeface="+mn-ea"/>
                <a:cs typeface="+mn-cs"/>
              </a:rPr>
              <a:t>we are an offering.</a:t>
            </a:r>
          </a:p>
        </p:txBody>
      </p:sp>
    </p:spTree>
  </p:cSld>
  <p:clrMapOvr>
    <a:masterClrMapping/>
  </p:clrMapOvr>
  <p:transition>
    <p:zoom dir="in"/>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3:8 (ESV)</a:t>
            </a:r>
          </a:p>
        </p:txBody>
      </p:sp>
      <p:sp>
        <p:nvSpPr>
          <p:cNvPr id="5" name="Rectangle 4"/>
          <p:cNvSpPr/>
          <p:nvPr/>
        </p:nvSpPr>
        <p:spPr>
          <a:xfrm>
            <a:off x="28575" y="1198077"/>
            <a:ext cx="5479529"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 saying is trustworthy, and I want you to insist on these things, so that those who have believed in God may be careful to devote themselves to good works. These things are excellent and profitable for people. </a:t>
            </a:r>
          </a:p>
        </p:txBody>
      </p:sp>
    </p:spTree>
    <p:extLst>
      <p:ext uri="{BB962C8B-B14F-4D97-AF65-F5344CB8AC3E}">
        <p14:creationId xmlns:p14="http://schemas.microsoft.com/office/powerpoint/2010/main" val="24022407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protects</a:t>
            </a:r>
            <a:r>
              <a:rPr lang="en-US" sz="2800" b="1" dirty="0">
                <a:solidFill>
                  <a:srgbClr val="FFFFFF"/>
                </a:solidFill>
                <a:effectLst>
                  <a:glow rad="127000">
                    <a:srgbClr val="000000"/>
                  </a:glow>
                </a:effectLst>
                <a:latin typeface="Arial" charset="0"/>
                <a:ea typeface="ＭＳ Ｐゴシック" charset="0"/>
                <a:cs typeface="ＭＳ Ｐゴシック" charset="0"/>
              </a:rPr>
              <a:t> from division where argumentative saints are disciplined (3:9-11).</a:t>
            </a:r>
          </a:p>
        </p:txBody>
      </p:sp>
    </p:spTree>
    <p:extLst>
      <p:ext uri="{BB962C8B-B14F-4D97-AF65-F5344CB8AC3E}">
        <p14:creationId xmlns:p14="http://schemas.microsoft.com/office/powerpoint/2010/main" val="691149400"/>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3:9 (ESV)</a:t>
            </a:r>
          </a:p>
        </p:txBody>
      </p:sp>
      <p:sp>
        <p:nvSpPr>
          <p:cNvPr id="5" name="Rectangle 4"/>
          <p:cNvSpPr/>
          <p:nvPr/>
        </p:nvSpPr>
        <p:spPr>
          <a:xfrm>
            <a:off x="5580112" y="187230"/>
            <a:ext cx="3409584" cy="501675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avoid foolish controversies, genealogies, dissensions, and quarrels about the law, for they are unprofitable and worthless.</a:t>
            </a:r>
          </a:p>
        </p:txBody>
      </p:sp>
    </p:spTree>
    <p:extLst>
      <p:ext uri="{BB962C8B-B14F-4D97-AF65-F5344CB8AC3E}">
        <p14:creationId xmlns:p14="http://schemas.microsoft.com/office/powerpoint/2010/main" val="334289132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3:10-11 (ESV)</a:t>
            </a:r>
          </a:p>
        </p:txBody>
      </p:sp>
      <p:sp>
        <p:nvSpPr>
          <p:cNvPr id="5" name="Rectangle 4"/>
          <p:cNvSpPr/>
          <p:nvPr/>
        </p:nvSpPr>
        <p:spPr>
          <a:xfrm>
            <a:off x="135467" y="387275"/>
            <a:ext cx="5342055" cy="452431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As for a person who stirs up division, after warning him once and then twice, have nothing more to do with him,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knowing that such a person is warped and sinful; he is self-condemned.</a:t>
            </a:r>
          </a:p>
        </p:txBody>
      </p:sp>
    </p:spTree>
    <p:extLst>
      <p:ext uri="{BB962C8B-B14F-4D97-AF65-F5344CB8AC3E}">
        <p14:creationId xmlns:p14="http://schemas.microsoft.com/office/powerpoint/2010/main" val="104851776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protects</a:t>
            </a:r>
            <a:r>
              <a:rPr lang="en-US" sz="2800" b="1" dirty="0">
                <a:solidFill>
                  <a:srgbClr val="FFFFFF"/>
                </a:solidFill>
                <a:effectLst>
                  <a:glow rad="127000">
                    <a:srgbClr val="000000"/>
                  </a:glow>
                </a:effectLst>
                <a:latin typeface="Arial" charset="0"/>
                <a:ea typeface="ＭＳ Ｐゴシック" charset="0"/>
                <a:cs typeface="ＭＳ Ｐゴシック" charset="0"/>
              </a:rPr>
              <a:t> from division where argumentative saints are disciplined (3:9-11).</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relates</a:t>
            </a:r>
            <a:r>
              <a:rPr lang="en-US" sz="2800" b="1" dirty="0">
                <a:solidFill>
                  <a:srgbClr val="FFFFFF"/>
                </a:solidFill>
                <a:effectLst>
                  <a:glow rad="127000">
                    <a:srgbClr val="000000"/>
                  </a:glow>
                </a:effectLst>
                <a:latin typeface="Arial" charset="0"/>
                <a:ea typeface="ＭＳ Ｐゴシック" charset="0"/>
                <a:cs typeface="ＭＳ Ｐゴシック" charset="0"/>
              </a:rPr>
              <a:t> to people with warmth and diligence (3:12-15).</a:t>
            </a:r>
          </a:p>
        </p:txBody>
      </p:sp>
    </p:spTree>
    <p:extLst>
      <p:ext uri="{BB962C8B-B14F-4D97-AF65-F5344CB8AC3E}">
        <p14:creationId xmlns:p14="http://schemas.microsoft.com/office/powerpoint/2010/main" val="507860800"/>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3:12-13 (ESV)</a:t>
            </a:r>
          </a:p>
        </p:txBody>
      </p:sp>
      <p:sp>
        <p:nvSpPr>
          <p:cNvPr id="5" name="Rectangle 4"/>
          <p:cNvSpPr/>
          <p:nvPr/>
        </p:nvSpPr>
        <p:spPr>
          <a:xfrm>
            <a:off x="0" y="338169"/>
            <a:ext cx="5521911" cy="517486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When I send Artemas or Tychicus to you, do your best to come to me at Nicopolis, for I have decided to spend the winter there.</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Do your best to speed Zenas the lawyer and Apollos on their way; see that they lack nothing.</a:t>
            </a:r>
          </a:p>
        </p:txBody>
      </p:sp>
    </p:spTree>
    <p:extLst>
      <p:ext uri="{BB962C8B-B14F-4D97-AF65-F5344CB8AC3E}">
        <p14:creationId xmlns:p14="http://schemas.microsoft.com/office/powerpoint/2010/main" val="99513442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3:14-15 (ESV)</a:t>
            </a:r>
          </a:p>
        </p:txBody>
      </p:sp>
      <p:sp>
        <p:nvSpPr>
          <p:cNvPr id="5" name="Rectangle 4"/>
          <p:cNvSpPr/>
          <p:nvPr/>
        </p:nvSpPr>
        <p:spPr>
          <a:xfrm>
            <a:off x="169333" y="2071968"/>
            <a:ext cx="8820363"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let our people learn to devote themselves to good works, so as to help cases of urgent need, and not be unfruitful.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All who are with me send greetings to you. Greet those who love us in the faith.</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Grace be with you all.</a:t>
            </a:r>
          </a:p>
        </p:txBody>
      </p:sp>
    </p:spTree>
    <p:extLst>
      <p:ext uri="{BB962C8B-B14F-4D97-AF65-F5344CB8AC3E}">
        <p14:creationId xmlns:p14="http://schemas.microsoft.com/office/powerpoint/2010/main" val="37289997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323528" y="235238"/>
            <a:ext cx="8352928"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136903"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a:t>
            </a:r>
            <a:r>
              <a:rPr lang="en-US" sz="1600" b="1" kern="0" dirty="0">
                <a:solidFill>
                  <a:srgbClr val="FFFFFF"/>
                </a:solidFill>
                <a:effectLst>
                  <a:outerShdw blurRad="38100" dist="38100" dir="2700000" algn="tl">
                    <a:srgbClr val="000000"/>
                  </a:outerShdw>
                </a:effectLst>
                <a:latin typeface="Arial"/>
                <a:cs typeface="Arial"/>
              </a:rPr>
              <a:t>3:1-15</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722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Healthy churches Promote peace</a:t>
            </a:r>
            <a:endParaRPr kumimoji="0" lang="en-US" sz="2900" b="0" i="0" u="none" strike="noStrike" kern="1200" cap="none" spc="0" normalizeH="0" baseline="0" noProof="0" dirty="0">
              <a:ln>
                <a:noFill/>
              </a:ln>
              <a:solidFill>
                <a:prstClr val="black"/>
              </a:solidFill>
              <a:effectLst/>
              <a:uLnTx/>
              <a:uFillTx/>
              <a:latin typeface="Castellar" panose="020A0402060406010301"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(Titus 3:1-15)</a:t>
            </a:r>
          </a:p>
        </p:txBody>
      </p:sp>
    </p:spTree>
    <p:extLst>
      <p:ext uri="{BB962C8B-B14F-4D97-AF65-F5344CB8AC3E}">
        <p14:creationId xmlns:p14="http://schemas.microsoft.com/office/powerpoint/2010/main" val="28329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1040586" y="2981585"/>
            <a:ext cx="5291052"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They respect the law</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1040586" y="3606359"/>
            <a:ext cx="8102464"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They are proactive in good deeds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FED4F8-FE84-45AB-8390-B92E34E0FE6B}"/>
              </a:ext>
            </a:extLst>
          </p:cNvPr>
          <p:cNvSpPr/>
          <p:nvPr/>
        </p:nvSpPr>
        <p:spPr>
          <a:xfrm>
            <a:off x="1040586" y="4263076"/>
            <a:ext cx="7645788"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They are considerate of others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2986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title" idx="4294967295"/>
          </p:nvPr>
        </p:nvSpPr>
        <p:spPr/>
        <p:txBody>
          <a:bodyPr/>
          <a:lstStyle/>
          <a:p>
            <a:r>
              <a:rPr lang="en-US" dirty="0"/>
              <a:t>We Are an Offering 4/4</a:t>
            </a:r>
          </a:p>
        </p:txBody>
      </p:sp>
      <p:pic>
        <p:nvPicPr>
          <p:cNvPr id="26829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 Box 4"/>
          <p:cNvSpPr txBox="1">
            <a:spLocks noChangeArrowheads="1"/>
          </p:cNvSpPr>
          <p:nvPr/>
        </p:nvSpPr>
        <p:spPr bwMode="auto">
          <a:xfrm>
            <a:off x="165100" y="928688"/>
            <a:ext cx="8848725" cy="49688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eaLnBrk="0" hangingPunct="0">
              <a:defRPr/>
            </a:pPr>
            <a:r>
              <a:rPr lang="en-US" sz="4000" b="1">
                <a:solidFill>
                  <a:srgbClr val="FFFFFF"/>
                </a:solidFill>
                <a:latin typeface="Arial" charset="0"/>
                <a:ea typeface="+mn-ea"/>
                <a:cs typeface="+mn-cs"/>
              </a:rPr>
              <a:t>All that we have, all that we are,</a:t>
            </a:r>
          </a:p>
          <a:p>
            <a:pPr algn="ctr" eaLnBrk="0" hangingPunct="0">
              <a:defRPr/>
            </a:pPr>
            <a:r>
              <a:rPr lang="en-US" sz="4000" b="1">
                <a:solidFill>
                  <a:srgbClr val="FFFFFF"/>
                </a:solidFill>
                <a:latin typeface="Arial" charset="0"/>
                <a:ea typeface="+mn-ea"/>
                <a:cs typeface="+mn-cs"/>
              </a:rPr>
              <a:t>all that we hope to be,</a:t>
            </a:r>
          </a:p>
          <a:p>
            <a:pPr algn="ctr" eaLnBrk="0" hangingPunct="0">
              <a:defRPr/>
            </a:pPr>
            <a:r>
              <a:rPr lang="en-US" sz="4000" b="1">
                <a:solidFill>
                  <a:srgbClr val="FFFFFF"/>
                </a:solidFill>
                <a:latin typeface="Arial" charset="0"/>
                <a:ea typeface="+mn-ea"/>
                <a:cs typeface="+mn-cs"/>
              </a:rPr>
              <a:t>we give to You, we give to You!</a:t>
            </a:r>
          </a:p>
          <a:p>
            <a:pPr algn="ctr" eaLnBrk="0" hangingPunct="0">
              <a:defRPr/>
            </a:pPr>
            <a:endParaRPr lang="en-US" sz="4000" b="1">
              <a:solidFill>
                <a:srgbClr val="FFFFFF"/>
              </a:solidFill>
              <a:latin typeface="Arial" charset="0"/>
              <a:ea typeface="+mn-ea"/>
              <a:cs typeface="+mn-cs"/>
            </a:endParaRPr>
          </a:p>
          <a:p>
            <a:pPr algn="ctr" eaLnBrk="0" hangingPunct="0">
              <a:defRPr/>
            </a:pPr>
            <a:r>
              <a:rPr lang="en-US" sz="4000" b="1">
                <a:solidFill>
                  <a:srgbClr val="FFFFFF"/>
                </a:solidFill>
                <a:latin typeface="Arial" charset="0"/>
                <a:ea typeface="+mn-ea"/>
                <a:cs typeface="+mn-cs"/>
              </a:rPr>
              <a:t>We lift our voices, we lift our hands,</a:t>
            </a:r>
          </a:p>
          <a:p>
            <a:pPr algn="ctr" eaLnBrk="0" hangingPunct="0">
              <a:defRPr/>
            </a:pPr>
            <a:r>
              <a:rPr lang="en-US" sz="4000" b="1">
                <a:solidFill>
                  <a:srgbClr val="FFFFFF"/>
                </a:solidFill>
                <a:latin typeface="Arial" charset="0"/>
                <a:ea typeface="+mn-ea"/>
                <a:cs typeface="+mn-cs"/>
              </a:rPr>
              <a:t>we lift our lives up to You,</a:t>
            </a:r>
          </a:p>
          <a:p>
            <a:pPr algn="ctr" eaLnBrk="0" hangingPunct="0">
              <a:defRPr/>
            </a:pPr>
            <a:r>
              <a:rPr lang="en-US" sz="4000" b="1">
                <a:solidFill>
                  <a:srgbClr val="FFFFFF"/>
                </a:solidFill>
                <a:latin typeface="Arial" charset="0"/>
                <a:ea typeface="+mn-ea"/>
                <a:cs typeface="+mn-cs"/>
              </a:rPr>
              <a:t>we are an offering,</a:t>
            </a:r>
          </a:p>
          <a:p>
            <a:pPr algn="ctr" eaLnBrk="0" hangingPunct="0">
              <a:defRPr/>
            </a:pPr>
            <a:r>
              <a:rPr lang="en-US" sz="4000" b="1">
                <a:solidFill>
                  <a:srgbClr val="FFFFFF"/>
                </a:solidFill>
                <a:latin typeface="Arial" charset="0"/>
                <a:ea typeface="+mn-ea"/>
                <a:cs typeface="+mn-cs"/>
              </a:rPr>
              <a:t>we are an offering.</a:t>
            </a:r>
          </a:p>
        </p:txBody>
      </p:sp>
    </p:spTree>
  </p:cSld>
  <p:clrMapOvr>
    <a:masterClrMapping/>
  </p:clrMapOvr>
  <p:transition>
    <p:zoom dir="in"/>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7747201"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our natural unclean state</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883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990836"/>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John 8:44</a:t>
            </a:r>
          </a:p>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1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are of your father the devil, and your will is to do your father's desires. He was a murderer from the beginning, and does not stand in the truth, because there is no truth in him. When he lies, he speaks out of his own character, for he is a liar and the father of lies.”</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49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2964914"/>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Corinthians 4:4</a:t>
            </a:r>
            <a:b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1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their case the god of this world has blinded the minds of the unbelievers, to keep them from seeing the light of the gospel of the glory of Christ, who is the image of God.”</a:t>
            </a:r>
            <a:endParaRPr kumimoji="0" lang="en-US" sz="5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32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7401987"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our natural unclean state</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857246" y="4475077"/>
            <a:ext cx="8285803"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God’s goodness to cleanse us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61925" y="2762250"/>
            <a:ext cx="7934325" cy="95246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239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4319131"/>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Ephesians 5:25-27</a:t>
            </a:r>
            <a:b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05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25 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Husbands, love your wives, as Christ loved the church and gave himself up for her,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26 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he might sanctify her, having cleansed her by the washing of water with the word,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27 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that he might present the church to himself in splendor, without spot or wrinkle or any such thing, that she might be holy and without blemish.</a:t>
            </a:r>
            <a:endParaRPr kumimoji="0" lang="en-US" sz="7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322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8286754"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our natural unclean state</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857246" y="4475077"/>
            <a:ext cx="8282107"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God’s goodness to cleanse us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FED4F8-FE84-45AB-8390-B92E34E0FE6B}"/>
              </a:ext>
            </a:extLst>
          </p:cNvPr>
          <p:cNvSpPr/>
          <p:nvPr/>
        </p:nvSpPr>
        <p:spPr>
          <a:xfrm>
            <a:off x="857247" y="5101094"/>
            <a:ext cx="8282106"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Resolve to live for good works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252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904875" y="1085851"/>
            <a:ext cx="7339560" cy="3539430"/>
          </a:xfrm>
          <a:prstGeom prst="rect">
            <a:avLst/>
          </a:prstGeom>
          <a:solidFill>
            <a:schemeClr val="accent5">
              <a:lumMod val="50000"/>
              <a:alpha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“Persons who have put their faith in our Savior God are expected to take the lead in good works.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 They should be in the forefront in good works, not dragging their feet while others take the lead.”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i="1" dirty="0">
                <a:solidFill>
                  <a:prstClr val="white"/>
                </a:solidFill>
                <a:latin typeface="Arial" panose="020B0604020202020204" pitchFamily="34" charset="0"/>
                <a:ea typeface="+mn-ea"/>
                <a:cs typeface="Arial" panose="020B0604020202020204" pitchFamily="34" charset="0"/>
              </a:rPr>
              <a:t>—</a:t>
            </a: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Homer Kent—</a:t>
            </a:r>
          </a:p>
        </p:txBody>
      </p:sp>
    </p:spTree>
    <p:extLst>
      <p:ext uri="{BB962C8B-B14F-4D97-AF65-F5344CB8AC3E}">
        <p14:creationId xmlns:p14="http://schemas.microsoft.com/office/powerpoint/2010/main" val="273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D99A76E-5B96-4768-B2A5-7874E7711EDF}"/>
              </a:ext>
            </a:extLst>
          </p:cNvPr>
          <p:cNvSpPr/>
          <p:nvPr/>
        </p:nvSpPr>
        <p:spPr>
          <a:xfrm>
            <a:off x="238125" y="3771900"/>
            <a:ext cx="7867650" cy="95246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protecting peace in church leadership (vs. 9-15)</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385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wall, indoor&#10;&#10;Description automatically generated">
            <a:extLst>
              <a:ext uri="{FF2B5EF4-FFF2-40B4-BE49-F238E27FC236}">
                <a16:creationId xmlns:a16="http://schemas.microsoft.com/office/drawing/2014/main" id="{74FD2B1B-E619-4FC0-9F47-AF9BC541B3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048000"/>
            <a:ext cx="5752802" cy="3810000"/>
          </a:xfrm>
          <a:prstGeom prst="rect">
            <a:avLst/>
          </a:prstGeom>
        </p:spPr>
      </p:pic>
      <p:sp>
        <p:nvSpPr>
          <p:cNvPr id="4" name="Rectangle 3">
            <a:extLst>
              <a:ext uri="{FF2B5EF4-FFF2-40B4-BE49-F238E27FC236}">
                <a16:creationId xmlns:a16="http://schemas.microsoft.com/office/drawing/2014/main" id="{E1591C43-72C3-4391-8DC6-A419311D2A7E}"/>
              </a:ext>
            </a:extLst>
          </p:cNvPr>
          <p:cNvSpPr/>
          <p:nvPr/>
        </p:nvSpPr>
        <p:spPr>
          <a:xfrm>
            <a:off x="304799" y="618351"/>
            <a:ext cx="8572500" cy="954107"/>
          </a:xfrm>
          <a:prstGeom prst="rect">
            <a:avLst/>
          </a:prstGeom>
          <a:ln>
            <a:solidFill>
              <a:schemeClr val="accent1"/>
            </a:solidFill>
          </a:ln>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Protect peace by confronting false leaders who threaten peace</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5" name="Rectangle 4">
            <a:extLst>
              <a:ext uri="{FF2B5EF4-FFF2-40B4-BE49-F238E27FC236}">
                <a16:creationId xmlns:a16="http://schemas.microsoft.com/office/drawing/2014/main" id="{1AF33448-52E7-4FA7-80C2-4A9C1D3704E2}"/>
              </a:ext>
            </a:extLst>
          </p:cNvPr>
          <p:cNvSpPr/>
          <p:nvPr/>
        </p:nvSpPr>
        <p:spPr>
          <a:xfrm>
            <a:off x="304799" y="1885176"/>
            <a:ext cx="8572499" cy="954107"/>
          </a:xfrm>
          <a:prstGeom prst="rect">
            <a:avLst/>
          </a:prstGeom>
          <a:ln>
            <a:solidFill>
              <a:schemeClr val="accent1"/>
            </a:solidFill>
          </a:ln>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Protect peace by building leadership teams devoted to the health of the congregation</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00B83B14-A7B9-4974-99F1-9C5F83A33D59}"/>
              </a:ext>
            </a:extLst>
          </p:cNvPr>
          <p:cNvSpPr/>
          <p:nvPr/>
        </p:nvSpPr>
        <p:spPr>
          <a:xfrm>
            <a:off x="304799" y="3152001"/>
            <a:ext cx="8572498" cy="954107"/>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Protect peace by congregation assistance to church leadership</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182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194432625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539750" y="1076325"/>
            <a:ext cx="7543800" cy="1143000"/>
          </a:xfrm>
        </p:spPr>
        <p:txBody>
          <a:bodyPr/>
          <a:lstStyle/>
          <a:p>
            <a:pPr eaLnBrk="1" hangingPunct="1"/>
            <a:r>
              <a:rPr lang="en-US" b="1">
                <a:solidFill>
                  <a:srgbClr val="800000"/>
                </a:solidFill>
                <a:latin typeface="Arial" charset="0"/>
                <a:ea typeface="ＭＳ Ｐゴシック" charset="0"/>
                <a:cs typeface="Arial" charset="0"/>
              </a:rPr>
              <a:t>What better motivates you to right behaviour?</a:t>
            </a:r>
          </a:p>
        </p:txBody>
      </p:sp>
      <p:sp>
        <p:nvSpPr>
          <p:cNvPr id="270338" name="Rectangle 4"/>
          <p:cNvSpPr>
            <a:spLocks noGrp="1" noChangeArrowheads="1"/>
          </p:cNvSpPr>
          <p:nvPr>
            <p:ph type="body" sz="half" idx="1"/>
          </p:nvPr>
        </p:nvSpPr>
        <p:spPr>
          <a:xfrm>
            <a:off x="1676400" y="2524125"/>
            <a:ext cx="3352800" cy="1143000"/>
          </a:xfrm>
        </p:spPr>
        <p:txBody>
          <a:bodyPr/>
          <a:lstStyle/>
          <a:p>
            <a:pPr eaLnBrk="1" hangingPunct="1"/>
            <a:r>
              <a:rPr lang="en-US" sz="4400" b="1">
                <a:latin typeface="Arial" charset="0"/>
                <a:ea typeface="ＭＳ Ｐゴシック" charset="0"/>
                <a:cs typeface="Arial" charset="0"/>
              </a:rPr>
              <a:t>Grace?  or</a:t>
            </a:r>
          </a:p>
        </p:txBody>
      </p:sp>
      <p:sp>
        <p:nvSpPr>
          <p:cNvPr id="270339" name="Rectangle 5"/>
          <p:cNvSpPr>
            <a:spLocks noGrp="1" noChangeArrowheads="1"/>
          </p:cNvSpPr>
          <p:nvPr>
            <p:ph type="body" sz="half" idx="2"/>
          </p:nvPr>
        </p:nvSpPr>
        <p:spPr>
          <a:xfrm>
            <a:off x="5105400" y="2524125"/>
            <a:ext cx="2590800" cy="1143000"/>
          </a:xfrm>
        </p:spPr>
        <p:txBody>
          <a:bodyPr/>
          <a:lstStyle/>
          <a:p>
            <a:pPr eaLnBrk="1" hangingPunct="1"/>
            <a:r>
              <a:rPr lang="en-US" sz="4400" b="1">
                <a:latin typeface="Arial" charset="0"/>
                <a:ea typeface="ＭＳ Ｐゴシック" charset="0"/>
                <a:cs typeface="Arial" charset="0"/>
              </a:rPr>
              <a:t>Law?</a:t>
            </a:r>
          </a:p>
        </p:txBody>
      </p:sp>
      <p:sp>
        <p:nvSpPr>
          <p:cNvPr id="270340" name="Text Box 6"/>
          <p:cNvSpPr txBox="1">
            <a:spLocks noChangeArrowheads="1"/>
          </p:cNvSpPr>
          <p:nvPr/>
        </p:nvSpPr>
        <p:spPr bwMode="auto">
          <a:xfrm>
            <a:off x="2963863" y="3895725"/>
            <a:ext cx="26955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a:latin typeface="Arial" charset="0"/>
                <a:cs typeface="Arial" charset="0"/>
              </a:rPr>
              <a:t>Support your answer!</a:t>
            </a:r>
          </a:p>
        </p:txBody>
      </p:sp>
      <p:pic>
        <p:nvPicPr>
          <p:cNvPr id="270341"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0342"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3" name="Rectangle 8"/>
          <p:cNvSpPr>
            <a:spLocks noChangeArrowheads="1"/>
          </p:cNvSpPr>
          <p:nvPr/>
        </p:nvSpPr>
        <p:spPr bwMode="auto">
          <a:xfrm>
            <a:off x="2541588" y="76200"/>
            <a:ext cx="353853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4400">
                <a:latin typeface="Arial" charset="0"/>
                <a:cs typeface="Arial" charset="0"/>
              </a:rPr>
              <a:t>Quiz Time. . . </a:t>
            </a:r>
            <a:endParaRPr lang="en-US">
              <a:latin typeface="Arial" charset="0"/>
              <a:cs typeface="Arial"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13969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4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3595593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elders must teach respectable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conduct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based on God’s grace.</a:t>
            </a: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Titus</a:t>
            </a:r>
          </a:p>
        </p:txBody>
      </p:sp>
    </p:spTree>
    <p:extLst>
      <p:ext uri="{BB962C8B-B14F-4D97-AF65-F5344CB8AC3E}">
        <p14:creationId xmlns:p14="http://schemas.microsoft.com/office/powerpoint/2010/main" val="15845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94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0"/>
            <a:ext cx="7442200"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0"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Should</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9491"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241</a:t>
            </a:r>
          </a:p>
        </p:txBody>
      </p:sp>
      <p:sp>
        <p:nvSpPr>
          <p:cNvPr id="319492"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Titus</a:t>
            </a:r>
          </a:p>
        </p:txBody>
      </p:sp>
      <p:sp>
        <p:nvSpPr>
          <p:cNvPr id="319493" name="WordArt 7"/>
          <p:cNvSpPr>
            <a:spLocks noChangeArrowheads="1" noChangeShapeType="1" noTextEdit="1"/>
          </p:cNvSpPr>
          <p:nvPr/>
        </p:nvSpPr>
        <p:spPr bwMode="auto">
          <a:xfrm>
            <a:off x="3492500" y="2997200"/>
            <a:ext cx="2232025" cy="2303463"/>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YES!</a:t>
            </a:r>
          </a:p>
        </p:txBody>
      </p:sp>
    </p:spTree>
    <p:extLst>
      <p:ext uri="{BB962C8B-B14F-4D97-AF65-F5344CB8AC3E}">
        <p14:creationId xmlns:p14="http://schemas.microsoft.com/office/powerpoint/2010/main" val="60804558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47957" cy="61653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Does</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7443"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241</a:t>
            </a:r>
          </a:p>
        </p:txBody>
      </p:sp>
      <p:sp>
        <p:nvSpPr>
          <p:cNvPr id="317444"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Titus</a:t>
            </a:r>
          </a:p>
        </p:txBody>
      </p:sp>
    </p:spTree>
    <p:extLst>
      <p:ext uri="{BB962C8B-B14F-4D97-AF65-F5344CB8AC3E}">
        <p14:creationId xmlns:p14="http://schemas.microsoft.com/office/powerpoint/2010/main" val="58973732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08356103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Make sure that you have received the salvation God freely offers you (Titus 2:11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For the grace of God has been revealed, bringing salvation to all people."</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176244974"/>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Continue to resist a corrupt lifestyle  (Titus 2:12a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And we are instructed to turn from godless living and sinful pleasures."</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3617986563"/>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88242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688" y="0"/>
            <a:ext cx="9468544" cy="71014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t>GRACE</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No more a license to sin than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electricity is a license to electrocute yourself</a:t>
            </a:r>
          </a:p>
        </p:txBody>
      </p:sp>
    </p:spTree>
    <p:extLst>
      <p:ext uri="{BB962C8B-B14F-4D97-AF65-F5344CB8AC3E}">
        <p14:creationId xmlns:p14="http://schemas.microsoft.com/office/powerpoint/2010/main" val="1368984765"/>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in a sensible, godly manner   (Titus 2:12b-13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We should live in this evil world with wisdom, righteousness, and devotion to God,  </a:t>
            </a:r>
            <a:r>
              <a:rPr lang="en-SG" sz="3600" b="1" baseline="30000">
                <a:solidFill>
                  <a:srgbClr val="FFFFFF"/>
                </a:solidFill>
                <a:effectLst>
                  <a:glow rad="127000">
                    <a:srgbClr val="000000"/>
                  </a:glow>
                </a:effectLst>
                <a:latin typeface="Arial" charset="0"/>
                <a:ea typeface="ＭＳ Ｐゴシック" charset="0"/>
                <a:cs typeface="ＭＳ Ｐゴシック" charset="0"/>
              </a:rPr>
              <a:t>13</a:t>
            </a:r>
            <a:r>
              <a:rPr lang="en-SG" sz="3600" b="1">
                <a:solidFill>
                  <a:srgbClr val="FFFFFF"/>
                </a:solidFill>
                <a:effectLst>
                  <a:glow rad="127000">
                    <a:srgbClr val="000000"/>
                  </a:glow>
                </a:effectLst>
                <a:latin typeface="Arial" charset="0"/>
                <a:ea typeface="ＭＳ Ｐゴシック" charset="0"/>
                <a:cs typeface="ＭＳ Ｐゴシック" charset="0"/>
              </a:rPr>
              <a:t>while we look forward with hope to that wonderful day when the glory of our great God and Savior, Jesus Christ, will be revealed."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236582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241</a:t>
            </a:r>
          </a:p>
        </p:txBody>
      </p:sp>
      <p:sp>
        <p:nvSpPr>
          <p:cNvPr id="412675" name="Text Box 4"/>
          <p:cNvSpPr txBox="1">
            <a:spLocks noChangeArrowheads="1"/>
          </p:cNvSpPr>
          <p:nvPr/>
        </p:nvSpPr>
        <p:spPr bwMode="auto">
          <a:xfrm>
            <a:off x="202057" y="166687"/>
            <a:ext cx="8739892" cy="5847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SimSun" charset="0"/>
                <a:cs typeface="SimSun" charset="0"/>
              </a:rPr>
              <a:t>Do you need to read a good book on grace?</a:t>
            </a:r>
            <a:endParaRPr lang="en-US" sz="3200" b="1" dirty="0">
              <a:solidFill>
                <a:srgbClr val="FFFFFF"/>
              </a:solidFill>
              <a:latin typeface="Arial" charset="0"/>
              <a:ea typeface="SimSun" charset="0"/>
              <a:cs typeface="SimSun"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8596651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64894311"/>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38837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265258" y="116632"/>
            <a:ext cx="69923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rPr>
              <a:t>241</a:t>
            </a:r>
          </a:p>
        </p:txBody>
      </p:sp>
      <p:sp>
        <p:nvSpPr>
          <p:cNvPr id="412675" name="Text Box 4"/>
          <p:cNvSpPr txBox="1">
            <a:spLocks noChangeArrowheads="1"/>
          </p:cNvSpPr>
          <p:nvPr/>
        </p:nvSpPr>
        <p:spPr bwMode="auto">
          <a:xfrm>
            <a:off x="2766765" y="166687"/>
            <a:ext cx="3610477" cy="707886"/>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000" b="1" dirty="0">
                <a:solidFill>
                  <a:srgbClr val="FFFFFF"/>
                </a:solidFill>
                <a:latin typeface="Arial" charset="0"/>
                <a:ea typeface="SimSun" charset="0"/>
                <a:cs typeface="SimSun" charset="0"/>
              </a:rPr>
              <a:t>Think About It</a:t>
            </a:r>
            <a:endParaRPr lang="en-US" sz="4000" b="1" dirty="0">
              <a:solidFill>
                <a:srgbClr val="FFFFFF"/>
              </a:solidFill>
              <a:latin typeface="Arial" charset="0"/>
              <a:ea typeface="SimSun" charset="0"/>
              <a:cs typeface="SimSun" charset="0"/>
            </a:endParaRPr>
          </a:p>
        </p:txBody>
      </p:sp>
      <p:sp>
        <p:nvSpPr>
          <p:cNvPr id="15365" name="Text Box 5"/>
          <p:cNvSpPr txBox="1">
            <a:spLocks noChangeArrowheads="1"/>
          </p:cNvSpPr>
          <p:nvPr/>
        </p:nvSpPr>
        <p:spPr bwMode="auto">
          <a:xfrm>
            <a:off x="1179330" y="980728"/>
            <a:ext cx="7315200" cy="550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984250" indent="-5270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dirty="0">
                <a:latin typeface="Arial" charset="0"/>
                <a:cs typeface="Arial" charset="0"/>
              </a:rPr>
              <a:t>The grace of God must result in your proper conduct.  </a:t>
            </a:r>
          </a:p>
          <a:p>
            <a:pPr eaLnBrk="1" hangingPunct="1"/>
            <a:endParaRPr lang="en-US" altLang="zh-CN" sz="3200" b="1" dirty="0">
              <a:latin typeface="Arial" charset="0"/>
              <a:cs typeface="Arial" charset="0"/>
            </a:endParaRPr>
          </a:p>
          <a:p>
            <a:pPr eaLnBrk="1" hangingPunct="1"/>
            <a:r>
              <a:rPr lang="en-US" altLang="zh-CN" sz="3200" b="1" dirty="0">
                <a:latin typeface="Arial" charset="0"/>
                <a:cs typeface="Arial" charset="0"/>
              </a:rPr>
              <a:t>Do you do good deeds:</a:t>
            </a:r>
            <a:br>
              <a:rPr lang="en-US" altLang="zh-CN" sz="3200" b="1" dirty="0">
                <a:latin typeface="Arial" charset="0"/>
                <a:cs typeface="Arial" charset="0"/>
              </a:rPr>
            </a:br>
            <a:endParaRPr lang="en-US" altLang="zh-CN" sz="3200" b="1" dirty="0">
              <a:latin typeface="Arial" charset="0"/>
              <a:cs typeface="Arial" charset="0"/>
            </a:endParaRPr>
          </a:p>
          <a:p>
            <a:pPr lvl="1" eaLnBrk="1" hangingPunct="1"/>
            <a:r>
              <a:rPr lang="en-US" altLang="zh-CN" sz="3200" b="1" dirty="0">
                <a:latin typeface="Arial" charset="0"/>
                <a:cs typeface="Arial" charset="0"/>
              </a:rPr>
              <a:t>•	because you fear punishment by God (external motivation, the law) or </a:t>
            </a:r>
            <a:br>
              <a:rPr lang="en-US" altLang="zh-CN" sz="3200" b="1" dirty="0">
                <a:latin typeface="Arial" charset="0"/>
                <a:cs typeface="Arial" charset="0"/>
              </a:rPr>
            </a:br>
            <a:endParaRPr lang="en-US" altLang="zh-CN" sz="3200" b="1" dirty="0">
              <a:latin typeface="Arial" charset="0"/>
              <a:cs typeface="Arial" charset="0"/>
            </a:endParaRPr>
          </a:p>
          <a:p>
            <a:pPr lvl="1" eaLnBrk="1" hangingPunct="1"/>
            <a:r>
              <a:rPr lang="en-US" altLang="zh-CN" sz="3200" b="1" dirty="0">
                <a:latin typeface="Arial" charset="0"/>
                <a:cs typeface="Arial" charset="0"/>
              </a:rPr>
              <a:t>•	because you love him in response to his grace? </a:t>
            </a:r>
          </a:p>
        </p:txBody>
      </p:sp>
      <p:sp>
        <p:nvSpPr>
          <p:cNvPr id="412677"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365">
                                            <p:txEl>
                                              <p:pRg st="2" end="2"/>
                                            </p:txEl>
                                          </p:spTgt>
                                        </p:tgtEl>
                                        <p:attrNameLst>
                                          <p:attrName>style.visibility</p:attrName>
                                        </p:attrNameLst>
                                      </p:cBhvr>
                                      <p:to>
                                        <p:strVal val="visible"/>
                                      </p:to>
                                    </p:set>
                                    <p:anim calcmode="lin" valueType="num">
                                      <p:cBhvr additive="base">
                                        <p:cTn id="13"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365">
                                            <p:txEl>
                                              <p:pRg st="3" end="3"/>
                                            </p:txEl>
                                          </p:spTgt>
                                        </p:tgtEl>
                                        <p:attrNameLst>
                                          <p:attrName>style.visibility</p:attrName>
                                        </p:attrNameLst>
                                      </p:cBhvr>
                                      <p:to>
                                        <p:strVal val="visible"/>
                                      </p:to>
                                    </p:set>
                                    <p:anim calcmode="lin" valueType="num">
                                      <p:cBhvr additive="base">
                                        <p:cTn id="19"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5365">
                                            <p:txEl>
                                              <p:pRg st="4" end="4"/>
                                            </p:txEl>
                                          </p:spTgt>
                                        </p:tgtEl>
                                        <p:attrNameLst>
                                          <p:attrName>style.visibility</p:attrName>
                                        </p:attrNameLst>
                                      </p:cBhvr>
                                      <p:to>
                                        <p:strVal val="visible"/>
                                      </p:to>
                                    </p:set>
                                    <p:anim calcmode="lin" valueType="num">
                                      <p:cBhvr additive="base">
                                        <p:cTn id="25" dur="500" fill="hold"/>
                                        <p:tgtEl>
                                          <p:spTgt spid="1536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16612"/>
        </p:xfrm>
        <a:graphic>
          <a:graphicData uri="http://schemas.openxmlformats.org/drawingml/2006/table">
            <a:tbl>
              <a:tblPr/>
              <a:tblGrid>
                <a:gridCol w="13843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47207">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2706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902924">
                <a:tc>
                  <a:txBody>
                    <a:bodyPr/>
                    <a:lstStyle/>
                    <a:p>
                      <a:pPr marL="11113"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Definition</a:t>
                      </a: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Bishop rule over several churches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Local church elders submit to higher bodies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Individual local church members have ultimate say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Individual church members balanced with elected elders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08662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Structure</a:t>
                      </a: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Bishop</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Archdeacon</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Vicar</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Priest</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Warden</a:t>
                      </a:r>
                    </a:p>
                    <a:p>
                      <a:pPr marL="11113"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Parish Church Council</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Leaders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Congregation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General Assembly</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Synod</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Presbytery</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Session</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Local church</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Congregation</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Deacons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Pastors</a:t>
                      </a: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Elders/Pastors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Deacons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Congregation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73348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16611"/>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95993">
                  <a:extLst>
                    <a:ext uri="{9D8B030D-6E8A-4147-A177-3AD203B41FA5}">
                      <a16:colId xmlns:a16="http://schemas.microsoft.com/office/drawing/2014/main" val="20002"/>
                    </a:ext>
                  </a:extLst>
                </a:gridCol>
                <a:gridCol w="2270874">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265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293789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Unique Elements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Various levels of clergy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Most hierarchical structure</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One level of clergy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Teaching and ruling elders distinguished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(1 Tim. 5:17)</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One level of clergy</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Democratic</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Local church autonomy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Often only one pastor per church</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One level of clergy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Democratic</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Local church autonomy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225214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Groups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Anglican/ Episcopal</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Lutheran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Methodist</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Orthodox</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Catholic</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Presbyterian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Reformed</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Congregational</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Baptist</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Bible Presbyterian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Evangelical Free</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Pentecostal</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Bible churches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Independent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817856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729344"/>
          <a:ext cx="9143999" cy="6128655"/>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966586">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194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0917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dirty="0">
                          <a:solidFill>
                            <a:srgbClr val="FFFFFF"/>
                          </a:solidFill>
                          <a:latin typeface="Arial" charset="0"/>
                          <a:cs typeface="Arial" charset="0"/>
                        </a:rPr>
                        <a:t>Biblical Support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dirty="0">
                          <a:solidFill>
                            <a:srgbClr val="FFFFFF"/>
                          </a:solidFill>
                          <a:latin typeface="Arial" charset="0"/>
                          <a:cs typeface="Arial" charset="0"/>
                        </a:rPr>
                        <a:t>Cited</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OT precedent of single leader</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Matt. 16:18; 18:18; 28:18-20 (apostolic succession)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6:3, 6 (bishop ordaining)</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15:13 (James)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Tit. 1:5 (Titus's</a:t>
                      </a:r>
                      <a:r>
                        <a:rPr lang="ar-SA" altLang="zh-CN" sz="1600" b="1" kern="1200" dirty="0">
                          <a:solidFill>
                            <a:srgbClr val="FFFFFF"/>
                          </a:solidFill>
                          <a:latin typeface="Arial" charset="0"/>
                          <a:ea typeface="+mn-ea"/>
                          <a:cs typeface="Arial" charset="0"/>
                        </a:rPr>
                        <a:t> </a:t>
                      </a:r>
                      <a:r>
                        <a:rPr lang="en-US" altLang="zh-CN" sz="1600" b="1" kern="1200" dirty="0">
                          <a:solidFill>
                            <a:srgbClr val="FFFFFF"/>
                          </a:solidFill>
                          <a:latin typeface="Arial" charset="0"/>
                          <a:ea typeface="+mn-ea"/>
                          <a:cs typeface="Arial" charset="0"/>
                        </a:rPr>
                        <a:t>authority)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OT precedent of rule by elders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11:30 (elders handled finances)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14:23 (group of elders per church)</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15 (assembly higher than local church)</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20:17f. (elders as ultimate church authority)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Matt. 18:17; Acts 1; 6:3-5; 11:22; 15:25; 1 Cor. 5:12; 2 Cor. 2:6-7; 2 Thess. 3:14; 1 John 2:20; 4:1 (group decisions)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Elder, bishop, pastor &amp; overseer synonymous (e.g., 1 Tim. 3:1 vs. Tit. 1:5)</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1 Pet. 2:9 (priesthood of believers)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NT focus on local church (many verses)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Presbyterian column (except Acts 15 is not seen as denoting an assembly higher than the local church)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Congregational verses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664366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729344"/>
          <a:ext cx="9143999" cy="6128656"/>
        </p:xfrm>
        <a:graphic>
          <a:graphicData uri="http://schemas.openxmlformats.org/drawingml/2006/table">
            <a:tbl>
              <a:tblPr/>
              <a:tblGrid>
                <a:gridCol w="139192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2113280">
                  <a:extLst>
                    <a:ext uri="{9D8B030D-6E8A-4147-A177-3AD203B41FA5}">
                      <a16:colId xmlns:a16="http://schemas.microsoft.com/office/drawing/2014/main" val="20002"/>
                    </a:ext>
                  </a:extLst>
                </a:gridCol>
                <a:gridCol w="2164080">
                  <a:extLst>
                    <a:ext uri="{9D8B030D-6E8A-4147-A177-3AD203B41FA5}">
                      <a16:colId xmlns:a16="http://schemas.microsoft.com/office/drawing/2014/main" val="20003"/>
                    </a:ext>
                  </a:extLst>
                </a:gridCol>
                <a:gridCol w="1402079">
                  <a:extLst>
                    <a:ext uri="{9D8B030D-6E8A-4147-A177-3AD203B41FA5}">
                      <a16:colId xmlns:a16="http://schemas.microsoft.com/office/drawing/2014/main" val="20004"/>
                    </a:ext>
                  </a:extLst>
                </a:gridCol>
              </a:tblGrid>
              <a:tr h="7104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a:t>
                      </a:r>
                      <a:r>
                        <a:rPr kumimoji="0" lang="en-US" sz="2000" b="1" i="0" u="none" strike="noStrike" cap="none" normalizeH="0" baseline="0" dirty="0" err="1">
                          <a:ln>
                            <a:noFill/>
                          </a:ln>
                          <a:solidFill>
                            <a:srgbClr val="FFFFFF"/>
                          </a:solidFill>
                          <a:effectLst/>
                          <a:latin typeface="Arial" charset="0"/>
                          <a:ea typeface="ＭＳ Ｐゴシック" charset="0"/>
                          <a:cs typeface="Arial" charset="0"/>
                        </a:rPr>
                        <a:t>Congr</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1824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Biblical Refutation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No clear evidence of structure above the local church (James presided rather than ruled)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1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Power to ordain not clearly given to a single bishop</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05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Apostolic succession unproved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05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Bishop/ presbyter distinction unwarranted</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No clear evidence of structure above the local church (Jerusalem church in Acts 15 has no authority over Antioch as decision made by whole church in v. 22)</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Priesthood of believers not sustained with elders who lord it over the flock</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Single pastor (=elder) concept unbiblical as elders always functioned as a group</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None</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62829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799148"/>
          <a:ext cx="9143999" cy="5996039"/>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61159">
                  <a:extLst>
                    <a:ext uri="{9D8B030D-6E8A-4147-A177-3AD203B41FA5}">
                      <a16:colId xmlns:a16="http://schemas.microsoft.com/office/drawing/2014/main" val="20002"/>
                    </a:ext>
                  </a:extLst>
                </a:gridCol>
                <a:gridCol w="2305708">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053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7074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Practical Benefits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Efficiency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Unity (fewer church splits?)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Group decision making</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Group decision making</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Congregation has significant input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Balance of power between elders &amp; congregation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30385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Practical Minuses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Too much authority in one person (bishop)</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Little place for congregational input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Too much authority in one group (elders)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Little place for congregational input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Inefficiency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Major decisions often made by the uninformed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Disunity (church splits)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Pastor too often seen as employee</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rather than a leader</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Danger of an overpowering elder board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Difficulty determining which issues are elder issues and which are congregational</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23153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3"/>
          <p:cNvSpPr txBox="1">
            <a:spLocks noChangeArrowheads="1"/>
          </p:cNvSpPr>
          <p:nvPr/>
        </p:nvSpPr>
        <p:spPr bwMode="auto">
          <a:xfrm>
            <a:off x="8578850"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rPr>
              <a:t>24</a:t>
            </a:r>
          </a:p>
        </p:txBody>
      </p:sp>
      <p:graphicFrame>
        <p:nvGraphicFramePr>
          <p:cNvPr id="41988" name="Group 4"/>
          <p:cNvGraphicFramePr>
            <a:graphicFrameLocks noGrp="1"/>
          </p:cNvGraphicFramePr>
          <p:nvPr/>
        </p:nvGraphicFramePr>
        <p:xfrm>
          <a:off x="0" y="762000"/>
          <a:ext cx="9144000" cy="6096002"/>
        </p:xfrm>
        <a:graphic>
          <a:graphicData uri="http://schemas.openxmlformats.org/drawingml/2006/table">
            <a:tbl>
              <a:tblPr/>
              <a:tblGrid>
                <a:gridCol w="1066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82355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chemeClr val="bg1"/>
                          </a:solidFill>
                          <a:effectLst/>
                          <a:latin typeface="Arial" charset="0"/>
                          <a:ea typeface="Arial" charset="0"/>
                          <a:cs typeface="Arial" charset="0"/>
                        </a:rPr>
                        <a:t> Date</a:t>
                      </a:r>
                      <a:endParaRPr kumimoji="0" lang="en-US" sz="2200" b="1" i="0" u="none" strike="noStrike" cap="none" normalizeH="0" baseline="0" dirty="0">
                        <a:ln>
                          <a:noFill/>
                        </a:ln>
                        <a:solidFill>
                          <a:schemeClr val="bg1"/>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a:ln>
                            <a:noFill/>
                          </a:ln>
                          <a:solidFill>
                            <a:schemeClr val="bg1"/>
                          </a:solidFill>
                          <a:effectLst/>
                          <a:latin typeface="Arial" charset="0"/>
                          <a:ea typeface="Arial" charset="0"/>
                          <a:cs typeface="Arial" charset="0"/>
                        </a:rPr>
                        <a:t> Key Word</a:t>
                      </a:r>
                      <a:endParaRPr kumimoji="0" lang="en-US" sz="2200" b="1" i="0" u="none" strike="noStrike" cap="none" normalizeH="0" baseline="0">
                        <a:ln>
                          <a:noFill/>
                        </a:ln>
                        <a:solidFill>
                          <a:schemeClr val="bg1"/>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chemeClr val="bg1"/>
                          </a:solidFill>
                          <a:effectLst/>
                          <a:latin typeface="Arial" charset="0"/>
                          <a:ea typeface="ＭＳ Ｐゴシック" charset="0"/>
                          <a:cs typeface="Arial" charset="0"/>
                        </a:rPr>
                        <a:t>Paul</a:t>
                      </a:r>
                      <a:r>
                        <a:rPr kumimoji="0" lang="fr-FR" altLang="ja-JP" sz="22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200" b="1" i="0" u="none" strike="noStrike" cap="none" normalizeH="0" baseline="0" dirty="0">
                          <a:ln>
                            <a:noFill/>
                          </a:ln>
                          <a:solidFill>
                            <a:schemeClr val="bg1"/>
                          </a:solidFill>
                          <a:effectLst/>
                          <a:latin typeface="Arial" charset="0"/>
                          <a:ea typeface="ＭＳ Ｐゴシック" charset="0"/>
                          <a:cs typeface="Arial" charset="0"/>
                        </a:rPr>
                        <a:t>s Life</a:t>
                      </a:r>
                      <a:endParaRPr kumimoji="0" lang="en-US" sz="22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40s</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Matthew</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Kingdom</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1"/>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44-47</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James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Works</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2"/>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49</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Galatians</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Justification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3"/>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51</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Thessalonians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Rapture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2nd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4"/>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51</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Thessalonians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Tribulation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2nd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5"/>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56</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Corinthians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Sanctification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3rd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6"/>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56</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Corinthians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Apostleship</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3rd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7"/>
                  </a:ext>
                </a:extLst>
              </a:tr>
              <a:tr h="67428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56-57</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Romans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Righteousness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3rd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8"/>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000" b="1" i="0" u="none" strike="noStrike" cap="none" normalizeH="0" baseline="0" dirty="0">
                          <a:ln>
                            <a:noFill/>
                          </a:ln>
                          <a:solidFill>
                            <a:srgbClr val="000000"/>
                          </a:solidFill>
                          <a:effectLst/>
                          <a:latin typeface="Arial" charset="0"/>
                          <a:ea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Luke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Sovereignty I</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Missiology</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9"/>
                  </a:ext>
                </a:extLst>
              </a:tr>
            </a:tbl>
          </a:graphicData>
        </a:graphic>
      </p:graphicFrame>
      <p:sp>
        <p:nvSpPr>
          <p:cNvPr id="272454" name="Rectangle 72"/>
          <p:cNvSpPr>
            <a:spLocks noGrp="1" noChangeArrowheads="1"/>
          </p:cNvSpPr>
          <p:nvPr>
            <p:ph type="title" idx="4294967295"/>
          </p:nvPr>
        </p:nvSpPr>
        <p:spPr>
          <a:xfrm>
            <a:off x="1219200" y="152400"/>
            <a:ext cx="6705600" cy="533400"/>
          </a:xfrm>
        </p:spPr>
        <p:txBody>
          <a:bodyPr/>
          <a:lstStyle/>
          <a:p>
            <a:pPr algn="ctr" eaLnBrk="1" hangingPunct="1"/>
            <a:r>
              <a:rPr lang="en-US">
                <a:latin typeface="Arial" charset="0"/>
                <a:ea typeface="ＭＳ Ｐゴシック" charset="0"/>
                <a:cs typeface="ＭＳ Ｐゴシック" charset="0"/>
              </a:rPr>
              <a:t>NT Book Key Words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6" name="Rectangle 2"/>
          <p:cNvSpPr>
            <a:spLocks noGrp="1" noChangeArrowheads="1"/>
          </p:cNvSpPr>
          <p:nvPr>
            <p:ph type="ctrTitle"/>
          </p:nvPr>
        </p:nvSpPr>
        <p:spPr>
          <a:xfrm>
            <a:off x="0" y="2565400"/>
            <a:ext cx="4876800" cy="2362200"/>
          </a:xfrm>
          <a:effectLst>
            <a:outerShdw blurRad="63500" dist="35921" dir="2700000" algn="ctr" rotWithShape="0">
              <a:srgbClr val="151418"/>
            </a:outerShdw>
          </a:effectLst>
        </p:spPr>
        <p:txBody>
          <a:bodyPr/>
          <a:lstStyle/>
          <a:p>
            <a:pPr eaLnBrk="1" hangingPunct="1">
              <a:defRPr/>
            </a:pPr>
            <a:r>
              <a:rPr lang="en-US" sz="8000" dirty="0">
                <a:solidFill>
                  <a:schemeClr val="bg1"/>
                </a:solidFill>
                <a:latin typeface="Arial" charset="0"/>
                <a:ea typeface="ＭＳ Ｐゴシック" charset="0"/>
                <a:cs typeface="ＭＳ Ｐゴシック" charset="0"/>
              </a:rPr>
              <a:t>What is Baptism?</a:t>
            </a:r>
            <a:endParaRPr lang="en-US" sz="5400" dirty="0">
              <a:solidFill>
                <a:schemeClr val="bg1"/>
              </a:solidFill>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805488"/>
            <a:ext cx="9144000" cy="1052512"/>
          </a:xfrm>
          <a:prstGeom prst="rect">
            <a:avLst/>
          </a:prstGeom>
          <a:noFill/>
          <a:ln>
            <a:noFill/>
          </a:ln>
          <a:effectLst>
            <a:outerShdw blurRad="63500" dist="35921" dir="2700000" algn="ctr" rotWithShape="0">
              <a:srgbClr val="151418"/>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800" i="1" dirty="0">
                <a:solidFill>
                  <a:schemeClr val="bg1"/>
                </a:solidFill>
                <a:latin typeface="Arial" charset="0"/>
                <a:ea typeface="ＭＳ Ｐゴシック" charset="0"/>
                <a:cs typeface="ＭＳ Ｐゴシック" charset="0"/>
              </a:rPr>
              <a:t>Contrasting the views…</a:t>
            </a:r>
            <a:endParaRPr lang="en-US" sz="3200" i="1" dirty="0">
              <a:solidFill>
                <a:schemeClr val="bg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par>
                          <p:cTn id="12" fill="hold" nodeType="afterGroup">
                            <p:stCondLst>
                              <p:cond delay="50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P spid="4"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ChangeArrowheads="1"/>
          </p:cNvSpPr>
          <p:nvPr>
            <p:ph type="title"/>
          </p:nvPr>
        </p:nvSpPr>
        <p:spPr>
          <a:xfrm>
            <a:off x="685800" y="274638"/>
            <a:ext cx="7620000" cy="1143000"/>
          </a:xfrm>
        </p:spPr>
        <p:txBody>
          <a:bodyPr/>
          <a:lstStyle/>
          <a:p>
            <a:pPr eaLnBrk="1" hangingPunct="1"/>
            <a:r>
              <a:rPr lang="en-US" b="0" i="1">
                <a:latin typeface="Arial" charset="0"/>
                <a:ea typeface="ＭＳ Ｐゴシック" charset="0"/>
                <a:cs typeface="ＭＳ Ｐゴシック" charset="0"/>
              </a:rPr>
              <a:t>What About the Children?</a:t>
            </a:r>
          </a:p>
        </p:txBody>
      </p:sp>
      <p:pic>
        <p:nvPicPr>
          <p:cNvPr id="422914" name="Picture 3" descr="baby in Christening Gow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p:cNvSpPr txBox="1">
            <a:spLocks noChangeArrowheads="1"/>
          </p:cNvSpPr>
          <p:nvPr/>
        </p:nvSpPr>
        <p:spPr bwMode="auto">
          <a:xfrm>
            <a:off x="1790700" y="1219200"/>
            <a:ext cx="5410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en-US" sz="3600" b="1">
                <a:solidFill>
                  <a:schemeClr val="tx1"/>
                </a:solidFill>
                <a:effectLst/>
                <a:ea typeface="+mj-ea"/>
                <a:cs typeface="+mj-cs"/>
              </a:rPr>
              <a:t>First Century Christian Baptism</a:t>
            </a:r>
          </a:p>
        </p:txBody>
      </p:sp>
      <p:sp>
        <p:nvSpPr>
          <p:cNvPr id="93189" name="Rectangle 5"/>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en-US" sz="3600" b="1">
                <a:effectLst/>
                <a:ea typeface="+mn-ea"/>
                <a:cs typeface="+mn-cs"/>
              </a:rPr>
              <a:t>For Believers Only</a:t>
            </a:r>
          </a:p>
          <a:p>
            <a:pPr marL="0" indent="0" algn="ctr" eaLnBrk="1" hangingPunct="1">
              <a:spcBef>
                <a:spcPct val="0"/>
              </a:spcBef>
              <a:buClrTx/>
              <a:buSzTx/>
              <a:buFontTx/>
              <a:buNone/>
              <a:defRPr/>
            </a:pPr>
            <a:r>
              <a:rPr lang="en-US" sz="3600" b="1">
                <a:effectLst/>
                <a:ea typeface="+mn-ea"/>
                <a:cs typeface="+mn-cs"/>
              </a:rPr>
              <a:t>By Immersion Only</a:t>
            </a:r>
          </a:p>
        </p:txBody>
      </p:sp>
      <p:sp>
        <p:nvSpPr>
          <p:cNvPr id="424964" name="Text Box 3"/>
          <p:cNvSpPr txBox="1">
            <a:spLocks noChangeArrowheads="1"/>
          </p:cNvSpPr>
          <p:nvPr/>
        </p:nvSpPr>
        <p:spPr bwMode="auto">
          <a:xfrm>
            <a:off x="8239125" y="4445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244c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27010"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p:txBody>
      </p:sp>
      <p:sp>
        <p:nvSpPr>
          <p:cNvPr id="427011"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solidFill>
                <a:srgbClr val="000000"/>
              </a:solidFill>
              <a:latin typeface="Arial" charset="0"/>
            </a:endParaRPr>
          </a:p>
        </p:txBody>
      </p:sp>
      <p:sp>
        <p:nvSpPr>
          <p:cNvPr id="427012" name="Text Box 5"/>
          <p:cNvSpPr txBox="1">
            <a:spLocks noChangeArrowheads="1"/>
          </p:cNvSpPr>
          <p:nvPr/>
        </p:nvSpPr>
        <p:spPr bwMode="auto">
          <a:xfrm>
            <a:off x="1066800" y="5410200"/>
            <a:ext cx="73152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dirty="0">
                <a:solidFill>
                  <a:srgbClr val="000000"/>
                </a:solidFill>
                <a:latin typeface="Arial" charset="0"/>
              </a:rPr>
              <a:t>The baptism of infants is recorded no earlier than the 3rd century A.D. </a:t>
            </a:r>
          </a:p>
        </p:txBody>
      </p:sp>
      <p:pic>
        <p:nvPicPr>
          <p:cNvPr id="427013"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304800" y="274638"/>
            <a:ext cx="3343275" cy="1143000"/>
          </a:xfrm>
        </p:spPr>
        <p:txBody>
          <a:bodyPr/>
          <a:lstStyle/>
          <a:p>
            <a:pPr eaLnBrk="1" hangingPunct="1"/>
            <a:r>
              <a:rPr lang="en-US">
                <a:latin typeface="Arial" charset="0"/>
                <a:ea typeface="ＭＳ Ｐゴシック" charset="0"/>
                <a:cs typeface="ＭＳ Ｐゴシック" charset="0"/>
              </a:rPr>
              <a:t>Recipients</a:t>
            </a:r>
          </a:p>
        </p:txBody>
      </p:sp>
      <p:sp>
        <p:nvSpPr>
          <p:cNvPr id="429058" name="Text Box 3"/>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000000"/>
                </a:solidFill>
                <a:latin typeface="Arial" charset="0"/>
              </a:rPr>
              <a:t>Two additional points: </a:t>
            </a:r>
          </a:p>
        </p:txBody>
      </p:sp>
      <p:sp>
        <p:nvSpPr>
          <p:cNvPr id="429059" name="Text Box 4"/>
          <p:cNvSpPr txBox="1">
            <a:spLocks noChangeArrowheads="1"/>
          </p:cNvSpPr>
          <p:nvPr/>
        </p:nvSpPr>
        <p:spPr bwMode="auto">
          <a:xfrm>
            <a:off x="228600" y="1676400"/>
            <a:ext cx="4114800" cy="504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000000"/>
                </a:solidFill>
                <a:latin typeface="Arial" charset="0"/>
              </a:rPr>
              <a:t>Infant baptism advocates believe Col. 2:11-12 says that baptism is a sign of the new covenant that corresponds to circumcision in the Old Testament. </a:t>
            </a:r>
          </a:p>
          <a:p>
            <a:pPr eaLnBrk="1" hangingPunct="1">
              <a:spcBef>
                <a:spcPct val="50000"/>
              </a:spcBef>
            </a:pPr>
            <a:r>
              <a:rPr lang="en-US" sz="2800" b="1">
                <a:solidFill>
                  <a:srgbClr val="000000"/>
                </a:solidFill>
                <a:latin typeface="Arial" charset="0"/>
              </a:rPr>
              <a:t>Jews were circumcised at 8 days old, sooo….</a:t>
            </a:r>
          </a:p>
        </p:txBody>
      </p:sp>
      <p:pic>
        <p:nvPicPr>
          <p:cNvPr id="429060" name="Picture 5" descr="infantbaptism-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61"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Tahoma" charset="0"/>
              </a:rPr>
              <a:t>244c</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a:xfrm>
            <a:off x="0" y="274638"/>
            <a:ext cx="9144000" cy="1143000"/>
          </a:xfrm>
        </p:spPr>
        <p:txBody>
          <a:bodyPr/>
          <a:lstStyle/>
          <a:p>
            <a:pPr eaLnBrk="1" hangingPunct="1"/>
            <a:r>
              <a:rPr lang="en-US" sz="4000">
                <a:latin typeface="Arial" charset="0"/>
                <a:ea typeface="ＭＳ Ｐゴシック" charset="0"/>
                <a:cs typeface="ＭＳ Ｐゴシック" charset="0"/>
              </a:rPr>
              <a:t>However, recipients should not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 infants because…</a:t>
            </a:r>
          </a:p>
        </p:txBody>
      </p:sp>
      <p:pic>
        <p:nvPicPr>
          <p:cNvPr id="43110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431107" name="Text Box 6"/>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u="sng">
                <a:solidFill>
                  <a:srgbClr val="000000"/>
                </a:solidFill>
                <a:latin typeface="Arial" charset="0"/>
              </a:rPr>
              <a:t>Circumcision</a:t>
            </a:r>
            <a:r>
              <a:rPr lang="en-US" sz="3200" b="1">
                <a:solidFill>
                  <a:srgbClr val="000000"/>
                </a:solidFill>
                <a:latin typeface="Arial" charset="0"/>
              </a:rPr>
              <a:t> doesn</a:t>
            </a:r>
            <a:r>
              <a:rPr lang="fr-FR" altLang="ja-JP" sz="3200" b="1">
                <a:solidFill>
                  <a:srgbClr val="000000"/>
                </a:solidFill>
                <a:latin typeface="Arial" charset="0"/>
              </a:rPr>
              <a:t>'</a:t>
            </a:r>
            <a:r>
              <a:rPr lang="en-US" sz="3200" b="1">
                <a:solidFill>
                  <a:srgbClr val="000000"/>
                </a:solidFill>
                <a:latin typeface="Arial" charset="0"/>
              </a:rPr>
              <a:t>t parallel </a:t>
            </a:r>
            <a:r>
              <a:rPr lang="en-US" sz="3200" b="1" u="sng">
                <a:solidFill>
                  <a:srgbClr val="000000"/>
                </a:solidFill>
                <a:latin typeface="Arial" charset="0"/>
              </a:rPr>
              <a:t>baptism</a:t>
            </a:r>
            <a:r>
              <a:rPr lang="en-US" sz="3200" b="1">
                <a:solidFill>
                  <a:srgbClr val="000000"/>
                </a:solidFill>
                <a:latin typeface="Arial" charset="0"/>
              </a:rPr>
              <a:t> </a:t>
            </a:r>
          </a:p>
        </p:txBody>
      </p:sp>
      <p:sp>
        <p:nvSpPr>
          <p:cNvPr id="486408" name="Text Box 8"/>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Males</a:t>
            </a:r>
          </a:p>
        </p:txBody>
      </p:sp>
      <p:sp>
        <p:nvSpPr>
          <p:cNvPr id="486409" name="Text Box 9"/>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All</a:t>
            </a:r>
          </a:p>
        </p:txBody>
      </p:sp>
      <p:sp>
        <p:nvSpPr>
          <p:cNvPr id="486410" name="Text Box 10"/>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Physical life</a:t>
            </a:r>
          </a:p>
        </p:txBody>
      </p:sp>
      <p:sp>
        <p:nvSpPr>
          <p:cNvPr id="486411" name="Text Box 11"/>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Spiritual life</a:t>
            </a:r>
          </a:p>
        </p:txBody>
      </p:sp>
      <p:sp>
        <p:nvSpPr>
          <p:cNvPr id="486412" name="Text Box 12"/>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Any age</a:t>
            </a:r>
          </a:p>
        </p:txBody>
      </p:sp>
      <p:sp>
        <p:nvSpPr>
          <p:cNvPr id="486413" name="Text Box 13"/>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Conscious faith </a:t>
            </a:r>
          </a:p>
        </p:txBody>
      </p:sp>
      <p:sp>
        <p:nvSpPr>
          <p:cNvPr id="486414" name="Text Box 14"/>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8th day of life</a:t>
            </a:r>
          </a:p>
        </p:txBody>
      </p:sp>
      <p:sp>
        <p:nvSpPr>
          <p:cNvPr id="486415" name="Text Box 15"/>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Right after belief</a:t>
            </a:r>
          </a:p>
        </p:txBody>
      </p:sp>
      <p:sp>
        <p:nvSpPr>
          <p:cNvPr id="486416" name="Text Box 16"/>
          <p:cNvSpPr txBox="1">
            <a:spLocks noChangeArrowheads="1"/>
          </p:cNvSpPr>
          <p:nvPr/>
        </p:nvSpPr>
        <p:spPr bwMode="auto">
          <a:xfrm>
            <a:off x="-190500" y="5791200"/>
            <a:ext cx="40005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NT parallel = heart circumcision</a:t>
            </a:r>
          </a:p>
        </p:txBody>
      </p:sp>
      <p:sp>
        <p:nvSpPr>
          <p:cNvPr id="486417" name="Text Box 17"/>
          <p:cNvSpPr txBox="1">
            <a:spLocks noChangeArrowheads="1"/>
          </p:cNvSpPr>
          <p:nvPr/>
        </p:nvSpPr>
        <p:spPr bwMode="auto">
          <a:xfrm>
            <a:off x="5219700" y="5791200"/>
            <a:ext cx="40005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New covenant sign = Lord</a:t>
            </a:r>
            <a:r>
              <a:rPr lang="fr-FR" altLang="ja-JP" sz="3200" b="1">
                <a:solidFill>
                  <a:srgbClr val="000000"/>
                </a:solidFill>
                <a:latin typeface="Arial" charset="0"/>
              </a:rPr>
              <a:t>'</a:t>
            </a:r>
            <a:r>
              <a:rPr lang="en-US" sz="3200" b="1">
                <a:solidFill>
                  <a:srgbClr val="000000"/>
                </a:solidFill>
                <a:latin typeface="Arial" charset="0"/>
              </a:rPr>
              <a:t>s supper</a:t>
            </a:r>
          </a:p>
        </p:txBody>
      </p:sp>
      <p:sp>
        <p:nvSpPr>
          <p:cNvPr id="43111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Tahoma" charset="0"/>
              </a:rPr>
              <a:t>244d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33154"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p:txBody>
      </p:sp>
      <p:sp>
        <p:nvSpPr>
          <p:cNvPr id="433155"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solidFill>
                <a:srgbClr val="000000"/>
              </a:solidFill>
              <a:latin typeface="Arial" charset="0"/>
            </a:endParaRPr>
          </a:p>
        </p:txBody>
      </p:sp>
      <p:sp>
        <p:nvSpPr>
          <p:cNvPr id="433156" name="Text Box 5"/>
          <p:cNvSpPr txBox="1">
            <a:spLocks noChangeArrowheads="1"/>
          </p:cNvSpPr>
          <p:nvPr/>
        </p:nvSpPr>
        <p:spPr bwMode="auto">
          <a:xfrm>
            <a:off x="1066800" y="5410200"/>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2800">
              <a:solidFill>
                <a:srgbClr val="000000"/>
              </a:solidFill>
              <a:latin typeface="Arial" charset="0"/>
            </a:endParaRPr>
          </a:p>
        </p:txBody>
      </p:sp>
      <p:sp>
        <p:nvSpPr>
          <p:cNvPr id="433157" name="Text Box 7"/>
          <p:cNvSpPr txBox="1">
            <a:spLocks noChangeArrowheads="1"/>
          </p:cNvSpPr>
          <p:nvPr/>
        </p:nvSpPr>
        <p:spPr bwMode="auto">
          <a:xfrm>
            <a:off x="0" y="5486400"/>
            <a:ext cx="9144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dirty="0">
                <a:solidFill>
                  <a:srgbClr val="000000"/>
                </a:solidFill>
                <a:latin typeface="Arial" charset="0"/>
              </a:rPr>
              <a:t>Proponents claim that the </a:t>
            </a:r>
            <a:r>
              <a:rPr lang="en-US" altLang="ja-JP" sz="2800" b="1" dirty="0">
                <a:solidFill>
                  <a:srgbClr val="000000"/>
                </a:solidFill>
                <a:latin typeface="Arial" charset="0"/>
              </a:rPr>
              <a:t>"</a:t>
            </a:r>
            <a:r>
              <a:rPr lang="en-US" sz="2800" b="1" dirty="0">
                <a:solidFill>
                  <a:srgbClr val="000000"/>
                </a:solidFill>
                <a:latin typeface="Arial" charset="0"/>
              </a:rPr>
              <a:t>household baptisms</a:t>
            </a:r>
            <a:r>
              <a:rPr lang="en-US" altLang="ja-JP" sz="2800" b="1" dirty="0">
                <a:solidFill>
                  <a:srgbClr val="000000"/>
                </a:solidFill>
                <a:latin typeface="Arial" charset="0"/>
              </a:rPr>
              <a:t>"</a:t>
            </a:r>
            <a:r>
              <a:rPr lang="en-US" sz="2800" b="1" dirty="0">
                <a:solidFill>
                  <a:srgbClr val="000000"/>
                </a:solidFill>
                <a:latin typeface="Arial" charset="0"/>
              </a:rPr>
              <a:t> mentioned in Scripture included infants</a:t>
            </a:r>
          </a:p>
        </p:txBody>
      </p:sp>
      <p:sp>
        <p:nvSpPr>
          <p:cNvPr id="43315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Tahoma" charset="0"/>
              </a:rPr>
              <a:t>244d</a:t>
            </a:r>
          </a:p>
        </p:txBody>
      </p:sp>
      <p:pic>
        <p:nvPicPr>
          <p:cNvPr id="433159" name="Picture 9" descr="Peter-teaches-Cornelius'-househ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66102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Grp="1" noChangeArrowheads="1"/>
          </p:cNvSpPr>
          <p:nvPr>
            <p:ph type="title"/>
          </p:nvPr>
        </p:nvSpPr>
        <p:spPr>
          <a:xfrm>
            <a:off x="0" y="1084263"/>
            <a:ext cx="9144000" cy="1143000"/>
          </a:xfrm>
        </p:spPr>
        <p:txBody>
          <a:bodyPr/>
          <a:lstStyle/>
          <a:p>
            <a:pPr eaLnBrk="1" hangingPunct="1"/>
            <a:r>
              <a:rPr lang="en-US" sz="4000">
                <a:latin typeface="Arial" charset="0"/>
                <a:ea typeface="ＭＳ Ｐゴシック" charset="0"/>
                <a:cs typeface="ＭＳ Ｐゴシック" charset="0"/>
              </a:rPr>
              <a:t>Believers baptism advocates say that the recipients should not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 infants because…</a:t>
            </a:r>
          </a:p>
        </p:txBody>
      </p:sp>
      <p:sp>
        <p:nvSpPr>
          <p:cNvPr id="435202" name="Text Box 3"/>
          <p:cNvSpPr txBox="1">
            <a:spLocks noChangeArrowheads="1"/>
          </p:cNvSpPr>
          <p:nvPr/>
        </p:nvSpPr>
        <p:spPr bwMode="auto">
          <a:xfrm>
            <a:off x="1042988" y="3446463"/>
            <a:ext cx="4548187"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a:solidFill>
                  <a:srgbClr val="000000"/>
                </a:solidFill>
                <a:latin typeface="Arial" charset="0"/>
              </a:rPr>
              <a:t>Baptism testifies to what has already taken place in the life of the believer </a:t>
            </a:r>
          </a:p>
        </p:txBody>
      </p:sp>
      <p:pic>
        <p:nvPicPr>
          <p:cNvPr id="435203" name="Picture 7" descr="infant_bapt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2714625"/>
            <a:ext cx="2971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5204"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Tahoma" charset="0"/>
              </a:rPr>
              <a:t>244e</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7250" name="Picture 7" descr="beachimmer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Rectangle 2"/>
          <p:cNvSpPr>
            <a:spLocks noGrp="1" noChangeArrowheads="1"/>
          </p:cNvSpPr>
          <p:nvPr>
            <p:ph type="title"/>
          </p:nvPr>
        </p:nvSpPr>
        <p:spPr>
          <a:xfrm>
            <a:off x="0" y="0"/>
            <a:ext cx="8534400" cy="1905000"/>
          </a:xfrm>
        </p:spPr>
        <p:txBody>
          <a:bodyPr/>
          <a:lstStyle/>
          <a:p>
            <a:pPr eaLnBrk="1" hangingPunct="1">
              <a:defRPr/>
            </a:pPr>
            <a:r>
              <a:rPr lang="en-US" sz="6600">
                <a:solidFill>
                  <a:schemeClr val="bg1"/>
                </a:solidFill>
                <a:effectLst>
                  <a:outerShdw blurRad="38100" dist="38100" dir="2700000" algn="tl">
                    <a:srgbClr val="808080"/>
                  </a:outerShdw>
                </a:effectLst>
                <a:latin typeface="Arial" charset="0"/>
                <a:ea typeface="ＭＳ Ｐゴシック" charset="0"/>
                <a:cs typeface="ＭＳ Ｐゴシック" charset="0"/>
              </a:rPr>
              <a:t>Why is immersion the proper mode?</a:t>
            </a:r>
            <a:endParaRPr lang="en-US" sz="6600">
              <a:effectLst>
                <a:outerShdw blurRad="38100" dist="38100" dir="2700000" algn="tl">
                  <a:srgbClr val="FFFFFF"/>
                </a:outerShdw>
              </a:effectLst>
              <a:latin typeface="Arial" charset="0"/>
              <a:ea typeface="ＭＳ Ｐゴシック" charset="0"/>
              <a:cs typeface="ＭＳ Ｐゴシック" charset="0"/>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4" descr="droppedbaptism.jpg"/>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298" name="Rectangle 2"/>
          <p:cNvSpPr>
            <a:spLocks noGrp="1" noChangeArrowheads="1"/>
          </p:cNvSpPr>
          <p:nvPr>
            <p:ph type="title"/>
          </p:nvPr>
        </p:nvSpPr>
        <p:spPr>
          <a:xfrm>
            <a:off x="0" y="533400"/>
            <a:ext cx="9144000" cy="1143000"/>
          </a:xfrm>
          <a:solidFill>
            <a:schemeClr val="tx1"/>
          </a:solidFill>
        </p:spPr>
        <p:txBody>
          <a:bodyPr/>
          <a:lstStyle/>
          <a:p>
            <a:pPr eaLnBrk="1" hangingPunct="1"/>
            <a:r>
              <a:rPr lang="en-US" altLang="ja-JP" sz="3200">
                <a:solidFill>
                  <a:schemeClr val="bg1"/>
                </a:solidFill>
                <a:latin typeface="Arial" charset="0"/>
                <a:ea typeface="ＭＳ Ｐゴシック" charset="0"/>
                <a:cs typeface="ＭＳ Ｐゴシック" charset="0"/>
              </a:rPr>
              <a:t>"</a:t>
            </a:r>
            <a:r>
              <a:rPr lang="en-US" sz="3200">
                <a:solidFill>
                  <a:schemeClr val="bg1"/>
                </a:solidFill>
                <a:latin typeface="Arial" charset="0"/>
                <a:ea typeface="ＭＳ Ｐゴシック" charset="0"/>
                <a:cs typeface="ＭＳ Ｐゴシック" charset="0"/>
              </a:rPr>
              <a:t>Believed…then Baptized</a:t>
            </a:r>
            <a:r>
              <a:rPr lang="en-US" altLang="ja-JP" sz="3200">
                <a:solidFill>
                  <a:schemeClr val="bg1"/>
                </a:solidFill>
                <a:latin typeface="Arial" charset="0"/>
                <a:ea typeface="ＭＳ Ｐゴシック" charset="0"/>
                <a:cs typeface="ＭＳ Ｐゴシック" charset="0"/>
              </a:rPr>
              <a:t>"</a:t>
            </a:r>
            <a:r>
              <a:rPr lang="en-US" sz="3200">
                <a:solidFill>
                  <a:schemeClr val="bg1"/>
                </a:solidFill>
                <a:latin typeface="Arial" charset="0"/>
                <a:ea typeface="ＭＳ Ｐゴシック" charset="0"/>
                <a:cs typeface="ＭＳ Ｐゴシック" charset="0"/>
              </a:rPr>
              <a:t> Pattern in Acts</a:t>
            </a:r>
            <a:endParaRPr lang="en-US" sz="3600">
              <a:latin typeface="Arial" charset="0"/>
              <a:ea typeface="ＭＳ Ｐゴシック" charset="0"/>
              <a:cs typeface="ＭＳ Ｐゴシック" charset="0"/>
            </a:endParaRPr>
          </a:p>
        </p:txBody>
      </p:sp>
      <p:sp>
        <p:nvSpPr>
          <p:cNvPr id="439299" name="Rectangle 3"/>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b="1">
                <a:solidFill>
                  <a:srgbClr val="000000"/>
                </a:solidFill>
                <a:latin typeface="Arial" charset="0"/>
              </a:rPr>
              <a:t>Peter: </a:t>
            </a:r>
            <a:r>
              <a:rPr lang="en-US" altLang="ja-JP" sz="3200" b="1">
                <a:solidFill>
                  <a:srgbClr val="000000"/>
                </a:solidFill>
                <a:latin typeface="Arial" charset="0"/>
              </a:rPr>
              <a:t>"</a:t>
            </a:r>
            <a:r>
              <a:rPr lang="en-US" sz="3200" b="1">
                <a:solidFill>
                  <a:srgbClr val="000000"/>
                </a:solidFill>
                <a:latin typeface="Arial" charset="0"/>
              </a:rPr>
              <a:t>Repent…3000 baptized</a:t>
            </a:r>
            <a:r>
              <a:rPr lang="en-US" altLang="ja-JP" sz="3200" b="1">
                <a:solidFill>
                  <a:srgbClr val="000000"/>
                </a:solidFill>
                <a:latin typeface="Arial" charset="0"/>
              </a:rPr>
              <a:t>"</a:t>
            </a:r>
            <a:r>
              <a:rPr lang="en-US" sz="3200" b="1">
                <a:solidFill>
                  <a:srgbClr val="000000"/>
                </a:solidFill>
                <a:latin typeface="Arial" charset="0"/>
              </a:rPr>
              <a:t> (2:38, 41)</a:t>
            </a:r>
            <a:br>
              <a:rPr lang="en-US" sz="3200" b="1">
                <a:solidFill>
                  <a:srgbClr val="000000"/>
                </a:solidFill>
                <a:latin typeface="Arial" charset="0"/>
              </a:rPr>
            </a:br>
            <a:r>
              <a:rPr lang="en-US" sz="3200" b="1">
                <a:solidFill>
                  <a:srgbClr val="000000"/>
                </a:solidFill>
                <a:latin typeface="Arial" charset="0"/>
              </a:rPr>
              <a:t>Samaritans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(8:12)</a:t>
            </a:r>
            <a:br>
              <a:rPr lang="en-US" sz="3200" b="1">
                <a:solidFill>
                  <a:srgbClr val="000000"/>
                </a:solidFill>
                <a:latin typeface="Arial" charset="0"/>
              </a:rPr>
            </a:br>
            <a:r>
              <a:rPr lang="en-US" sz="3200" b="1">
                <a:solidFill>
                  <a:srgbClr val="000000"/>
                </a:solidFill>
                <a:latin typeface="Arial" charset="0"/>
              </a:rPr>
              <a:t>Eunuch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(8:36-38)</a:t>
            </a:r>
            <a:br>
              <a:rPr lang="en-US" sz="3200" b="1">
                <a:solidFill>
                  <a:srgbClr val="000000"/>
                </a:solidFill>
                <a:latin typeface="Arial" charset="0"/>
              </a:rPr>
            </a:br>
            <a:r>
              <a:rPr lang="en-US" sz="3200" b="1">
                <a:solidFill>
                  <a:srgbClr val="000000"/>
                </a:solidFill>
                <a:latin typeface="Arial" charset="0"/>
              </a:rPr>
              <a:t>Paul believed…baptized (9:18)</a:t>
            </a:r>
            <a:br>
              <a:rPr lang="en-US" sz="3200" b="1">
                <a:solidFill>
                  <a:srgbClr val="000000"/>
                </a:solidFill>
                <a:latin typeface="Arial" charset="0"/>
              </a:rPr>
            </a:br>
            <a:r>
              <a:rPr lang="en-US" sz="3200" b="1">
                <a:solidFill>
                  <a:srgbClr val="000000"/>
                </a:solidFill>
                <a:latin typeface="Arial" charset="0"/>
              </a:rPr>
              <a:t>Cornelius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(10:47)</a:t>
            </a:r>
            <a:br>
              <a:rPr lang="en-US" sz="3200" b="1">
                <a:solidFill>
                  <a:srgbClr val="000000"/>
                </a:solidFill>
                <a:latin typeface="Arial" charset="0"/>
              </a:rPr>
            </a:br>
            <a:r>
              <a:rPr lang="en-US" sz="3200" b="1">
                <a:solidFill>
                  <a:srgbClr val="000000"/>
                </a:solidFill>
                <a:latin typeface="Arial" charset="0"/>
              </a:rPr>
              <a:t>Jailer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(16:14-15, 33)</a:t>
            </a:r>
            <a:br>
              <a:rPr lang="en-US" sz="3200" b="1">
                <a:solidFill>
                  <a:srgbClr val="000000"/>
                </a:solidFill>
                <a:latin typeface="Arial" charset="0"/>
              </a:rPr>
            </a:br>
            <a:r>
              <a:rPr lang="en-US" sz="3200" b="1">
                <a:solidFill>
                  <a:srgbClr val="000000"/>
                </a:solidFill>
                <a:latin typeface="Arial" charset="0"/>
              </a:rPr>
              <a:t>Crispus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(18:8)</a:t>
            </a:r>
            <a:br>
              <a:rPr lang="en-US" sz="3200" b="1">
                <a:solidFill>
                  <a:srgbClr val="000000"/>
                </a:solidFill>
                <a:latin typeface="Arial" charset="0"/>
              </a:rPr>
            </a:br>
            <a:r>
              <a:rPr lang="en-US" sz="3200" b="1">
                <a:solidFill>
                  <a:srgbClr val="000000"/>
                </a:solidFill>
                <a:latin typeface="Arial" charset="0"/>
              </a:rPr>
              <a:t>John</a:t>
            </a:r>
            <a:r>
              <a:rPr lang="fr-FR" altLang="ja-JP" sz="3200" b="1">
                <a:solidFill>
                  <a:srgbClr val="000000"/>
                </a:solidFill>
                <a:latin typeface="Arial" charset="0"/>
              </a:rPr>
              <a:t>'</a:t>
            </a:r>
            <a:r>
              <a:rPr lang="en-US" sz="3200" b="1">
                <a:solidFill>
                  <a:srgbClr val="000000"/>
                </a:solidFill>
                <a:latin typeface="Arial" charset="0"/>
              </a:rPr>
              <a:t>s disciples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(19:5)</a:t>
            </a:r>
          </a:p>
        </p:txBody>
      </p:sp>
      <p:sp>
        <p:nvSpPr>
          <p:cNvPr id="439300" name="TextBox 3"/>
          <p:cNvSpPr txBox="1">
            <a:spLocks noChangeArrowheads="1"/>
          </p:cNvSpPr>
          <p:nvPr/>
        </p:nvSpPr>
        <p:spPr bwMode="auto">
          <a:xfrm>
            <a:off x="6300788" y="0"/>
            <a:ext cx="2601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Arial" charset="0"/>
                <a:cs typeface="Arial" charset="0"/>
              </a:rPr>
              <a:t>244e-f</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4433" name="Rectangle 1098"/>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NT Book Key Words</a:t>
            </a:r>
          </a:p>
        </p:txBody>
      </p:sp>
      <p:sp>
        <p:nvSpPr>
          <p:cNvPr id="274434" name="Text Box 1027"/>
          <p:cNvSpPr txBox="1">
            <a:spLocks noChangeArrowheads="1"/>
          </p:cNvSpPr>
          <p:nvPr/>
        </p:nvSpPr>
        <p:spPr bwMode="auto">
          <a:xfrm>
            <a:off x="8578850"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rPr>
              <a:t>24</a:t>
            </a:r>
          </a:p>
        </p:txBody>
      </p:sp>
      <p:graphicFrame>
        <p:nvGraphicFramePr>
          <p:cNvPr id="43012" name="Group 1028"/>
          <p:cNvGraphicFramePr>
            <a:graphicFrameLocks noGrp="1"/>
          </p:cNvGraphicFramePr>
          <p:nvPr/>
        </p:nvGraphicFramePr>
        <p:xfrm>
          <a:off x="0" y="715963"/>
          <a:ext cx="9144000" cy="6219826"/>
        </p:xfrm>
        <a:graphic>
          <a:graphicData uri="http://schemas.openxmlformats.org/drawingml/2006/table">
            <a:tbl>
              <a:tblPr/>
              <a:tblGrid>
                <a:gridCol w="1066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rgbClr val="FFFFFF"/>
                          </a:solidFill>
                          <a:effectLst/>
                          <a:latin typeface="Arial" charset="0"/>
                          <a:ea typeface="Arial" charset="0"/>
                          <a:cs typeface="Arial" charset="0"/>
                        </a:rPr>
                        <a:t> Date</a:t>
                      </a:r>
                      <a:endParaRPr kumimoji="0" lang="en-US" sz="22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FFFFFF"/>
                          </a:solidFill>
                          <a:effectLst/>
                          <a:latin typeface="Arial" charset="0"/>
                          <a:ea typeface="Arial" charset="0"/>
                          <a:cs typeface="Arial" charset="0"/>
                        </a:rPr>
                        <a:t> </a:t>
                      </a:r>
                      <a:r>
                        <a:rPr kumimoji="0" lang="en-US" altLang="zh-CN" sz="2200" b="1" i="0" u="none" strike="noStrike" cap="none" normalizeH="0" baseline="0">
                          <a:ln>
                            <a:noFill/>
                          </a:ln>
                          <a:solidFill>
                            <a:srgbClr val="FFFFFF"/>
                          </a:solidFill>
                          <a:effectLst/>
                          <a:latin typeface="Arial" charset="0"/>
                          <a:ea typeface="Arial" charset="0"/>
                          <a:cs typeface="Arial" charset="0"/>
                        </a:rPr>
                        <a:t>Key Word</a:t>
                      </a:r>
                      <a:endParaRPr kumimoji="0" lang="en-US" sz="22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rgbClr val="FFFFFF"/>
                          </a:solidFill>
                          <a:effectLst/>
                          <a:latin typeface="Arial" charset="0"/>
                          <a:ea typeface="ＭＳ Ｐゴシック" charset="0"/>
                          <a:cs typeface="Arial" charset="0"/>
                        </a:rPr>
                        <a:t>Paul</a:t>
                      </a:r>
                      <a:r>
                        <a:rPr kumimoji="0" lang="fr-FR" altLang="ja-JP" sz="22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2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2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60</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Ephesians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 (Head)</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1"/>
                  </a:ext>
                </a:extLst>
              </a:tr>
              <a:tr h="7620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61</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Colossians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 (God)</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61</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Philemon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Forgiveness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 (Reconciler)</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62</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Philippians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Attitude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 (Example)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62</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Acts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Sovereignty II</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Missiology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62</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Timothy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Order</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4th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64</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Peter</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Suffering</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64</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Peter</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Knowledge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64-68</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Mark</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Discipleship</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Eschatology</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9"/>
                  </a:ext>
                </a:extLst>
              </a:tr>
            </a:tbl>
          </a:graphicData>
        </a:graphic>
      </p:graphicFrame>
      <p:sp>
        <p:nvSpPr>
          <p:cNvPr id="274503" name="Rectangle 1096"/>
          <p:cNvSpPr>
            <a:spLocks noChangeArrowheads="1"/>
          </p:cNvSpPr>
          <p:nvPr/>
        </p:nvSpPr>
        <p:spPr bwMode="auto">
          <a:xfrm>
            <a:off x="1219200" y="152400"/>
            <a:ext cx="6705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ctr">
              <a:lnSpc>
                <a:spcPct val="90000"/>
              </a:lnSpc>
            </a:pPr>
            <a:r>
              <a:rPr lang="en-US" sz="3600" b="1">
                <a:solidFill>
                  <a:schemeClr val="tx2"/>
                </a:solidFill>
                <a:latin typeface="Arial" charset="0"/>
              </a:rPr>
              <a:t>NT Book Key Words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12" descr="gpw-20041016"/>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228600" y="430213"/>
            <a:ext cx="8458200" cy="1017587"/>
          </a:xfrm>
        </p:spPr>
        <p:txBody>
          <a:bodyPr/>
          <a:lstStyle/>
          <a:p>
            <a:pPr eaLnBrk="1" hangingPunct="1">
              <a:defRPr/>
            </a:pPr>
            <a:r>
              <a:rPr lang="en-US" b="1" dirty="0">
                <a:latin typeface="Arial" charset="0"/>
                <a:ea typeface="ＭＳ Ｐゴシック" charset="0"/>
                <a:cs typeface="ＭＳ Ｐゴシック" charset="0"/>
              </a:rPr>
              <a:t>What does </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baptize</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 mean?</a:t>
            </a:r>
            <a:endParaRPr lang="en-US" dirty="0">
              <a:latin typeface="Arial" charset="0"/>
              <a:ea typeface="ＭＳ Ｐゴシック" charset="0"/>
              <a:cs typeface="ＭＳ Ｐゴシック" charset="0"/>
            </a:endParaRPr>
          </a:p>
        </p:txBody>
      </p:sp>
      <p:sp>
        <p:nvSpPr>
          <p:cNvPr id="18435" name="Rectangle 3"/>
          <p:cNvSpPr>
            <a:spLocks noGrp="1" noChangeArrowheads="1"/>
          </p:cNvSpPr>
          <p:nvPr>
            <p:ph type="body" idx="1"/>
          </p:nvPr>
        </p:nvSpPr>
        <p:spPr>
          <a:xfrm>
            <a:off x="304800" y="1981200"/>
            <a:ext cx="8305800" cy="4648200"/>
          </a:xfrm>
        </p:spPr>
        <p:txBody>
          <a:bodyPr/>
          <a:lstStyle/>
          <a:p>
            <a:pPr eaLnBrk="1" hangingPunct="1">
              <a:defRPr/>
            </a:pPr>
            <a:r>
              <a:rPr lang="en-US" sz="5400" b="1" i="1" dirty="0">
                <a:latin typeface="Arial" charset="0"/>
                <a:ea typeface="ＭＳ Ｐゴシック" charset="0"/>
                <a:cs typeface="ＭＳ Ｐゴシック" charset="0"/>
              </a:rPr>
              <a:t>Baptizo</a:t>
            </a:r>
            <a:r>
              <a:rPr lang="en-US" sz="6600" b="1" dirty="0">
                <a:latin typeface="Arial" charset="0"/>
                <a:ea typeface="ＭＳ Ｐゴシック" charset="0"/>
                <a:cs typeface="ＭＳ Ｐゴシック" charset="0"/>
              </a:rPr>
              <a:t> (</a:t>
            </a:r>
            <a:r>
              <a:rPr lang="en-US" sz="6600" b="1" dirty="0">
                <a:latin typeface="Bwgrki" panose="02000400000000000000" pitchFamily="2" charset="0"/>
                <a:ea typeface="ＭＳ Ｐゴシック" charset="0"/>
                <a:cs typeface="ＭＳ Ｐゴシック" charset="0"/>
              </a:rPr>
              <a:t>bapti,zw</a:t>
            </a:r>
            <a:r>
              <a:rPr lang="en-US" altLang="zh-CN" sz="6600" b="1" dirty="0">
                <a:latin typeface="Arial" charset="0"/>
                <a:ea typeface="SimSun" charset="0"/>
                <a:cs typeface="SimSun" charset="0"/>
              </a:rPr>
              <a:t>)</a:t>
            </a:r>
            <a:r>
              <a:rPr lang="en-US" altLang="zh-CN" sz="6600" b="1" dirty="0">
                <a:latin typeface="Arial" charset="0"/>
                <a:ea typeface="ＭＳ Ｐゴシック" charset="0"/>
                <a:cs typeface="Times" charset="0"/>
              </a:rPr>
              <a:t> </a:t>
            </a:r>
            <a:r>
              <a:rPr lang="en-US" altLang="zh-CN" sz="5400" b="1" i="1" dirty="0">
                <a:latin typeface="Arial" charset="0"/>
                <a:ea typeface="SimSun" charset="0"/>
                <a:cs typeface="SimSun" charset="0"/>
              </a:rPr>
              <a:t>means </a:t>
            </a:r>
            <a:r>
              <a:rPr lang="en-US" altLang="zh-CN" sz="5400" b="1" dirty="0">
                <a:latin typeface="Tahoma" charset="0"/>
                <a:ea typeface="ＭＳ Ｐゴシック" charset="0"/>
                <a:cs typeface="Times" charset="0"/>
              </a:rPr>
              <a:t>"</a:t>
            </a:r>
            <a:r>
              <a:rPr lang="en-US" altLang="zh-CN" sz="5400" b="1" dirty="0">
                <a:latin typeface="Arial" charset="0"/>
                <a:ea typeface="ＭＳ Ｐゴシック" charset="0"/>
                <a:cs typeface="Times" charset="0"/>
              </a:rPr>
              <a:t>dip, immerse</a:t>
            </a:r>
            <a:r>
              <a:rPr lang="en-US" altLang="zh-CN" sz="5400" b="1" dirty="0">
                <a:latin typeface="Tahoma" charset="0"/>
                <a:ea typeface="ＭＳ Ｐゴシック" charset="0"/>
                <a:cs typeface="Times" charset="0"/>
              </a:rPr>
              <a:t>…</a:t>
            </a:r>
            <a:r>
              <a:rPr lang="en-US" altLang="zh-CN" sz="5400" b="1" dirty="0">
                <a:latin typeface="Arial" charset="0"/>
                <a:ea typeface="ＭＳ Ｐゴシック" charset="0"/>
                <a:cs typeface="Times" charset="0"/>
              </a:rPr>
              <a:t> wash, plunge, sink, drench, overwhelm</a:t>
            </a:r>
            <a:r>
              <a:rPr lang="en-US" altLang="zh-CN" sz="5400" b="1" dirty="0">
                <a:latin typeface="Tahoma" charset="0"/>
                <a:ea typeface="ＭＳ Ｐゴシック" charset="0"/>
                <a:cs typeface="Times" charset="0"/>
              </a:rPr>
              <a:t>…</a:t>
            </a:r>
            <a:r>
              <a:rPr lang="en-US" altLang="zh-CN" sz="5400" b="1" dirty="0">
                <a:latin typeface="Arial" charset="0"/>
                <a:ea typeface="ＭＳ Ｐゴシック" charset="0"/>
                <a:cs typeface="Times" charset="0"/>
              </a:rPr>
              <a:t> soak</a:t>
            </a:r>
            <a:r>
              <a:rPr lang="en-US" altLang="zh-CN" sz="5400" b="1" dirty="0">
                <a:latin typeface="Tahoma" charset="0"/>
                <a:ea typeface="ＭＳ Ｐゴシック" charset="0"/>
                <a:cs typeface="Times" charset="0"/>
              </a:rPr>
              <a:t>"</a:t>
            </a:r>
            <a:r>
              <a:rPr lang="en-US" altLang="zh-CN" sz="5400" b="1" dirty="0">
                <a:latin typeface="Arial" charset="0"/>
                <a:ea typeface="ＭＳ Ｐゴシック" charset="0"/>
                <a:cs typeface="Times" charset="0"/>
              </a:rPr>
              <a:t> (BAGD 131c)</a:t>
            </a:r>
            <a:endParaRPr lang="en-US" sz="5400" b="1" dirty="0">
              <a:latin typeface="Arial" charset="0"/>
              <a:ea typeface="ＭＳ Ｐゴシック" charset="0"/>
              <a:cs typeface="Times" charset="0"/>
            </a:endParaRPr>
          </a:p>
        </p:txBody>
      </p:sp>
      <p:sp>
        <p:nvSpPr>
          <p:cNvPr id="441348" name="Text Box 4"/>
          <p:cNvSpPr txBox="1">
            <a:spLocks noChangeArrowheads="1"/>
          </p:cNvSpPr>
          <p:nvPr/>
        </p:nvSpPr>
        <p:spPr bwMode="auto">
          <a:xfrm>
            <a:off x="8108950" y="82550"/>
            <a:ext cx="927100"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244f</a:t>
            </a:r>
          </a:p>
        </p:txBody>
      </p:sp>
      <p:pic>
        <p:nvPicPr>
          <p:cNvPr id="3" name="Picture 2">
            <a:extLst>
              <a:ext uri="{FF2B5EF4-FFF2-40B4-BE49-F238E27FC236}">
                <a16:creationId xmlns:a16="http://schemas.microsoft.com/office/drawing/2014/main" id="{013DD689-6383-DC42-825D-4D547963D3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2097375"/>
            <a:ext cx="6912768" cy="971585"/>
          </a:xfrm>
          <a:prstGeom prst="rect">
            <a:avLst/>
          </a:prstGeom>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87440"/>
        </p:xfrm>
        <a:graphic>
          <a:graphicData uri="http://schemas.openxmlformats.org/drawingml/2006/table">
            <a:tbl>
              <a:tblPr/>
              <a:tblGrid>
                <a:gridCol w="1747520">
                  <a:extLst>
                    <a:ext uri="{9D8B030D-6E8A-4147-A177-3AD203B41FA5}">
                      <a16:colId xmlns:a16="http://schemas.microsoft.com/office/drawing/2014/main" val="20002"/>
                    </a:ext>
                  </a:extLst>
                </a:gridCol>
                <a:gridCol w="3677920">
                  <a:extLst>
                    <a:ext uri="{9D8B030D-6E8A-4147-A177-3AD203B41FA5}">
                      <a16:colId xmlns:a16="http://schemas.microsoft.com/office/drawing/2014/main" val="20003"/>
                    </a:ext>
                  </a:extLst>
                </a:gridCol>
                <a:gridCol w="3705860">
                  <a:extLst>
                    <a:ext uri="{9D8B030D-6E8A-4147-A177-3AD203B41FA5}">
                      <a16:colId xmlns:a16="http://schemas.microsoft.com/office/drawing/2014/main" val="20004"/>
                    </a:ext>
                  </a:extLst>
                </a:gridCol>
              </a:tblGrid>
              <a:tr h="4928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2465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Adherents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Catholic, Lutheran, Presbyterian, Reformed, Anglican, Methodist, some Evangelical Free Church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Baptist, Bible, Brethren, Mennonite, Pentecostal, some Evangelical Free Church, most independent churches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4145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Purpose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Three Views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Catholic: Means of saving grace apart from the faith of the baptized (baptismal regeneration)</a:t>
                      </a: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Lutheran: Means of saving grace by assuming faith in infants baptized (baptismal regeneration)</a:t>
                      </a: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3  Others: Not a means of saving grace but a seal and sign of the covenant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Unified View</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a symbol of salvation: an outward sign of the inward reality of justification received in Christ with no external efficacy.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2" descr="Baptism0001">
            <a:extLst>
              <a:ext uri="{FF2B5EF4-FFF2-40B4-BE49-F238E27FC236}">
                <a16:creationId xmlns:a16="http://schemas.microsoft.com/office/drawing/2014/main" id="{07FCF6E2-84EB-A820-5501-8CCCB93A86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7114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6995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4726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Support for Their Purpose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Baptismal regeneration is taught in many verses (Mark 16:16; John 3:5; Acts 2:38; Tit 3:5; 1 Pet 3:21).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and salvation are linked, but baptism does not cause salvation. Salvation is by faith alone (John 3:16; Rom. 10:9-10; Eph. 2:8-9).  NT baptism was often at one</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conversion.  This close association between salvation and baptism was seen as a single event, yet baptism was not always commanded with conversion (Acts 3:19; 16:31).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Baptismal regeneration is refuted by Ronald K. Y. Fung,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Epistle to the Galatians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NICNT, 173-74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3862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4428631">
                  <a:extLst>
                    <a:ext uri="{9D8B030D-6E8A-4147-A177-3AD203B41FA5}">
                      <a16:colId xmlns:a16="http://schemas.microsoft.com/office/drawing/2014/main" val="20003"/>
                    </a:ext>
                  </a:extLst>
                </a:gridCol>
                <a:gridCol w="2944989">
                  <a:extLst>
                    <a:ext uri="{9D8B030D-6E8A-4147-A177-3AD203B41FA5}">
                      <a16:colId xmlns:a16="http://schemas.microsoft.com/office/drawing/2014/main" val="20004"/>
                    </a:ext>
                  </a:extLst>
                </a:gridCol>
              </a:tblGrid>
              <a:tr h="953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183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View of Colossians 2:11-12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mn-cs"/>
                        </a:rPr>
                        <a:t>"In him you were also circumcised, in the putting off of the sinful nature, not with a circumcision done by the hands of men but with the circumcision done by Christ, </a:t>
                      </a:r>
                      <a:r>
                        <a:rPr kumimoji="0" lang="en-US" sz="2000" b="1" i="0" u="none" strike="noStrike" kern="1200" cap="none" normalizeH="0" baseline="30000" dirty="0">
                          <a:ln>
                            <a:noFill/>
                          </a:ln>
                          <a:solidFill>
                            <a:srgbClr val="FFFFFF"/>
                          </a:solidFill>
                          <a:effectLst>
                            <a:glow rad="139700">
                              <a:schemeClr val="accent4">
                                <a:satMod val="175000"/>
                                <a:alpha val="40000"/>
                              </a:schemeClr>
                            </a:glow>
                          </a:effectLst>
                          <a:latin typeface="Arial Narrow" charset="0"/>
                          <a:ea typeface="SimSun" charset="0"/>
                          <a:cs typeface="+mn-cs"/>
                        </a:rPr>
                        <a:t>12 </a:t>
                      </a:r>
                      <a:r>
                        <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mn-cs"/>
                        </a:rPr>
                        <a:t>having been buried with him in baptism and raised with him through your faith in the power of God, who raised him from the dead" (Col 2:11-12 NIV).</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sign of the covenant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(Col 2:12).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It thus signifies the recipient</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initiation into the community of God.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new covenant sign is not baptism but the Lord</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Supper (1 Cor 11:25).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Colossians 2:11-12 parallels baptism not with physical circumcision but with "spiritual" circumcision, or salvation.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NT never connects baptism with a covenant (e.g., the Abrahamic Covenant).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27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530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613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Seal of the Covenant</a:t>
                      </a:r>
                      <a:r>
                        <a:rPr kumimoji="0" lang="ar-SA"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seal of the covenant (Acts 15:1; 21:21; Gal 2:3-5).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verses at the left show only that circumcision is not required in the present age; they say nothing about baptism. The seal of the new covenant is not baptism but the Spirit (Eph 1:13-14).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1577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Key Idea</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central idea associated with baptism is purification from sin (Col 2:11-12).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signifies forgiveness of sin but also identification with Christ in His death and resurrection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(Rom 6:1-7).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995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44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Priority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Assigning to baptism only a symbolic purpose shows a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low</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view of baptism considering the many NT references.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To baptize only Christians shows a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high</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view of baptism—especially since it is so often associated with salvation.  The statement at the left assumes that a symbol cannot be important, but this is exactly what we have in the Lord</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Supper.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54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Thief on the Cross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This thief had no opportunity to be baptized so is not a good example since Christ may have made an exception in his case.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Christ promised the repentant thief on the cross salvation without baptism (Luke 23:40-43). This refutes Catholic and Lutheran views requiring baptism for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28999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9661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1938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Subjects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Infants who have no personal faith in Christ can be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Believers alone should be baptized—this excludes infants and the unsaved.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0121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Support for Above Stated Subjects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parallel to circumcision; circumcision was done to infants; therefore, baptism should be performed on infants as well.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logic at the left fails in its first premise—that baptism and circumcision are parallel (see above on Col 2:11-12).  Also, only boys can be circumcised.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0612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10303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14182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Illustration of God's Grace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more powerfully illustrates the grace of God.  "How can the new covenant, which supersedes the old, exclude children when they are included in the old?  Even animals are included in God's covenant of redemption (Gen 9:10), let alone children, who are definitely more precious to Him!"</a:t>
                      </a:r>
                      <a:r>
                        <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rPr>
                        <a:t>.</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How is God's grace towards a baby who has never consciously sinned greater than towards one who has repeatedly sinned?  Grace towards adults is the greater marvel.  Children of the old covenant were not saved by circumcision but by faith (Gen 15:6).  Likewise, all in the new covenant are accepted by faith—not by baptism (Rom 4:1-25).  Besides, how does denying infant baptism give priority to animals over humans?  Animals are not baptized, so no comparison exists.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4338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Household Baptisms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Entire households were baptized in the NT, which almost certainly included infants (Acts 10:47-48; 16:15; 18:8; 1 Cor. 1:16).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Each of the household texts declare that the households believed before baptism; that infants were baptized is an assumption that is counter to the stated fact that people believed before baptism.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in Church History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has been practiced throughout the history of the church from earliest times.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earliest non-scriptural baptism instructions (early 2nd cent.) requires fasting 1-2 days before baptism, so it implies only adult baptism (Didache 7:4 in J.B. Lightfoot,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Apostolic Fathers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153)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330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287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Jesus &amp; Children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Christ blessed children– probably even infants (Mark 10:13-16), which shows His approval to baptize them.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Blessing children and baptizing them are wholly different.  The argument at the left is valid only if the NT shows Christ baptizing children, which it does not.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1508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NT Silence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is not prohibited in the NT and therefore is allowed.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Silence does not argue for approval (e.g., we cannot argue for baptism of the dead simply because the NT does not prohibit it).  NT support for believer</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baptism automatically prohibits infant baptism since infants cannot believe.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86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1" name="Rectangle 1097"/>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NT Book Key Words</a:t>
            </a:r>
          </a:p>
        </p:txBody>
      </p:sp>
      <p:sp>
        <p:nvSpPr>
          <p:cNvPr id="276482" name="Text Box 1027"/>
          <p:cNvSpPr txBox="1">
            <a:spLocks noChangeArrowheads="1"/>
          </p:cNvSpPr>
          <p:nvPr/>
        </p:nvSpPr>
        <p:spPr bwMode="auto">
          <a:xfrm>
            <a:off x="8578850"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rPr>
              <a:t>24</a:t>
            </a:r>
          </a:p>
        </p:txBody>
      </p:sp>
      <p:graphicFrame>
        <p:nvGraphicFramePr>
          <p:cNvPr id="44036" name="Group 1028"/>
          <p:cNvGraphicFramePr>
            <a:graphicFrameLocks noGrp="1"/>
          </p:cNvGraphicFramePr>
          <p:nvPr/>
        </p:nvGraphicFramePr>
        <p:xfrm>
          <a:off x="-30163" y="1044575"/>
          <a:ext cx="9144000" cy="5795963"/>
        </p:xfrm>
        <a:graphic>
          <a:graphicData uri="http://schemas.openxmlformats.org/drawingml/2006/table">
            <a:tbl>
              <a:tblPr/>
              <a:tblGrid>
                <a:gridCol w="1295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rgbClr val="FFFFFF"/>
                          </a:solidFill>
                          <a:effectLst/>
                          <a:latin typeface="Arial" charset="0"/>
                          <a:ea typeface="Arial" charset="0"/>
                          <a:cs typeface="Arial" charset="0"/>
                        </a:rPr>
                        <a:t> Date</a:t>
                      </a:r>
                      <a:endParaRPr kumimoji="0" lang="en-US" sz="22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FFFFFF"/>
                          </a:solidFill>
                          <a:effectLst/>
                          <a:latin typeface="Arial" charset="0"/>
                          <a:ea typeface="Arial" charset="0"/>
                          <a:cs typeface="Arial" charset="0"/>
                        </a:rPr>
                        <a:t> </a:t>
                      </a:r>
                      <a:r>
                        <a:rPr kumimoji="0" lang="en-US" altLang="zh-CN" sz="2200" b="1" i="0" u="none" strike="noStrike" cap="none" normalizeH="0" baseline="0">
                          <a:ln>
                            <a:noFill/>
                          </a:ln>
                          <a:solidFill>
                            <a:srgbClr val="FFFFFF"/>
                          </a:solidFill>
                          <a:effectLst/>
                          <a:latin typeface="Arial" charset="0"/>
                          <a:ea typeface="Arial" charset="0"/>
                          <a:cs typeface="Arial" charset="0"/>
                        </a:rPr>
                        <a:t>Key Word</a:t>
                      </a:r>
                      <a:endParaRPr kumimoji="0" lang="en-US" sz="22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rgbClr val="FFFFFF"/>
                          </a:solidFill>
                          <a:effectLst/>
                          <a:latin typeface="Arial" charset="0"/>
                          <a:ea typeface="ＭＳ Ｐゴシック" charset="0"/>
                          <a:cs typeface="Arial" charset="0"/>
                        </a:rPr>
                        <a:t>Paul</a:t>
                      </a:r>
                      <a:r>
                        <a:rPr kumimoji="0" lang="fr-FR" altLang="ja-JP" sz="22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2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2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66</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Titus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Conduct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4th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67</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Timothy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Doctrine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2nd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67-68</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Hebrews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Superiority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 69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John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Belief</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75</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Jude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Pretenders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85-95</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John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Love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85-95</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John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Limits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Missiology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85-95</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3 John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Missionaries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Missiology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95-96</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Revelation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Triumph</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Eschatology</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9"/>
                  </a:ext>
                </a:extLst>
              </a:tr>
            </a:tbl>
          </a:graphicData>
        </a:graphic>
      </p:graphicFrame>
      <p:sp>
        <p:nvSpPr>
          <p:cNvPr id="276551" name="Rectangle 1096"/>
          <p:cNvSpPr>
            <a:spLocks noChangeArrowheads="1"/>
          </p:cNvSpPr>
          <p:nvPr/>
        </p:nvSpPr>
        <p:spPr bwMode="auto">
          <a:xfrm>
            <a:off x="1219200" y="152400"/>
            <a:ext cx="6705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ctr">
              <a:lnSpc>
                <a:spcPct val="90000"/>
              </a:lnSpc>
            </a:pPr>
            <a:r>
              <a:rPr lang="en-US" sz="3600" b="1">
                <a:solidFill>
                  <a:schemeClr val="tx2"/>
                </a:solidFill>
                <a:latin typeface="Arial" charset="0"/>
              </a:rPr>
              <a:t>NT Book Key Words</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841609">
                  <a:extLst>
                    <a:ext uri="{9D8B030D-6E8A-4147-A177-3AD203B41FA5}">
                      <a16:colId xmlns:a16="http://schemas.microsoft.com/office/drawing/2014/main" val="20003"/>
                    </a:ext>
                  </a:extLst>
                </a:gridCol>
                <a:gridCol w="3532011">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Matthew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28:19-20</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text does not give a sequence for baptism: "Therefore go and make disciples of all nations, baptizing them in the name of the Father and of the Son and of the Holy Spirit, </a:t>
                      </a:r>
                      <a:r>
                        <a:rPr kumimoji="0" lang="en-US" altLang="zh-CN" sz="2000" b="1" i="0" u="none" strike="noStrike" cap="none" normalizeH="0" baseline="30000" dirty="0">
                          <a:ln>
                            <a:noFill/>
                          </a:ln>
                          <a:solidFill>
                            <a:srgbClr val="FFFFFF"/>
                          </a:solidFill>
                          <a:effectLst>
                            <a:glow rad="139700">
                              <a:schemeClr val="accent4">
                                <a:satMod val="175000"/>
                                <a:alpha val="40000"/>
                              </a:schemeClr>
                            </a:glow>
                          </a:effectLst>
                          <a:latin typeface="Arial Narrow" charset="0"/>
                          <a:ea typeface="SimSun" charset="0"/>
                          <a:cs typeface="SimSun" charset="0"/>
                        </a:rPr>
                        <a:t>20 </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and teaching them to obey everything I have commanded you. And surely, I am with you always, to the very end of the age" (NIV).</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Great Commission command is to make disciples—the only imperative in the verses. Going and baptizing and teaching are all participles, in this order.  The "going" refers to leading people to faith, so we should baptize only believers, which excludes infants.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Romans</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6:1-11</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"Whether the mode of baptism by immersion be alluded to in this verse, as a kind of symbolical burial and resurrection, does not seem to us of much consequence" (Jamieson, Fausset, and Brown, </a:t>
                      </a:r>
                      <a:r>
                        <a:rPr kumimoji="0" lang="en-US" altLang="zh-CN" sz="2000" b="1" i="1"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 Commentary</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1871, Accordance electronic ed.  on Rom 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Being "buried with him in baptism" points to immersion only. Baptism also points back to the believer's becoming united with Christ in His death. This cannot be said of infants who have yet to believe.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25359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3180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Spiritual State of Those Baptized</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means of saving infants (Catholic view), means of infants expressing faith in Christ (Lutheran view), or means of bringing infants "into the covenant" (Presbyterian view).</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All NT subjects of baptism are clearly believers; one must have very good reason to deviate from this norm.  Acts 2:38, 41; 8:12, 36-38; 9:18; 10:47; 16:14-15, 33; 18:8; 19:5 show that repentance preceded baptism in this order: "hearing...believing...being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2476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Mode</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Scripture does not specify any mode of baptism, thus allowing both sprinkling and pouring.  It is not method that counts, but the sincerity of the one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only scriptural mode is immersion, so how can we say mode is unimportant?  While it is true that mode is less important than heart attitude, this does not then imply that mode is irrelevant.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8540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014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in Church History</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pouring has been practiced throughout the history of the church from earliest times.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is first stated in the early second century—and only as an exception when immersion in running water or cold water could not or should not be used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(Didache 7:1-3 in J. B. Lightfoot,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Apostolic Fathers</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153).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6137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in the NT</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pouring is mentioned often in the NT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(1 Cor 6:11; Eph 5:26; Heb 9:10; 10:22; Tit 3:5).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None of these verses refer to baptism and none refer to pouring.  They refer in each case to spiritual cleansing from sin by faith in Christ ("washing") or to Jewish ceremonial washings which were performed numerous times on the same persons (cf. Heb 9:10).  Hebrews 10:22 refers not to baptism but to "having our hearts sprinkled to cleanse us from a guilty conscience and having our bodies washed with pure water."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5059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5733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366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Symbolism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best represents the outpouring of the Holy Spirit upon believers (Matt 3:11; Acts 1:5; 2:3).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Similarities are only implied between pouring water and the outpouring of the Spirit, but the explicit NT symbolism is that baptism shows the believer dying to his old life and rising to a new one (Rom 6:1-4).  Thus, immersion is the explicit NT mode and pouring is argued only by implication.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21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Sprinkling in the 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sprinkling is mentioned often in the Bible (Exod 24:6-8; Num 8:7; Ezek 36:24-26; Heb 9:13-14; 10:22).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These verses refer not to baptism but to purifying priests with sprinkled water  (Num 8:7), sprinkling vessels with blood (Exod 24:6-8; Heb 9:13-14), or the Spirit’s saving work (Ezek 36:24-26; Heb 10:22).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13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322320">
                  <a:extLst>
                    <a:ext uri="{9D8B030D-6E8A-4147-A177-3AD203B41FA5}">
                      <a16:colId xmlns:a16="http://schemas.microsoft.com/office/drawing/2014/main" val="20003"/>
                    </a:ext>
                  </a:extLst>
                </a:gridCol>
                <a:gridCol w="4051300">
                  <a:extLst>
                    <a:ext uri="{9D8B030D-6E8A-4147-A177-3AD203B41FA5}">
                      <a16:colId xmlns:a16="http://schemas.microsoft.com/office/drawing/2014/main" val="20004"/>
                    </a:ext>
                  </a:extLst>
                </a:gridCol>
              </a:tblGrid>
              <a:tr h="655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5164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Pentecost Baptism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(Acts 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Practically speaking, Peter could not have immersed 3000 in a single day on the day of Pentecost (Acts 2:41).  This baptism must have been by sprinkling or by pouring. See Robert Jamieson, A. R. Fausset, and David Brown,</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 Commentary, Critical and Explanatory on the Whole Bible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1871, Accordance electronic ed. (Altamonte Springs: </a:t>
                      </a:r>
                      <a:r>
                        <a:rPr kumimoji="0" lang="en-US" altLang="zh-CN" sz="2000" b="1" i="0" u="none" strike="noStrike" kern="1200" cap="none" normalizeH="0" baseline="0" dirty="0" err="1">
                          <a:ln>
                            <a:noFill/>
                          </a:ln>
                          <a:solidFill>
                            <a:srgbClr val="FFFFFF"/>
                          </a:solidFill>
                          <a:effectLst>
                            <a:glow rad="139700">
                              <a:schemeClr val="accent4">
                                <a:satMod val="175000"/>
                                <a:alpha val="40000"/>
                              </a:schemeClr>
                            </a:glow>
                          </a:effectLst>
                          <a:latin typeface="Arial Narrow" charset="0"/>
                          <a:ea typeface="SimSun" charset="0"/>
                          <a:cs typeface="SimSun" charset="0"/>
                        </a:rPr>
                        <a:t>OakTree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Software, 1996), paragraph 19660.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Could Peter have sprinkled or poured on that many either? The text doesn’t say Peter did the baptizing.  If one could immerse 100 people per hour (very possible), the 120 disciples (Acts 1:15) could have immersed 12,000 in a single hour!  Even if only the 12 baptized it would take less than three hours to baptize the 3000 (12 x 100 = 1200/hr.).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8392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87440"/>
        </p:xfrm>
        <a:graphic>
          <a:graphicData uri="http://schemas.openxmlformats.org/drawingml/2006/table">
            <a:tbl>
              <a:tblPr/>
              <a:tblGrid>
                <a:gridCol w="1757680">
                  <a:extLst>
                    <a:ext uri="{9D8B030D-6E8A-4147-A177-3AD203B41FA5}">
                      <a16:colId xmlns:a16="http://schemas.microsoft.com/office/drawing/2014/main" val="20002"/>
                    </a:ext>
                  </a:extLst>
                </a:gridCol>
                <a:gridCol w="2577253">
                  <a:extLst>
                    <a:ext uri="{9D8B030D-6E8A-4147-A177-3AD203B41FA5}">
                      <a16:colId xmlns:a16="http://schemas.microsoft.com/office/drawing/2014/main" val="20003"/>
                    </a:ext>
                  </a:extLst>
                </a:gridCol>
                <a:gridCol w="4796367">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Philippi Baptism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(Acts 16)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Philippian jailer would not have left his post for immersion but could have momentarily for pouring or sprinkling (Acts 16:33b).</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jailer listened to Paul</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preaching (v. 32) and washed Paul and Silas</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wounds (v. 33a), which may have taken just as long.  He left his post to invite Paul and Silas to his home for a midnight meal (v. 34). Baptism takes less time than eating a full meal.  The argument at the left also assumes that he guarded the jail alone rather than delegating his jobs to others.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Lexical Meanings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Lexical meanings are not sufficient to establish theology.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only NT word for baptism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means "dip, immerse…wash, plunge, sink, drench, overwhelm…soak" (BAGD 131c).  Other literal uses include "to dip" (Luke 16:24; cf. LXX Jud 2:14; Josh 3:15; Lev 4:6; 11:32) and "to dye" (Rev 19:13), both indicating immersion.  Also, baptism is likened to the Flood (1 Pet 3:21).  From the lexical data even Luther and Calvin both admitted immersion as the biblical mode.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746778347"/>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6510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85253">
                  <a:extLst>
                    <a:ext uri="{9D8B030D-6E8A-4147-A177-3AD203B41FA5}">
                      <a16:colId xmlns:a16="http://schemas.microsoft.com/office/drawing/2014/main" val="20003"/>
                    </a:ext>
                  </a:extLst>
                </a:gridCol>
                <a:gridCol w="4288367">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6044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John the Baptist Mode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Since sprinkling was practiced in the OT, John the Baptist probably sprinkled as well—especially since he was a Levite (Luke 1:5).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John the Baptist performed his baptisms in the Jordan River.  Would sprinkling require people to walk into the water with John?  Besides, the type of baptism immediately preceding John</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historically was Jewish proselyte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961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Pre-NT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Baptisms preceding Christianity do not absolutely establish that Christian baptism followed the same pattern.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Immersion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described not only NT baptism, but also Jewish ritual washings (Mark 7:4; Luke 11:38) by immersion (e.g., Qumran).  Both pagan religious washings and Jewish proselyte baptism preceded Christian baptism, the later being by self-immersion (A. Oepke,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bapto, baptizo…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TDNTabr</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92-93).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49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2769164">
                  <a:extLst>
                    <a:ext uri="{9D8B030D-6E8A-4147-A177-3AD203B41FA5}">
                      <a16:colId xmlns:a16="http://schemas.microsoft.com/office/drawing/2014/main" val="20003"/>
                    </a:ext>
                  </a:extLst>
                </a:gridCol>
                <a:gridCol w="4604456">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Biblical Parallels to Sprinkling &amp; Pouring</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Sprinkling and pouring also have OT and NT parallels.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No so-called parallel relates to baptism. Immersion best signifies: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identification with Christ's death and resurrection by going under the water and out again (Rom 6:3-5; Col 2:12)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subjection to Christ's authority (Matt 28:18-19; Acts 19:3-5; 22:16)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obedience and a good conscience before God (1 Pet 3:21).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NT Start of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preceded the writing of Romans, so the immersion of Romans 6 could have been new.  No evidence prior to Romans indicates that baptism signified Christ</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death and resurrection.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Arguments from silence such as the one at the left hold little weight. Only six NT books preceded Romans, so Romans was among the first NT books written (AD 56-57).  Among these letters is 1 Corinthians where Paul mentions baptism (1:13-17). He indicated immersion there by using the normal word for immersion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2969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743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978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Amount of Water in Baptism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passages at the right argue only that baptism took place in water, but this still could have been by pouring or sprinkling while standing in the water.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All NT baptisms best allow for immersion: "plenty of water" (John 3:23), "coming up out of the water" (Mark 1:10), and "went down into the water" (Acts 8:38).  This last case concerns the Ethiopian eunuch who could have easily been baptized by pouring or sprinkling anywhere along the journey by using water in the caravan.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451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667434"/>
            <a:ext cx="9144000" cy="37066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Sound Conduct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Against Opposition</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5540482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539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539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a:endParaRPr>
          </a:p>
        </p:txBody>
      </p:sp>
      <p:sp>
        <p:nvSpPr>
          <p:cNvPr id="25395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539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539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6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6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5396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Overview of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8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540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54004"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540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4002"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539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4000" name="Text Box 15"/>
            <p:cNvSpPr txBox="1">
              <a:spLocks noChangeArrowheads="1"/>
            </p:cNvSpPr>
            <p:nvPr/>
          </p:nvSpPr>
          <p:spPr bwMode="auto">
            <a:xfrm>
              <a:off x="3744" y="3173"/>
              <a:ext cx="124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Pastoral</a:t>
              </a:r>
            </a:p>
          </p:txBody>
        </p:sp>
      </p:grpSp>
      <p:sp>
        <p:nvSpPr>
          <p:cNvPr id="2539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999231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90811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143000"/>
            <a:ext cx="46482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79554" name="Rectangle 2"/>
          <p:cNvSpPr>
            <a:spLocks noGrp="1" noChangeArrowheads="1"/>
          </p:cNvSpPr>
          <p:nvPr>
            <p:ph type="title"/>
          </p:nvPr>
        </p:nvSpPr>
        <p:spPr>
          <a:xfrm>
            <a:off x="0" y="76200"/>
            <a:ext cx="4800600" cy="1066800"/>
          </a:xfrm>
        </p:spPr>
        <p:txBody>
          <a:bodyPr/>
          <a:lstStyle/>
          <a:p>
            <a:pPr eaLnBrk="1" hangingPunct="1"/>
            <a:r>
              <a:rPr lang="en-US" sz="4000" dirty="0">
                <a:latin typeface="Arial" charset="0"/>
                <a:ea typeface="ＭＳ Ｐゴシック" charset="0"/>
                <a:cs typeface="ＭＳ Ｐゴシック" charset="0"/>
              </a:rPr>
              <a:t>How should we fight heresy?</a:t>
            </a:r>
          </a:p>
        </p:txBody>
      </p:sp>
      <p:sp>
        <p:nvSpPr>
          <p:cNvPr id="115721" name="Text Box 9"/>
          <p:cNvSpPr txBox="1">
            <a:spLocks noChangeArrowheads="1"/>
          </p:cNvSpPr>
          <p:nvPr/>
        </p:nvSpPr>
        <p:spPr bwMode="auto">
          <a:xfrm>
            <a:off x="4953000" y="2362200"/>
            <a:ext cx="4191000"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Galileo was deemed a heretic for his </a:t>
            </a:r>
            <a:r>
              <a:rPr lang="en-US" altLang="ja-JP" sz="3200" b="1">
                <a:latin typeface="Arial" charset="0"/>
                <a:cs typeface="Arial" charset="0"/>
              </a:rPr>
              <a:t>"unorthodox" views of a belief in atoms and a round world.</a:t>
            </a:r>
          </a:p>
          <a:p>
            <a:pPr eaLnBrk="1" hangingPunct="1"/>
            <a:endParaRPr lang="en-US" sz="3200" b="1">
              <a:latin typeface="Arial" charset="0"/>
              <a:cs typeface="Arial" charset="0"/>
            </a:endParaRPr>
          </a:p>
          <a:p>
            <a:pPr eaLnBrk="1" hangingPunct="1"/>
            <a:r>
              <a:rPr lang="en-US" sz="3200" b="1">
                <a:latin typeface="Arial" charset="0"/>
                <a:cs typeface="Arial" charset="0"/>
              </a:rPr>
              <a:t>But it could get worse…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1000"/>
                                        <p:tgtEl>
                                          <p:spTgt spid="115717"/>
                                        </p:tgtEl>
                                      </p:cBhvr>
                                    </p:animEffect>
                                    <p:anim calcmode="lin" valueType="num">
                                      <p:cBhvr>
                                        <p:cTn id="8" dur="1000" fill="hold"/>
                                        <p:tgtEl>
                                          <p:spTgt spid="115717"/>
                                        </p:tgtEl>
                                        <p:attrNameLst>
                                          <p:attrName>ppt_x</p:attrName>
                                        </p:attrNameLst>
                                      </p:cBhvr>
                                      <p:tavLst>
                                        <p:tav tm="0">
                                          <p:val>
                                            <p:strVal val="#ppt_x"/>
                                          </p:val>
                                        </p:tav>
                                        <p:tav tm="100000">
                                          <p:val>
                                            <p:strVal val="#ppt_x"/>
                                          </p:val>
                                        </p:tav>
                                      </p:tavLst>
                                    </p:anim>
                                    <p:anim calcmode="lin" valueType="num">
                                      <p:cBhvr>
                                        <p:cTn id="9" dur="1000" fill="hold"/>
                                        <p:tgtEl>
                                          <p:spTgt spid="11571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5721"/>
                                        </p:tgtEl>
                                        <p:attrNameLst>
                                          <p:attrName>style.visibility</p:attrName>
                                        </p:attrNameLst>
                                      </p:cBhvr>
                                      <p:to>
                                        <p:strVal val="visible"/>
                                      </p:to>
                                    </p:set>
                                    <p:anim calcmode="lin" valueType="num">
                                      <p:cBhvr>
                                        <p:cTn id="14" dur="1000" fill="hold"/>
                                        <p:tgtEl>
                                          <p:spTgt spid="115721"/>
                                        </p:tgtEl>
                                        <p:attrNameLst>
                                          <p:attrName>ppt_w</p:attrName>
                                        </p:attrNameLst>
                                      </p:cBhvr>
                                      <p:tavLst>
                                        <p:tav tm="0">
                                          <p:val>
                                            <p:strVal val="#ppt_w+.3"/>
                                          </p:val>
                                        </p:tav>
                                        <p:tav tm="100000">
                                          <p:val>
                                            <p:strVal val="#ppt_w"/>
                                          </p:val>
                                        </p:tav>
                                      </p:tavLst>
                                    </p:anim>
                                    <p:anim calcmode="lin" valueType="num">
                                      <p:cBhvr>
                                        <p:cTn id="15" dur="1000" fill="hold"/>
                                        <p:tgtEl>
                                          <p:spTgt spid="115721"/>
                                        </p:tgtEl>
                                        <p:attrNameLst>
                                          <p:attrName>ppt_h</p:attrName>
                                        </p:attrNameLst>
                                      </p:cBhvr>
                                      <p:tavLst>
                                        <p:tav tm="0">
                                          <p:val>
                                            <p:strVal val="#ppt_h"/>
                                          </p:val>
                                        </p:tav>
                                        <p:tav tm="100000">
                                          <p:val>
                                            <p:strVal val="#ppt_h"/>
                                          </p:val>
                                        </p:tav>
                                      </p:tavLst>
                                    </p:anim>
                                    <p:animEffect transition="in" filter="fade">
                                      <p:cBhvr>
                                        <p:cTn id="16" dur="1000"/>
                                        <p:tgtEl>
                                          <p:spTgt spid="115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81602" name="Rectangle 1028"/>
          <p:cNvSpPr>
            <a:spLocks noGrp="1" noChangeArrowheads="1"/>
          </p:cNvSpPr>
          <p:nvPr>
            <p:ph type="title"/>
          </p:nvPr>
        </p:nvSpPr>
        <p:spPr>
          <a:xfrm>
            <a:off x="0" y="76200"/>
            <a:ext cx="4800600" cy="1066800"/>
          </a:xfrm>
        </p:spPr>
        <p:txBody>
          <a:bodyPr/>
          <a:lstStyle/>
          <a:p>
            <a:pPr eaLnBrk="1" hangingPunct="1"/>
            <a:r>
              <a:rPr lang="en-US" sz="4000" dirty="0">
                <a:latin typeface="Arial" charset="0"/>
                <a:ea typeface="ＭＳ Ｐゴシック" charset="0"/>
                <a:cs typeface="ＭＳ Ｐゴシック" charset="0"/>
              </a:rPr>
              <a:t>How should we fight heresy?</a:t>
            </a:r>
          </a:p>
        </p:txBody>
      </p:sp>
      <p:pic>
        <p:nvPicPr>
          <p:cNvPr id="122885" name="Picture 10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49022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fade">
                                      <p:cBhvr>
                                        <p:cTn id="7" dur="1000"/>
                                        <p:tgtEl>
                                          <p:spTgt spid="122883"/>
                                        </p:tgtEl>
                                      </p:cBhvr>
                                    </p:animEffect>
                                    <p:anim calcmode="lin" valueType="num">
                                      <p:cBhvr>
                                        <p:cTn id="8" dur="1000" fill="hold"/>
                                        <p:tgtEl>
                                          <p:spTgt spid="122883"/>
                                        </p:tgtEl>
                                        <p:attrNameLst>
                                          <p:attrName>ppt_x</p:attrName>
                                        </p:attrNameLst>
                                      </p:cBhvr>
                                      <p:tavLst>
                                        <p:tav tm="0">
                                          <p:val>
                                            <p:strVal val="#ppt_x"/>
                                          </p:val>
                                        </p:tav>
                                        <p:tav tm="100000">
                                          <p:val>
                                            <p:strVal val="#ppt_x"/>
                                          </p:val>
                                        </p:tav>
                                      </p:tavLst>
                                    </p:anim>
                                    <p:anim calcmode="lin" valueType="num">
                                      <p:cBhvr>
                                        <p:cTn id="9" dur="1000" fill="hold"/>
                                        <p:tgtEl>
                                          <p:spTgt spid="12288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2885"/>
                                        </p:tgtEl>
                                        <p:attrNameLst>
                                          <p:attrName>style.visibility</p:attrName>
                                        </p:attrNameLst>
                                      </p:cBhvr>
                                      <p:to>
                                        <p:strVal val="visible"/>
                                      </p:to>
                                    </p:set>
                                    <p:animEffect transition="in" filter="fade">
                                      <p:cBhvr>
                                        <p:cTn id="14" dur="1000"/>
                                        <p:tgtEl>
                                          <p:spTgt spid="122885"/>
                                        </p:tgtEl>
                                      </p:cBhvr>
                                    </p:animEffect>
                                    <p:anim calcmode="lin" valueType="num">
                                      <p:cBhvr>
                                        <p:cTn id="15" dur="1000" fill="hold"/>
                                        <p:tgtEl>
                                          <p:spTgt spid="122885"/>
                                        </p:tgtEl>
                                        <p:attrNameLst>
                                          <p:attrName>ppt_x</p:attrName>
                                        </p:attrNameLst>
                                      </p:cBhvr>
                                      <p:tavLst>
                                        <p:tav tm="0">
                                          <p:val>
                                            <p:strVal val="#ppt_x"/>
                                          </p:val>
                                        </p:tav>
                                        <p:tav tm="100000">
                                          <p:val>
                                            <p:strVal val="#ppt_x"/>
                                          </p:val>
                                        </p:tav>
                                      </p:tavLst>
                                    </p:anim>
                                    <p:anim calcmode="lin" valueType="num">
                                      <p:cBhvr>
                                        <p:cTn id="16" dur="1000" fill="hold"/>
                                        <p:tgtEl>
                                          <p:spTgt spid="1228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1828800" y="152400"/>
            <a:ext cx="4724400" cy="1447800"/>
          </a:xfrm>
        </p:spPr>
        <p:txBody>
          <a:bodyPr/>
          <a:lstStyle/>
          <a:p>
            <a:pPr eaLnBrk="1" hangingPunct="1">
              <a:defRPr/>
            </a:pPr>
            <a:r>
              <a:rPr lang="en-US"/>
              <a:t>Laughing all the way to the bank</a:t>
            </a:r>
          </a:p>
        </p:txBody>
      </p:sp>
      <p:sp>
        <p:nvSpPr>
          <p:cNvPr id="124931" name="Rectangle 1027"/>
          <p:cNvSpPr>
            <a:spLocks noGrp="1" noChangeArrowheads="1"/>
          </p:cNvSpPr>
          <p:nvPr>
            <p:ph type="body" idx="1"/>
          </p:nvPr>
        </p:nvSpPr>
        <p:spPr>
          <a:xfrm>
            <a:off x="2362200" y="1981200"/>
            <a:ext cx="3124200" cy="4191000"/>
          </a:xfrm>
        </p:spPr>
        <p:txBody>
          <a:bodyPr/>
          <a:lstStyle/>
          <a:p>
            <a:pPr eaLnBrk="1" hangingPunct="1">
              <a:buFont typeface="Monotype Sorts" charset="2"/>
              <a:buChar char="F"/>
              <a:defRPr/>
            </a:pPr>
            <a:r>
              <a:rPr lang="en-US"/>
              <a:t>$260 million</a:t>
            </a:r>
          </a:p>
          <a:p>
            <a:pPr eaLnBrk="1" hangingPunct="1">
              <a:buFont typeface="Monotype Sorts" charset="2"/>
              <a:buChar char="F"/>
              <a:defRPr/>
            </a:pPr>
            <a:r>
              <a:rPr lang="en-US"/>
              <a:t>12 million copies sold</a:t>
            </a:r>
          </a:p>
        </p:txBody>
      </p:sp>
      <p:pic>
        <p:nvPicPr>
          <p:cNvPr id="283651"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6002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16738" name="Rectangle 1026"/>
          <p:cNvSpPr>
            <a:spLocks noGrp="1" noChangeArrowheads="1"/>
          </p:cNvSpPr>
          <p:nvPr>
            <p:ph type="title"/>
          </p:nvPr>
        </p:nvSpPr>
        <p:spPr>
          <a:xfrm>
            <a:off x="3505200" y="0"/>
            <a:ext cx="3581400" cy="762000"/>
          </a:xfrm>
        </p:spPr>
        <p:txBody>
          <a:bodyPr/>
          <a:lstStyle/>
          <a:p>
            <a:pPr eaLnBrk="1" hangingPunct="1">
              <a:defRPr/>
            </a:pPr>
            <a:r>
              <a:rPr lang="en-US"/>
              <a:t>Who is this?</a:t>
            </a:r>
          </a:p>
        </p:txBody>
      </p:sp>
      <p:sp>
        <p:nvSpPr>
          <p:cNvPr id="116739" name="Rectangle 1027"/>
          <p:cNvSpPr>
            <a:spLocks noGrp="1" noChangeArrowheads="1"/>
          </p:cNvSpPr>
          <p:nvPr>
            <p:ph type="body" idx="1"/>
          </p:nvPr>
        </p:nvSpPr>
        <p:spPr>
          <a:xfrm>
            <a:off x="2339752" y="4114800"/>
            <a:ext cx="6804248" cy="2743200"/>
          </a:xfrm>
          <a:effectLst/>
        </p:spPr>
        <p:txBody>
          <a:bodyPr/>
          <a:lstStyle/>
          <a:p>
            <a:pPr eaLnBrk="1" hangingPunct="1">
              <a:defRPr/>
            </a:pPr>
            <a:r>
              <a:rPr lang="en-US" sz="2800" b="1" dirty="0">
                <a:latin typeface="Arial" panose="020B0604020202020204" pitchFamily="34" charset="0"/>
                <a:ea typeface="ＭＳ Ｐゴシック" charset="0"/>
                <a:cs typeface="Arial" panose="020B0604020202020204" pitchFamily="34" charset="0"/>
              </a:rPr>
              <a:t>Brown says </a:t>
            </a:r>
            <a:r>
              <a:rPr lang="en-US" altLang="ja-JP" sz="2800" b="1" dirty="0">
                <a:latin typeface="Arial" panose="020B0604020202020204" pitchFamily="34" charset="0"/>
                <a:ea typeface="ＭＳ Ｐゴシック" charset="0"/>
                <a:cs typeface="Arial" panose="020B0604020202020204" pitchFamily="34" charset="0"/>
              </a:rPr>
              <a:t>"John" is actually Mary Magdalene, the wife of Jesus Christ!</a:t>
            </a:r>
          </a:p>
          <a:p>
            <a:pPr eaLnBrk="1" hangingPunct="1">
              <a:defRPr/>
            </a:pPr>
            <a:r>
              <a:rPr lang="en-US" sz="2800" b="1" dirty="0">
                <a:latin typeface="Arial" panose="020B0604020202020204" pitchFamily="34" charset="0"/>
                <a:ea typeface="ＭＳ Ｐゴシック" charset="0"/>
                <a:cs typeface="Arial" panose="020B0604020202020204" pitchFamily="34" charset="0"/>
              </a:rPr>
              <a:t>But da Vinci is only depicting John in the typical Florentine fashion as </a:t>
            </a:r>
            <a:r>
              <a:rPr lang="en-US" altLang="ja-JP" sz="2800" b="1" dirty="0">
                <a:latin typeface="Arial" panose="020B0604020202020204" pitchFamily="34" charset="0"/>
                <a:ea typeface="ＭＳ Ｐゴシック" charset="0"/>
                <a:cs typeface="Arial" panose="020B0604020202020204" pitchFamily="34" charset="0"/>
              </a:rPr>
              <a:t>"the beautiful young man"</a:t>
            </a:r>
            <a:endParaRPr lang="en-US" sz="2800" b="1" dirty="0">
              <a:latin typeface="Arial" panose="020B0604020202020204" pitchFamily="34" charset="0"/>
              <a:ea typeface="ＭＳ Ｐゴシック" charset="0"/>
              <a:cs typeface="Arial" panose="020B0604020202020204" pitchFamily="34" charset="0"/>
            </a:endParaRPr>
          </a:p>
        </p:txBody>
      </p:sp>
      <p:sp>
        <p:nvSpPr>
          <p:cNvPr id="116741" name="Rectangle 1029"/>
          <p:cNvSpPr>
            <a:spLocks noChangeArrowheads="1"/>
          </p:cNvSpPr>
          <p:nvPr/>
        </p:nvSpPr>
        <p:spPr bwMode="auto">
          <a:xfrm>
            <a:off x="3657600" y="762000"/>
            <a:ext cx="2895600" cy="6858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r>
              <a:rPr lang="en-US" sz="4400" i="1">
                <a:solidFill>
                  <a:schemeClr val="tx2"/>
                </a:solidFill>
                <a:latin typeface="Tahoma" charset="-52"/>
                <a:ea typeface="+mn-ea"/>
                <a:cs typeface="+mn-cs"/>
              </a:rPr>
              <a:t>John?</a:t>
            </a:r>
          </a:p>
        </p:txBody>
      </p:sp>
      <p:sp>
        <p:nvSpPr>
          <p:cNvPr id="116742" name="Rectangle 1030"/>
          <p:cNvSpPr>
            <a:spLocks noChangeArrowheads="1"/>
          </p:cNvSpPr>
          <p:nvPr/>
        </p:nvSpPr>
        <p:spPr bwMode="auto">
          <a:xfrm>
            <a:off x="4495800" y="1219200"/>
            <a:ext cx="2743200" cy="9906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r>
              <a:rPr lang="en-US" sz="4400" i="1">
                <a:solidFill>
                  <a:schemeClr val="tx2"/>
                </a:solidFill>
                <a:latin typeface="Tahoma" charset="-52"/>
                <a:ea typeface="+mn-ea"/>
                <a:cs typeface="+mn-cs"/>
              </a:rPr>
              <a:t>or Mary?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checkerboard(across)">
                                      <p:cBhvr>
                                        <p:cTn id="7" dur="500"/>
                                        <p:tgtEl>
                                          <p:spTgt spid="116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6741"/>
                                        </p:tgtEl>
                                        <p:attrNameLst>
                                          <p:attrName>style.visibility</p:attrName>
                                        </p:attrNameLst>
                                      </p:cBhvr>
                                      <p:to>
                                        <p:strVal val="visible"/>
                                      </p:to>
                                    </p:set>
                                    <p:animEffect transition="in" filter="checkerboard(across)">
                                      <p:cBhvr>
                                        <p:cTn id="12" dur="500"/>
                                        <p:tgtEl>
                                          <p:spTgt spid="1167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6742"/>
                                        </p:tgtEl>
                                        <p:attrNameLst>
                                          <p:attrName>style.visibility</p:attrName>
                                        </p:attrNameLst>
                                      </p:cBhvr>
                                      <p:to>
                                        <p:strVal val="visible"/>
                                      </p:to>
                                    </p:set>
                                    <p:animEffect transition="in" filter="checkerboard(across)">
                                      <p:cBhvr>
                                        <p:cTn id="17" dur="500"/>
                                        <p:tgtEl>
                                          <p:spTgt spid="1167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6739">
                                            <p:txEl>
                                              <p:pRg st="0" end="0"/>
                                            </p:txEl>
                                          </p:spTgt>
                                        </p:tgtEl>
                                        <p:attrNameLst>
                                          <p:attrName>style.visibility</p:attrName>
                                        </p:attrNameLst>
                                      </p:cBhvr>
                                      <p:to>
                                        <p:strVal val="visible"/>
                                      </p:to>
                                    </p:set>
                                    <p:animEffect transition="in" filter="checkerboard(across)">
                                      <p:cBhvr>
                                        <p:cTn id="22" dur="500"/>
                                        <p:tgtEl>
                                          <p:spTgt spid="11673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6739">
                                            <p:txEl>
                                              <p:pRg st="1" end="1"/>
                                            </p:txEl>
                                          </p:spTgt>
                                        </p:tgtEl>
                                        <p:attrNameLst>
                                          <p:attrName>style.visibility</p:attrName>
                                        </p:attrNameLst>
                                      </p:cBhvr>
                                      <p:to>
                                        <p:strVal val="visible"/>
                                      </p:to>
                                    </p:set>
                                    <p:animEffect transition="in" filter="checkerboard(across)">
                                      <p:cBhvr>
                                        <p:cTn id="27" dur="500"/>
                                        <p:tgtEl>
                                          <p:spTgt spid="1167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39" grpId="0" build="p"/>
      <p:bldP spid="116741" grpId="0"/>
      <p:bldP spid="1167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a:defRPr/>
            </a:pPr>
            <a:endParaRPr lang="en-US"/>
          </a:p>
        </p:txBody>
      </p:sp>
      <p:pic>
        <p:nvPicPr>
          <p:cNvPr id="287746"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819400"/>
            <a:ext cx="2819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1026"/>
          <p:cNvSpPr>
            <a:spLocks noGrp="1" noChangeArrowheads="1"/>
          </p:cNvSpPr>
          <p:nvPr>
            <p:ph type="ctrTitle"/>
          </p:nvPr>
        </p:nvSpPr>
        <p:spPr>
          <a:xfrm>
            <a:off x="1676400" y="76200"/>
            <a:ext cx="7391400" cy="1295400"/>
          </a:xfrm>
        </p:spPr>
        <p:txBody>
          <a:bodyPr/>
          <a:lstStyle/>
          <a:p>
            <a:pPr eaLnBrk="1" hangingPunct="1">
              <a:defRPr/>
            </a:pPr>
            <a:r>
              <a:rPr lang="en-US" sz="4000" dirty="0"/>
              <a:t>Mary Magdalene as the "Companion" (Wife) of Christ</a:t>
            </a:r>
          </a:p>
        </p:txBody>
      </p:sp>
      <p:sp>
        <p:nvSpPr>
          <p:cNvPr id="132099" name="Rectangle 1027"/>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en-US" dirty="0">
                <a:latin typeface="Arial" charset="0"/>
                <a:ea typeface="ＭＳ Ｐゴシック" charset="0"/>
                <a:cs typeface="ＭＳ Ｐゴシック" charset="0"/>
              </a:rPr>
              <a:t>And the companion of the [...] Mary Magdalene. [...] loved her more than all the  disciples, and used to kiss her often on her mouth. The rest of the disciples [...]. They  said to him "Why do you love her more than all of us?</a:t>
            </a:r>
            <a:r>
              <a:rPr lang="en-US" altLang="ja-JP" dirty="0">
                <a:latin typeface="Arial" charset="0"/>
                <a:ea typeface="ＭＳ Ｐゴシック" charset="0"/>
                <a:cs typeface="ＭＳ Ｐゴシック" charset="0"/>
              </a:rPr>
              <a:t>"</a:t>
            </a:r>
          </a:p>
          <a:p>
            <a:pPr eaLnBrk="1" hangingPunct="1">
              <a:buFont typeface="Monotype Sorts" charset="0"/>
              <a:buNone/>
              <a:defRPr/>
            </a:pPr>
            <a:endParaRPr lang="en-US" dirty="0">
              <a:latin typeface="Arial" charset="0"/>
              <a:ea typeface="ＭＳ Ｐゴシック" charset="0"/>
              <a:cs typeface="ＭＳ Ｐゴシック" charset="0"/>
            </a:endParaRPr>
          </a:p>
          <a:p>
            <a:pPr eaLnBrk="1" hangingPunct="1">
              <a:buFont typeface="Monotype Sorts" charset="0"/>
              <a:buNone/>
              <a:defRPr/>
            </a:pPr>
            <a:r>
              <a:rPr lang="en-US" i="1" dirty="0">
                <a:latin typeface="Arial" charset="0"/>
                <a:ea typeface="ＭＳ Ｐゴシック" charset="0"/>
                <a:cs typeface="ＭＳ Ｐゴシック" charset="0"/>
              </a:rPr>
              <a:t>The Gospel of Philip</a:t>
            </a:r>
          </a:p>
          <a:p>
            <a:pPr eaLnBrk="1" hangingPunct="1">
              <a:buFont typeface="Monotype Sorts" charset="0"/>
              <a:buNone/>
              <a:defRPr/>
            </a:pPr>
            <a:r>
              <a:rPr lang="en-US" i="1" dirty="0">
                <a:latin typeface="Arial" charset="0"/>
                <a:ea typeface="ＭＳ Ｐゴシック" charset="0"/>
                <a:cs typeface="ＭＳ Ｐゴシック" charset="0"/>
              </a:rPr>
              <a:t>(Gnostic NT Apocrypha)</a:t>
            </a:r>
            <a:endParaRPr lang="en-US" dirty="0">
              <a:latin typeface="Arial" charset="0"/>
              <a:ea typeface="ＭＳ Ｐゴシック" charset="0"/>
              <a:cs typeface="ＭＳ Ｐゴシック" charset="0"/>
            </a:endParaRPr>
          </a:p>
        </p:txBody>
      </p:sp>
      <p:sp>
        <p:nvSpPr>
          <p:cNvPr id="287749" name="Text Box 1028"/>
          <p:cNvSpPr txBox="1">
            <a:spLocks noChangeArrowheads="1"/>
          </p:cNvSpPr>
          <p:nvPr/>
        </p:nvSpPr>
        <p:spPr bwMode="auto">
          <a:xfrm>
            <a:off x="3565525" y="6213475"/>
            <a:ext cx="63191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rPr>
              <a:t>http://</a:t>
            </a:r>
            <a:r>
              <a:rPr lang="en-US" b="1" dirty="0" err="1">
                <a:latin typeface="Arial" panose="020B0604020202020204" pitchFamily="34" charset="0"/>
              </a:rPr>
              <a:t>www.gnosis.org</a:t>
            </a:r>
            <a:r>
              <a:rPr lang="en-US" b="1" dirty="0">
                <a:latin typeface="Arial" panose="020B0604020202020204" pitchFamily="34" charset="0"/>
              </a:rPr>
              <a:t>/</a:t>
            </a:r>
            <a:r>
              <a:rPr lang="en-US" b="1" dirty="0" err="1">
                <a:latin typeface="Arial" panose="020B0604020202020204" pitchFamily="34" charset="0"/>
              </a:rPr>
              <a:t>naghamm</a:t>
            </a:r>
            <a:r>
              <a:rPr lang="en-US" b="1" dirty="0">
                <a:latin typeface="Arial" panose="020B0604020202020204" pitchFamily="34" charset="0"/>
              </a:rPr>
              <a:t>/</a:t>
            </a:r>
            <a:r>
              <a:rPr lang="en-US" b="1" dirty="0" err="1">
                <a:latin typeface="Arial" panose="020B0604020202020204" pitchFamily="34" charset="0"/>
              </a:rPr>
              <a:t>gop.html</a:t>
            </a:r>
            <a:endParaRPr lang="en-US" b="1" dirty="0">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Title</a:t>
            </a:r>
          </a:p>
        </p:txBody>
      </p:sp>
      <p:sp>
        <p:nvSpPr>
          <p:cNvPr id="294914" name="Text Box 4"/>
          <p:cNvSpPr txBox="1">
            <a:spLocks noChangeArrowheads="1"/>
          </p:cNvSpPr>
          <p:nvPr/>
        </p:nvSpPr>
        <p:spPr bwMode="auto">
          <a:xfrm>
            <a:off x="4105275" y="152400"/>
            <a:ext cx="91440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Title</a:t>
            </a:r>
            <a:endParaRPr lang="en-US" sz="2800" b="1">
              <a:solidFill>
                <a:srgbClr val="FFFFFF"/>
              </a:solidFill>
              <a:latin typeface="Arial" charset="0"/>
              <a:ea typeface="SimSun" charset="0"/>
              <a:cs typeface="SimSun" charset="0"/>
            </a:endParaRPr>
          </a:p>
        </p:txBody>
      </p:sp>
      <p:sp>
        <p:nvSpPr>
          <p:cNvPr id="294915" name="Text Box 9"/>
          <p:cNvSpPr txBox="1">
            <a:spLocks noChangeArrowheads="1"/>
          </p:cNvSpPr>
          <p:nvPr/>
        </p:nvSpPr>
        <p:spPr bwMode="auto">
          <a:xfrm>
            <a:off x="304800" y="2133600"/>
            <a:ext cx="8534400" cy="35401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SimSun" charset="0"/>
                <a:cs typeface="SimSun" charset="0"/>
              </a:rPr>
              <a:t>The Letter to Titus </a:t>
            </a:r>
          </a:p>
          <a:p>
            <a:pPr algn="ctr" eaLnBrk="1" hangingPunct="1"/>
            <a:r>
              <a:rPr lang="en-US" altLang="zh-CN" sz="3200" b="1" dirty="0">
                <a:solidFill>
                  <a:srgbClr val="FFFFFF"/>
                </a:solidFill>
                <a:latin typeface="Arial" charset="0"/>
                <a:ea typeface="SimSun" charset="0"/>
                <a:cs typeface="SimSun" charset="0"/>
              </a:rPr>
              <a:t>(</a:t>
            </a:r>
            <a:r>
              <a:rPr lang="en-US" altLang="zh-CN" sz="3200" b="1" dirty="0">
                <a:solidFill>
                  <a:srgbClr val="FFFFFF"/>
                </a:solidFill>
                <a:latin typeface="Bwgrki" panose="02000400000000000000" pitchFamily="2" charset="0"/>
                <a:ea typeface="SimSun" charset="0"/>
                <a:cs typeface="SimSun" charset="0"/>
              </a:rPr>
              <a:t>Pro.j Ti.ton </a:t>
            </a:r>
            <a:r>
              <a:rPr lang="en-US" altLang="zh-CN" sz="3200" b="1" i="1" dirty="0">
                <a:solidFill>
                  <a:srgbClr val="FFFFFF"/>
                </a:solidFill>
                <a:latin typeface="Arial" charset="0"/>
                <a:ea typeface="SimSun" charset="0"/>
                <a:cs typeface="SimSun" charset="0"/>
              </a:rPr>
              <a:t>To Titus</a:t>
            </a:r>
            <a:r>
              <a:rPr lang="en-US" altLang="zh-CN" sz="3200" b="1" dirty="0">
                <a:solidFill>
                  <a:srgbClr val="FFFFFF"/>
                </a:solidFill>
                <a:latin typeface="Arial" charset="0"/>
                <a:ea typeface="SimSun" charset="0"/>
                <a:cs typeface="SimSun" charset="0"/>
              </a:rPr>
              <a:t>) </a:t>
            </a:r>
          </a:p>
          <a:p>
            <a:pPr algn="ctr" eaLnBrk="1" hangingPunct="1"/>
            <a:r>
              <a:rPr lang="en-US" altLang="zh-CN" sz="3200" b="1" dirty="0">
                <a:solidFill>
                  <a:srgbClr val="FFFFFF"/>
                </a:solidFill>
                <a:latin typeface="Arial" charset="0"/>
                <a:ea typeface="SimSun" charset="0"/>
                <a:cs typeface="SimSun" charset="0"/>
              </a:rPr>
              <a:t>is one of the three books </a:t>
            </a:r>
          </a:p>
          <a:p>
            <a:pPr algn="ctr" eaLnBrk="1" hangingPunct="1"/>
            <a:r>
              <a:rPr lang="en-US" altLang="zh-CN" sz="3200" b="1" dirty="0">
                <a:solidFill>
                  <a:srgbClr val="FFFFFF"/>
                </a:solidFill>
                <a:latin typeface="Arial" charset="0"/>
                <a:ea typeface="SimSun" charset="0"/>
                <a:cs typeface="SimSun" charset="0"/>
              </a:rPr>
              <a:t>commonly called Pastoral Epistles, </a:t>
            </a:r>
          </a:p>
          <a:p>
            <a:pPr algn="ctr" eaLnBrk="1" hangingPunct="1"/>
            <a:r>
              <a:rPr lang="en-US" altLang="zh-CN" sz="3200" b="1" dirty="0">
                <a:solidFill>
                  <a:srgbClr val="FFFFFF"/>
                </a:solidFill>
                <a:latin typeface="Arial" charset="0"/>
                <a:ea typeface="SimSun" charset="0"/>
                <a:cs typeface="SimSun" charset="0"/>
              </a:rPr>
              <a:t>which are unique in that they are addressed to individuals (not churches) and constitute Paul</a:t>
            </a:r>
            <a:r>
              <a:rPr lang="fr-FR" altLang="zh-CN" sz="3200" b="1" dirty="0">
                <a:solidFill>
                  <a:srgbClr val="FFFFFF"/>
                </a:solidFill>
                <a:latin typeface="Arial" charset="0"/>
                <a:ea typeface="SimSun" charset="0"/>
                <a:cs typeface="SimSun" charset="0"/>
              </a:rPr>
              <a:t>'</a:t>
            </a:r>
            <a:r>
              <a:rPr lang="en-US" altLang="zh-CN" sz="3200" b="1" dirty="0">
                <a:solidFill>
                  <a:srgbClr val="FFFFFF"/>
                </a:solidFill>
                <a:latin typeface="Arial" charset="0"/>
                <a:ea typeface="SimSun" charset="0"/>
                <a:cs typeface="SimSun" charset="0"/>
              </a:rPr>
              <a:t>s last writings</a:t>
            </a:r>
            <a:endParaRPr lang="en-US" sz="3200" b="1" dirty="0">
              <a:solidFill>
                <a:srgbClr val="FFFFFF"/>
              </a:solidFill>
              <a:latin typeface="Arial" charset="0"/>
              <a:ea typeface="SimSun" charset="0"/>
              <a:cs typeface="SimSun" charset="0"/>
            </a:endParaRPr>
          </a:p>
        </p:txBody>
      </p:sp>
      <p:sp>
        <p:nvSpPr>
          <p:cNvPr id="294916" name="WordArt 1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
        <p:nvSpPr>
          <p:cNvPr id="294917" name="Text Box 191"/>
          <p:cNvSpPr txBox="1">
            <a:spLocks noChangeArrowheads="1"/>
          </p:cNvSpPr>
          <p:nvPr/>
        </p:nvSpPr>
        <p:spPr bwMode="auto">
          <a:xfrm>
            <a:off x="8294688" y="1524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242</a:t>
            </a:r>
          </a:p>
        </p:txBody>
      </p:sp>
      <p:pic>
        <p:nvPicPr>
          <p:cNvPr id="3" name="Picture 2">
            <a:extLst>
              <a:ext uri="{FF2B5EF4-FFF2-40B4-BE49-F238E27FC236}">
                <a16:creationId xmlns:a16="http://schemas.microsoft.com/office/drawing/2014/main" id="{4DD1B266-E79F-0D4D-A8FF-D2983EA860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3768" y="2708920"/>
            <a:ext cx="2328168" cy="41251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1"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Authorship</a:t>
            </a:r>
          </a:p>
        </p:txBody>
      </p:sp>
      <p:sp>
        <p:nvSpPr>
          <p:cNvPr id="296962" name="Text Box 4"/>
          <p:cNvSpPr txBox="1">
            <a:spLocks noChangeArrowheads="1"/>
          </p:cNvSpPr>
          <p:nvPr/>
        </p:nvSpPr>
        <p:spPr bwMode="auto">
          <a:xfrm>
            <a:off x="3527425" y="1524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Authorship</a:t>
            </a:r>
            <a:endParaRPr lang="en-US" sz="2800" b="1">
              <a:solidFill>
                <a:srgbClr val="FFFFFF"/>
              </a:solidFill>
              <a:latin typeface="Arial" charset="0"/>
              <a:ea typeface="SimSun" charset="0"/>
              <a:cs typeface="SimSun" charset="0"/>
            </a:endParaRPr>
          </a:p>
        </p:txBody>
      </p:sp>
      <p:sp>
        <p:nvSpPr>
          <p:cNvPr id="17413" name="Text Box 5"/>
          <p:cNvSpPr txBox="1">
            <a:spLocks noChangeArrowheads="1"/>
          </p:cNvSpPr>
          <p:nvPr/>
        </p:nvSpPr>
        <p:spPr bwMode="auto">
          <a:xfrm>
            <a:off x="152400" y="1600200"/>
            <a:ext cx="4265613"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ea typeface="SimSun" charset="0"/>
                <a:cs typeface="SimSun" charset="0"/>
              </a:rPr>
              <a:t>External Evidence </a:t>
            </a:r>
            <a:r>
              <a:rPr lang="en-US" altLang="zh-CN" sz="3200" b="1">
                <a:solidFill>
                  <a:srgbClr val="FFFFFF"/>
                </a:solidFill>
                <a:latin typeface="Arial" charset="0"/>
                <a:ea typeface="SimSun" charset="0"/>
                <a:cs typeface="SimSun" charset="0"/>
              </a:rPr>
              <a:t>Attestation for Pauline authorship is as good as that of any other Pauline epistle except Romans and </a:t>
            </a:r>
          </a:p>
          <a:p>
            <a:pPr algn="ctr" eaLnBrk="1" hangingPunct="1"/>
            <a:r>
              <a:rPr lang="en-US" altLang="zh-CN" sz="3200" b="1">
                <a:solidFill>
                  <a:srgbClr val="FFFFFF"/>
                </a:solidFill>
                <a:latin typeface="Arial" charset="0"/>
                <a:ea typeface="SimSun" charset="0"/>
                <a:cs typeface="SimSun" charset="0"/>
              </a:rPr>
              <a:t>1 Corinthians</a:t>
            </a:r>
            <a:endParaRPr lang="en-US" altLang="zh-CN" sz="3200" b="1">
              <a:latin typeface="Arial" charset="0"/>
              <a:ea typeface="SimSun" charset="0"/>
              <a:cs typeface="SimSun" charset="0"/>
            </a:endParaRPr>
          </a:p>
        </p:txBody>
      </p:sp>
      <p:sp>
        <p:nvSpPr>
          <p:cNvPr id="17414" name="Text Box 6"/>
          <p:cNvSpPr txBox="1">
            <a:spLocks noChangeArrowheads="1"/>
          </p:cNvSpPr>
          <p:nvPr/>
        </p:nvSpPr>
        <p:spPr bwMode="auto">
          <a:xfrm>
            <a:off x="4802188" y="1600200"/>
            <a:ext cx="4113212"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ea typeface="SimSun" charset="0"/>
                <a:cs typeface="SimSun" charset="0"/>
              </a:rPr>
              <a:t>Internal Evidence</a:t>
            </a:r>
            <a:endParaRPr lang="en-US" altLang="zh-CN" sz="3200" b="1">
              <a:solidFill>
                <a:srgbClr val="FFFFFF"/>
              </a:solidFill>
              <a:latin typeface="Arial" charset="0"/>
              <a:ea typeface="SimSun" charset="0"/>
              <a:cs typeface="SimSun" charset="0"/>
            </a:endParaRPr>
          </a:p>
          <a:p>
            <a:pPr algn="ctr" eaLnBrk="1" hangingPunct="1"/>
            <a:r>
              <a:rPr lang="en-US" altLang="zh-CN" sz="3200" b="1">
                <a:solidFill>
                  <a:srgbClr val="FFFFFF"/>
                </a:solidFill>
                <a:latin typeface="Arial" charset="0"/>
                <a:ea typeface="SimSun" charset="0"/>
                <a:cs typeface="SimSun" charset="0"/>
              </a:rPr>
              <a:t> The letter claims Pauline authorship (Tit. 1:1) and contains the typical Pauline characteristics</a:t>
            </a:r>
          </a:p>
        </p:txBody>
      </p:sp>
      <p:sp>
        <p:nvSpPr>
          <p:cNvPr id="296965" name="WordArt 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296966" name="Picture 9" descr="j02506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1563" y="4916488"/>
            <a:ext cx="2789237" cy="194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7" name="Text Box 191"/>
          <p:cNvSpPr txBox="1">
            <a:spLocks noChangeArrowheads="1"/>
          </p:cNvSpPr>
          <p:nvPr/>
        </p:nvSpPr>
        <p:spPr bwMode="auto">
          <a:xfrm>
            <a:off x="8294688" y="1524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Acts 28:30-31 Letters</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2593057" y="1971676"/>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Ephesians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
        <p:nvSpPr>
          <p:cNvPr id="18" name="Text Box 7">
            <a:extLst>
              <a:ext uri="{FF2B5EF4-FFF2-40B4-BE49-F238E27FC236}">
                <a16:creationId xmlns:a16="http://schemas.microsoft.com/office/drawing/2014/main" id="{68A85556-865C-0A43-8D0D-F2678FDA214B}"/>
              </a:ext>
            </a:extLst>
          </p:cNvPr>
          <p:cNvSpPr txBox="1">
            <a:spLocks noChangeArrowheads="1"/>
          </p:cNvSpPr>
          <p:nvPr/>
        </p:nvSpPr>
        <p:spPr bwMode="auto">
          <a:xfrm>
            <a:off x="2593057" y="2452939"/>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Colossians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9" name="Text Box 7">
            <a:extLst>
              <a:ext uri="{FF2B5EF4-FFF2-40B4-BE49-F238E27FC236}">
                <a16:creationId xmlns:a16="http://schemas.microsoft.com/office/drawing/2014/main" id="{24DD0B6C-E322-2548-9A37-4BC21DA53303}"/>
              </a:ext>
            </a:extLst>
          </p:cNvPr>
          <p:cNvSpPr txBox="1">
            <a:spLocks noChangeArrowheads="1"/>
          </p:cNvSpPr>
          <p:nvPr/>
        </p:nvSpPr>
        <p:spPr bwMode="auto">
          <a:xfrm>
            <a:off x="2593057" y="2934202"/>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Philemon</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20" name="Text Box 7">
            <a:extLst>
              <a:ext uri="{FF2B5EF4-FFF2-40B4-BE49-F238E27FC236}">
                <a16:creationId xmlns:a16="http://schemas.microsoft.com/office/drawing/2014/main" id="{587E27AD-B80C-0E44-AC3B-E7CF5A56D70F}"/>
              </a:ext>
            </a:extLst>
          </p:cNvPr>
          <p:cNvSpPr txBox="1">
            <a:spLocks noChangeArrowheads="1"/>
          </p:cNvSpPr>
          <p:nvPr/>
        </p:nvSpPr>
        <p:spPr bwMode="auto">
          <a:xfrm>
            <a:off x="2602682" y="341546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Philippians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938425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allAtOnce" animBg="1"/>
      <p:bldP spid="18" grpId="0" uiExpand="1" build="allAtOnce" animBg="1"/>
      <p:bldP spid="19" grpId="0" uiExpand="1" build="allAtOnce" animBg="1"/>
      <p:bldP spid="20" grpId="0" uiExpand="1"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1" name="Rectangle 2"/>
          <p:cNvSpPr>
            <a:spLocks noGrp="1" noChangeArrowheads="1"/>
          </p:cNvSpPr>
          <p:nvPr>
            <p:ph type="title" idx="4294967295"/>
          </p:nvPr>
        </p:nvSpPr>
        <p:spPr>
          <a:xfrm>
            <a:off x="838200" y="228600"/>
            <a:ext cx="7543800" cy="381000"/>
          </a:xfrm>
        </p:spPr>
        <p:txBody>
          <a:bodyPr/>
          <a:lstStyle/>
          <a:p>
            <a:pPr eaLnBrk="1" hangingPunct="1"/>
            <a:r>
              <a:rPr lang="en-US" sz="1200">
                <a:latin typeface="Arial" charset="0"/>
                <a:ea typeface="ＭＳ Ｐゴシック" charset="0"/>
                <a:cs typeface="Arial" charset="0"/>
              </a:rPr>
              <a:t>Date 1</a:t>
            </a:r>
          </a:p>
        </p:txBody>
      </p:sp>
      <p:sp>
        <p:nvSpPr>
          <p:cNvPr id="215042"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238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5043"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Date</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15044" name="Text Box 5"/>
          <p:cNvSpPr txBox="1">
            <a:spLocks noChangeArrowheads="1"/>
          </p:cNvSpPr>
          <p:nvPr/>
        </p:nvSpPr>
        <p:spPr bwMode="auto">
          <a:xfrm>
            <a:off x="0" y="1417638"/>
            <a:ext cx="9144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chronology of Paul's latter years is obscure, yet one harmonization of the internal and external data yields this scenario:</a:t>
            </a:r>
          </a:p>
        </p:txBody>
      </p:sp>
      <p:sp>
        <p:nvSpPr>
          <p:cNvPr id="215045" name="Text Box 6"/>
          <p:cNvSpPr txBox="1">
            <a:spLocks noChangeArrowheads="1"/>
          </p:cNvSpPr>
          <p:nvPr/>
        </p:nvSpPr>
        <p:spPr bwMode="auto">
          <a:xfrm>
            <a:off x="228600" y="3521075"/>
            <a:ext cx="88392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1st Roman Imprisonment 	February 60–March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(Acts 28:30-31)</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Paul writes </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Ephesians</a:t>
            </a: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Autumn 60–early Spring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Colossians, Philemon, </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and</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Philippians</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Martyrdom of James,		Spring 62</a:t>
            </a:r>
          </a:p>
          <a:p>
            <a:pPr marL="349250" marR="0" lvl="0" indent="-34925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the Lord's brother</a:t>
            </a:r>
          </a:p>
        </p:txBody>
      </p:sp>
      <p:pic>
        <p:nvPicPr>
          <p:cNvPr id="215046" name="Picture 8" descr="j023476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516813" y="4924425"/>
            <a:ext cx="1474787"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8"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Pastorals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584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“This is a trustworthy saying.  And I want you to stress these things, so that those who have trusted in God may be careful to devote themselves to doing what is good.  These things are excellent and profitable for everyone” (3:8).</a:t>
            </a:r>
            <a:r>
              <a:rPr kumimoji="0" lang="en-US" sz="32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241</a:t>
            </a:r>
          </a:p>
        </p:txBody>
      </p:sp>
    </p:spTree>
    <p:extLst>
      <p:ext uri="{BB962C8B-B14F-4D97-AF65-F5344CB8AC3E}">
        <p14:creationId xmlns:p14="http://schemas.microsoft.com/office/powerpoint/2010/main" val="1267830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4860160" y="1898702"/>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1 Timothy</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
        <p:nvSpPr>
          <p:cNvPr id="3" name="TextBox 2">
            <a:extLst>
              <a:ext uri="{FF2B5EF4-FFF2-40B4-BE49-F238E27FC236}">
                <a16:creationId xmlns:a16="http://schemas.microsoft.com/office/drawing/2014/main" id="{372F4C5D-F20B-9C16-5BD2-186D0DCB8826}"/>
              </a:ext>
            </a:extLst>
          </p:cNvPr>
          <p:cNvSpPr txBox="1"/>
          <p:nvPr/>
        </p:nvSpPr>
        <p:spPr>
          <a:xfrm>
            <a:off x="5686425" y="-3743325"/>
            <a:ext cx="184731" cy="144655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Engravers MT"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Engravers MT" charset="0"/>
              <a:ea typeface="ＭＳ Ｐゴシック" charset="0"/>
            </a:endParaRPr>
          </a:p>
        </p:txBody>
      </p:sp>
    </p:spTree>
    <p:extLst>
      <p:ext uri="{BB962C8B-B14F-4D97-AF65-F5344CB8AC3E}">
        <p14:creationId xmlns:p14="http://schemas.microsoft.com/office/powerpoint/2010/main" val="3888963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0 0 L 0.21927 0.20416 " pathEditMode="relative" ptsTypes="AA">
                                      <p:cBhvr>
                                        <p:cTn id="31" dur="2000" fill="hold"/>
                                        <p:tgtEl>
                                          <p:spTgt spid="16">
                                            <p:bg/>
                                          </p:spTgt>
                                        </p:tgtEl>
                                        <p:attrNameLst>
                                          <p:attrName>ppt_x</p:attrName>
                                          <p:attrName>ppt_y</p:attrName>
                                        </p:attrNameLst>
                                      </p:cBhvr>
                                    </p:animMotion>
                                  </p:childTnLst>
                                </p:cTn>
                              </p:par>
                              <p:par>
                                <p:cTn id="32" presetID="0" presetClass="path" presetSubtype="0" accel="50000" decel="50000" fill="hold" grpId="1" nodeType="withEffect">
                                  <p:stCondLst>
                                    <p:cond delay="0"/>
                                  </p:stCondLst>
                                  <p:childTnLst>
                                    <p:animMotion origin="layout" path="M 0 0 L 0.21927 0.20416 " pathEditMode="relative" ptsTypes="AA">
                                      <p:cBhvr>
                                        <p:cTn id="33" dur="2000" fill="hold"/>
                                        <p:tgtEl>
                                          <p:spTgt spid="16">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P spid="16" grpId="1" uiExpand="1"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89" name="Text Box 2"/>
          <p:cNvSpPr txBox="1">
            <a:spLocks noChangeArrowheads="1"/>
          </p:cNvSpPr>
          <p:nvPr/>
        </p:nvSpPr>
        <p:spPr bwMode="auto">
          <a:xfrm>
            <a:off x="228600" y="1470025"/>
            <a:ext cx="8610600"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a:tabLst>
                <a:tab pos="4805363" algn="l"/>
              </a:tabLst>
              <a:defRPr sz="2400">
                <a:solidFill>
                  <a:schemeClr val="tx1"/>
                </a:solidFill>
                <a:latin typeface="Arial" charset="0"/>
                <a:ea typeface="ＭＳ Ｐゴシック" charset="0"/>
                <a:cs typeface="ＭＳ Ｐゴシック" charset="0"/>
              </a:defRPr>
            </a:lvl1pPr>
            <a:lvl2pPr marL="742950" indent="-285750">
              <a:tabLst>
                <a:tab pos="4805363" algn="l"/>
              </a:tabLst>
              <a:defRPr sz="2400">
                <a:solidFill>
                  <a:schemeClr val="tx1"/>
                </a:solidFill>
                <a:latin typeface="Arial" charset="0"/>
                <a:ea typeface="ＭＳ Ｐゴシック" charset="0"/>
              </a:defRPr>
            </a:lvl2pPr>
            <a:lvl3pPr marL="1143000" indent="-228600">
              <a:tabLst>
                <a:tab pos="4805363" algn="l"/>
              </a:tabLst>
              <a:defRPr sz="2400">
                <a:solidFill>
                  <a:schemeClr val="tx1"/>
                </a:solidFill>
                <a:latin typeface="Arial" charset="0"/>
                <a:ea typeface="ＭＳ Ｐゴシック" charset="0"/>
              </a:defRPr>
            </a:lvl3pPr>
            <a:lvl4pPr marL="1600200" indent="-228600">
              <a:tabLst>
                <a:tab pos="4805363" algn="l"/>
              </a:tabLst>
              <a:defRPr sz="2400">
                <a:solidFill>
                  <a:schemeClr val="tx1"/>
                </a:solidFill>
                <a:latin typeface="Arial" charset="0"/>
                <a:ea typeface="ＭＳ Ｐゴシック" charset="0"/>
              </a:defRPr>
            </a:lvl4pPr>
            <a:lvl5pPr marL="2057400" indent="-228600">
              <a:tabLst>
                <a:tab pos="48053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Freedom from Imprisonment	Spring 62–Autumn 67</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Ephesus and Colosse 	Spring–Summer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(Timothy left at Ephesus)</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Peter travels to Rome	62</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Macedonia	</a:t>
            </a:r>
            <a:r>
              <a:rPr kumimoji="0" lang="en-US" altLang="zh-CN" sz="2400" b="0" i="0" u="none" strike="noStrike" kern="1200" cap="none" spc="0" normalizeH="0" baseline="0" noProof="0">
                <a:ln>
                  <a:noFill/>
                </a:ln>
                <a:solidFill>
                  <a:srgbClr val="000000"/>
                </a:solidFill>
                <a:effectLst/>
                <a:uLnTx/>
                <a:uFillTx/>
                <a:latin typeface="Arial Narrow" charset="0"/>
                <a:ea typeface="SimSun" charset="0"/>
                <a:cs typeface="SimSun" charset="0"/>
              </a:rPr>
              <a:t>late summer 62-winter 62/63</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1 Timothy</a:t>
            </a: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400" b="0" i="0" u="none" strike="noStrike" kern="1200" cap="none" spc="0" normalizeH="0" baseline="0" noProof="0">
                <a:ln>
                  <a:noFill/>
                </a:ln>
                <a:solidFill>
                  <a:srgbClr val="000000"/>
                </a:solidFill>
                <a:effectLst/>
                <a:uLnTx/>
                <a:uFillTx/>
                <a:latin typeface="Arial Narrow" charset="0"/>
                <a:ea typeface="SimSun" charset="0"/>
                <a:cs typeface="SimSun" charset="0"/>
              </a:rPr>
              <a:t>written in Macedonia</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Autumn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to Timothy in Ephesus</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Asia Minor	Spring 63-Spring 64</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Spain 	Spring 64-Spring 66</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(anticipated in Rom. 15:24)</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Christians persecuted by Nero 	Summer 64</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and Peter martyred</a:t>
            </a:r>
          </a:p>
        </p:txBody>
      </p:sp>
      <p:sp>
        <p:nvSpPr>
          <p:cNvPr id="8" name="Rectangle 7"/>
          <p:cNvSpPr>
            <a:spLocks noChangeArrowheads="1"/>
          </p:cNvSpPr>
          <p:nvPr/>
        </p:nvSpPr>
        <p:spPr bwMode="auto">
          <a:xfrm>
            <a:off x="251520" y="3300083"/>
            <a:ext cx="9001000" cy="830997"/>
          </a:xfrm>
          <a:prstGeom prst="rect">
            <a:avLst/>
          </a:prstGeom>
          <a:solidFill>
            <a:srgbClr val="000090"/>
          </a:solidFill>
          <a:ln>
            <a:noFill/>
          </a:ln>
        </p:spPr>
        <p:txBody>
          <a:bodyPr wrap="square" anchor="ctr">
            <a:spAutoFit/>
          </a:bodyPr>
          <a:lstStyle/>
          <a:p>
            <a:pPr marL="173038" marR="0" lvl="0" indent="-173038"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100" normalizeH="0" baseline="0" noProof="0">
                <a:ln>
                  <a:noFill/>
                </a:ln>
                <a:solidFill>
                  <a:srgbClr val="FFFFFF"/>
                </a:solidFill>
                <a:effectLst/>
                <a:uLnTx/>
                <a:uFillTx/>
                <a:latin typeface="Arial" charset="0"/>
                <a:ea typeface="SimSun" charset="0"/>
                <a:cs typeface="SimSun" charset="0"/>
              </a:rPr>
              <a:t> 1 Timothy </a:t>
            </a:r>
            <a:r>
              <a:rPr kumimoji="0" lang="en-US" altLang="zh-CN" sz="2400" b="0" i="0" u="none" strike="noStrike" kern="1200" cap="none" spc="-100" normalizeH="0" baseline="0" noProof="0">
                <a:ln>
                  <a:noFill/>
                </a:ln>
                <a:solidFill>
                  <a:srgbClr val="FFFFFF"/>
                </a:solidFill>
                <a:effectLst/>
                <a:uLnTx/>
                <a:uFillTx/>
                <a:latin typeface="Arial" charset="0"/>
                <a:ea typeface="SimSun" charset="0"/>
                <a:cs typeface="SimSun" charset="0"/>
              </a:rPr>
              <a:t>written in Macedonia 	   Autumn 62</a:t>
            </a:r>
          </a:p>
          <a:p>
            <a:pPr marL="173038" marR="0" lvl="0" indent="-173038"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100" normalizeH="0" baseline="0" noProof="0">
                <a:ln>
                  <a:noFill/>
                </a:ln>
                <a:solidFill>
                  <a:srgbClr val="FFFFFF"/>
                </a:solidFill>
                <a:effectLst/>
                <a:uLnTx/>
                <a:uFillTx/>
                <a:latin typeface="Arial" charset="0"/>
                <a:ea typeface="SimSun" charset="0"/>
                <a:cs typeface="SimSun" charset="0"/>
              </a:rPr>
              <a:t>    to Timothy in Ephesus</a:t>
            </a:r>
          </a:p>
        </p:txBody>
      </p:sp>
      <p:sp>
        <p:nvSpPr>
          <p:cNvPr id="217090" name="Rectangle 3"/>
          <p:cNvSpPr>
            <a:spLocks noGrp="1" noChangeArrowheads="1"/>
          </p:cNvSpPr>
          <p:nvPr>
            <p:ph type="title" idx="4294967295"/>
          </p:nvPr>
        </p:nvSpPr>
        <p:spPr>
          <a:xfrm>
            <a:off x="838200" y="228600"/>
            <a:ext cx="7543800" cy="381000"/>
          </a:xfrm>
        </p:spPr>
        <p:txBody>
          <a:bodyPr/>
          <a:lstStyle/>
          <a:p>
            <a:pPr eaLnBrk="1" hangingPunct="1"/>
            <a:r>
              <a:rPr lang="en-US" sz="1200">
                <a:latin typeface="Times New Roman" charset="0"/>
                <a:ea typeface="ＭＳ Ｐゴシック" charset="0"/>
                <a:cs typeface="ＭＳ Ｐゴシック" charset="0"/>
              </a:rPr>
              <a:t>Date </a:t>
            </a:r>
            <a:r>
              <a:rPr lang="en-US" sz="1200">
                <a:latin typeface="Arial" charset="0"/>
                <a:ea typeface="ＭＳ Ｐゴシック" charset="0"/>
                <a:cs typeface="ＭＳ Ｐゴシック" charset="0"/>
              </a:rPr>
              <a:t>2</a:t>
            </a:r>
            <a:endParaRPr lang="en-US" sz="1200">
              <a:latin typeface="Times New Roman" charset="0"/>
              <a:ea typeface="ＭＳ Ｐゴシック" charset="0"/>
              <a:cs typeface="ＭＳ Ｐゴシック" charset="0"/>
            </a:endParaRPr>
          </a:p>
        </p:txBody>
      </p:sp>
      <p:sp>
        <p:nvSpPr>
          <p:cNvPr id="217091"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Date</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17092"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238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7093" name="Picture 7"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2240" y="3282950"/>
            <a:ext cx="1573560" cy="91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WordArt 7">
            <a:extLst>
              <a:ext uri="{FF2B5EF4-FFF2-40B4-BE49-F238E27FC236}">
                <a16:creationId xmlns:a16="http://schemas.microsoft.com/office/drawing/2014/main" id="{A7942FED-C63E-DAC3-440C-94B838AF3D6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Pastorals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78534" y="24209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605115" y="1453688"/>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412776"/>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71324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1539429" y="1705832"/>
            <a:ext cx="5353836" cy="246001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1661957" y="2066053"/>
            <a:ext cx="5026086" cy="294475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7097454" y="2234929"/>
            <a:ext cx="381288" cy="563820"/>
          </a:xfrm>
          <a:prstGeom prst="line">
            <a:avLst/>
          </a:prstGeom>
          <a:noFill/>
          <a:ln w="57150" cmpd="sng">
            <a:solidFill>
              <a:schemeClr val="bg1"/>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7277273" y="3337094"/>
            <a:ext cx="310614" cy="44705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
        <p:nvSpPr>
          <p:cNvPr id="18" name="Line 40">
            <a:extLst>
              <a:ext uri="{FF2B5EF4-FFF2-40B4-BE49-F238E27FC236}">
                <a16:creationId xmlns:a16="http://schemas.microsoft.com/office/drawing/2014/main" id="{74DDD0CE-2F6A-9941-89E2-EE9069778395}"/>
              </a:ext>
            </a:extLst>
          </p:cNvPr>
          <p:cNvSpPr>
            <a:spLocks noChangeShapeType="1"/>
          </p:cNvSpPr>
          <p:nvPr/>
        </p:nvSpPr>
        <p:spPr bwMode="auto">
          <a:xfrm rot="20390226" flipH="1" flipV="1">
            <a:off x="3985841" y="1742059"/>
            <a:ext cx="2919245" cy="187776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21" name="Line 40">
            <a:extLst>
              <a:ext uri="{FF2B5EF4-FFF2-40B4-BE49-F238E27FC236}">
                <a16:creationId xmlns:a16="http://schemas.microsoft.com/office/drawing/2014/main" id="{3BA6520D-BDC4-244C-815E-43F1ABBAB5B4}"/>
              </a:ext>
            </a:extLst>
          </p:cNvPr>
          <p:cNvSpPr>
            <a:spLocks noChangeShapeType="1"/>
          </p:cNvSpPr>
          <p:nvPr/>
        </p:nvSpPr>
        <p:spPr bwMode="auto">
          <a:xfrm rot="20390226" flipV="1">
            <a:off x="7589050" y="3351716"/>
            <a:ext cx="419738" cy="583654"/>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631547" y="3212976"/>
            <a:ext cx="1394996"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Titus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22" name="Text Box 7">
            <a:extLst>
              <a:ext uri="{FF2B5EF4-FFF2-40B4-BE49-F238E27FC236}">
                <a16:creationId xmlns:a16="http://schemas.microsoft.com/office/drawing/2014/main" id="{5803CD9B-6E9D-244D-A4EE-C78A372AE143}"/>
              </a:ext>
            </a:extLst>
          </p:cNvPr>
          <p:cNvSpPr txBox="1">
            <a:spLocks noChangeArrowheads="1"/>
          </p:cNvSpPr>
          <p:nvPr/>
        </p:nvSpPr>
        <p:spPr bwMode="auto">
          <a:xfrm>
            <a:off x="4461272" y="1934465"/>
            <a:ext cx="2031018"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Nicopolis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23" name="Text Box 7">
            <a:extLst>
              <a:ext uri="{FF2B5EF4-FFF2-40B4-BE49-F238E27FC236}">
                <a16:creationId xmlns:a16="http://schemas.microsoft.com/office/drawing/2014/main" id="{E14C47A8-5A79-AE4D-816A-27B9C150E554}"/>
              </a:ext>
            </a:extLst>
          </p:cNvPr>
          <p:cNvSpPr txBox="1">
            <a:spLocks noChangeArrowheads="1"/>
          </p:cNvSpPr>
          <p:nvPr/>
        </p:nvSpPr>
        <p:spPr bwMode="auto">
          <a:xfrm>
            <a:off x="7594765" y="1979069"/>
            <a:ext cx="1394996"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Troas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25" name="Line 40">
            <a:extLst>
              <a:ext uri="{FF2B5EF4-FFF2-40B4-BE49-F238E27FC236}">
                <a16:creationId xmlns:a16="http://schemas.microsoft.com/office/drawing/2014/main" id="{A28FED7E-BA3E-FD47-B44A-6A9F4F4FE42E}"/>
              </a:ext>
            </a:extLst>
          </p:cNvPr>
          <p:cNvSpPr>
            <a:spLocks noChangeShapeType="1"/>
          </p:cNvSpPr>
          <p:nvPr/>
        </p:nvSpPr>
        <p:spPr bwMode="auto">
          <a:xfrm rot="20390226">
            <a:off x="6972726" y="1752253"/>
            <a:ext cx="632959" cy="63125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26" name="Line 40">
            <a:extLst>
              <a:ext uri="{FF2B5EF4-FFF2-40B4-BE49-F238E27FC236}">
                <a16:creationId xmlns:a16="http://schemas.microsoft.com/office/drawing/2014/main" id="{5AA2C3FC-11AC-2A40-B619-C29EAA6E4B98}"/>
              </a:ext>
            </a:extLst>
          </p:cNvPr>
          <p:cNvSpPr>
            <a:spLocks noChangeShapeType="1"/>
          </p:cNvSpPr>
          <p:nvPr/>
        </p:nvSpPr>
        <p:spPr bwMode="auto">
          <a:xfrm rot="20390226" flipV="1">
            <a:off x="6473967" y="2002148"/>
            <a:ext cx="97653" cy="8100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20" name="Line 40">
            <a:extLst>
              <a:ext uri="{FF2B5EF4-FFF2-40B4-BE49-F238E27FC236}">
                <a16:creationId xmlns:a16="http://schemas.microsoft.com/office/drawing/2014/main" id="{FDDC8879-633F-6B40-A3BD-4D8A75F042BE}"/>
              </a:ext>
            </a:extLst>
          </p:cNvPr>
          <p:cNvSpPr>
            <a:spLocks noChangeShapeType="1"/>
          </p:cNvSpPr>
          <p:nvPr/>
        </p:nvSpPr>
        <p:spPr bwMode="auto">
          <a:xfrm rot="20390226">
            <a:off x="6643549" y="2362997"/>
            <a:ext cx="452687" cy="5788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27" name="Line 40">
            <a:extLst>
              <a:ext uri="{FF2B5EF4-FFF2-40B4-BE49-F238E27FC236}">
                <a16:creationId xmlns:a16="http://schemas.microsoft.com/office/drawing/2014/main" id="{D7441B54-6076-E142-8002-D34E14D24D9C}"/>
              </a:ext>
            </a:extLst>
          </p:cNvPr>
          <p:cNvSpPr>
            <a:spLocks noChangeShapeType="1"/>
          </p:cNvSpPr>
          <p:nvPr/>
        </p:nvSpPr>
        <p:spPr bwMode="auto">
          <a:xfrm rot="20390226">
            <a:off x="4031636" y="1635715"/>
            <a:ext cx="2172723" cy="155507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28" name="Line 40">
            <a:extLst>
              <a:ext uri="{FF2B5EF4-FFF2-40B4-BE49-F238E27FC236}">
                <a16:creationId xmlns:a16="http://schemas.microsoft.com/office/drawing/2014/main" id="{8AAF7094-7583-DA45-BBD7-B5A0A413B6E3}"/>
              </a:ext>
            </a:extLst>
          </p:cNvPr>
          <p:cNvSpPr>
            <a:spLocks noChangeShapeType="1"/>
          </p:cNvSpPr>
          <p:nvPr/>
        </p:nvSpPr>
        <p:spPr bwMode="auto">
          <a:xfrm rot="9590226">
            <a:off x="6580937" y="2063788"/>
            <a:ext cx="835912" cy="38109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9" name="Text Box 7">
            <a:extLst>
              <a:ext uri="{FF2B5EF4-FFF2-40B4-BE49-F238E27FC236}">
                <a16:creationId xmlns:a16="http://schemas.microsoft.com/office/drawing/2014/main" id="{E80FBC3D-C091-6949-85E4-9DC1F13F9DBD}"/>
              </a:ext>
            </a:extLst>
          </p:cNvPr>
          <p:cNvSpPr txBox="1">
            <a:spLocks noChangeArrowheads="1"/>
          </p:cNvSpPr>
          <p:nvPr/>
        </p:nvSpPr>
        <p:spPr bwMode="auto">
          <a:xfrm>
            <a:off x="2032395" y="1945611"/>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2 Timothy</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78273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 0 L -0.06007 0.17847 " pathEditMode="relative" ptsTypes="AA">
                                      <p:cBhvr>
                                        <p:cTn id="36" dur="2000" fill="hold"/>
                                        <p:tgtEl>
                                          <p:spTgt spid="16">
                                            <p:bg/>
                                          </p:spTgt>
                                        </p:tgtEl>
                                        <p:attrNameLst>
                                          <p:attrName>ppt_x</p:attrName>
                                          <p:attrName>ppt_y</p:attrName>
                                        </p:attrNameLst>
                                      </p:cBhvr>
                                    </p:animMotion>
                                  </p:childTnLst>
                                </p:cTn>
                              </p:par>
                              <p:par>
                                <p:cTn id="37" presetID="0" presetClass="path" presetSubtype="0" accel="50000" decel="50000" fill="hold" grpId="1" nodeType="withEffect">
                                  <p:stCondLst>
                                    <p:cond delay="0"/>
                                  </p:stCondLst>
                                  <p:childTnLst>
                                    <p:animMotion origin="layout" path="M 0 0 L -0.06007 0.17847 " pathEditMode="relative" ptsTypes="AA">
                                      <p:cBhvr>
                                        <p:cTn id="38" dur="2000" fill="hold"/>
                                        <p:tgtEl>
                                          <p:spTgt spid="16">
                                            <p:txEl>
                                              <p:pRg st="0" end="0"/>
                                            </p:txEl>
                                          </p:spTgt>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9">
                                            <p:bg/>
                                          </p:spTgt>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up)">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grpId="1" nodeType="clickEffect">
                                  <p:stCondLst>
                                    <p:cond delay="0"/>
                                  </p:stCondLst>
                                  <p:childTnLst>
                                    <p:animMotion origin="layout" path="M 0 0 L 0.58281 0.06574 " pathEditMode="relative" ptsTypes="AA">
                                      <p:cBhvr>
                                        <p:cTn id="78" dur="2000" fill="hold"/>
                                        <p:tgtEl>
                                          <p:spTgt spid="19">
                                            <p:bg/>
                                          </p:spTgt>
                                        </p:tgtEl>
                                        <p:attrNameLst>
                                          <p:attrName>ppt_x</p:attrName>
                                          <p:attrName>ppt_y</p:attrName>
                                        </p:attrNameLst>
                                      </p:cBhvr>
                                    </p:animMotion>
                                  </p:childTnLst>
                                </p:cTn>
                              </p:par>
                              <p:par>
                                <p:cTn id="79" presetID="0" presetClass="path" presetSubtype="0" accel="50000" decel="50000" fill="hold" grpId="1" nodeType="withEffect">
                                  <p:stCondLst>
                                    <p:cond delay="0"/>
                                  </p:stCondLst>
                                  <p:childTnLst>
                                    <p:animMotion origin="layout" path="M 0 0 L 0.58281 0.06574 " pathEditMode="relative" ptsTypes="AA">
                                      <p:cBhvr>
                                        <p:cTn id="80" dur="2000" fill="hold"/>
                                        <p:tgtEl>
                                          <p:spTgt spid="19">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8" grpId="0" animBg="1"/>
      <p:bldP spid="21" grpId="0" animBg="1"/>
      <p:bldP spid="16" grpId="0" uiExpand="1" build="allAtOnce" animBg="1"/>
      <p:bldP spid="16" grpId="1" uiExpand="1" build="allAtOnce" animBg="1"/>
      <p:bldP spid="25" grpId="0" animBg="1"/>
      <p:bldP spid="26" grpId="0" animBg="1"/>
      <p:bldP spid="20" grpId="0" animBg="1"/>
      <p:bldP spid="27" grpId="0" animBg="1"/>
      <p:bldP spid="28" grpId="0" animBg="1"/>
      <p:bldP spid="19" grpId="0" uiExpand="1" build="allAtOnce" animBg="1"/>
      <p:bldP spid="19" grpId="1" uiExpand="1"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7" name="Rectangle 2"/>
          <p:cNvSpPr>
            <a:spLocks noChangeArrowheads="1"/>
          </p:cNvSpPr>
          <p:nvPr/>
        </p:nvSpPr>
        <p:spPr bwMode="auto">
          <a:xfrm>
            <a:off x="381000" y="1254125"/>
            <a:ext cx="86868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Crete 				early Summer 66</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(Titus left there; Tit. 1:5)</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Asia Minor			Summer-Autumn 66</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Titus</a:t>
            </a: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written from Asia Minor 		Summer 66</a:t>
            </a:r>
          </a:p>
          <a:p>
            <a:pPr marL="349250" marR="0" lvl="0" indent="-34925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to Titus in Crete</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Nicopolis (Tit. 3:12)		Winter 66/67</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Troas (2 Tim. 4:13), 		Spring–Autumn 67</a:t>
            </a:r>
          </a:p>
          <a:p>
            <a:pPr marL="349250" marR="0" lvl="0" indent="-34925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Macedonia and Greece</a:t>
            </a:r>
          </a:p>
        </p:txBody>
      </p:sp>
      <p:sp>
        <p:nvSpPr>
          <p:cNvPr id="219138" name="Rectangle 3"/>
          <p:cNvSpPr>
            <a:spLocks noGrp="1" noChangeArrowheads="1"/>
          </p:cNvSpPr>
          <p:nvPr>
            <p:ph type="title" idx="4294967295"/>
          </p:nvPr>
        </p:nvSpPr>
        <p:spPr>
          <a:xfrm>
            <a:off x="838200" y="228600"/>
            <a:ext cx="7543800" cy="381000"/>
          </a:xfrm>
        </p:spPr>
        <p:txBody>
          <a:bodyPr/>
          <a:lstStyle/>
          <a:p>
            <a:pPr eaLnBrk="1" hangingPunct="1"/>
            <a:r>
              <a:rPr lang="en-US" sz="1200">
                <a:latin typeface="Times New Roman" charset="0"/>
                <a:ea typeface="ＭＳ Ｐゴシック" charset="0"/>
                <a:cs typeface="ＭＳ Ｐゴシック" charset="0"/>
              </a:rPr>
              <a:t>Date</a:t>
            </a:r>
            <a:r>
              <a:rPr lang="en-US" sz="1200">
                <a:latin typeface="Arial" charset="0"/>
                <a:ea typeface="ＭＳ Ｐゴシック" charset="0"/>
                <a:cs typeface="ＭＳ Ｐゴシック" charset="0"/>
              </a:rPr>
              <a:t> 3</a:t>
            </a:r>
            <a:endParaRPr lang="en-US" sz="1200">
              <a:latin typeface="Times New Roman" charset="0"/>
              <a:ea typeface="ＭＳ Ｐゴシック" charset="0"/>
              <a:cs typeface="ＭＳ Ｐゴシック" charset="0"/>
            </a:endParaRPr>
          </a:p>
        </p:txBody>
      </p:sp>
      <p:sp>
        <p:nvSpPr>
          <p:cNvPr id="219139"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Date</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19140" name="Text Box 5"/>
          <p:cNvSpPr txBox="1">
            <a:spLocks noChangeArrowheads="1"/>
          </p:cNvSpPr>
          <p:nvPr/>
        </p:nvSpPr>
        <p:spPr bwMode="auto">
          <a:xfrm>
            <a:off x="381000" y="4267200"/>
            <a:ext cx="86106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2nd Roman Imprisonment		</a:t>
            </a:r>
            <a:r>
              <a:rPr kumimoji="0" lang="en-US" altLang="zh-CN" sz="2400" b="1" i="0" u="none" strike="noStrike" kern="1200" cap="none" spc="0" normalizeH="0" baseline="0" noProof="0">
                <a:ln>
                  <a:noFill/>
                </a:ln>
                <a:solidFill>
                  <a:srgbClr val="000000"/>
                </a:solidFill>
                <a:effectLst/>
                <a:uLnTx/>
                <a:uFillTx/>
                <a:latin typeface="Arial Narrow" charset="0"/>
                <a:ea typeface="SimSun" charset="0"/>
                <a:cs typeface="SimSun" charset="0"/>
              </a:rPr>
              <a:t>Autumn 67–Spring 68</a:t>
            </a:r>
            <a:endParaRPr kumimoji="0" lang="en-US" altLang="zh-CN" sz="2400" b="0"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arrested and brought to Rome	Autumn 67</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2 Timothy</a:t>
            </a: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written from Rome 		Autumn 67</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to Timothy in Ephesus</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beheaded				Spring 68</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19141" name="Rectangle 6"/>
          <p:cNvSpPr>
            <a:spLocks noChangeArrowheads="1"/>
          </p:cNvSpPr>
          <p:nvPr/>
        </p:nvSpPr>
        <p:spPr bwMode="auto">
          <a:xfrm>
            <a:off x="381000" y="6324600"/>
            <a:ext cx="838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Destruction of Jerusalem		2 September 70</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19142" name="Rectangle 7"/>
          <p:cNvSpPr>
            <a:spLocks noChangeArrowheads="1"/>
          </p:cNvSpPr>
          <p:nvPr/>
        </p:nvSpPr>
        <p:spPr bwMode="auto">
          <a:xfrm>
            <a:off x="381000" y="2378075"/>
            <a:ext cx="8686800" cy="82232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Titus</a:t>
            </a:r>
            <a:r>
              <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rPr>
              <a:t> written from Asia Minor 		Summer 66</a:t>
            </a:r>
          </a:p>
          <a:p>
            <a:pPr marL="349250" marR="0" lvl="0" indent="-34925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rPr>
              <a:t>	to Titus in Crete</a:t>
            </a:r>
          </a:p>
        </p:txBody>
      </p:sp>
      <p:sp>
        <p:nvSpPr>
          <p:cNvPr id="219143" name="Text Box 9"/>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238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9144" name="Picture 10"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0" y="2543175"/>
            <a:ext cx="1524000" cy="88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381000" y="5029200"/>
            <a:ext cx="8763000" cy="1022350"/>
            <a:chOff x="240" y="3178"/>
            <a:chExt cx="5520" cy="644"/>
          </a:xfrm>
        </p:grpSpPr>
        <p:sp>
          <p:nvSpPr>
            <p:cNvPr id="219148" name="Text Box 12"/>
            <p:cNvSpPr txBox="1">
              <a:spLocks noChangeArrowheads="1"/>
            </p:cNvSpPr>
            <p:nvPr/>
          </p:nvSpPr>
          <p:spPr bwMode="auto">
            <a:xfrm>
              <a:off x="240" y="3178"/>
              <a:ext cx="5472" cy="523"/>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9250" indent="-349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2 Timothy</a:t>
              </a:r>
              <a:r>
                <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rPr>
                <a:t> written from Rome 		Autumn 67</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rPr>
                <a:t>	to Timothy in Ephesus</a:t>
              </a:r>
            </a:p>
          </p:txBody>
        </p:sp>
        <p:pic>
          <p:nvPicPr>
            <p:cNvPr id="219149" name="Picture 13"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 y="3264"/>
              <a:ext cx="960" cy="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WordArt 7">
            <a:extLst>
              <a:ext uri="{FF2B5EF4-FFF2-40B4-BE49-F238E27FC236}">
                <a16:creationId xmlns:a16="http://schemas.microsoft.com/office/drawing/2014/main" id="{4E41C8E6-46C1-AD37-802C-82A782D9D59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Pastorals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153" name="Rectangle 1026"/>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Circumstances</a:t>
            </a:r>
          </a:p>
        </p:txBody>
      </p:sp>
      <p:sp>
        <p:nvSpPr>
          <p:cNvPr id="305154" name="Text Box 1028"/>
          <p:cNvSpPr txBox="1">
            <a:spLocks noChangeArrowheads="1"/>
          </p:cNvSpPr>
          <p:nvPr/>
        </p:nvSpPr>
        <p:spPr bwMode="auto">
          <a:xfrm>
            <a:off x="3201988" y="152400"/>
            <a:ext cx="273367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Circumstances</a:t>
            </a:r>
            <a:endParaRPr lang="en-US" sz="2800" b="1">
              <a:solidFill>
                <a:srgbClr val="FFFFFF"/>
              </a:solidFill>
              <a:latin typeface="Arial" charset="0"/>
              <a:ea typeface="SimSun" charset="0"/>
              <a:cs typeface="SimSun" charset="0"/>
            </a:endParaRPr>
          </a:p>
        </p:txBody>
      </p:sp>
      <p:sp>
        <p:nvSpPr>
          <p:cNvPr id="305155" name="Text Box 1034"/>
          <p:cNvSpPr txBox="1">
            <a:spLocks noChangeArrowheads="1"/>
          </p:cNvSpPr>
          <p:nvPr/>
        </p:nvSpPr>
        <p:spPr bwMode="auto">
          <a:xfrm>
            <a:off x="609600" y="838200"/>
            <a:ext cx="7862888" cy="229235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solidFill>
                  <a:srgbClr val="FFFFFF"/>
                </a:solidFill>
                <a:latin typeface="Arial" charset="0"/>
                <a:ea typeface="SimSun" charset="0"/>
                <a:cs typeface="SimSun" charset="0"/>
              </a:rPr>
              <a:t>Origin / Recipients</a:t>
            </a:r>
            <a:endParaRPr lang="en-US" altLang="zh-CN" b="1">
              <a:solidFill>
                <a:srgbClr val="FFFFFF"/>
              </a:solidFill>
              <a:latin typeface="Arial" charset="0"/>
              <a:ea typeface="SimSun" charset="0"/>
              <a:cs typeface="SimSun" charset="0"/>
            </a:endParaRPr>
          </a:p>
          <a:p>
            <a:pPr algn="ctr" eaLnBrk="1" hangingPunct="1"/>
            <a:r>
              <a:rPr lang="en-US" altLang="zh-CN" b="1">
                <a:solidFill>
                  <a:srgbClr val="FFFFFF"/>
                </a:solidFill>
                <a:latin typeface="Arial" charset="0"/>
                <a:ea typeface="SimSun" charset="0"/>
                <a:cs typeface="SimSun" charset="0"/>
              </a:rPr>
              <a:t>Paul</a:t>
            </a:r>
            <a:r>
              <a:rPr lang="fr-FR" altLang="zh-CN" b="1">
                <a:solidFill>
                  <a:srgbClr val="FFFFFF"/>
                </a:solidFill>
                <a:latin typeface="Arial" charset="0"/>
                <a:ea typeface="SimSun" charset="0"/>
                <a:cs typeface="SimSun" charset="0"/>
              </a:rPr>
              <a:t>'</a:t>
            </a:r>
            <a:r>
              <a:rPr lang="en-US" altLang="zh-CN" b="1">
                <a:solidFill>
                  <a:srgbClr val="FFFFFF"/>
                </a:solidFill>
                <a:latin typeface="Arial" charset="0"/>
                <a:ea typeface="SimSun" charset="0"/>
                <a:cs typeface="SimSun" charset="0"/>
              </a:rPr>
              <a:t>s letter to Titus (Tit. 1:4) was sent from an unknown location in Asia Minor to Titus in Crete (Tit. 1:5).  Ephesus, Macedonia, and Corinth have been postulated, but the location of composition does not change its interpretation. </a:t>
            </a:r>
          </a:p>
        </p:txBody>
      </p:sp>
      <p:sp>
        <p:nvSpPr>
          <p:cNvPr id="21515" name="Text Box 1035"/>
          <p:cNvSpPr txBox="1">
            <a:spLocks noChangeArrowheads="1"/>
          </p:cNvSpPr>
          <p:nvPr/>
        </p:nvSpPr>
        <p:spPr bwMode="auto">
          <a:xfrm>
            <a:off x="152400" y="3352800"/>
            <a:ext cx="8763000" cy="338772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al" charset="0"/>
                <a:ea typeface="SimSun" charset="0"/>
                <a:cs typeface="SimSun" charset="0"/>
              </a:rPr>
              <a:t>Occasion</a:t>
            </a:r>
            <a:endParaRPr lang="en-US" altLang="zh-CN" b="1">
              <a:latin typeface="Arial" charset="0"/>
              <a:ea typeface="SimSun" charset="0"/>
              <a:cs typeface="SimSun" charset="0"/>
            </a:endParaRPr>
          </a:p>
          <a:p>
            <a:pPr algn="ctr" eaLnBrk="1" hangingPunct="1"/>
            <a:r>
              <a:rPr lang="en-US" altLang="zh-CN" b="1">
                <a:latin typeface="Arial" charset="0"/>
                <a:ea typeface="SimSun" charset="0"/>
                <a:cs typeface="SimSun" charset="0"/>
              </a:rPr>
              <a:t> Between Paul</a:t>
            </a:r>
            <a:r>
              <a:rPr lang="fr-FR" altLang="zh-CN" b="1">
                <a:latin typeface="Arial" charset="0"/>
                <a:ea typeface="SimSun" charset="0"/>
                <a:cs typeface="SimSun" charset="0"/>
              </a:rPr>
              <a:t>'</a:t>
            </a:r>
            <a:r>
              <a:rPr lang="en-US" altLang="zh-CN" b="1">
                <a:latin typeface="Arial" charset="0"/>
                <a:ea typeface="SimSun" charset="0"/>
                <a:cs typeface="SimSun" charset="0"/>
              </a:rPr>
              <a:t>s 1st and 2nd Roman imprisonments he and Titus traveled together to Crete.  With the evangelistic work well under way and many new Christians, Paul left Titus to organize the new believers into local churches, then he moved on to other ministries.  Shortly afterwards Paul penned the epistle to Titus to provide him with practical wisdom regarding church administration and the conduct of believers. </a:t>
            </a:r>
            <a:endParaRPr lang="en-US" b="1">
              <a:latin typeface="Arial" charset="0"/>
              <a:ea typeface="SimSun" charset="0"/>
              <a:cs typeface="SimSun" charset="0"/>
            </a:endParaRPr>
          </a:p>
        </p:txBody>
      </p:sp>
      <p:sp>
        <p:nvSpPr>
          <p:cNvPr id="305157" name="WordArt 103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
        <p:nvSpPr>
          <p:cNvPr id="305158" name="Text Box 191"/>
          <p:cNvSpPr txBox="1">
            <a:spLocks noChangeArrowheads="1"/>
          </p:cNvSpPr>
          <p:nvPr/>
        </p:nvSpPr>
        <p:spPr bwMode="auto">
          <a:xfrm>
            <a:off x="8294688" y="1524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body" idx="1"/>
          </p:nvPr>
        </p:nvSpPr>
        <p:spPr/>
        <p:txBody>
          <a:bodyPr/>
          <a:lstStyle/>
          <a:p>
            <a:pPr eaLnBrk="1" hangingPunct="1">
              <a:buFont typeface="Wingdings" charset="2"/>
              <a:buBlip>
                <a:blip r:embed="rId3"/>
              </a:buBlip>
              <a:defRPr/>
            </a:pPr>
            <a:endParaRPr lang="en-US">
              <a:ea typeface="+mn-ea"/>
              <a:cs typeface="+mn-cs"/>
            </a:endParaRPr>
          </a:p>
        </p:txBody>
      </p:sp>
      <p:pic>
        <p:nvPicPr>
          <p:cNvPr id="307202" name="Picture 1027" descr="4thJourney"/>
          <p:cNvPicPr>
            <a:picLocks noChangeAspect="1" noChangeArrowheads="1"/>
          </p:cNvPicPr>
          <p:nvPr/>
        </p:nvPicPr>
        <p:blipFill>
          <a:blip r:embed="rId4" cstate="screen">
            <a:extLst>
              <a:ext uri="{28A0092B-C50C-407E-A947-70E740481C1C}">
                <a14:useLocalDpi xmlns:a14="http://schemas.microsoft.com/office/drawing/2010/main"/>
              </a:ext>
            </a:extLst>
          </a:blip>
          <a:srcRect l="9616" t="4349" r="7729" b="10141"/>
          <a:stretch>
            <a:fillRect/>
          </a:stretch>
        </p:blipFill>
        <p:spPr bwMode="auto">
          <a:xfrm rot="-5400000">
            <a:off x="1447800" y="-838200"/>
            <a:ext cx="6248400"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6" name="Rectangle 1028"/>
          <p:cNvSpPr>
            <a:spLocks noGrp="1" noChangeArrowheads="1"/>
          </p:cNvSpPr>
          <p:nvPr>
            <p:ph type="title"/>
          </p:nvPr>
        </p:nvSpPr>
        <p:spPr>
          <a:xfrm>
            <a:off x="0" y="152400"/>
            <a:ext cx="8153400" cy="941388"/>
          </a:xfrm>
          <a:solidFill>
            <a:srgbClr val="FF0000"/>
          </a:solidFill>
        </p:spPr>
        <p:txBody>
          <a:bodyPr/>
          <a:lstStyle/>
          <a:p>
            <a:pPr eaLnBrk="1" hangingPunct="1">
              <a:defRPr/>
            </a:pPr>
            <a:r>
              <a:rPr lang="en-US" sz="4000" dirty="0">
                <a:latin typeface="Arial" charset="0"/>
                <a:ea typeface="ＭＳ Ｐゴシック" charset="0"/>
                <a:cs typeface="ＭＳ Ｐゴシック" charset="0"/>
              </a:rPr>
              <a:t>Paul</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s Fourth Missionary Journey</a:t>
            </a:r>
            <a:endParaRPr lang="en-US" dirty="0">
              <a:latin typeface="Arial" charset="0"/>
              <a:ea typeface="ＭＳ Ｐゴシック" charset="0"/>
              <a:cs typeface="ＭＳ Ｐゴシック" charset="0"/>
            </a:endParaRPr>
          </a:p>
        </p:txBody>
      </p:sp>
      <p:sp>
        <p:nvSpPr>
          <p:cNvPr id="307204" name="Text Box 1029"/>
          <p:cNvSpPr txBox="1">
            <a:spLocks noChangeArrowheads="1"/>
          </p:cNvSpPr>
          <p:nvPr/>
        </p:nvSpPr>
        <p:spPr bwMode="auto">
          <a:xfrm>
            <a:off x="8172450" y="76200"/>
            <a:ext cx="895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168</a:t>
            </a:r>
          </a:p>
        </p:txBody>
      </p:sp>
      <p:sp>
        <p:nvSpPr>
          <p:cNvPr id="105478" name="Text Box 1030"/>
          <p:cNvSpPr txBox="1">
            <a:spLocks noChangeArrowheads="1"/>
          </p:cNvSpPr>
          <p:nvPr/>
        </p:nvSpPr>
        <p:spPr bwMode="auto">
          <a:xfrm>
            <a:off x="533400" y="1295400"/>
            <a:ext cx="8382000" cy="5216525"/>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2800" b="1">
                <a:latin typeface="Arial" charset="0"/>
              </a:rPr>
              <a:t>"Paul also obtained the reward of patient endurance, after being seven times thrown into captivity, compelled to flee, and stoned. After preaching both in the east and west, he gained the illustrious reputation due to his faith, having taught righteousness to the whole world, and </a:t>
            </a:r>
            <a:r>
              <a:rPr lang="en-US" altLang="ja-JP" sz="2800" b="1">
                <a:solidFill>
                  <a:srgbClr val="FFFF00"/>
                </a:solidFill>
                <a:latin typeface="Arial" charset="0"/>
              </a:rPr>
              <a:t>come to the extreme limit of the west</a:t>
            </a:r>
            <a:r>
              <a:rPr lang="en-US" altLang="ja-JP" sz="2800" b="1">
                <a:latin typeface="Arial" charset="0"/>
              </a:rPr>
              <a:t>, and suffered martyrdom under the prefects. Thus was he removed from the world, and went into the holy place, having proved himself a striking example of patience."</a:t>
            </a:r>
          </a:p>
          <a:p>
            <a:pPr algn="r" eaLnBrk="1" hangingPunct="1"/>
            <a:r>
              <a:rPr lang="en-US" sz="2800" b="1" i="1">
                <a:latin typeface="Arial" charset="0"/>
              </a:rPr>
              <a:t>1 Clement 5</a:t>
            </a:r>
            <a:endParaRPr lang="en-US" sz="28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Effect transition="in" filter="strips(downLeft)">
                                      <p:cBhvr>
                                        <p:cTn id="7" dur="5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49" name="Rectangle 2"/>
          <p:cNvSpPr>
            <a:spLocks noGrp="1" noChangeArrowheads="1"/>
          </p:cNvSpPr>
          <p:nvPr>
            <p:ph type="title" idx="4294967295"/>
          </p:nvPr>
        </p:nvSpPr>
        <p:spPr>
          <a:xfrm>
            <a:off x="3200400" y="228600"/>
            <a:ext cx="3886200" cy="381000"/>
          </a:xfrm>
        </p:spPr>
        <p:txBody>
          <a:bodyPr/>
          <a:lstStyle/>
          <a:p>
            <a:pPr algn="l" eaLnBrk="1" hangingPunct="1"/>
            <a:r>
              <a:rPr lang="en-US" sz="1200" dirty="0">
                <a:ea typeface="ＭＳ Ｐゴシック" charset="0"/>
                <a:cs typeface="ＭＳ Ｐゴシック" charset="0"/>
              </a:rPr>
              <a:t>Similarities of Titus &amp; 2 Tim</a:t>
            </a:r>
          </a:p>
        </p:txBody>
      </p:sp>
      <p:sp>
        <p:nvSpPr>
          <p:cNvPr id="309250" name="Text Box 3"/>
          <p:cNvSpPr txBox="1">
            <a:spLocks noChangeArrowheads="1"/>
          </p:cNvSpPr>
          <p:nvPr/>
        </p:nvSpPr>
        <p:spPr bwMode="auto">
          <a:xfrm>
            <a:off x="8343900" y="1158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rPr>
              <a:t>243</a:t>
            </a:r>
          </a:p>
        </p:txBody>
      </p:sp>
      <p:sp>
        <p:nvSpPr>
          <p:cNvPr id="309251" name="Text Box 4"/>
          <p:cNvSpPr txBox="1">
            <a:spLocks noChangeArrowheads="1"/>
          </p:cNvSpPr>
          <p:nvPr/>
        </p:nvSpPr>
        <p:spPr bwMode="auto">
          <a:xfrm>
            <a:off x="2987675" y="152400"/>
            <a:ext cx="3198813"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latin typeface="Arial" charset="0"/>
                <a:ea typeface="SimSun" charset="0"/>
                <a:cs typeface="SimSun" charset="0"/>
              </a:rPr>
              <a:t>Titus &amp; 2 Timothy</a:t>
            </a:r>
            <a:endParaRPr lang="en-US" sz="2800" b="1">
              <a:solidFill>
                <a:srgbClr val="FFFFFF"/>
              </a:solidFill>
              <a:latin typeface="Arial" charset="0"/>
              <a:ea typeface="SimSun" charset="0"/>
              <a:cs typeface="SimSun" charset="0"/>
            </a:endParaRPr>
          </a:p>
        </p:txBody>
      </p:sp>
      <p:sp>
        <p:nvSpPr>
          <p:cNvPr id="22537" name="Rectangle 9"/>
          <p:cNvSpPr>
            <a:spLocks noChangeArrowheads="1"/>
          </p:cNvSpPr>
          <p:nvPr/>
        </p:nvSpPr>
        <p:spPr bwMode="auto">
          <a:xfrm>
            <a:off x="327025" y="1752600"/>
            <a:ext cx="4024313"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Written in freedom at Asia Minor (AD 66)</a:t>
            </a:r>
          </a:p>
        </p:txBody>
      </p:sp>
      <p:sp>
        <p:nvSpPr>
          <p:cNvPr id="22538" name="Rectangle 10"/>
          <p:cNvSpPr>
            <a:spLocks noChangeArrowheads="1"/>
          </p:cNvSpPr>
          <p:nvPr/>
        </p:nvSpPr>
        <p:spPr bwMode="auto">
          <a:xfrm>
            <a:off x="4732338" y="1752600"/>
            <a:ext cx="4194175"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Written in captivity at Rome (AD 67)</a:t>
            </a:r>
          </a:p>
        </p:txBody>
      </p:sp>
      <p:sp>
        <p:nvSpPr>
          <p:cNvPr id="22539" name="Rectangle 11"/>
          <p:cNvSpPr>
            <a:spLocks noChangeArrowheads="1"/>
          </p:cNvSpPr>
          <p:nvPr/>
        </p:nvSpPr>
        <p:spPr bwMode="auto">
          <a:xfrm>
            <a:off x="327025" y="2697163"/>
            <a:ext cx="4024313"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Briefer (3 chapters, 46 verses)</a:t>
            </a:r>
          </a:p>
        </p:txBody>
      </p:sp>
      <p:sp>
        <p:nvSpPr>
          <p:cNvPr id="22540" name="Rectangle 12"/>
          <p:cNvSpPr>
            <a:spLocks noChangeArrowheads="1"/>
          </p:cNvSpPr>
          <p:nvPr/>
        </p:nvSpPr>
        <p:spPr bwMode="auto">
          <a:xfrm>
            <a:off x="4732338" y="2697163"/>
            <a:ext cx="4194175"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Longer (4 chapters, 83 verses)</a:t>
            </a:r>
          </a:p>
        </p:txBody>
      </p:sp>
      <p:sp>
        <p:nvSpPr>
          <p:cNvPr id="22541" name="Rectangle 13"/>
          <p:cNvSpPr>
            <a:spLocks noChangeArrowheads="1"/>
          </p:cNvSpPr>
          <p:nvPr/>
        </p:nvSpPr>
        <p:spPr bwMode="auto">
          <a:xfrm>
            <a:off x="327025" y="3641725"/>
            <a:ext cx="4024313"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More official, less personal </a:t>
            </a:r>
          </a:p>
          <a:p>
            <a:r>
              <a:rPr lang="en-US" altLang="zh-CN" b="1">
                <a:latin typeface="Arial" charset="0"/>
                <a:ea typeface="SimSun" charset="0"/>
                <a:cs typeface="SimSun" charset="0"/>
              </a:rPr>
              <a:t>(6 names used)</a:t>
            </a:r>
          </a:p>
        </p:txBody>
      </p:sp>
      <p:sp>
        <p:nvSpPr>
          <p:cNvPr id="22542" name="Rectangle 14"/>
          <p:cNvSpPr>
            <a:spLocks noChangeArrowheads="1"/>
          </p:cNvSpPr>
          <p:nvPr/>
        </p:nvSpPr>
        <p:spPr bwMode="auto">
          <a:xfrm>
            <a:off x="4732338" y="3641725"/>
            <a:ext cx="419417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Warm, informal </a:t>
            </a:r>
          </a:p>
          <a:p>
            <a:r>
              <a:rPr lang="en-US" altLang="zh-CN" b="1">
                <a:latin typeface="Arial" charset="0"/>
                <a:ea typeface="SimSun" charset="0"/>
                <a:cs typeface="SimSun" charset="0"/>
              </a:rPr>
              <a:t>(20 names used)</a:t>
            </a:r>
          </a:p>
        </p:txBody>
      </p:sp>
      <p:sp>
        <p:nvSpPr>
          <p:cNvPr id="22543" name="Rectangle 15"/>
          <p:cNvSpPr>
            <a:spLocks noChangeArrowheads="1"/>
          </p:cNvSpPr>
          <p:nvPr/>
        </p:nvSpPr>
        <p:spPr bwMode="auto">
          <a:xfrm>
            <a:off x="327025" y="4587875"/>
            <a:ext cx="4024313"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Teaches how the church is to be organized</a:t>
            </a:r>
          </a:p>
        </p:txBody>
      </p:sp>
      <p:sp>
        <p:nvSpPr>
          <p:cNvPr id="22544" name="Rectangle 16"/>
          <p:cNvSpPr>
            <a:spLocks noChangeArrowheads="1"/>
          </p:cNvSpPr>
          <p:nvPr/>
        </p:nvSpPr>
        <p:spPr bwMode="auto">
          <a:xfrm>
            <a:off x="4732338" y="4587875"/>
            <a:ext cx="4194175"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dirty="0">
                <a:latin typeface="Arial" charset="0"/>
                <a:ea typeface="SimSun" charset="0"/>
                <a:cs typeface="SimSun" charset="0"/>
              </a:rPr>
              <a:t>Teaches how the church is to be led</a:t>
            </a:r>
          </a:p>
        </p:txBody>
      </p:sp>
      <p:grpSp>
        <p:nvGrpSpPr>
          <p:cNvPr id="309260" name="Group 20"/>
          <p:cNvGrpSpPr>
            <a:grpSpLocks/>
          </p:cNvGrpSpPr>
          <p:nvPr/>
        </p:nvGrpSpPr>
        <p:grpSpPr bwMode="auto">
          <a:xfrm>
            <a:off x="228600" y="762000"/>
            <a:ext cx="4221163" cy="990600"/>
            <a:chOff x="0" y="0"/>
            <a:chExt cx="1849" cy="413"/>
          </a:xfrm>
        </p:grpSpPr>
        <p:sp>
          <p:nvSpPr>
            <p:cNvPr id="98329" name="Rectangle 7"/>
            <p:cNvSpPr>
              <a:spLocks noChangeArrowheads="1"/>
            </p:cNvSpPr>
            <p:nvPr/>
          </p:nvSpPr>
          <p:spPr bwMode="auto">
            <a:xfrm>
              <a:off x="43" y="0"/>
              <a:ext cx="1763"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en-US" altLang="zh-CN" sz="2800" b="1">
                  <a:solidFill>
                    <a:srgbClr val="FFFFFF"/>
                  </a:solidFill>
                  <a:effectLst>
                    <a:outerShdw blurRad="38100" dist="38100" dir="2700000" algn="tl">
                      <a:srgbClr val="000000"/>
                    </a:outerShdw>
                  </a:effectLst>
                  <a:latin typeface="Arial" charset="0"/>
                  <a:ea typeface="SimSun" charset="0"/>
                  <a:cs typeface="SimSun" charset="0"/>
                </a:rPr>
                <a:t>Titus</a:t>
              </a:r>
            </a:p>
          </p:txBody>
        </p:sp>
        <p:sp>
          <p:nvSpPr>
            <p:cNvPr id="309273" name="Rectangle 19"/>
            <p:cNvSpPr>
              <a:spLocks noChangeArrowheads="1"/>
            </p:cNvSpPr>
            <p:nvPr/>
          </p:nvSpPr>
          <p:spPr bwMode="auto">
            <a:xfrm>
              <a:off x="0" y="0"/>
              <a:ext cx="1849"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endParaRPr>
            </a:p>
          </p:txBody>
        </p:sp>
      </p:grpSp>
      <p:grpSp>
        <p:nvGrpSpPr>
          <p:cNvPr id="309261" name="Group 22"/>
          <p:cNvGrpSpPr>
            <a:grpSpLocks/>
          </p:cNvGrpSpPr>
          <p:nvPr/>
        </p:nvGrpSpPr>
        <p:grpSpPr bwMode="auto">
          <a:xfrm>
            <a:off x="4648200" y="762000"/>
            <a:ext cx="4389438" cy="990600"/>
            <a:chOff x="1849" y="0"/>
            <a:chExt cx="1923" cy="413"/>
          </a:xfrm>
        </p:grpSpPr>
        <p:sp>
          <p:nvSpPr>
            <p:cNvPr id="98327" name="Rectangle 8"/>
            <p:cNvSpPr>
              <a:spLocks noChangeArrowheads="1"/>
            </p:cNvSpPr>
            <p:nvPr/>
          </p:nvSpPr>
          <p:spPr bwMode="auto">
            <a:xfrm>
              <a:off x="1892" y="0"/>
              <a:ext cx="1837"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en-US" altLang="zh-CN" sz="2800" b="1">
                  <a:solidFill>
                    <a:srgbClr val="FFFFFF"/>
                  </a:solidFill>
                  <a:effectLst>
                    <a:outerShdw blurRad="38100" dist="38100" dir="2700000" algn="tl">
                      <a:srgbClr val="000000"/>
                    </a:outerShdw>
                  </a:effectLst>
                  <a:latin typeface="Arial" charset="0"/>
                  <a:ea typeface="SimSun" charset="0"/>
                  <a:cs typeface="SimSun" charset="0"/>
                </a:rPr>
                <a:t>2 Timothy</a:t>
              </a:r>
            </a:p>
          </p:txBody>
        </p:sp>
        <p:sp>
          <p:nvSpPr>
            <p:cNvPr id="309271" name="Rectangle 21"/>
            <p:cNvSpPr>
              <a:spLocks noChangeArrowheads="1"/>
            </p:cNvSpPr>
            <p:nvPr/>
          </p:nvSpPr>
          <p:spPr bwMode="auto">
            <a:xfrm>
              <a:off x="1849" y="0"/>
              <a:ext cx="1923"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endParaRPr>
            </a:p>
          </p:txBody>
        </p:sp>
      </p:grpSp>
      <p:grpSp>
        <p:nvGrpSpPr>
          <p:cNvPr id="4" name="Group 24"/>
          <p:cNvGrpSpPr>
            <a:grpSpLocks/>
          </p:cNvGrpSpPr>
          <p:nvPr/>
        </p:nvGrpSpPr>
        <p:grpSpPr bwMode="auto">
          <a:xfrm>
            <a:off x="228600" y="5532438"/>
            <a:ext cx="4221163" cy="944562"/>
            <a:chOff x="0" y="1989"/>
            <a:chExt cx="1849" cy="394"/>
          </a:xfrm>
        </p:grpSpPr>
        <p:sp>
          <p:nvSpPr>
            <p:cNvPr id="309268" name="Rectangle 17"/>
            <p:cNvSpPr>
              <a:spLocks noChangeArrowheads="1"/>
            </p:cNvSpPr>
            <p:nvPr/>
          </p:nvSpPr>
          <p:spPr bwMode="auto">
            <a:xfrm>
              <a:off x="43" y="1989"/>
              <a:ext cx="1763"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Emphasis on sound conduct</a:t>
              </a:r>
            </a:p>
          </p:txBody>
        </p:sp>
        <p:sp>
          <p:nvSpPr>
            <p:cNvPr id="309269" name="Rectangle 23"/>
            <p:cNvSpPr>
              <a:spLocks noChangeArrowheads="1"/>
            </p:cNvSpPr>
            <p:nvPr/>
          </p:nvSpPr>
          <p:spPr bwMode="auto">
            <a:xfrm>
              <a:off x="0" y="1989"/>
              <a:ext cx="1849"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endParaRPr>
            </a:p>
          </p:txBody>
        </p:sp>
      </p:grpSp>
      <p:grpSp>
        <p:nvGrpSpPr>
          <p:cNvPr id="5" name="Group 26"/>
          <p:cNvGrpSpPr>
            <a:grpSpLocks/>
          </p:cNvGrpSpPr>
          <p:nvPr/>
        </p:nvGrpSpPr>
        <p:grpSpPr bwMode="auto">
          <a:xfrm>
            <a:off x="4648200" y="5532438"/>
            <a:ext cx="4389438" cy="944562"/>
            <a:chOff x="1849" y="1989"/>
            <a:chExt cx="1923" cy="394"/>
          </a:xfrm>
        </p:grpSpPr>
        <p:sp>
          <p:nvSpPr>
            <p:cNvPr id="309266" name="Rectangle 18"/>
            <p:cNvSpPr>
              <a:spLocks noChangeArrowheads="1"/>
            </p:cNvSpPr>
            <p:nvPr/>
          </p:nvSpPr>
          <p:spPr bwMode="auto">
            <a:xfrm>
              <a:off x="1892" y="1989"/>
              <a:ext cx="1837"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Emphasis on sound doctrine</a:t>
              </a:r>
            </a:p>
          </p:txBody>
        </p:sp>
        <p:sp>
          <p:nvSpPr>
            <p:cNvPr id="309267" name="Rectangle 25"/>
            <p:cNvSpPr>
              <a:spLocks noChangeArrowheads="1"/>
            </p:cNvSpPr>
            <p:nvPr/>
          </p:nvSpPr>
          <p:spPr bwMode="auto">
            <a:xfrm>
              <a:off x="1849" y="1989"/>
              <a:ext cx="1923"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endParaRPr>
            </a:p>
          </p:txBody>
        </p:sp>
      </p:grpSp>
      <p:sp>
        <p:nvSpPr>
          <p:cNvPr id="309264" name="Line 29"/>
          <p:cNvSpPr>
            <a:spLocks noChangeShapeType="1"/>
          </p:cNvSpPr>
          <p:nvPr/>
        </p:nvSpPr>
        <p:spPr bwMode="auto">
          <a:xfrm>
            <a:off x="4572000" y="1752600"/>
            <a:ext cx="0" cy="4419600"/>
          </a:xfrm>
          <a:prstGeom prst="line">
            <a:avLst/>
          </a:prstGeom>
          <a:noFill/>
          <a:ln w="25400"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endParaRPr>
          </a:p>
        </p:txBody>
      </p:sp>
      <p:sp>
        <p:nvSpPr>
          <p:cNvPr id="309265" name="WordArt 3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b="1"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p:cTn id="7" dur="1000" fill="hold"/>
                                        <p:tgtEl>
                                          <p:spTgt spid="22537"/>
                                        </p:tgtEl>
                                        <p:attrNameLst>
                                          <p:attrName>ppt_w</p:attrName>
                                        </p:attrNameLst>
                                      </p:cBhvr>
                                      <p:tavLst>
                                        <p:tav tm="0">
                                          <p:val>
                                            <p:strVal val="#ppt_w+.3"/>
                                          </p:val>
                                        </p:tav>
                                        <p:tav tm="100000">
                                          <p:val>
                                            <p:strVal val="#ppt_w"/>
                                          </p:val>
                                        </p:tav>
                                      </p:tavLst>
                                    </p:anim>
                                    <p:anim calcmode="lin" valueType="num">
                                      <p:cBhvr>
                                        <p:cTn id="8" dur="1000" fill="hold"/>
                                        <p:tgtEl>
                                          <p:spTgt spid="22537"/>
                                        </p:tgtEl>
                                        <p:attrNameLst>
                                          <p:attrName>ppt_h</p:attrName>
                                        </p:attrNameLst>
                                      </p:cBhvr>
                                      <p:tavLst>
                                        <p:tav tm="0">
                                          <p:val>
                                            <p:strVal val="#ppt_h"/>
                                          </p:val>
                                        </p:tav>
                                        <p:tav tm="100000">
                                          <p:val>
                                            <p:strVal val="#ppt_h"/>
                                          </p:val>
                                        </p:tav>
                                      </p:tavLst>
                                    </p:anim>
                                    <p:animEffect transition="in" filter="fade">
                                      <p:cBhvr>
                                        <p:cTn id="9" dur="1000"/>
                                        <p:tgtEl>
                                          <p:spTgt spid="225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2538"/>
                                        </p:tgtEl>
                                        <p:attrNameLst>
                                          <p:attrName>style.visibility</p:attrName>
                                        </p:attrNameLst>
                                      </p:cBhvr>
                                      <p:to>
                                        <p:strVal val="visible"/>
                                      </p:to>
                                    </p:set>
                                    <p:anim calcmode="lin" valueType="num">
                                      <p:cBhvr>
                                        <p:cTn id="14" dur="1000" fill="hold"/>
                                        <p:tgtEl>
                                          <p:spTgt spid="22538"/>
                                        </p:tgtEl>
                                        <p:attrNameLst>
                                          <p:attrName>ppt_w</p:attrName>
                                        </p:attrNameLst>
                                      </p:cBhvr>
                                      <p:tavLst>
                                        <p:tav tm="0">
                                          <p:val>
                                            <p:strVal val="#ppt_w+.3"/>
                                          </p:val>
                                        </p:tav>
                                        <p:tav tm="100000">
                                          <p:val>
                                            <p:strVal val="#ppt_w"/>
                                          </p:val>
                                        </p:tav>
                                      </p:tavLst>
                                    </p:anim>
                                    <p:anim calcmode="lin" valueType="num">
                                      <p:cBhvr>
                                        <p:cTn id="15" dur="1000" fill="hold"/>
                                        <p:tgtEl>
                                          <p:spTgt spid="22538"/>
                                        </p:tgtEl>
                                        <p:attrNameLst>
                                          <p:attrName>ppt_h</p:attrName>
                                        </p:attrNameLst>
                                      </p:cBhvr>
                                      <p:tavLst>
                                        <p:tav tm="0">
                                          <p:val>
                                            <p:strVal val="#ppt_h"/>
                                          </p:val>
                                        </p:tav>
                                        <p:tav tm="100000">
                                          <p:val>
                                            <p:strVal val="#ppt_h"/>
                                          </p:val>
                                        </p:tav>
                                      </p:tavLst>
                                    </p:anim>
                                    <p:animEffect transition="in" filter="fade">
                                      <p:cBhvr>
                                        <p:cTn id="16" dur="1000"/>
                                        <p:tgtEl>
                                          <p:spTgt spid="225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2539"/>
                                        </p:tgtEl>
                                        <p:attrNameLst>
                                          <p:attrName>style.visibility</p:attrName>
                                        </p:attrNameLst>
                                      </p:cBhvr>
                                      <p:to>
                                        <p:strVal val="visible"/>
                                      </p:to>
                                    </p:set>
                                    <p:anim calcmode="lin" valueType="num">
                                      <p:cBhvr>
                                        <p:cTn id="21" dur="1000" fill="hold"/>
                                        <p:tgtEl>
                                          <p:spTgt spid="22539"/>
                                        </p:tgtEl>
                                        <p:attrNameLst>
                                          <p:attrName>ppt_w</p:attrName>
                                        </p:attrNameLst>
                                      </p:cBhvr>
                                      <p:tavLst>
                                        <p:tav tm="0">
                                          <p:val>
                                            <p:strVal val="#ppt_w+.3"/>
                                          </p:val>
                                        </p:tav>
                                        <p:tav tm="100000">
                                          <p:val>
                                            <p:strVal val="#ppt_w"/>
                                          </p:val>
                                        </p:tav>
                                      </p:tavLst>
                                    </p:anim>
                                    <p:anim calcmode="lin" valueType="num">
                                      <p:cBhvr>
                                        <p:cTn id="22" dur="1000" fill="hold"/>
                                        <p:tgtEl>
                                          <p:spTgt spid="22539"/>
                                        </p:tgtEl>
                                        <p:attrNameLst>
                                          <p:attrName>ppt_h</p:attrName>
                                        </p:attrNameLst>
                                      </p:cBhvr>
                                      <p:tavLst>
                                        <p:tav tm="0">
                                          <p:val>
                                            <p:strVal val="#ppt_h"/>
                                          </p:val>
                                        </p:tav>
                                        <p:tav tm="100000">
                                          <p:val>
                                            <p:strVal val="#ppt_h"/>
                                          </p:val>
                                        </p:tav>
                                      </p:tavLst>
                                    </p:anim>
                                    <p:animEffect transition="in" filter="fade">
                                      <p:cBhvr>
                                        <p:cTn id="23" dur="1000"/>
                                        <p:tgtEl>
                                          <p:spTgt spid="225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2540"/>
                                        </p:tgtEl>
                                        <p:attrNameLst>
                                          <p:attrName>style.visibility</p:attrName>
                                        </p:attrNameLst>
                                      </p:cBhvr>
                                      <p:to>
                                        <p:strVal val="visible"/>
                                      </p:to>
                                    </p:set>
                                    <p:anim calcmode="lin" valueType="num">
                                      <p:cBhvr>
                                        <p:cTn id="28" dur="1000" fill="hold"/>
                                        <p:tgtEl>
                                          <p:spTgt spid="22540"/>
                                        </p:tgtEl>
                                        <p:attrNameLst>
                                          <p:attrName>ppt_w</p:attrName>
                                        </p:attrNameLst>
                                      </p:cBhvr>
                                      <p:tavLst>
                                        <p:tav tm="0">
                                          <p:val>
                                            <p:strVal val="#ppt_w+.3"/>
                                          </p:val>
                                        </p:tav>
                                        <p:tav tm="100000">
                                          <p:val>
                                            <p:strVal val="#ppt_w"/>
                                          </p:val>
                                        </p:tav>
                                      </p:tavLst>
                                    </p:anim>
                                    <p:anim calcmode="lin" valueType="num">
                                      <p:cBhvr>
                                        <p:cTn id="29" dur="1000" fill="hold"/>
                                        <p:tgtEl>
                                          <p:spTgt spid="22540"/>
                                        </p:tgtEl>
                                        <p:attrNameLst>
                                          <p:attrName>ppt_h</p:attrName>
                                        </p:attrNameLst>
                                      </p:cBhvr>
                                      <p:tavLst>
                                        <p:tav tm="0">
                                          <p:val>
                                            <p:strVal val="#ppt_h"/>
                                          </p:val>
                                        </p:tav>
                                        <p:tav tm="100000">
                                          <p:val>
                                            <p:strVal val="#ppt_h"/>
                                          </p:val>
                                        </p:tav>
                                      </p:tavLst>
                                    </p:anim>
                                    <p:animEffect transition="in" filter="fade">
                                      <p:cBhvr>
                                        <p:cTn id="30" dur="1000"/>
                                        <p:tgtEl>
                                          <p:spTgt spid="2254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22541"/>
                                        </p:tgtEl>
                                        <p:attrNameLst>
                                          <p:attrName>style.visibility</p:attrName>
                                        </p:attrNameLst>
                                      </p:cBhvr>
                                      <p:to>
                                        <p:strVal val="visible"/>
                                      </p:to>
                                    </p:set>
                                    <p:anim calcmode="lin" valueType="num">
                                      <p:cBhvr>
                                        <p:cTn id="35" dur="1000" fill="hold"/>
                                        <p:tgtEl>
                                          <p:spTgt spid="22541"/>
                                        </p:tgtEl>
                                        <p:attrNameLst>
                                          <p:attrName>ppt_w</p:attrName>
                                        </p:attrNameLst>
                                      </p:cBhvr>
                                      <p:tavLst>
                                        <p:tav tm="0">
                                          <p:val>
                                            <p:strVal val="#ppt_w+.3"/>
                                          </p:val>
                                        </p:tav>
                                        <p:tav tm="100000">
                                          <p:val>
                                            <p:strVal val="#ppt_w"/>
                                          </p:val>
                                        </p:tav>
                                      </p:tavLst>
                                    </p:anim>
                                    <p:anim calcmode="lin" valueType="num">
                                      <p:cBhvr>
                                        <p:cTn id="36" dur="1000" fill="hold"/>
                                        <p:tgtEl>
                                          <p:spTgt spid="22541"/>
                                        </p:tgtEl>
                                        <p:attrNameLst>
                                          <p:attrName>ppt_h</p:attrName>
                                        </p:attrNameLst>
                                      </p:cBhvr>
                                      <p:tavLst>
                                        <p:tav tm="0">
                                          <p:val>
                                            <p:strVal val="#ppt_h"/>
                                          </p:val>
                                        </p:tav>
                                        <p:tav tm="100000">
                                          <p:val>
                                            <p:strVal val="#ppt_h"/>
                                          </p:val>
                                        </p:tav>
                                      </p:tavLst>
                                    </p:anim>
                                    <p:animEffect transition="in" filter="fade">
                                      <p:cBhvr>
                                        <p:cTn id="37" dur="1000"/>
                                        <p:tgtEl>
                                          <p:spTgt spid="22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22542"/>
                                        </p:tgtEl>
                                        <p:attrNameLst>
                                          <p:attrName>style.visibility</p:attrName>
                                        </p:attrNameLst>
                                      </p:cBhvr>
                                      <p:to>
                                        <p:strVal val="visible"/>
                                      </p:to>
                                    </p:set>
                                    <p:anim calcmode="lin" valueType="num">
                                      <p:cBhvr>
                                        <p:cTn id="42" dur="1000" fill="hold"/>
                                        <p:tgtEl>
                                          <p:spTgt spid="22542"/>
                                        </p:tgtEl>
                                        <p:attrNameLst>
                                          <p:attrName>ppt_w</p:attrName>
                                        </p:attrNameLst>
                                      </p:cBhvr>
                                      <p:tavLst>
                                        <p:tav tm="0">
                                          <p:val>
                                            <p:strVal val="#ppt_w+.3"/>
                                          </p:val>
                                        </p:tav>
                                        <p:tav tm="100000">
                                          <p:val>
                                            <p:strVal val="#ppt_w"/>
                                          </p:val>
                                        </p:tav>
                                      </p:tavLst>
                                    </p:anim>
                                    <p:anim calcmode="lin" valueType="num">
                                      <p:cBhvr>
                                        <p:cTn id="43" dur="1000" fill="hold"/>
                                        <p:tgtEl>
                                          <p:spTgt spid="22542"/>
                                        </p:tgtEl>
                                        <p:attrNameLst>
                                          <p:attrName>ppt_h</p:attrName>
                                        </p:attrNameLst>
                                      </p:cBhvr>
                                      <p:tavLst>
                                        <p:tav tm="0">
                                          <p:val>
                                            <p:strVal val="#ppt_h"/>
                                          </p:val>
                                        </p:tav>
                                        <p:tav tm="100000">
                                          <p:val>
                                            <p:strVal val="#ppt_h"/>
                                          </p:val>
                                        </p:tav>
                                      </p:tavLst>
                                    </p:anim>
                                    <p:animEffect transition="in" filter="fade">
                                      <p:cBhvr>
                                        <p:cTn id="44" dur="1000"/>
                                        <p:tgtEl>
                                          <p:spTgt spid="225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22543"/>
                                        </p:tgtEl>
                                        <p:attrNameLst>
                                          <p:attrName>style.visibility</p:attrName>
                                        </p:attrNameLst>
                                      </p:cBhvr>
                                      <p:to>
                                        <p:strVal val="visible"/>
                                      </p:to>
                                    </p:set>
                                    <p:anim calcmode="lin" valueType="num">
                                      <p:cBhvr>
                                        <p:cTn id="49" dur="1000" fill="hold"/>
                                        <p:tgtEl>
                                          <p:spTgt spid="22543"/>
                                        </p:tgtEl>
                                        <p:attrNameLst>
                                          <p:attrName>ppt_w</p:attrName>
                                        </p:attrNameLst>
                                      </p:cBhvr>
                                      <p:tavLst>
                                        <p:tav tm="0">
                                          <p:val>
                                            <p:strVal val="#ppt_w+.3"/>
                                          </p:val>
                                        </p:tav>
                                        <p:tav tm="100000">
                                          <p:val>
                                            <p:strVal val="#ppt_w"/>
                                          </p:val>
                                        </p:tav>
                                      </p:tavLst>
                                    </p:anim>
                                    <p:anim calcmode="lin" valueType="num">
                                      <p:cBhvr>
                                        <p:cTn id="50" dur="1000" fill="hold"/>
                                        <p:tgtEl>
                                          <p:spTgt spid="22543"/>
                                        </p:tgtEl>
                                        <p:attrNameLst>
                                          <p:attrName>ppt_h</p:attrName>
                                        </p:attrNameLst>
                                      </p:cBhvr>
                                      <p:tavLst>
                                        <p:tav tm="0">
                                          <p:val>
                                            <p:strVal val="#ppt_h"/>
                                          </p:val>
                                        </p:tav>
                                        <p:tav tm="100000">
                                          <p:val>
                                            <p:strVal val="#ppt_h"/>
                                          </p:val>
                                        </p:tav>
                                      </p:tavLst>
                                    </p:anim>
                                    <p:animEffect transition="in" filter="fade">
                                      <p:cBhvr>
                                        <p:cTn id="51" dur="1000"/>
                                        <p:tgtEl>
                                          <p:spTgt spid="225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22544"/>
                                        </p:tgtEl>
                                        <p:attrNameLst>
                                          <p:attrName>style.visibility</p:attrName>
                                        </p:attrNameLst>
                                      </p:cBhvr>
                                      <p:to>
                                        <p:strVal val="visible"/>
                                      </p:to>
                                    </p:set>
                                    <p:anim calcmode="lin" valueType="num">
                                      <p:cBhvr>
                                        <p:cTn id="56" dur="1000" fill="hold"/>
                                        <p:tgtEl>
                                          <p:spTgt spid="22544"/>
                                        </p:tgtEl>
                                        <p:attrNameLst>
                                          <p:attrName>ppt_w</p:attrName>
                                        </p:attrNameLst>
                                      </p:cBhvr>
                                      <p:tavLst>
                                        <p:tav tm="0">
                                          <p:val>
                                            <p:strVal val="#ppt_w+.3"/>
                                          </p:val>
                                        </p:tav>
                                        <p:tav tm="100000">
                                          <p:val>
                                            <p:strVal val="#ppt_w"/>
                                          </p:val>
                                        </p:tav>
                                      </p:tavLst>
                                    </p:anim>
                                    <p:anim calcmode="lin" valueType="num">
                                      <p:cBhvr>
                                        <p:cTn id="57" dur="1000" fill="hold"/>
                                        <p:tgtEl>
                                          <p:spTgt spid="22544"/>
                                        </p:tgtEl>
                                        <p:attrNameLst>
                                          <p:attrName>ppt_h</p:attrName>
                                        </p:attrNameLst>
                                      </p:cBhvr>
                                      <p:tavLst>
                                        <p:tav tm="0">
                                          <p:val>
                                            <p:strVal val="#ppt_h"/>
                                          </p:val>
                                        </p:tav>
                                        <p:tav tm="100000">
                                          <p:val>
                                            <p:strVal val="#ppt_h"/>
                                          </p:val>
                                        </p:tav>
                                      </p:tavLst>
                                    </p:anim>
                                    <p:animEffect transition="in" filter="fade">
                                      <p:cBhvr>
                                        <p:cTn id="58" dur="1000"/>
                                        <p:tgtEl>
                                          <p:spTgt spid="2254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3"/>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1000" fill="hold"/>
                                        <p:tgtEl>
                                          <p:spTgt spid="5"/>
                                        </p:tgtEl>
                                        <p:attrNameLst>
                                          <p:attrName>ppt_w</p:attrName>
                                        </p:attrNameLst>
                                      </p:cBhvr>
                                      <p:tavLst>
                                        <p:tav tm="0">
                                          <p:val>
                                            <p:strVal val="#ppt_w+.3"/>
                                          </p:val>
                                        </p:tav>
                                        <p:tav tm="100000">
                                          <p:val>
                                            <p:strVal val="#ppt_w"/>
                                          </p:val>
                                        </p:tav>
                                      </p:tavLst>
                                    </p:anim>
                                    <p:anim calcmode="lin" valueType="num">
                                      <p:cBhvr>
                                        <p:cTn id="71" dur="1000" fill="hold"/>
                                        <p:tgtEl>
                                          <p:spTgt spid="5"/>
                                        </p:tgtEl>
                                        <p:attrNameLst>
                                          <p:attrName>ppt_h</p:attrName>
                                        </p:attrNameLst>
                                      </p:cBhvr>
                                      <p:tavLst>
                                        <p:tav tm="0">
                                          <p:val>
                                            <p:strVal val="#ppt_h"/>
                                          </p:val>
                                        </p:tav>
                                        <p:tav tm="100000">
                                          <p:val>
                                            <p:strVal val="#ppt_h"/>
                                          </p:val>
                                        </p:tav>
                                      </p:tavLst>
                                    </p:anim>
                                    <p:animEffect transition="in" filter="fade">
                                      <p:cBhvr>
                                        <p:cTn id="7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P spid="22540" grpId="0"/>
      <p:bldP spid="22541" grpId="0"/>
      <p:bldP spid="22542" grpId="0"/>
      <p:bldP spid="22543" grpId="0"/>
      <p:bldP spid="2254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7" name="Rectangle 1026"/>
          <p:cNvSpPr>
            <a:spLocks noGrp="1" noChangeArrowheads="1"/>
          </p:cNvSpPr>
          <p:nvPr>
            <p:ph type="title" idx="4294967295"/>
          </p:nvPr>
        </p:nvSpPr>
        <p:spPr>
          <a:xfrm>
            <a:off x="838200" y="-315913"/>
            <a:ext cx="7543800" cy="381001"/>
          </a:xfrm>
        </p:spPr>
        <p:txBody>
          <a:bodyPr/>
          <a:lstStyle/>
          <a:p>
            <a:pPr eaLnBrk="1" hangingPunct="1"/>
            <a:r>
              <a:rPr lang="en-US" sz="1200" dirty="0">
                <a:ea typeface="ＭＳ Ｐゴシック" charset="0"/>
                <a:cs typeface="ＭＳ Ｐゴシック" charset="0"/>
              </a:rPr>
              <a:t>Argument</a:t>
            </a:r>
          </a:p>
        </p:txBody>
      </p:sp>
      <p:sp>
        <p:nvSpPr>
          <p:cNvPr id="311298" name="Text Box 1028"/>
          <p:cNvSpPr txBox="1">
            <a:spLocks noChangeArrowheads="1"/>
          </p:cNvSpPr>
          <p:nvPr/>
        </p:nvSpPr>
        <p:spPr bwMode="auto">
          <a:xfrm>
            <a:off x="3638550" y="152400"/>
            <a:ext cx="18637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Argument</a:t>
            </a:r>
            <a:endParaRPr lang="en-US" sz="2800" b="1">
              <a:solidFill>
                <a:srgbClr val="FFFFFF"/>
              </a:solidFill>
              <a:latin typeface="Arial" charset="0"/>
              <a:ea typeface="SimSun" charset="0"/>
              <a:cs typeface="SimSun" charset="0"/>
            </a:endParaRPr>
          </a:p>
        </p:txBody>
      </p:sp>
      <p:sp>
        <p:nvSpPr>
          <p:cNvPr id="311299" name="Text Box 1051"/>
          <p:cNvSpPr txBox="1">
            <a:spLocks noChangeArrowheads="1"/>
          </p:cNvSpPr>
          <p:nvPr/>
        </p:nvSpPr>
        <p:spPr bwMode="auto">
          <a:xfrm>
            <a:off x="152400" y="838200"/>
            <a:ext cx="8763000" cy="550862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200" b="1">
                <a:solidFill>
                  <a:srgbClr val="FFFFFF"/>
                </a:solidFill>
                <a:latin typeface="Arial" charset="0"/>
                <a:ea typeface="SimSun" charset="0"/>
                <a:cs typeface="SimSun" charset="0"/>
              </a:rPr>
              <a:t>Paul</a:t>
            </a:r>
            <a:r>
              <a:rPr lang="fr-FR" altLang="zh-CN" sz="2200" b="1">
                <a:solidFill>
                  <a:srgbClr val="FFFFFF"/>
                </a:solidFill>
                <a:latin typeface="Arial" charset="0"/>
                <a:ea typeface="SimSun" charset="0"/>
                <a:cs typeface="SimSun" charset="0"/>
              </a:rPr>
              <a:t>'</a:t>
            </a:r>
            <a:r>
              <a:rPr lang="en-US" altLang="zh-CN" sz="2200" b="1">
                <a:solidFill>
                  <a:srgbClr val="FFFFFF"/>
                </a:solidFill>
                <a:latin typeface="Arial" charset="0"/>
                <a:ea typeface="SimSun" charset="0"/>
                <a:cs typeface="SimSun" charset="0"/>
              </a:rPr>
              <a:t>s aim in his letter to Titus is </a:t>
            </a:r>
          </a:p>
          <a:p>
            <a:pPr algn="ctr" eaLnBrk="1" hangingPunct="1"/>
            <a:r>
              <a:rPr lang="en-US" altLang="zh-CN" sz="2200" b="1">
                <a:solidFill>
                  <a:srgbClr val="FFFFFF"/>
                </a:solidFill>
                <a:latin typeface="Arial" charset="0"/>
                <a:ea typeface="SimSun" charset="0"/>
                <a:cs typeface="SimSun" charset="0"/>
              </a:rPr>
              <a:t>to give him practical advice which will help this apostolic delegate know how to organize the new believers in Crete.  </a:t>
            </a:r>
          </a:p>
          <a:p>
            <a:pPr algn="ctr" eaLnBrk="1" hangingPunct="1"/>
            <a:r>
              <a:rPr lang="en-US" altLang="zh-CN" sz="2200" b="1">
                <a:solidFill>
                  <a:srgbClr val="FFFFFF"/>
                </a:solidFill>
                <a:latin typeface="Arial" charset="0"/>
                <a:ea typeface="SimSun" charset="0"/>
                <a:cs typeface="SimSun" charset="0"/>
              </a:rPr>
              <a:t>His letter offers counsel in three general areas: </a:t>
            </a:r>
          </a:p>
          <a:p>
            <a:pPr algn="ctr" eaLnBrk="1" hangingPunct="1"/>
            <a:endParaRPr lang="en-US" altLang="zh-CN" sz="2200" b="1">
              <a:solidFill>
                <a:srgbClr val="FFFFFF"/>
              </a:solidFill>
              <a:latin typeface="Arial" charset="0"/>
              <a:ea typeface="SimSun" charset="0"/>
              <a:cs typeface="SimSun" charset="0"/>
            </a:endParaRPr>
          </a:p>
          <a:p>
            <a:pPr eaLnBrk="1" hangingPunct="1">
              <a:buFontTx/>
              <a:buAutoNum type="arabicPeriod"/>
            </a:pPr>
            <a:r>
              <a:rPr lang="en-US" altLang="zh-CN" sz="2200" b="1">
                <a:solidFill>
                  <a:srgbClr val="FFFFFF"/>
                </a:solidFill>
                <a:latin typeface="Arial" charset="0"/>
                <a:ea typeface="SimSun" charset="0"/>
                <a:cs typeface="SimSun" charset="0"/>
              </a:rPr>
              <a:t>How to </a:t>
            </a:r>
            <a:r>
              <a:rPr lang="en-US" altLang="zh-CN" sz="2200" b="1" u="sng">
                <a:solidFill>
                  <a:srgbClr val="FFFFFF"/>
                </a:solidFill>
                <a:latin typeface="Arial" charset="0"/>
                <a:ea typeface="SimSun" charset="0"/>
                <a:cs typeface="SimSun" charset="0"/>
              </a:rPr>
              <a:t>appoint the right elders</a:t>
            </a:r>
            <a:r>
              <a:rPr lang="en-US" altLang="zh-CN" sz="2200" b="1">
                <a:solidFill>
                  <a:srgbClr val="FFFFFF"/>
                </a:solidFill>
                <a:latin typeface="Arial" charset="0"/>
                <a:ea typeface="SimSun" charset="0"/>
                <a:cs typeface="SimSun" charset="0"/>
              </a:rPr>
              <a:t> who can counter false teaching through word and deed (ch. 1),</a:t>
            </a:r>
          </a:p>
          <a:p>
            <a:pPr eaLnBrk="1" hangingPunct="1">
              <a:buFontTx/>
              <a:buAutoNum type="arabicPeriod"/>
            </a:pPr>
            <a:r>
              <a:rPr lang="en-US" altLang="zh-CN" sz="2200" b="1">
                <a:solidFill>
                  <a:srgbClr val="FFFFFF"/>
                </a:solidFill>
                <a:latin typeface="Arial" charset="0"/>
                <a:ea typeface="SimSun" charset="0"/>
                <a:cs typeface="SimSun" charset="0"/>
              </a:rPr>
              <a:t>How to </a:t>
            </a:r>
            <a:r>
              <a:rPr lang="en-US" altLang="zh-CN" sz="2200" b="1" u="sng">
                <a:solidFill>
                  <a:srgbClr val="FFFFFF"/>
                </a:solidFill>
                <a:latin typeface="Arial" charset="0"/>
                <a:ea typeface="SimSun" charset="0"/>
                <a:cs typeface="SimSun" charset="0"/>
              </a:rPr>
              <a:t>teach the people respectable conduct</a:t>
            </a:r>
            <a:r>
              <a:rPr lang="en-US" altLang="zh-CN" sz="2200" b="1">
                <a:solidFill>
                  <a:srgbClr val="FFFFFF"/>
                </a:solidFill>
                <a:latin typeface="Arial" charset="0"/>
                <a:ea typeface="SimSun" charset="0"/>
                <a:cs typeface="SimSun" charset="0"/>
              </a:rPr>
              <a:t> to protect the churches from being maligned by opposers (2:1-10), and </a:t>
            </a:r>
          </a:p>
          <a:p>
            <a:pPr eaLnBrk="1" hangingPunct="1">
              <a:buFontTx/>
              <a:buAutoNum type="arabicPeriod"/>
            </a:pPr>
            <a:r>
              <a:rPr lang="en-US" altLang="zh-CN" sz="2200" b="1">
                <a:solidFill>
                  <a:srgbClr val="FFFFFF"/>
                </a:solidFill>
                <a:latin typeface="Arial" charset="0"/>
                <a:ea typeface="SimSun" charset="0"/>
                <a:cs typeface="SimSun" charset="0"/>
              </a:rPr>
              <a:t>How to exhort the saints to live in contrast to the false teachers since the </a:t>
            </a:r>
            <a:r>
              <a:rPr lang="en-US" altLang="zh-CN" sz="2200" b="1" u="sng">
                <a:solidFill>
                  <a:srgbClr val="FFFFFF"/>
                </a:solidFill>
                <a:latin typeface="Arial" charset="0"/>
                <a:ea typeface="SimSun" charset="0"/>
                <a:cs typeface="SimSun" charset="0"/>
              </a:rPr>
              <a:t>grace of God</a:t>
            </a:r>
            <a:r>
              <a:rPr lang="en-US" altLang="zh-CN" sz="2200" b="1">
                <a:solidFill>
                  <a:srgbClr val="FFFFFF"/>
                </a:solidFill>
                <a:latin typeface="Arial" charset="0"/>
                <a:ea typeface="SimSun" charset="0"/>
                <a:cs typeface="SimSun" charset="0"/>
              </a:rPr>
              <a:t> which they received leads to godly behavior (2:11–3:15).  </a:t>
            </a:r>
          </a:p>
          <a:p>
            <a:pPr algn="ctr" eaLnBrk="1" hangingPunct="1"/>
            <a:endParaRPr lang="en-US" altLang="zh-CN" sz="2200" b="1">
              <a:solidFill>
                <a:srgbClr val="FFFFFF"/>
              </a:solidFill>
              <a:latin typeface="Arial" charset="0"/>
              <a:ea typeface="SimSun" charset="0"/>
              <a:cs typeface="SimSun" charset="0"/>
            </a:endParaRPr>
          </a:p>
          <a:p>
            <a:pPr algn="ctr" eaLnBrk="1" hangingPunct="1"/>
            <a:r>
              <a:rPr lang="en-US" altLang="zh-CN" sz="2200" b="1">
                <a:solidFill>
                  <a:srgbClr val="FFFFFF"/>
                </a:solidFill>
                <a:latin typeface="Arial" charset="0"/>
                <a:ea typeface="SimSun" charset="0"/>
                <a:cs typeface="SimSun" charset="0"/>
              </a:rPr>
              <a:t>Paul emphasizes Christian behavior more than doctrine; However, that Titus had to </a:t>
            </a:r>
            <a:r>
              <a:rPr lang="en-US" altLang="zh-CN" sz="2200" b="1" i="1">
                <a:solidFill>
                  <a:srgbClr val="FFFFFF"/>
                </a:solidFill>
                <a:latin typeface="Arial" charset="0"/>
                <a:ea typeface="SimSun" charset="0"/>
                <a:cs typeface="SimSun" charset="0"/>
              </a:rPr>
              <a:t>teach</a:t>
            </a:r>
            <a:r>
              <a:rPr lang="en-US" altLang="zh-CN" sz="2200" b="1">
                <a:solidFill>
                  <a:srgbClr val="FFFFFF"/>
                </a:solidFill>
                <a:latin typeface="Arial" charset="0"/>
                <a:ea typeface="SimSun" charset="0"/>
                <a:cs typeface="SimSun" charset="0"/>
              </a:rPr>
              <a:t> the people proper action shows that doctrine and behavior are inseparable. </a:t>
            </a:r>
          </a:p>
        </p:txBody>
      </p:sp>
      <p:sp>
        <p:nvSpPr>
          <p:cNvPr id="311300" name="WordArt 1052"/>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
        <p:nvSpPr>
          <p:cNvPr id="311301" name="Text Box 3"/>
          <p:cNvSpPr txBox="1">
            <a:spLocks noChangeArrowheads="1"/>
          </p:cNvSpPr>
          <p:nvPr/>
        </p:nvSpPr>
        <p:spPr bwMode="auto">
          <a:xfrm>
            <a:off x="8343900" y="1158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rPr>
              <a:t>243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90" name="AMZIGC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228600"/>
            <a:ext cx="350838"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6"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Synthesis</a:t>
            </a:r>
          </a:p>
        </p:txBody>
      </p:sp>
      <p:sp>
        <p:nvSpPr>
          <p:cNvPr id="313347"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243</a:t>
            </a:r>
          </a:p>
        </p:txBody>
      </p:sp>
      <p:sp>
        <p:nvSpPr>
          <p:cNvPr id="313348" name="Text Box 4"/>
          <p:cNvSpPr txBox="1">
            <a:spLocks noChangeArrowheads="1"/>
          </p:cNvSpPr>
          <p:nvPr/>
        </p:nvSpPr>
        <p:spPr bwMode="auto">
          <a:xfrm>
            <a:off x="3638550" y="152400"/>
            <a:ext cx="18637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Synthesis</a:t>
            </a:r>
            <a:endParaRPr lang="en-US" sz="2800" b="1">
              <a:solidFill>
                <a:srgbClr val="FFFFFF"/>
              </a:solidFill>
              <a:latin typeface="Arial" charset="0"/>
              <a:ea typeface="SimSun" charset="0"/>
              <a:cs typeface="SimSun" charset="0"/>
            </a:endParaRPr>
          </a:p>
        </p:txBody>
      </p:sp>
      <p:sp>
        <p:nvSpPr>
          <p:cNvPr id="24583" name="Text Box 7"/>
          <p:cNvSpPr txBox="1">
            <a:spLocks noChangeArrowheads="1"/>
          </p:cNvSpPr>
          <p:nvPr/>
        </p:nvSpPr>
        <p:spPr bwMode="auto">
          <a:xfrm>
            <a:off x="1014413" y="3849688"/>
            <a:ext cx="7062787" cy="528637"/>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Arial" charset="0"/>
                <a:ea typeface="SimSun" charset="0"/>
                <a:cs typeface="SimSun" charset="0"/>
              </a:rPr>
              <a:t>2:1-10	Conduct for various groups </a:t>
            </a:r>
          </a:p>
        </p:txBody>
      </p:sp>
      <p:sp>
        <p:nvSpPr>
          <p:cNvPr id="24584" name="Text Box 8"/>
          <p:cNvSpPr txBox="1">
            <a:spLocks noChangeArrowheads="1"/>
          </p:cNvSpPr>
          <p:nvPr/>
        </p:nvSpPr>
        <p:spPr bwMode="auto">
          <a:xfrm>
            <a:off x="304800" y="1757363"/>
            <a:ext cx="6248400" cy="528637"/>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Arial" charset="0"/>
                <a:ea typeface="SimSun" charset="0"/>
                <a:cs typeface="SimSun" charset="0"/>
              </a:rPr>
              <a:t>1	Elders against false teachers </a:t>
            </a:r>
          </a:p>
        </p:txBody>
      </p:sp>
      <p:sp>
        <p:nvSpPr>
          <p:cNvPr id="313351" name="Text Box 10"/>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Sound conduct against opposition </a:t>
            </a:r>
          </a:p>
        </p:txBody>
      </p:sp>
      <p:sp>
        <p:nvSpPr>
          <p:cNvPr id="313352" name="WordArt 11"/>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24588" name="Picture 12" descr="j01828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11950" y="1295400"/>
            <a:ext cx="16573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9" name="Picture 13" descr="j0336708"/>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1752600" y="3505200"/>
            <a:ext cx="13160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91" name="Music"/>
          <p:cNvSpPr>
            <a:spLocks noEditPoints="1" noChangeArrowheads="1"/>
          </p:cNvSpPr>
          <p:nvPr/>
        </p:nvSpPr>
        <p:spPr bwMode="auto">
          <a:xfrm>
            <a:off x="4876800" y="5048250"/>
            <a:ext cx="1809750" cy="180975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b="1" dirty="0">
              <a:latin typeface="Arial" panose="020B0604020202020204" pitchFamily="34" charset="0"/>
              <a:ea typeface="+mn-ea"/>
              <a:cs typeface="+mn-cs"/>
            </a:endParaRPr>
          </a:p>
        </p:txBody>
      </p:sp>
      <p:sp>
        <p:nvSpPr>
          <p:cNvPr id="24585" name="Text Box 9"/>
          <p:cNvSpPr txBox="1">
            <a:spLocks noChangeArrowheads="1"/>
          </p:cNvSpPr>
          <p:nvPr/>
        </p:nvSpPr>
        <p:spPr bwMode="auto">
          <a:xfrm>
            <a:off x="2438400" y="5791200"/>
            <a:ext cx="6400800" cy="528638"/>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Arial" charset="0"/>
                <a:ea typeface="SimSun" charset="0"/>
                <a:cs typeface="SimSun" charset="0"/>
              </a:rPr>
              <a:t>2:11–3:15	Grace leads to godliness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4588"/>
                                        </p:tgtEl>
                                        <p:attrNameLst>
                                          <p:attrName>style.visibility</p:attrName>
                                        </p:attrNameLst>
                                      </p:cBhvr>
                                      <p:to>
                                        <p:strVal val="visible"/>
                                      </p:to>
                                    </p:set>
                                    <p:animEffect transition="in" filter="dissolve">
                                      <p:cBhvr>
                                        <p:cTn id="11" dur="500"/>
                                        <p:tgtEl>
                                          <p:spTgt spid="245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4583"/>
                                        </p:tgtEl>
                                        <p:attrNameLst>
                                          <p:attrName>style.visibility</p:attrName>
                                        </p:attrNameLst>
                                      </p:cBhvr>
                                      <p:to>
                                        <p:strVal val="visible"/>
                                      </p:to>
                                    </p:set>
                                    <p:anim calcmode="lin" valueType="num">
                                      <p:cBhvr additive="base">
                                        <p:cTn id="16" dur="500" fill="hold"/>
                                        <p:tgtEl>
                                          <p:spTgt spid="24583"/>
                                        </p:tgtEl>
                                        <p:attrNameLst>
                                          <p:attrName>ppt_x</p:attrName>
                                        </p:attrNameLst>
                                      </p:cBhvr>
                                      <p:tavLst>
                                        <p:tav tm="0">
                                          <p:val>
                                            <p:strVal val="0-#ppt_w/2"/>
                                          </p:val>
                                        </p:tav>
                                        <p:tav tm="100000">
                                          <p:val>
                                            <p:strVal val="#ppt_x"/>
                                          </p:val>
                                        </p:tav>
                                      </p:tavLst>
                                    </p:anim>
                                    <p:anim calcmode="lin" valueType="num">
                                      <p:cBhvr additive="base">
                                        <p:cTn id="17" dur="500" fill="hold"/>
                                        <p:tgtEl>
                                          <p:spTgt spid="24583"/>
                                        </p:tgtEl>
                                        <p:attrNameLst>
                                          <p:attrName>ppt_y</p:attrName>
                                        </p:attrNameLst>
                                      </p:cBhvr>
                                      <p:tavLst>
                                        <p:tav tm="0">
                                          <p:val>
                                            <p:strVal val="#ppt_y"/>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24589"/>
                                        </p:tgtEl>
                                        <p:attrNameLst>
                                          <p:attrName>style.visibility</p:attrName>
                                        </p:attrNameLst>
                                      </p:cBhvr>
                                      <p:to>
                                        <p:strVal val="visible"/>
                                      </p:to>
                                    </p:set>
                                    <p:animEffect transition="in" filter="dissolve">
                                      <p:cBhvr>
                                        <p:cTn id="20" dur="500"/>
                                        <p:tgtEl>
                                          <p:spTgt spid="24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5"/>
                                        </p:tgtEl>
                                        <p:attrNameLst>
                                          <p:attrName>style.visibility</p:attrName>
                                        </p:attrNameLst>
                                      </p:cBhvr>
                                      <p:to>
                                        <p:strVal val="visible"/>
                                      </p:to>
                                    </p:set>
                                    <p:anim calcmode="lin" valueType="num">
                                      <p:cBhvr additive="base">
                                        <p:cTn id="25" dur="500" fill="hold"/>
                                        <p:tgtEl>
                                          <p:spTgt spid="24585"/>
                                        </p:tgtEl>
                                        <p:attrNameLst>
                                          <p:attrName>ppt_x</p:attrName>
                                        </p:attrNameLst>
                                      </p:cBhvr>
                                      <p:tavLst>
                                        <p:tav tm="0">
                                          <p:val>
                                            <p:strVal val="0-#ppt_w/2"/>
                                          </p:val>
                                        </p:tav>
                                        <p:tav tm="100000">
                                          <p:val>
                                            <p:strVal val="#ppt_x"/>
                                          </p:val>
                                        </p:tav>
                                      </p:tavLst>
                                    </p:anim>
                                    <p:anim calcmode="lin" valueType="num">
                                      <p:cBhvr additive="base">
                                        <p:cTn id="26"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24590"/>
                </p:tgtEl>
              </p:cMediaNode>
            </p:audio>
          </p:childTnLst>
        </p:cTn>
      </p:par>
    </p:tnLst>
    <p:bldLst>
      <p:bldP spid="24583" grpId="0" animBg="1" autoUpdateAnimBg="0"/>
      <p:bldP spid="24584" grpId="0" animBg="1" autoUpdateAnimBg="0"/>
      <p:bldP spid="24585"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Summary Statement</a:t>
            </a:r>
          </a:p>
        </p:txBody>
      </p:sp>
      <p:sp>
        <p:nvSpPr>
          <p:cNvPr id="315394"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241</a:t>
            </a:r>
          </a:p>
        </p:txBody>
      </p:sp>
      <p:sp>
        <p:nvSpPr>
          <p:cNvPr id="315395" name="Text Box 4"/>
          <p:cNvSpPr txBox="1">
            <a:spLocks noChangeArrowheads="1"/>
          </p:cNvSpPr>
          <p:nvPr/>
        </p:nvSpPr>
        <p:spPr bwMode="auto">
          <a:xfrm>
            <a:off x="2794000" y="152400"/>
            <a:ext cx="362267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Summary Statement</a:t>
            </a:r>
            <a:endParaRPr lang="en-US" sz="2800" b="1">
              <a:solidFill>
                <a:srgbClr val="FFFFFF"/>
              </a:solidFill>
              <a:latin typeface="Arial" charset="0"/>
              <a:ea typeface="SimSun" charset="0"/>
              <a:cs typeface="SimSun" charset="0"/>
            </a:endParaRPr>
          </a:p>
        </p:txBody>
      </p:sp>
      <p:sp>
        <p:nvSpPr>
          <p:cNvPr id="315396" name="Text Box 6"/>
          <p:cNvSpPr txBox="1">
            <a:spLocks noChangeArrowheads="1"/>
          </p:cNvSpPr>
          <p:nvPr/>
        </p:nvSpPr>
        <p:spPr bwMode="auto">
          <a:xfrm>
            <a:off x="990600" y="1668463"/>
            <a:ext cx="7086600" cy="3513137"/>
          </a:xfrm>
          <a:prstGeom prst="rect">
            <a:avLst/>
          </a:prstGeom>
          <a:solidFill>
            <a:schemeClr val="hlink"/>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2ED24"/>
                </a:solidFill>
                <a:latin typeface="Arial" charset="0"/>
                <a:ea typeface="SimSun" charset="0"/>
                <a:cs typeface="SimSun" charset="0"/>
              </a:rPr>
              <a:t>Paul exhorts Titus to</a:t>
            </a:r>
            <a:r>
              <a:rPr lang="en-US" altLang="zh-CN" sz="3200" b="1">
                <a:solidFill>
                  <a:srgbClr val="000000"/>
                </a:solidFill>
                <a:latin typeface="Arial" charset="0"/>
                <a:ea typeface="SimSun" charset="0"/>
                <a:cs typeface="SimSun" charset="0"/>
              </a:rPr>
              <a:t> </a:t>
            </a:r>
            <a:r>
              <a:rPr lang="en-US" altLang="zh-CN" sz="3200" b="1" i="1">
                <a:solidFill>
                  <a:srgbClr val="FFFFFF"/>
                </a:solidFill>
                <a:latin typeface="Arial" charset="0"/>
                <a:ea typeface="SimSun" charset="0"/>
                <a:cs typeface="SimSun" charset="0"/>
              </a:rPr>
              <a:t>organize the Cretan churches</a:t>
            </a:r>
            <a:r>
              <a:rPr lang="en-US" altLang="zh-CN" sz="3200" b="1">
                <a:solidFill>
                  <a:srgbClr val="000000"/>
                </a:solidFill>
                <a:latin typeface="Arial" charset="0"/>
                <a:ea typeface="SimSun" charset="0"/>
                <a:cs typeface="SimSun" charset="0"/>
              </a:rPr>
              <a:t> </a:t>
            </a:r>
            <a:r>
              <a:rPr lang="en-US" altLang="zh-CN" sz="3200" b="1">
                <a:solidFill>
                  <a:srgbClr val="F2ED24"/>
                </a:solidFill>
                <a:latin typeface="Arial" charset="0"/>
                <a:ea typeface="SimSun" charset="0"/>
                <a:cs typeface="SimSun" charset="0"/>
              </a:rPr>
              <a:t>by appointing qualified elders and teaching respectable behavior as the natural result of salvation by grace in order to</a:t>
            </a:r>
            <a:r>
              <a:rPr lang="en-US" altLang="zh-CN" sz="3200" b="1" i="1">
                <a:solidFill>
                  <a:srgbClr val="000000"/>
                </a:solidFill>
                <a:latin typeface="Arial" charset="0"/>
                <a:ea typeface="SimSun" charset="0"/>
                <a:cs typeface="SimSun" charset="0"/>
              </a:rPr>
              <a:t> </a:t>
            </a:r>
            <a:r>
              <a:rPr lang="en-US" altLang="zh-CN" sz="3200" b="1" i="1">
                <a:solidFill>
                  <a:srgbClr val="FFFFFF"/>
                </a:solidFill>
                <a:latin typeface="Arial" charset="0"/>
                <a:ea typeface="SimSun" charset="0"/>
                <a:cs typeface="SimSun" charset="0"/>
              </a:rPr>
              <a:t>defeat opposers by word and deed (conduct)</a:t>
            </a:r>
            <a:endParaRPr lang="en-US" altLang="zh-CN" sz="3200" b="1">
              <a:solidFill>
                <a:srgbClr val="000000"/>
              </a:solidFill>
              <a:latin typeface="Arial" charset="0"/>
              <a:ea typeface="SimSun" charset="0"/>
              <a:cs typeface="SimSun" charset="0"/>
            </a:endParaRPr>
          </a:p>
        </p:txBody>
      </p:sp>
      <p:sp>
        <p:nvSpPr>
          <p:cNvPr id="31539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315398" name="Picture 8" descr="j02377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1950" y="4833938"/>
            <a:ext cx="2355850" cy="171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717038"/>
            <a:ext cx="9252520" cy="61683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36512" y="-10759"/>
            <a:ext cx="9289032" cy="861055"/>
          </a:xfrm>
          <a:solidFill>
            <a:srgbClr val="000000"/>
          </a:solidFill>
        </p:spPr>
        <p:txBody>
          <a:bodyPr anchor="b"/>
          <a:lstStyle/>
          <a:p>
            <a:pPr eaLnBrk="1" hangingPunct="1"/>
            <a:r>
              <a:rPr lang="en-US" sz="5400" b="1" dirty="0">
                <a:solidFill>
                  <a:srgbClr val="FEFDE3"/>
                </a:solidFill>
                <a:latin typeface="Arial" charset="0"/>
                <a:ea typeface="ＭＳ Ｐゴシック" charset="0"/>
                <a:cs typeface="Arial" charset="0"/>
              </a:rPr>
              <a:t>TITUS</a:t>
            </a:r>
          </a:p>
        </p:txBody>
      </p:sp>
      <p:sp>
        <p:nvSpPr>
          <p:cNvPr id="3" name="Rectangle 2"/>
          <p:cNvSpPr/>
          <p:nvPr/>
        </p:nvSpPr>
        <p:spPr>
          <a:xfrm>
            <a:off x="193639" y="1269855"/>
            <a:ext cx="8822008" cy="3477875"/>
          </a:xfrm>
          <a:prstGeom prst="rect">
            <a:avLst/>
          </a:prstGeom>
          <a:solidFill>
            <a:schemeClr val="accent3">
              <a:alpha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The way we can be reputable amidst false teachers is through godly elders who teach respectable conduct based on God’s grace</a:t>
            </a:r>
          </a:p>
        </p:txBody>
      </p:sp>
      <p:sp>
        <p:nvSpPr>
          <p:cNvPr id="6" name="Text Box 3">
            <a:extLst>
              <a:ext uri="{FF2B5EF4-FFF2-40B4-BE49-F238E27FC236}">
                <a16:creationId xmlns:a16="http://schemas.microsoft.com/office/drawing/2014/main" id="{85FEE443-5FF0-6C4E-A525-3346AC0678FD}"/>
              </a:ext>
            </a:extLst>
          </p:cNvPr>
          <p:cNvSpPr txBox="1">
            <a:spLocks noChangeArrowheads="1"/>
          </p:cNvSpPr>
          <p:nvPr/>
        </p:nvSpPr>
        <p:spPr bwMode="auto">
          <a:xfrm>
            <a:off x="8316416" y="87015"/>
            <a:ext cx="699230"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241</a:t>
            </a:r>
          </a:p>
        </p:txBody>
      </p:sp>
    </p:spTree>
    <p:extLst>
      <p:ext uri="{BB962C8B-B14F-4D97-AF65-F5344CB8AC3E}">
        <p14:creationId xmlns:p14="http://schemas.microsoft.com/office/powerpoint/2010/main" val="13223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 calcmode="lin" valueType="num">
                                      <p:cBhvr additive="base">
                                        <p:cTn id="7" dur="500" fill="hold"/>
                                        <p:tgtEl>
                                          <p:spTgt spid="317442"/>
                                        </p:tgtEl>
                                        <p:attrNameLst>
                                          <p:attrName>ppt_x</p:attrName>
                                        </p:attrNameLst>
                                      </p:cBhvr>
                                      <p:tavLst>
                                        <p:tav tm="0">
                                          <p:val>
                                            <p:strVal val="#ppt_x"/>
                                          </p:val>
                                        </p:tav>
                                        <p:tav tm="100000">
                                          <p:val>
                                            <p:strVal val="#ppt_x"/>
                                          </p:val>
                                        </p:tav>
                                      </p:tavLst>
                                    </p:anim>
                                    <p:anim calcmode="lin" valueType="num">
                                      <p:cBhvr additive="base">
                                        <p:cTn id="8" dur="500" fill="hold"/>
                                        <p:tgtEl>
                                          <p:spTgt spid="317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4283968" y="126876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en-US" sz="2400" dirty="0">
                <a:solidFill>
                  <a:srgbClr val="FFFFFF"/>
                </a:solidFill>
                <a:effectLst>
                  <a:outerShdw blurRad="38100" dist="38100" dir="2700000" algn="tl">
                    <a:srgbClr val="000000"/>
                  </a:outerShdw>
                </a:effectLst>
                <a:latin typeface="26" charset="0"/>
              </a:rPr>
              <a:t>Ephesus</a:t>
            </a:r>
            <a:endParaRPr lang="en-US" sz="2400" b="0" dirty="0">
              <a:solidFill>
                <a:srgbClr val="FFFFFF"/>
              </a:solidFill>
              <a:effectLst>
                <a:outerShdw blurRad="38100" dist="38100" dir="2700000" algn="tl">
                  <a:srgbClr val="000000"/>
                </a:outerShdw>
              </a:effectLst>
              <a:latin typeface="26"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en-US" sz="4800" b="1" dirty="0">
                <a:solidFill>
                  <a:srgbClr val="FFFFFF"/>
                </a:solidFill>
                <a:effectLst>
                  <a:outerShdw blurRad="50800" dist="88900" dir="2700000" algn="tl" rotWithShape="0">
                    <a:srgbClr val="000000"/>
                  </a:outerShdw>
                </a:effectLst>
                <a:latin typeface="Arial"/>
                <a:cs typeface="Arial"/>
              </a:rPr>
              <a:t>Where were Paul and Titus?</a:t>
            </a:r>
          </a:p>
        </p:txBody>
      </p:sp>
      <p:sp>
        <p:nvSpPr>
          <p:cNvPr id="13" name="Oval 58"/>
          <p:cNvSpPr>
            <a:spLocks noChangeArrowheads="1"/>
          </p:cNvSpPr>
          <p:nvPr/>
        </p:nvSpPr>
        <p:spPr bwMode="auto">
          <a:xfrm>
            <a:off x="5292080" y="170080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4" name="Text Box 76"/>
          <p:cNvSpPr txBox="1">
            <a:spLocks noChangeArrowheads="1"/>
          </p:cNvSpPr>
          <p:nvPr/>
        </p:nvSpPr>
        <p:spPr bwMode="auto">
          <a:xfrm>
            <a:off x="4290219" y="2751013"/>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Crete</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242</a:t>
            </a:r>
            <a:endParaRPr lang="en-US" sz="2400" b="0" dirty="0">
              <a:solidFill>
                <a:srgbClr val="FFFFFF"/>
              </a:solidFill>
              <a:effectLst>
                <a:outerShdw blurRad="38100" dist="38100" dir="2700000" algn="tl">
                  <a:srgbClr val="000000"/>
                </a:outerShdw>
              </a:effectLst>
              <a:latin typeface="26" charset="0"/>
            </a:endParaRPr>
          </a:p>
        </p:txBody>
      </p:sp>
      <p:sp>
        <p:nvSpPr>
          <p:cNvPr id="252936" name="Right Arrow 2"/>
          <p:cNvSpPr>
            <a:spLocks noChangeArrowheads="1"/>
          </p:cNvSpPr>
          <p:nvPr/>
        </p:nvSpPr>
        <p:spPr bwMode="auto">
          <a:xfrm rot="7481013">
            <a:off x="4480200" y="2150965"/>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hangingPunct="0"/>
            <a:endParaRPr lang="en-US">
              <a:solidFill>
                <a:srgbClr val="FFFFFF"/>
              </a:solidFill>
              <a:latin typeface="BONES" charset="0"/>
            </a:endParaRPr>
          </a:p>
        </p:txBody>
      </p:sp>
    </p:spTree>
    <p:extLst>
      <p:ext uri="{BB962C8B-B14F-4D97-AF65-F5344CB8AC3E}">
        <p14:creationId xmlns:p14="http://schemas.microsoft.com/office/powerpoint/2010/main" val="246679888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52936"/>
                                        </p:tgtEl>
                                        <p:attrNameLst>
                                          <p:attrName>style.visibility</p:attrName>
                                        </p:attrNameLst>
                                      </p:cBhvr>
                                      <p:to>
                                        <p:strVal val="visible"/>
                                      </p:to>
                                    </p:set>
                                    <p:animEffect transition="in" filter="wipe(up)">
                                      <p:cBhvr>
                                        <p:cTn id="11" dur="500"/>
                                        <p:tgtEl>
                                          <p:spTgt spid="2529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2529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Reputable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188057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171400"/>
            <a:ext cx="9144000" cy="5143500"/>
          </a:xfrm>
          <a:prstGeom prst="rect">
            <a:avLst/>
          </a:prstGeom>
        </p:spPr>
      </p:pic>
      <p:sp>
        <p:nvSpPr>
          <p:cNvPr id="900098" name="Rectangle 2"/>
          <p:cNvSpPr>
            <a:spLocks noGrp="1" noChangeArrowheads="1"/>
          </p:cNvSpPr>
          <p:nvPr>
            <p:ph type="ctrTitle"/>
          </p:nvPr>
        </p:nvSpPr>
        <p:spPr>
          <a:xfrm>
            <a:off x="0" y="5036394"/>
            <a:ext cx="9144000" cy="1704974"/>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Pastor </a:t>
            </a:r>
            <a:r>
              <a:rPr lang="en-US" sz="3600" b="1" dirty="0" err="1">
                <a:effectLst>
                  <a:glow rad="127000">
                    <a:schemeClr val="tx1"/>
                  </a:glow>
                </a:effectLst>
                <a:latin typeface="Arial" charset="0"/>
                <a:ea typeface="ＭＳ Ｐゴシック" charset="0"/>
                <a:cs typeface="ＭＳ Ｐゴシック" charset="0"/>
              </a:rPr>
              <a:t>Jarrid</a:t>
            </a:r>
            <a:r>
              <a:rPr lang="en-US" sz="3600" b="1" dirty="0">
                <a:effectLst>
                  <a:glow rad="127000">
                    <a:schemeClr val="tx1"/>
                  </a:glow>
                </a:effectLst>
                <a:latin typeface="Arial" charset="0"/>
                <a:ea typeface="ＭＳ Ｐゴシック" charset="0"/>
                <a:cs typeface="ＭＳ Ｐゴシック" charset="0"/>
              </a:rPr>
              <a:t> Wilson</a:t>
            </a:r>
            <a:br>
              <a:rPr lang="en-US"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rPr>
              <a:t>Harvest Christian Fellowship </a:t>
            </a:r>
            <a:br>
              <a:rPr lang="en-SG" sz="3600" b="1" dirty="0">
                <a:effectLst>
                  <a:glow rad="127000">
                    <a:schemeClr val="tx1"/>
                  </a:glow>
                </a:effectLst>
                <a:latin typeface="Arial" charset="0"/>
                <a:ea typeface="ＭＳ Ｐゴシック" charset="0"/>
              </a:rPr>
            </a:br>
            <a:r>
              <a:rPr lang="en-SG" sz="3600" b="1" dirty="0">
                <a:effectLst>
                  <a:glow rad="127000">
                    <a:schemeClr val="tx1"/>
                  </a:glow>
                </a:effectLst>
                <a:latin typeface="Arial" charset="0"/>
                <a:ea typeface="ＭＳ Ｐゴシック" charset="0"/>
              </a:rPr>
              <a:t>Riverside, California</a:t>
            </a:r>
            <a:endParaRPr lang="en-US" sz="36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34453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Another Pastor…</a:t>
            </a: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619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Struggles are Real</a:t>
            </a: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It's been said that 1 in every 4 pastors struggles with depression. Lifeway Research reveals that the number of pastors diagnosed with clinical depression was double the national average. Forty five percent sought advice from their family doctor regarding stress and anxiety issues. Nearly one-fourth of all pastors (23 percent) acknowledge having "personally struggled with mental illness," and half of those pastors say the illness has been diagnosed.</a:t>
            </a:r>
            <a:endParaRPr lang="en-US" sz="4000" b="1" kern="0"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165304"/>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a:t>
            </a:r>
            <a:r>
              <a:rPr lang="en-US" sz="2800" b="1" i="1" kern="0" dirty="0">
                <a:effectLst>
                  <a:glow rad="127000">
                    <a:schemeClr val="tx1"/>
                  </a:glow>
                </a:effectLst>
                <a:latin typeface="Arial" charset="0"/>
                <a:ea typeface="ＭＳ Ｐゴシック" charset="0"/>
                <a:cs typeface="ＭＳ Ｐゴシック" charset="0"/>
              </a:rPr>
              <a:t>Charisma News </a:t>
            </a:r>
            <a:r>
              <a:rPr lang="en-US" sz="2800" b="1" kern="0" dirty="0">
                <a:effectLst>
                  <a:glow rad="127000">
                    <a:schemeClr val="tx1"/>
                  </a:glow>
                </a:effectLst>
                <a:latin typeface="Arial" charset="0"/>
                <a:ea typeface="ＭＳ Ｐゴシック" charset="0"/>
                <a:cs typeface="ＭＳ Ｐゴシック" charset="0"/>
              </a:rPr>
              <a:t>29 Aug 2018—</a:t>
            </a:r>
          </a:p>
        </p:txBody>
      </p:sp>
    </p:spTree>
    <p:extLst>
      <p:ext uri="{BB962C8B-B14F-4D97-AF65-F5344CB8AC3E}">
        <p14:creationId xmlns:p14="http://schemas.microsoft.com/office/powerpoint/2010/main" val="2321676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Are Christians any better off?</a:t>
            </a:r>
          </a:p>
        </p:txBody>
      </p:sp>
    </p:spTree>
    <p:extLst>
      <p:ext uri="{BB962C8B-B14F-4D97-AF65-F5344CB8AC3E}">
        <p14:creationId xmlns:p14="http://schemas.microsoft.com/office/powerpoint/2010/main" val="716222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t>False Teaching</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“Allah, bless us and bless our families and bless our Lord. Lead us on the straight path—the path of all the prophets: Abraham, Ishmael, Isaac, Moses, Jesus and Muhammad.”</a:t>
            </a:r>
            <a:r>
              <a:rPr kumimoji="0" lang="en-SG" sz="2400" b="1"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132984838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 Today</a:t>
            </a: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heals all with real faith?</a:t>
            </a:r>
          </a:p>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Wealth is our divine right?</a:t>
            </a:r>
          </a:p>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Lord’s Supper healing?</a:t>
            </a:r>
          </a:p>
        </p:txBody>
      </p:sp>
    </p:spTree>
    <p:extLst>
      <p:ext uri="{BB962C8B-B14F-4D97-AF65-F5344CB8AC3E}">
        <p14:creationId xmlns:p14="http://schemas.microsoft.com/office/powerpoint/2010/main" val="7630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Conduct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241</a:t>
            </a:r>
          </a:p>
        </p:txBody>
      </p:sp>
    </p:spTree>
    <p:extLst>
      <p:ext uri="{BB962C8B-B14F-4D97-AF65-F5344CB8AC3E}">
        <p14:creationId xmlns:p14="http://schemas.microsoft.com/office/powerpoint/2010/main" val="396911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Sound Conduct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Against Opposition</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1329981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7"/>
            <a:ext cx="9144000" cy="38222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is Christ (1:4) "our Savior” (3:6) whom we serve “while we wait for the blessed hope—the glorious appearing of our great God and Savior, Jesus Christ” (2:13).</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241</a:t>
            </a:r>
          </a:p>
        </p:txBody>
      </p:sp>
      <p:sp>
        <p:nvSpPr>
          <p:cNvPr id="8" name="Rectangle 2">
            <a:extLst>
              <a:ext uri="{FF2B5EF4-FFF2-40B4-BE49-F238E27FC236}">
                <a16:creationId xmlns:a16="http://schemas.microsoft.com/office/drawing/2014/main" id="{E60189B2-1DA5-B244-BA3F-6623AFFC15F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41282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Reputable </a:t>
            </a: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It takes many good deeds to build a good reputation, and only one bad one to lose it.</a:t>
            </a:r>
          </a:p>
          <a:p>
            <a:pPr>
              <a:defRPr/>
            </a:pPr>
            <a:endParaRPr lang="en-US" sz="2800" b="1" kern="0" dirty="0">
              <a:effectLst>
                <a:glow rad="127000">
                  <a:schemeClr val="tx1"/>
                </a:glow>
              </a:effectLst>
              <a:latin typeface="Arial" charset="0"/>
              <a:ea typeface="ＭＳ Ｐゴシック" charset="0"/>
              <a:cs typeface="ＭＳ Ｐゴシック" charset="0"/>
            </a:endParaRPr>
          </a:p>
          <a:p>
            <a:pPr>
              <a:defRPr/>
            </a:pPr>
            <a:r>
              <a:rPr lang="en-US" sz="2800" b="1" i="1" kern="0" dirty="0">
                <a:effectLst>
                  <a:glow rad="127000">
                    <a:schemeClr val="tx1"/>
                  </a:glow>
                </a:effectLst>
                <a:latin typeface="Arial" charset="0"/>
                <a:ea typeface="ＭＳ Ｐゴシック" charset="0"/>
                <a:cs typeface="ＭＳ Ｐゴシック" charset="0"/>
              </a:rPr>
              <a:t>—Benjamin Franklin</a:t>
            </a:r>
          </a:p>
        </p:txBody>
      </p:sp>
    </p:spTree>
    <p:extLst>
      <p:ext uri="{BB962C8B-B14F-4D97-AF65-F5344CB8AC3E}">
        <p14:creationId xmlns:p14="http://schemas.microsoft.com/office/powerpoint/2010/main" val="4206861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Reputation</a:t>
            </a: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000" dirty="0"/>
              <a:t>The way to gain a good reputation is to endeavor to be what you desire to appear.</a:t>
            </a:r>
          </a:p>
          <a:p>
            <a:endParaRPr lang="en-US" sz="4000" dirty="0"/>
          </a:p>
          <a:p>
            <a:r>
              <a:rPr lang="en-US" sz="4000" dirty="0"/>
              <a:t>—Socrates</a:t>
            </a:r>
          </a:p>
        </p:txBody>
      </p:sp>
    </p:spTree>
    <p:extLst>
      <p:ext uri="{BB962C8B-B14F-4D97-AF65-F5344CB8AC3E}">
        <p14:creationId xmlns:p14="http://schemas.microsoft.com/office/powerpoint/2010/main" val="173539843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the word of God may not be reviled”</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(Titus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lvl="0" algn="ctr" defTabSz="457200" fontAlgn="auto">
              <a:spcBef>
                <a:spcPts val="0"/>
              </a:spcBef>
              <a:spcAft>
                <a:spcPts val="750"/>
              </a:spcAft>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an opponent may be put to shame, having nothing evil to say about us”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en-US" sz="3200" b="1" dirty="0">
                <a:solidFill>
                  <a:prstClr val="white"/>
                </a:solidFill>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lvl="0" algn="ctr" defTabSz="457200" fontAlgn="auto">
              <a:spcBef>
                <a:spcPts val="0"/>
              </a:spcBef>
              <a:spcAft>
                <a:spcPts val="750"/>
              </a:spcAft>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“adorn the doctrine of God our Savior”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en-US" sz="3200" b="1" dirty="0">
                <a:solidFill>
                  <a:prstClr val="white"/>
                </a:solidFill>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Results of Reputable</a:t>
            </a:r>
            <a:r>
              <a:rPr lang="en-US" sz="3600" b="1" baseline="0" dirty="0">
                <a:solidFill>
                  <a:schemeClr val="bg1"/>
                </a:solidFill>
                <a:latin typeface="Arial" panose="020B0604020202020204" pitchFamily="34" charset="0"/>
                <a:cs typeface="Arial" panose="020B0604020202020204" pitchFamily="34" charset="0"/>
              </a:rPr>
              <a:t> Conduct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01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a:xfrm>
            <a:off x="4114800" y="1371600"/>
            <a:ext cx="914400" cy="457200"/>
          </a:xfrm>
        </p:spPr>
        <p:txBody>
          <a:bodyPr/>
          <a:lstStyle/>
          <a:p>
            <a:pPr eaLnBrk="1" hangingPunct="1"/>
            <a:r>
              <a:rPr lang="en-US" sz="1200" dirty="0">
                <a:ea typeface="ＭＳ Ｐゴシック" charset="0"/>
                <a:cs typeface="ＭＳ Ｐゴシック" charset="0"/>
              </a:rPr>
              <a:t>Key Word / Verse</a:t>
            </a:r>
          </a:p>
        </p:txBody>
      </p:sp>
      <p:sp>
        <p:nvSpPr>
          <p:cNvPr id="292866" name="Text Box 96"/>
          <p:cNvSpPr txBox="1">
            <a:spLocks noChangeArrowheads="1"/>
          </p:cNvSpPr>
          <p:nvPr/>
        </p:nvSpPr>
        <p:spPr bwMode="auto">
          <a:xfrm>
            <a:off x="3625850" y="1143000"/>
            <a:ext cx="1852613" cy="955675"/>
          </a:xfrm>
          <a:prstGeom prst="rect">
            <a:avLst/>
          </a:prstGeom>
          <a:solidFill>
            <a:schemeClr val="hlink"/>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2ED24"/>
                </a:solidFill>
                <a:latin typeface="Arial" charset="0"/>
                <a:ea typeface="SimSun" charset="0"/>
                <a:cs typeface="SimSun" charset="0"/>
              </a:rPr>
              <a:t>Key Word</a:t>
            </a:r>
            <a:endParaRPr lang="en-US" altLang="zh-CN" sz="2800" b="1">
              <a:solidFill>
                <a:srgbClr val="F2ED24"/>
              </a:solidFill>
              <a:latin typeface="Arial" charset="0"/>
              <a:ea typeface="SimSun" charset="0"/>
              <a:cs typeface="SimSun" charset="0"/>
            </a:endParaRPr>
          </a:p>
          <a:p>
            <a:pPr algn="ctr" eaLnBrk="1" hangingPunct="1"/>
            <a:r>
              <a:rPr lang="en-US" altLang="zh-CN" sz="2800" b="1">
                <a:solidFill>
                  <a:srgbClr val="F2ED24"/>
                </a:solidFill>
                <a:latin typeface="Arial" charset="0"/>
                <a:ea typeface="SimSun" charset="0"/>
                <a:cs typeface="SimSun" charset="0"/>
              </a:rPr>
              <a:t>Conduct </a:t>
            </a:r>
          </a:p>
        </p:txBody>
      </p:sp>
      <p:sp>
        <p:nvSpPr>
          <p:cNvPr id="13409" name="Text Box 97"/>
          <p:cNvSpPr txBox="1">
            <a:spLocks noChangeArrowheads="1"/>
          </p:cNvSpPr>
          <p:nvPr/>
        </p:nvSpPr>
        <p:spPr bwMode="auto">
          <a:xfrm>
            <a:off x="990600" y="2667000"/>
            <a:ext cx="7086600" cy="3517900"/>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algn="ctr">
              <a:defRPr/>
            </a:pPr>
            <a:r>
              <a:rPr lang="en-US" altLang="zh-CN" sz="2800" b="1" u="sng" dirty="0">
                <a:solidFill>
                  <a:srgbClr val="FFFFFF"/>
                </a:solidFill>
                <a:latin typeface="Arial" charset="0"/>
                <a:ea typeface="SimSun" pitchFamily="2" charset="-122"/>
                <a:cs typeface="SimSun" pitchFamily="2" charset="-122"/>
              </a:rPr>
              <a:t>Key Verse</a:t>
            </a:r>
            <a:endParaRPr lang="en-US" altLang="zh-CN" sz="2800" b="1" dirty="0">
              <a:solidFill>
                <a:srgbClr val="FFFFFF"/>
              </a:solidFill>
              <a:latin typeface="Arial" charset="0"/>
              <a:ea typeface="SimSun" pitchFamily="2" charset="-122"/>
              <a:cs typeface="SimSun" pitchFamily="2" charset="-122"/>
            </a:endParaRPr>
          </a:p>
          <a:p>
            <a:pPr algn="ctr">
              <a:defRPr/>
            </a:pPr>
            <a:r>
              <a:rPr lang="en-US" altLang="zh-CN" sz="2800" b="1" dirty="0">
                <a:solidFill>
                  <a:srgbClr val="FFFFFF"/>
                </a:solidFill>
                <a:latin typeface="Arial" charset="0"/>
                <a:ea typeface="SimSun" pitchFamily="2" charset="-122"/>
                <a:cs typeface="SimSun" pitchFamily="2" charset="-122"/>
              </a:rPr>
              <a:t>"This is a trustworthy saying.  And I want you to stress these things, so that those who have trusted in God may be careful to devote themselves to doing what is good.  </a:t>
            </a:r>
            <a:r>
              <a:rPr lang="en-US" altLang="zh-CN" sz="2800" b="1" dirty="0">
                <a:solidFill>
                  <a:srgbClr val="FFFF00"/>
                </a:solidFill>
                <a:latin typeface="Arial" charset="0"/>
                <a:ea typeface="SimSun" pitchFamily="2" charset="-122"/>
                <a:cs typeface="SimSun" pitchFamily="2" charset="-122"/>
              </a:rPr>
              <a:t>These things are excellent and profitable for everyone</a:t>
            </a:r>
            <a:r>
              <a:rPr lang="en-US" altLang="zh-CN" sz="2800" b="1" dirty="0">
                <a:solidFill>
                  <a:srgbClr val="FFFFFF"/>
                </a:solidFill>
                <a:latin typeface="Arial" charset="0"/>
                <a:ea typeface="SimSun" pitchFamily="2" charset="-122"/>
                <a:cs typeface="SimSun" pitchFamily="2" charset="-122"/>
              </a:rPr>
              <a:t>" (Titus 3:8). </a:t>
            </a:r>
          </a:p>
        </p:txBody>
      </p:sp>
      <p:sp>
        <p:nvSpPr>
          <p:cNvPr id="292868" name="WordArt 9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
        <p:nvSpPr>
          <p:cNvPr id="292869"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9"/>
                                        </p:tgtEl>
                                        <p:attrNameLst>
                                          <p:attrName>style.visibility</p:attrName>
                                        </p:attrNameLst>
                                      </p:cBhvr>
                                      <p:to>
                                        <p:strVal val="visible"/>
                                      </p:to>
                                    </p:set>
                                    <p:anim calcmode="lin" valueType="num">
                                      <p:cBhvr additive="base">
                                        <p:cTn id="7" dur="500" fill="hold"/>
                                        <p:tgtEl>
                                          <p:spTgt spid="13409"/>
                                        </p:tgtEl>
                                        <p:attrNameLst>
                                          <p:attrName>ppt_x</p:attrName>
                                        </p:attrNameLst>
                                      </p:cBhvr>
                                      <p:tavLst>
                                        <p:tav tm="0">
                                          <p:val>
                                            <p:strVal val="#ppt_x"/>
                                          </p:val>
                                        </p:tav>
                                        <p:tav tm="100000">
                                          <p:val>
                                            <p:strVal val="#ppt_x"/>
                                          </p:val>
                                        </p:tav>
                                      </p:tavLst>
                                    </p:anim>
                                    <p:anim calcmode="lin" valueType="num">
                                      <p:cBhvr additive="base">
                                        <p:cTn id="8" dur="500" fill="hold"/>
                                        <p:tgtEl>
                                          <p:spTgt spid="13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9"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442242"/>
          </a:xfrm>
          <a:prstGeom prst="rect">
            <a:avLst/>
          </a:prstGeom>
          <a:noFill/>
        </p:spPr>
        <p:txBody>
          <a:bodyPr wrap="square">
            <a:spAutoFit/>
          </a:bodyPr>
          <a:lstStyle/>
          <a:p>
            <a:pPr marL="457200" lvl="0" indent="-457200" defTabSz="457200" fontAlgn="auto">
              <a:spcBef>
                <a:spcPts val="0"/>
              </a:spcBef>
              <a:spcAft>
                <a:spcPts val="750"/>
              </a:spcAft>
              <a:buFont typeface="Arial" panose="020B0604020202020204" pitchFamily="34" charset="0"/>
              <a:buChar char="•"/>
              <a:defRPr/>
            </a:pPr>
            <a:r>
              <a:rPr lang="en-US" sz="3200" b="1" dirty="0">
                <a:solidFill>
                  <a:prstClr val="white"/>
                </a:solidFill>
                <a:latin typeface="Arial" panose="020B0604020202020204" pitchFamily="34" charset="0"/>
                <a:ea typeface="Times New Roman" panose="02020603050405020304" pitchFamily="18" charset="0"/>
                <a:cs typeface="+mn-cs"/>
              </a:rPr>
              <a:t>How’s your reputation? Are you known by unbelievers as a follower of Jesus?</a:t>
            </a:r>
          </a:p>
          <a:p>
            <a:pPr marL="457200" lvl="0" indent="-457200" defTabSz="457200" fontAlgn="auto">
              <a:spcBef>
                <a:spcPts val="0"/>
              </a:spcBef>
              <a:spcAft>
                <a:spcPts val="750"/>
              </a:spcAft>
              <a:buFont typeface="Arial" panose="020B0604020202020204" pitchFamily="34" charset="0"/>
              <a:buChar char="•"/>
              <a:defRPr/>
            </a:pPr>
            <a:endParaRPr lang="en-US" sz="3200" b="1" dirty="0">
              <a:solidFill>
                <a:prstClr val="white"/>
              </a:solidFill>
              <a:latin typeface="Arial" panose="020B0604020202020204" pitchFamily="34" charset="0"/>
              <a:ea typeface="Times New Roman" panose="02020603050405020304" pitchFamily="18" charset="0"/>
              <a:cs typeface="+mn-cs"/>
            </a:endParaRPr>
          </a:p>
          <a:p>
            <a:pPr marL="457200" lvl="0" indent="-457200" defTabSz="457200" fontAlgn="auto">
              <a:spcBef>
                <a:spcPts val="0"/>
              </a:spcBef>
              <a:spcAft>
                <a:spcPts val="750"/>
              </a:spcAft>
              <a:buFont typeface="Arial" panose="020B0604020202020204" pitchFamily="34" charset="0"/>
              <a:buChar char="•"/>
              <a:defRPr/>
            </a:pPr>
            <a:r>
              <a:rPr lang="en-US" sz="3200" b="1" dirty="0">
                <a:solidFill>
                  <a:prstClr val="white"/>
                </a:solidFill>
                <a:latin typeface="Arial" panose="020B0604020202020204" pitchFamily="34" charset="0"/>
                <a:ea typeface="Times New Roman" panose="02020603050405020304" pitchFamily="18" charset="0"/>
                <a:cs typeface="+mn-cs"/>
              </a:rPr>
              <a:t>Do you wish everyone in this church had the same reputation that you have?</a:t>
            </a:r>
          </a:p>
          <a:p>
            <a:pPr marL="457200" lvl="0" indent="-457200" defTabSz="457200" fontAlgn="auto">
              <a:spcBef>
                <a:spcPts val="0"/>
              </a:spcBef>
              <a:spcAft>
                <a:spcPts val="750"/>
              </a:spcAft>
              <a:buFont typeface="Arial" panose="020B0604020202020204" pitchFamily="34" charset="0"/>
              <a:buChar char="•"/>
              <a:defRPr/>
            </a:pPr>
            <a:endParaRPr lang="en-US" sz="3200" b="1" dirty="0">
              <a:solidFill>
                <a:prstClr val="white"/>
              </a:solidFill>
              <a:latin typeface="Arial" panose="020B0604020202020204" pitchFamily="34" charset="0"/>
              <a:ea typeface="Times New Roman" panose="02020603050405020304" pitchFamily="18" charset="0"/>
              <a:cs typeface="+mn-cs"/>
            </a:endParaRPr>
          </a:p>
          <a:p>
            <a:pPr marL="457200" lvl="0" indent="-457200" defTabSz="457200" fontAlgn="auto">
              <a:spcBef>
                <a:spcPts val="0"/>
              </a:spcBef>
              <a:spcAft>
                <a:spcPts val="750"/>
              </a:spcAft>
              <a:buFont typeface="Arial" panose="020B0604020202020204" pitchFamily="34" charset="0"/>
              <a:buChar char="•"/>
              <a:defRPr/>
            </a:pPr>
            <a:r>
              <a:rPr lang="en-US" sz="3200" b="1" dirty="0">
                <a:solidFill>
                  <a:prstClr val="white"/>
                </a:solidFill>
                <a:latin typeface="Arial" panose="020B0604020202020204" pitchFamily="34" charset="0"/>
                <a:ea typeface="Times New Roman" panose="02020603050405020304" pitchFamily="18" charset="0"/>
                <a:cs typeface="+mn-cs"/>
              </a:rPr>
              <a:t>How well does your reputation show the love of the Lord Jesus?</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en-US" sz="3600" b="1" dirty="0">
                <a:solidFill>
                  <a:prstClr val="white"/>
                </a:solidFill>
                <a:latin typeface="Arial" panose="020B0604020202020204" pitchFamily="34" charset="0"/>
                <a:ea typeface="Times New Roman" panose="02020603050405020304" pitchFamily="18" charset="0"/>
              </a:rPr>
              <a:t>Character is who you really are. Reputation is who others think you are.</a:t>
            </a:r>
          </a:p>
        </p:txBody>
      </p:sp>
    </p:spTree>
    <p:extLst>
      <p:ext uri="{BB962C8B-B14F-4D97-AF65-F5344CB8AC3E}">
        <p14:creationId xmlns:p14="http://schemas.microsoft.com/office/powerpoint/2010/main" val="24480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19248233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Acts </a:t>
            </a:r>
            <a:r>
              <a:rPr kumimoji="0" lang="en-US" sz="2000" b="1"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May 57-</a:t>
            </a:r>
            <a:b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Trials</a:t>
            </a:r>
            <a:endPar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Expansion</a:t>
            </a: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Apr 48-</a:t>
            </a:r>
            <a:b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Spr</a:t>
            </a: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53-</a:t>
            </a:r>
            <a:b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Feb 60-</a:t>
            </a:r>
            <a:b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err="1">
                <a:ln>
                  <a:noFill/>
                </a:ln>
                <a:solidFill>
                  <a:srgbClr val="FFFFFF"/>
                </a:solidFill>
                <a:effectLst/>
                <a:uLnTx/>
                <a:uFillTx/>
                <a:latin typeface="Arial Narrow" charset="0"/>
                <a:ea typeface="ＭＳ Ｐゴシック" charset="0"/>
                <a:cs typeface="Arial" panose="020B0604020202020204" pitchFamily="34" charset="0"/>
              </a:rPr>
              <a:t>Aut</a:t>
            </a: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67-</a:t>
            </a:r>
            <a:b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err="1">
                <a:ln>
                  <a:noFill/>
                </a:ln>
                <a:solidFill>
                  <a:srgbClr val="FFFFFF"/>
                </a:solidFill>
                <a:effectLst/>
                <a:uLnTx/>
                <a:uFillTx/>
                <a:latin typeface="Arial Narrow" charset="0"/>
                <a:ea typeface="ＭＳ Ｐゴシック" charset="0"/>
                <a:cs typeface="Arial" panose="020B0604020202020204" pitchFamily="34" charset="0"/>
              </a:rPr>
              <a:t>Spr</a:t>
            </a: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Spr</a:t>
            </a: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62-</a:t>
            </a:r>
            <a:b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NT Overview (Paul</a:t>
            </a:r>
            <a:r>
              <a:rPr lang="fr-FR" altLang="ja-JP"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a:t>
            </a:r>
            <a:r>
              <a:rPr lang="en-US" altLang="ja-JP"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s Letters)</a:t>
            </a:r>
            <a:endParaRPr lang="en-US"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Gal</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Thess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Thess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Cor</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Cor</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Romans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Eph</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Col</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Philem</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Phil</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Tim</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Titus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Tim</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Matt</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Luke</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John</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Mark</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Acts</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Gospels &amp; Acts</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Pauline Epistles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Pauline</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Apr 50-</a:t>
            </a:r>
            <a:b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panose="020B0604020202020204" pitchFamily="34"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Tahoma" charset="0"/>
                  <a:ea typeface="ＭＳ Ｐゴシック" charset="0"/>
                  <a:cs typeface="Arial" panose="020B0604020202020204" pitchFamily="34"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9900"/>
                  </a:solidFill>
                  <a:effectLst/>
                  <a:uLnTx/>
                  <a:uFillTx/>
                  <a:latin typeface="Tahoma" charset="0"/>
                  <a:ea typeface="ＭＳ Ｐゴシック" charset="0"/>
                  <a:cs typeface="Arial" panose="020B0604020202020204" pitchFamily="34"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183344"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Tahoma" charset="0"/>
                  <a:ea typeface="ＭＳ Ｐゴシック" charset="0"/>
                  <a:cs typeface="Arial" panose="020B0604020202020204" pitchFamily="34"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Summer 35-</a:t>
            </a:r>
            <a:b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Damascus</a:t>
            </a:r>
            <a:b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endParaRPr kumimoji="0" lang="en-US" sz="10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Journeys</a:t>
            </a:r>
            <a:endPar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1234</a:t>
            </a:r>
            <a:endParaRPr kumimoji="0" lang="en-US" sz="1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Imprisonments</a:t>
            </a:r>
            <a:endPar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19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Pastoral Epistles</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Timothy = personal, urgent, doctrinal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 less urgent, practical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Timothy = personal, urgent, focus on the Word</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32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a:rPr>
              <a:t>1-2 Timothy &amp; Titus After </a:t>
            </a:r>
            <a:r>
              <a:rPr kumimoji="0" lang="en-US" sz="3200" b="1" i="0" u="none" strike="noStrike" kern="1200" cap="none" spc="0" normalizeH="0" baseline="0" noProof="0" dirty="0">
                <a:ln>
                  <a:noFill/>
                </a:ln>
                <a:solidFill>
                  <a:prstClr val="white"/>
                </a:solidFill>
                <a:effectLst/>
                <a:uLnTx/>
                <a:uFillTx/>
                <a:latin typeface="Calibri"/>
                <a:ea typeface="+mn-ea"/>
                <a:cs typeface="+mn-cs"/>
              </a:rPr>
              <a:t>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8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49488" y="346646"/>
            <a:ext cx="3682752" cy="706090"/>
          </a:xfrm>
        </p:spPr>
        <p:txBody>
          <a:bodyPr rtlCol="0">
            <a:normAutofit fontScale="90000"/>
          </a:bodyPr>
          <a:lstStyle/>
          <a:p>
            <a:pPr eaLnBrk="1" fontAlgn="auto" hangingPunct="1">
              <a:spcAft>
                <a:spcPts val="0"/>
              </a:spcAft>
              <a:defRPr/>
            </a:pPr>
            <a:r>
              <a:rPr lang="en-US" b="1" dirty="0">
                <a:solidFill>
                  <a:schemeClr val="bg1"/>
                </a:solidFill>
                <a:effectLst>
                  <a:glow rad="203200">
                    <a:srgbClr val="000099"/>
                  </a:glow>
                </a:effectLst>
                <a:ea typeface="+mj-ea"/>
                <a:cs typeface="+mj-cs"/>
              </a:rPr>
              <a:t>GRACE</a:t>
            </a:r>
          </a:p>
        </p:txBody>
      </p:sp>
      <p:sp>
        <p:nvSpPr>
          <p:cNvPr id="4" name="Title 1"/>
          <p:cNvSpPr txBox="1">
            <a:spLocks/>
          </p:cNvSpPr>
          <p:nvPr/>
        </p:nvSpPr>
        <p:spPr>
          <a:xfrm>
            <a:off x="9180513" y="44450"/>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schemeClr val="bg1"/>
                </a:solidFill>
              </a:rPr>
              <a:t>Paul’s post-Acts journeys</a:t>
            </a:r>
          </a:p>
        </p:txBody>
      </p:sp>
      <p:sp>
        <p:nvSpPr>
          <p:cNvPr id="289796" name="Title 1"/>
          <p:cNvSpPr txBox="1">
            <a:spLocks/>
          </p:cNvSpPr>
          <p:nvPr/>
        </p:nvSpPr>
        <p:spPr bwMode="auto">
          <a:xfrm rot="1182600">
            <a:off x="9529763" y="1100138"/>
            <a:ext cx="1906587" cy="197326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D5E1D"/>
                </a:solidFill>
                <a:latin typeface="Arial Black" charset="0"/>
                <a:cs typeface="Arial Black" charset="0"/>
              </a:rPr>
              <a:t>Sound Doctrine</a:t>
            </a:r>
            <a:br>
              <a:rPr lang="en-US" b="1">
                <a:solidFill>
                  <a:srgbClr val="0D5E1D"/>
                </a:solidFill>
                <a:latin typeface="Arial Black" charset="0"/>
                <a:cs typeface="Arial Black" charset="0"/>
              </a:rPr>
            </a:br>
            <a:r>
              <a:rPr lang="en-US" b="1">
                <a:solidFill>
                  <a:srgbClr val="0D5E1D"/>
                </a:solidFill>
                <a:latin typeface="Arial Black" charset="0"/>
                <a:cs typeface="Arial Black" charset="0"/>
              </a:rPr>
              <a:t>––––––</a:t>
            </a:r>
            <a:br>
              <a:rPr lang="en-US" b="1">
                <a:solidFill>
                  <a:srgbClr val="0D5E1D"/>
                </a:solidFill>
                <a:latin typeface="Arial Black" charset="0"/>
                <a:cs typeface="Arial Black" charset="0"/>
              </a:rPr>
            </a:br>
            <a:r>
              <a:rPr lang="en-US" b="1">
                <a:solidFill>
                  <a:srgbClr val="0D5E1D"/>
                </a:solidFill>
                <a:latin typeface="Arial Black" charset="0"/>
                <a:cs typeface="Arial Black" charset="0"/>
              </a:rPr>
              <a:t>Healthy Teaching</a:t>
            </a:r>
          </a:p>
        </p:txBody>
      </p:sp>
      <p:sp>
        <p:nvSpPr>
          <p:cNvPr id="6" name="Title 1"/>
          <p:cNvSpPr txBox="1">
            <a:spLocks/>
          </p:cNvSpPr>
          <p:nvPr/>
        </p:nvSpPr>
        <p:spPr>
          <a:xfrm>
            <a:off x="9180513" y="476250"/>
            <a:ext cx="1512887" cy="431800"/>
          </a:xfrm>
          <a:prstGeom prst="rect">
            <a:avLst/>
          </a:prstGeom>
          <a:solidFill>
            <a:schemeClr val="bg2"/>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t>Ephesus</a:t>
            </a:r>
          </a:p>
        </p:txBody>
      </p:sp>
      <p:sp>
        <p:nvSpPr>
          <p:cNvPr id="289798" name="Title 1"/>
          <p:cNvSpPr txBox="1">
            <a:spLocks/>
          </p:cNvSpPr>
          <p:nvPr/>
        </p:nvSpPr>
        <p:spPr bwMode="auto">
          <a:xfrm>
            <a:off x="9169400" y="5589588"/>
            <a:ext cx="2520950" cy="647700"/>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00"/>
                </a:solidFill>
                <a:latin typeface="Calibri" charset="0"/>
              </a:rPr>
              <a:t>Island of Crete</a:t>
            </a:r>
          </a:p>
        </p:txBody>
      </p:sp>
      <p:sp>
        <p:nvSpPr>
          <p:cNvPr id="8" name="Title 1"/>
          <p:cNvSpPr txBox="1">
            <a:spLocks/>
          </p:cNvSpPr>
          <p:nvPr/>
        </p:nvSpPr>
        <p:spPr>
          <a:xfrm>
            <a:off x="9178925"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schemeClr val="bg1"/>
                </a:solidFill>
              </a:rPr>
              <a:t>Letter to Titus</a:t>
            </a:r>
          </a:p>
        </p:txBody>
      </p:sp>
      <p:sp>
        <p:nvSpPr>
          <p:cNvPr id="10" name="Title 1"/>
          <p:cNvSpPr txBox="1">
            <a:spLocks/>
          </p:cNvSpPr>
          <p:nvPr/>
        </p:nvSpPr>
        <p:spPr>
          <a:xfrm>
            <a:off x="9251950"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600" b="1" spc="-100" dirty="0">
                <a:solidFill>
                  <a:srgbClr val="000000"/>
                </a:solidFill>
              </a:rPr>
              <a:t>False Teacher</a:t>
            </a:r>
          </a:p>
        </p:txBody>
      </p:sp>
      <p:sp>
        <p:nvSpPr>
          <p:cNvPr id="11" name="Text Box 97"/>
          <p:cNvSpPr txBox="1">
            <a:spLocks noChangeArrowheads="1"/>
          </p:cNvSpPr>
          <p:nvPr/>
        </p:nvSpPr>
        <p:spPr bwMode="auto">
          <a:xfrm>
            <a:off x="5580063" y="836613"/>
            <a:ext cx="3563937" cy="2678112"/>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algn="ctr">
              <a:defRPr/>
            </a:pPr>
            <a:r>
              <a:rPr lang="en-US" altLang="zh-CN" b="1" dirty="0">
                <a:solidFill>
                  <a:srgbClr val="FFFFFF"/>
                </a:solidFill>
                <a:latin typeface="Arial" charset="0"/>
                <a:ea typeface="SimSun" pitchFamily="2" charset="-122"/>
                <a:cs typeface="SimSun" pitchFamily="2" charset="-122"/>
              </a:rPr>
              <a:t>"For this reason I left you in Crete, that you would set in order what remains and appoint elders in every city as I directed you" (Titus 1:5 </a:t>
            </a:r>
            <a:r>
              <a:rPr lang="en-US" altLang="zh-CN" sz="2000" b="1" dirty="0">
                <a:solidFill>
                  <a:srgbClr val="FFFFFF"/>
                </a:solidFill>
                <a:latin typeface="Arial" charset="0"/>
                <a:ea typeface="SimSun" pitchFamily="2" charset="-122"/>
                <a:cs typeface="SimSun" pitchFamily="2" charset="-122"/>
              </a:rPr>
              <a:t>NAU</a:t>
            </a:r>
            <a:r>
              <a:rPr lang="en-US" altLang="zh-CN" b="1" dirty="0">
                <a:solidFill>
                  <a:srgbClr val="FFFFFF"/>
                </a:solidFill>
                <a:latin typeface="Arial" charset="0"/>
                <a:ea typeface="SimSun" pitchFamily="2" charset="-122"/>
                <a:cs typeface="SimSun" pitchFamily="2"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conduct of the church is vital witness to the truth of the gospel (2:11–3:15).</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p>
        </p:txBody>
      </p:sp>
      <p:sp>
        <p:nvSpPr>
          <p:cNvPr id="7" name="Rectangle 2">
            <a:extLst>
              <a:ext uri="{FF2B5EF4-FFF2-40B4-BE49-F238E27FC236}">
                <a16:creationId xmlns:a16="http://schemas.microsoft.com/office/drawing/2014/main" id="{DBB94B72-04BF-684F-88C4-ED890AE9246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1943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Crete was beautiful but had a poor reputation</a:t>
            </a:r>
          </a:p>
        </p:txBody>
      </p:sp>
    </p:spTree>
    <p:extLst>
      <p:ext uri="{BB962C8B-B14F-4D97-AF65-F5344CB8AC3E}">
        <p14:creationId xmlns:p14="http://schemas.microsoft.com/office/powerpoint/2010/main" val="227664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ways in Titus…</a:t>
            </a:r>
          </a:p>
        </p:txBody>
      </p:sp>
    </p:spTree>
    <p:extLst>
      <p:ext uri="{BB962C8B-B14F-4D97-AF65-F5344CB8AC3E}">
        <p14:creationId xmlns:p14="http://schemas.microsoft.com/office/powerpoint/2010/main" val="2919027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Sound Conduct Against Opposition</a:t>
                </a:r>
                <a:endParaRPr lang="en-US" altLang="zh-CN">
                  <a:solidFill>
                    <a:srgbClr val="D54F41"/>
                  </a:solidFill>
                  <a:latin typeface="Arial" charset="0"/>
                  <a:ea typeface="SimSun" charset="0"/>
                  <a:cs typeface="SimSun" charset="0"/>
                </a:endParaRP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a:t>
                </a:r>
                <a:r>
                  <a:rPr lang="en-US" altLang="zh-CN" sz="2200" b="1">
                    <a:solidFill>
                      <a:srgbClr val="D54F41"/>
                    </a:solidFill>
                    <a:latin typeface="Arial Narrow" charset="0"/>
                    <a:ea typeface="SimSun" charset="0"/>
                    <a:cs typeface="SimSun" charset="0"/>
                  </a:rPr>
                  <a:t>Appoint Elders</a:t>
                </a:r>
                <a:endParaRPr lang="en-US" altLang="zh-CN" sz="2200">
                  <a:solidFill>
                    <a:srgbClr val="D54F41"/>
                  </a:solidFill>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Set Things in Order</a:t>
                </a:r>
                <a:endParaRPr lang="en-US" altLang="zh-CN">
                  <a:solidFill>
                    <a:srgbClr val="D54F41"/>
                  </a:solidFill>
                  <a:latin typeface="Arial" charset="0"/>
                  <a:ea typeface="SimSun" charset="0"/>
                  <a:cs typeface="SimSun" charset="0"/>
                </a:endParaRP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a:t>
                </a:r>
                <a:r>
                  <a:rPr lang="en-US" altLang="zh-CN" sz="2200" b="1">
                    <a:solidFill>
                      <a:srgbClr val="D54F41"/>
                    </a:solidFill>
                    <a:latin typeface="Arial Narrow" charset="0"/>
                    <a:ea typeface="SimSun" charset="0"/>
                    <a:cs typeface="SimSun" charset="0"/>
                  </a:rPr>
                  <a:t>Prevent False Doctrine</a:t>
                </a:r>
                <a:endParaRPr lang="en-US" altLang="zh-CN" sz="2200">
                  <a:solidFill>
                    <a:srgbClr val="D54F41"/>
                  </a:solidFill>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Practice True Doctrine</a:t>
                </a:r>
                <a:endParaRPr lang="en-US" altLang="zh-CN">
                  <a:solidFill>
                    <a:srgbClr val="D54F41"/>
                  </a:solidFill>
                  <a:latin typeface="Arial" charset="0"/>
                  <a:ea typeface="SimSun" charset="0"/>
                  <a:cs typeface="SimSun" charset="0"/>
                </a:endParaRP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2100" b="1">
                    <a:solidFill>
                      <a:srgbClr val="D54F41"/>
                    </a:solidFill>
                    <a:latin typeface="Arial Narrow" charset="0"/>
                    <a:ea typeface="SimSun" charset="0"/>
                    <a:cs typeface="SimSun" charset="0"/>
                  </a:rPr>
                  <a:t>Elders  vs. False Teachers</a:t>
                </a:r>
                <a:endParaRPr lang="en-US" altLang="zh-CN" sz="2100">
                  <a:solidFill>
                    <a:srgbClr val="D54F41"/>
                  </a:solidFill>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Conduct </a:t>
                </a:r>
                <a:endParaRPr lang="en-US" altLang="zh-CN">
                  <a:solidFill>
                    <a:srgbClr val="D54F41"/>
                  </a:solidFill>
                  <a:latin typeface="Arial" charset="0"/>
                  <a:ea typeface="SimSun" charset="0"/>
                  <a:cs typeface="SimSun" charset="0"/>
                </a:endParaRPr>
              </a:p>
              <a:p>
                <a:pPr algn="ctr" eaLnBrk="0" hangingPunct="0"/>
                <a:r>
                  <a:rPr lang="en-US" altLang="zh-CN" b="1">
                    <a:solidFill>
                      <a:srgbClr val="D54F41"/>
                    </a:solidFill>
                    <a:latin typeface="Arial" charset="0"/>
                    <a:ea typeface="SimSun" charset="0"/>
                    <a:cs typeface="SimSun" charset="0"/>
                  </a:rPr>
                  <a:t>for Various Groups</a:t>
                </a:r>
                <a:endParaRPr lang="en-US" altLang="zh-CN">
                  <a:solidFill>
                    <a:srgbClr val="D54F41"/>
                  </a:solidFill>
                  <a:latin typeface="Arial" charset="0"/>
                  <a:ea typeface="SimSun" charset="0"/>
                  <a:cs typeface="SimSun" charset="0"/>
                </a:endParaRP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Grace </a:t>
                </a:r>
                <a:endParaRPr lang="en-US" altLang="zh-CN">
                  <a:solidFill>
                    <a:srgbClr val="D54F41"/>
                  </a:solidFill>
                  <a:latin typeface="Arial" charset="0"/>
                  <a:ea typeface="SimSun" charset="0"/>
                  <a:cs typeface="SimSun" charset="0"/>
                </a:endParaRPr>
              </a:p>
              <a:p>
                <a:pPr algn="ctr" eaLnBrk="0" hangingPunct="0"/>
                <a:r>
                  <a:rPr lang="en-US" altLang="zh-CN" b="1">
                    <a:solidFill>
                      <a:srgbClr val="D54F41"/>
                    </a:solidFill>
                    <a:latin typeface="Arial" charset="0"/>
                    <a:ea typeface="SimSun" charset="0"/>
                    <a:cs typeface="SimSun" charset="0"/>
                  </a:rPr>
                  <a:t>Leads to Godliness</a:t>
                </a:r>
                <a:endParaRPr lang="en-US" altLang="zh-CN">
                  <a:solidFill>
                    <a:srgbClr val="D54F41"/>
                  </a:solidFill>
                  <a:latin typeface="Arial" charset="0"/>
                  <a:ea typeface="SimSun" charset="0"/>
                  <a:cs typeface="SimSun" charset="0"/>
                </a:endParaRP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Chapter 1  </a:t>
                </a:r>
                <a:endParaRPr lang="en-US" altLang="zh-CN">
                  <a:solidFill>
                    <a:srgbClr val="D54F41"/>
                  </a:solidFill>
                  <a:latin typeface="Arial" charset="0"/>
                  <a:ea typeface="SimSun" charset="0"/>
                  <a:cs typeface="SimSun" charset="0"/>
                </a:endParaRP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2:1-10</a:t>
                </a:r>
                <a:endParaRPr lang="en-US" altLang="zh-CN">
                  <a:solidFill>
                    <a:srgbClr val="D54F41"/>
                  </a:solidFill>
                  <a:latin typeface="Arial" charset="0"/>
                  <a:ea typeface="SimSun" charset="0"/>
                  <a:cs typeface="SimSun" charset="0"/>
                </a:endParaRP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2:11–3:15</a:t>
                </a:r>
                <a:endParaRPr lang="en-US" altLang="zh-CN">
                  <a:solidFill>
                    <a:srgbClr val="D54F41"/>
                  </a:solidFill>
                  <a:latin typeface="Arial" charset="0"/>
                  <a:ea typeface="SimSun" charset="0"/>
                  <a:cs typeface="SimSun" charset="0"/>
                </a:endParaRP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Organize</a:t>
                </a:r>
                <a:endParaRPr lang="en-US" altLang="zh-CN">
                  <a:solidFill>
                    <a:srgbClr val="D54F41"/>
                  </a:solidFill>
                  <a:latin typeface="Arial" charset="0"/>
                  <a:ea typeface="SimSun" charset="0"/>
                  <a:cs typeface="SimSun" charset="0"/>
                </a:endParaRP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Teach</a:t>
                </a:r>
                <a:endParaRPr lang="en-US" altLang="zh-CN">
                  <a:solidFill>
                    <a:srgbClr val="D54F41"/>
                  </a:solidFill>
                  <a:latin typeface="Arial" charset="0"/>
                  <a:ea typeface="SimSun" charset="0"/>
                  <a:cs typeface="SimSun" charset="0"/>
                </a:endParaRP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Grace</a:t>
                </a:r>
                <a:endParaRPr lang="en-US" altLang="zh-CN">
                  <a:solidFill>
                    <a:srgbClr val="D54F41"/>
                  </a:solidFill>
                  <a:latin typeface="Arial" charset="0"/>
                  <a:ea typeface="SimSun" charset="0"/>
                  <a:cs typeface="SimSun" charset="0"/>
                </a:endParaRP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Truth leads to godliness</a:t>
                </a:r>
              </a:p>
              <a:p>
                <a:pPr algn="ctr" eaLnBrk="0" hangingPunct="0"/>
                <a:r>
                  <a:rPr lang="en-US" altLang="zh-CN" sz="1500">
                    <a:solidFill>
                      <a:srgbClr val="D54F41"/>
                    </a:solidFill>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800">
                    <a:solidFill>
                      <a:srgbClr val="D54F41"/>
                    </a:solidFill>
                    <a:latin typeface="Arial Narrow" charset="0"/>
                    <a:ea typeface="SimSun" charset="0"/>
                    <a:cs typeface="SimSun" charset="0"/>
                  </a:rPr>
                  <a:t>Elders</a:t>
                </a:r>
              </a:p>
              <a:p>
                <a:pPr algn="ctr" eaLnBrk="0" hangingPunct="0"/>
                <a:r>
                  <a:rPr lang="en-US" altLang="zh-CN" sz="1800">
                    <a:solidFill>
                      <a:srgbClr val="D54F41"/>
                    </a:solidFill>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Older Men</a:t>
                </a:r>
              </a:p>
              <a:p>
                <a:pPr algn="ctr" eaLnBrk="0" hangingPunct="0"/>
                <a:r>
                  <a:rPr lang="en-US" altLang="zh-CN" sz="1500">
                    <a:solidFill>
                      <a:srgbClr val="D54F41"/>
                    </a:solidFill>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Older Women</a:t>
                </a:r>
              </a:p>
              <a:p>
                <a:pPr algn="ctr" eaLnBrk="0" hangingPunct="0"/>
                <a:r>
                  <a:rPr lang="en-US" altLang="zh-CN" sz="1500">
                    <a:solidFill>
                      <a:srgbClr val="D54F41"/>
                    </a:solidFill>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Younger Women</a:t>
                </a:r>
              </a:p>
              <a:p>
                <a:pPr algn="ctr" eaLnBrk="0" hangingPunct="0"/>
                <a:r>
                  <a:rPr lang="en-US" altLang="zh-CN" sz="1500">
                    <a:solidFill>
                      <a:srgbClr val="D54F41"/>
                    </a:solidFill>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Younger</a:t>
                </a:r>
              </a:p>
              <a:p>
                <a:pPr algn="ctr" eaLnBrk="0" hangingPunct="0"/>
                <a:r>
                  <a:rPr lang="en-US" altLang="zh-CN" sz="1500">
                    <a:solidFill>
                      <a:srgbClr val="D54F41"/>
                    </a:solidFill>
                    <a:latin typeface="Arial Narrow" charset="0"/>
                    <a:ea typeface="SimSun" charset="0"/>
                    <a:cs typeface="SimSun" charset="0"/>
                  </a:rPr>
                  <a:t>Men</a:t>
                </a:r>
              </a:p>
              <a:p>
                <a:pPr algn="ctr" eaLnBrk="0" hangingPunct="0"/>
                <a:r>
                  <a:rPr lang="en-US" altLang="zh-CN" sz="1500">
                    <a:solidFill>
                      <a:srgbClr val="D54F41"/>
                    </a:solidFill>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Slaves</a:t>
                </a:r>
              </a:p>
              <a:p>
                <a:pPr algn="ctr" eaLnBrk="0" hangingPunct="0"/>
                <a:r>
                  <a:rPr lang="en-US" altLang="zh-CN" sz="1500">
                    <a:solidFill>
                      <a:srgbClr val="D54F41"/>
                    </a:solidFill>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D54F41"/>
                    </a:solidFill>
                    <a:latin typeface="Arial Narrow" charset="0"/>
                    <a:ea typeface="SimSun" charset="0"/>
                    <a:cs typeface="SimSun" charset="0"/>
                  </a:rPr>
                  <a:t>Educates</a:t>
                </a:r>
              </a:p>
              <a:p>
                <a:pPr algn="ctr" eaLnBrk="0" hangingPunct="0"/>
                <a:r>
                  <a:rPr lang="en-US" altLang="zh-CN" sz="1400">
                    <a:solidFill>
                      <a:srgbClr val="D54F41"/>
                    </a:solidFill>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Empowers</a:t>
                </a:r>
              </a:p>
              <a:p>
                <a:pPr algn="ctr" eaLnBrk="0" hangingPunct="0"/>
                <a:r>
                  <a:rPr lang="en-US" altLang="zh-CN" sz="1500">
                    <a:solidFill>
                      <a:srgbClr val="D54F41"/>
                    </a:solidFill>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Motivates</a:t>
                </a:r>
              </a:p>
              <a:p>
                <a:pPr algn="ctr" eaLnBrk="0" hangingPunct="0"/>
                <a:r>
                  <a:rPr lang="en-US" altLang="zh-CN" sz="1500">
                    <a:solidFill>
                      <a:srgbClr val="D54F41"/>
                    </a:solidFill>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Protects</a:t>
                </a:r>
              </a:p>
              <a:p>
                <a:pPr algn="ctr" eaLnBrk="0" hangingPunct="0"/>
                <a:r>
                  <a:rPr lang="en-US" altLang="zh-CN" sz="1500">
                    <a:solidFill>
                      <a:srgbClr val="D54F41"/>
                    </a:solidFill>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Concl.</a:t>
                </a:r>
              </a:p>
              <a:p>
                <a:pPr algn="ctr" eaLnBrk="0" hangingPunct="0"/>
                <a:r>
                  <a:rPr lang="en-US" altLang="zh-CN" sz="1500">
                    <a:solidFill>
                      <a:srgbClr val="D54F41"/>
                    </a:solidFill>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Asia Minor to Crete</a:t>
                </a:r>
                <a:endParaRPr lang="en-US" altLang="zh-CN">
                  <a:solidFill>
                    <a:srgbClr val="D54F41"/>
                  </a:solidFill>
                  <a:latin typeface="Arial" charset="0"/>
                  <a:ea typeface="SimSun" charset="0"/>
                  <a:cs typeface="SimSun" charset="0"/>
                </a:endParaRP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Summer AD 66</a:t>
                </a:r>
                <a:endParaRPr lang="en-US" altLang="zh-CN">
                  <a:solidFill>
                    <a:srgbClr val="D54F41"/>
                  </a:solidFill>
                  <a:latin typeface="Arial" charset="0"/>
                  <a:ea typeface="SimSun" charset="0"/>
                  <a:cs typeface="SimSun" charset="0"/>
                </a:endParaRP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Sound Conduct Against Opposition</a:t>
                </a:r>
                <a:endParaRPr lang="en-US" altLang="zh-CN">
                  <a:solidFill>
                    <a:srgbClr val="FFFFFF"/>
                  </a:solidFill>
                  <a:latin typeface="Arial"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a:t>
                </a:r>
                <a:r>
                  <a:rPr lang="en-US" altLang="zh-CN" sz="2200" b="1">
                    <a:solidFill>
                      <a:srgbClr val="FFFFFF"/>
                    </a:solidFill>
                    <a:latin typeface="Arial Narrow" charset="0"/>
                    <a:ea typeface="SimSun" charset="0"/>
                    <a:cs typeface="SimSun" charset="0"/>
                  </a:rPr>
                  <a:t>Appoint Elders</a:t>
                </a:r>
                <a:endParaRPr lang="en-US" altLang="zh-CN" sz="2200">
                  <a:solidFill>
                    <a:srgbClr val="FFFFFF"/>
                  </a:solidFill>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Set Things in Order</a:t>
                </a:r>
                <a:endParaRPr lang="en-US" altLang="zh-CN">
                  <a:solidFill>
                    <a:srgbClr val="FFFFFF"/>
                  </a:solidFill>
                  <a:latin typeface="Arial"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a:t>
                </a:r>
                <a:r>
                  <a:rPr lang="en-US" altLang="zh-CN" sz="2200" b="1">
                    <a:solidFill>
                      <a:srgbClr val="FFFFFF"/>
                    </a:solidFill>
                    <a:latin typeface="Arial Narrow" charset="0"/>
                    <a:ea typeface="SimSun" charset="0"/>
                    <a:cs typeface="SimSun" charset="0"/>
                  </a:rPr>
                  <a:t>Prevent False Doctrine</a:t>
                </a:r>
                <a:endParaRPr lang="en-US" altLang="zh-CN" sz="2200">
                  <a:solidFill>
                    <a:srgbClr val="FFFFFF"/>
                  </a:solidFill>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Practice True Doctrine</a:t>
                </a:r>
                <a:endParaRPr lang="en-US" altLang="zh-CN">
                  <a:solidFill>
                    <a:srgbClr val="FFFFFF"/>
                  </a:solidFill>
                  <a:latin typeface="Arial"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2100" b="1">
                    <a:solidFill>
                      <a:srgbClr val="FFFFFF"/>
                    </a:solidFill>
                    <a:latin typeface="Arial Narrow" charset="0"/>
                    <a:ea typeface="SimSun" charset="0"/>
                    <a:cs typeface="SimSun" charset="0"/>
                  </a:rPr>
                  <a:t>Elders  vs. False Teachers</a:t>
                </a:r>
                <a:endParaRPr lang="en-US" altLang="zh-CN" sz="2100">
                  <a:solidFill>
                    <a:srgbClr val="FFFFFF"/>
                  </a:solidFill>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Conduct </a:t>
                </a:r>
                <a:endParaRPr lang="en-US" altLang="zh-CN">
                  <a:solidFill>
                    <a:srgbClr val="FFFFFF"/>
                  </a:solidFill>
                  <a:latin typeface="Arial" charset="0"/>
                  <a:ea typeface="SimSun" charset="0"/>
                  <a:cs typeface="SimSun" charset="0"/>
                </a:endParaRPr>
              </a:p>
              <a:p>
                <a:pPr algn="ctr" eaLnBrk="0" hangingPunct="0"/>
                <a:r>
                  <a:rPr lang="en-US" altLang="zh-CN" b="1">
                    <a:solidFill>
                      <a:srgbClr val="FFFFFF"/>
                    </a:solidFill>
                    <a:latin typeface="Arial" charset="0"/>
                    <a:ea typeface="SimSun" charset="0"/>
                    <a:cs typeface="SimSun" charset="0"/>
                  </a:rPr>
                  <a:t>for Various Groups</a:t>
                </a:r>
                <a:endParaRPr lang="en-US" altLang="zh-CN">
                  <a:solidFill>
                    <a:srgbClr val="FFFFFF"/>
                  </a:solidFill>
                  <a:latin typeface="Arial"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Grace </a:t>
                </a:r>
                <a:endParaRPr lang="en-US" altLang="zh-CN">
                  <a:solidFill>
                    <a:srgbClr val="FFFFFF"/>
                  </a:solidFill>
                  <a:latin typeface="Arial" charset="0"/>
                  <a:ea typeface="SimSun" charset="0"/>
                  <a:cs typeface="SimSun" charset="0"/>
                </a:endParaRPr>
              </a:p>
              <a:p>
                <a:pPr algn="ctr" eaLnBrk="0" hangingPunct="0"/>
                <a:r>
                  <a:rPr lang="en-US" altLang="zh-CN" b="1">
                    <a:solidFill>
                      <a:srgbClr val="FFFFFF"/>
                    </a:solidFill>
                    <a:latin typeface="Arial" charset="0"/>
                    <a:ea typeface="SimSun" charset="0"/>
                    <a:cs typeface="SimSun" charset="0"/>
                  </a:rPr>
                  <a:t>Leads to Godliness</a:t>
                </a:r>
                <a:endParaRPr lang="en-US" altLang="zh-CN">
                  <a:solidFill>
                    <a:srgbClr val="FFFFFF"/>
                  </a:solidFill>
                  <a:latin typeface="Arial"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1  </a:t>
                </a:r>
                <a:endParaRPr lang="en-US" altLang="zh-CN">
                  <a:solidFill>
                    <a:srgbClr val="FFFFFF"/>
                  </a:solidFill>
                  <a:latin typeface="Arial" charset="0"/>
                  <a:ea typeface="SimSun" charset="0"/>
                  <a:cs typeface="SimSun" charset="0"/>
                </a:endParaRP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2:1-10</a:t>
                </a:r>
                <a:endParaRPr lang="en-US" altLang="zh-CN">
                  <a:solidFill>
                    <a:srgbClr val="FFFFFF"/>
                  </a:solidFill>
                  <a:latin typeface="Arial" charset="0"/>
                  <a:ea typeface="SimSun" charset="0"/>
                  <a:cs typeface="SimSun"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2:11–3:15</a:t>
                </a:r>
                <a:endParaRPr lang="en-US" altLang="zh-CN">
                  <a:solidFill>
                    <a:srgbClr val="FFFFFF"/>
                  </a:solidFill>
                  <a:latin typeface="Arial" charset="0"/>
                  <a:ea typeface="SimSun" charset="0"/>
                  <a:cs typeface="SimSun"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Organize</a:t>
                </a:r>
                <a:endParaRPr lang="en-US" altLang="zh-CN">
                  <a:solidFill>
                    <a:srgbClr val="FFFFFF"/>
                  </a:solidFill>
                  <a:latin typeface="Arial"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Teach</a:t>
                </a:r>
                <a:endParaRPr lang="en-US" altLang="zh-CN">
                  <a:solidFill>
                    <a:srgbClr val="FFFFFF"/>
                  </a:solidFill>
                  <a:latin typeface="Arial"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Grace</a:t>
                </a:r>
                <a:endParaRPr lang="en-US" altLang="zh-CN">
                  <a:solidFill>
                    <a:srgbClr val="FFFFFF"/>
                  </a:solidFill>
                  <a:latin typeface="Arial"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600" dirty="0">
                    <a:solidFill>
                      <a:srgbClr val="FFFFFF"/>
                    </a:solidFill>
                    <a:latin typeface="Arial Narrow" charset="0"/>
                    <a:ea typeface="SimSun" charset="0"/>
                    <a:cs typeface="SimSun" charset="0"/>
                  </a:rPr>
                  <a:t>Truth Leads to Godliness</a:t>
                </a:r>
              </a:p>
              <a:p>
                <a:pPr algn="ctr" eaLnBrk="0" hangingPunct="0"/>
                <a:r>
                  <a:rPr lang="en-US" altLang="zh-CN" sz="1600" dirty="0">
                    <a:solidFill>
                      <a:srgbClr val="FFFFFF"/>
                    </a:solidFill>
                    <a:latin typeface="Arial Narrow" charset="0"/>
                    <a:ea typeface="SimSun" charset="0"/>
                    <a:cs typeface="SimSun" charset="0"/>
                  </a:rPr>
                  <a:t>1:1-4</a:t>
                </a: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800">
                    <a:solidFill>
                      <a:srgbClr val="FFFFFF"/>
                    </a:solidFill>
                    <a:latin typeface="Arial Narrow" charset="0"/>
                    <a:ea typeface="SimSun" charset="0"/>
                    <a:cs typeface="SimSun" charset="0"/>
                  </a:rPr>
                  <a:t>Elders</a:t>
                </a:r>
              </a:p>
              <a:p>
                <a:pPr algn="ctr" eaLnBrk="0" hangingPunct="0"/>
                <a:r>
                  <a:rPr lang="en-US" altLang="zh-CN" sz="1800">
                    <a:solidFill>
                      <a:srgbClr val="FFFFFF"/>
                    </a:solidFill>
                    <a:latin typeface="Arial Narrow" charset="0"/>
                    <a:ea typeface="SimSun" charset="0"/>
                    <a:cs typeface="SimSun" charset="0"/>
                  </a:rPr>
                  <a:t>1:5-16</a:t>
                </a: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48" y="3940"/>
                <a:ext cx="23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FFFFFF"/>
                    </a:solidFill>
                    <a:latin typeface="Arial Narrow" charset="0"/>
                    <a:ea typeface="SimSun" charset="0"/>
                    <a:cs typeface="SimSun" charset="0"/>
                  </a:rPr>
                  <a:t>Older Men</a:t>
                </a:r>
              </a:p>
              <a:p>
                <a:pPr algn="ctr" eaLnBrk="0" hangingPunct="0"/>
                <a:r>
                  <a:rPr lang="en-US" altLang="zh-CN" sz="1500">
                    <a:solidFill>
                      <a:srgbClr val="FFFFFF"/>
                    </a:solidFill>
                    <a:latin typeface="Arial Narrow" charset="0"/>
                    <a:ea typeface="SimSun" charset="0"/>
                    <a:cs typeface="SimSun" charset="0"/>
                  </a:rPr>
                  <a:t>2:1-2</a:t>
                </a: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FFFFFF"/>
                    </a:solidFill>
                    <a:latin typeface="Arial Narrow" charset="0"/>
                    <a:ea typeface="SimSun" charset="0"/>
                    <a:cs typeface="SimSun" charset="0"/>
                  </a:rPr>
                  <a:t>Older Women</a:t>
                </a:r>
              </a:p>
              <a:p>
                <a:pPr algn="ctr" eaLnBrk="0" hangingPunct="0"/>
                <a:r>
                  <a:rPr lang="en-US" altLang="zh-CN" sz="1500">
                    <a:solidFill>
                      <a:srgbClr val="FFFFFF"/>
                    </a:solidFill>
                    <a:latin typeface="Arial Narrow" charset="0"/>
                    <a:ea typeface="SimSun" charset="0"/>
                    <a:cs typeface="SimSun" charset="0"/>
                  </a:rPr>
                  <a:t>2:4-5</a:t>
                </a: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FFFFFF"/>
                    </a:solidFill>
                    <a:latin typeface="Arial Narrow" charset="0"/>
                    <a:ea typeface="SimSun" charset="0"/>
                    <a:cs typeface="SimSun" charset="0"/>
                  </a:rPr>
                  <a:t>Younger Women</a:t>
                </a:r>
              </a:p>
              <a:p>
                <a:pPr algn="ctr" eaLnBrk="0" hangingPunct="0"/>
                <a:r>
                  <a:rPr lang="en-US" altLang="zh-CN" sz="1500">
                    <a:solidFill>
                      <a:srgbClr val="FFFFFF"/>
                    </a:solidFill>
                    <a:latin typeface="Arial Narrow" charset="0"/>
                    <a:ea typeface="SimSun" charset="0"/>
                    <a:cs typeface="SimSun" charset="0"/>
                  </a:rPr>
                  <a:t>2:4-5</a:t>
                </a: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FFFFFF"/>
                    </a:solidFill>
                    <a:latin typeface="Arial Narrow" charset="0"/>
                    <a:ea typeface="SimSun" charset="0"/>
                    <a:cs typeface="SimSun" charset="0"/>
                  </a:rPr>
                  <a:t>Younger</a:t>
                </a:r>
              </a:p>
              <a:p>
                <a:pPr algn="ctr" eaLnBrk="0" hangingPunct="0"/>
                <a:r>
                  <a:rPr lang="en-US" altLang="zh-CN" sz="1500">
                    <a:solidFill>
                      <a:srgbClr val="FFFFFF"/>
                    </a:solidFill>
                    <a:latin typeface="Arial Narrow" charset="0"/>
                    <a:ea typeface="SimSun" charset="0"/>
                    <a:cs typeface="SimSun" charset="0"/>
                  </a:rPr>
                  <a:t>Men</a:t>
                </a:r>
              </a:p>
              <a:p>
                <a:pPr algn="ctr" eaLnBrk="0" hangingPunct="0"/>
                <a:r>
                  <a:rPr lang="en-US" altLang="zh-CN" sz="1500">
                    <a:solidFill>
                      <a:srgbClr val="FFFFFF"/>
                    </a:solidFill>
                    <a:latin typeface="Arial Narrow" charset="0"/>
                    <a:ea typeface="SimSun" charset="0"/>
                    <a:cs typeface="SimSun" charset="0"/>
                  </a:rPr>
                  <a:t>2:6-8</a:t>
                </a: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FFFFFF"/>
                    </a:solidFill>
                    <a:latin typeface="Arial Narrow" charset="0"/>
                    <a:ea typeface="SimSun" charset="0"/>
                    <a:cs typeface="SimSun" charset="0"/>
                  </a:rPr>
                  <a:t>Slaves</a:t>
                </a:r>
              </a:p>
              <a:p>
                <a:pPr algn="ctr" eaLnBrk="0" hangingPunct="0"/>
                <a:r>
                  <a:rPr lang="en-US" altLang="zh-CN" sz="1400">
                    <a:solidFill>
                      <a:srgbClr val="FFFFFF"/>
                    </a:solidFill>
                    <a:latin typeface="Arial Narrow" charset="0"/>
                    <a:ea typeface="SimSun" charset="0"/>
                    <a:cs typeface="SimSun" charset="0"/>
                  </a:rPr>
                  <a:t>2:9-10</a:t>
                </a: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400" dirty="0">
                    <a:solidFill>
                      <a:srgbClr val="FFFFFF"/>
                    </a:solidFill>
                    <a:latin typeface="Arial Narrow" charset="0"/>
                    <a:ea typeface="SimSun" charset="0"/>
                    <a:cs typeface="SimSun" charset="0"/>
                  </a:rPr>
                  <a:t>Educates</a:t>
                </a:r>
              </a:p>
              <a:p>
                <a:pPr algn="ctr" eaLnBrk="0" hangingPunct="0"/>
                <a:r>
                  <a:rPr lang="en-US" altLang="zh-CN" sz="1400" dirty="0">
                    <a:solidFill>
                      <a:srgbClr val="FFFFFF"/>
                    </a:solidFill>
                    <a:latin typeface="Arial Narrow" charset="0"/>
                    <a:ea typeface="SimSun" charset="0"/>
                    <a:cs typeface="SimSun" charset="0"/>
                  </a:rPr>
                  <a:t>2:11-15</a:t>
                </a: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FFFFFF"/>
                    </a:solidFill>
                    <a:latin typeface="Arial Narrow" charset="0"/>
                    <a:ea typeface="SimSun" charset="0"/>
                    <a:cs typeface="SimSun" charset="0"/>
                  </a:rPr>
                  <a:t>Empowers</a:t>
                </a:r>
              </a:p>
              <a:p>
                <a:pPr algn="ctr" eaLnBrk="0" hangingPunct="0"/>
                <a:r>
                  <a:rPr lang="en-US" altLang="zh-CN" sz="1400">
                    <a:solidFill>
                      <a:srgbClr val="FFFFFF"/>
                    </a:solidFill>
                    <a:latin typeface="Arial Narrow" charset="0"/>
                    <a:ea typeface="SimSun" charset="0"/>
                    <a:cs typeface="SimSun" charset="0"/>
                  </a:rPr>
                  <a:t>3:1-2</a:t>
                </a: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FFFFFF"/>
                    </a:solidFill>
                    <a:latin typeface="Arial Narrow" charset="0"/>
                    <a:ea typeface="SimSun" charset="0"/>
                    <a:cs typeface="SimSun" charset="0"/>
                  </a:rPr>
                  <a:t>Motivates</a:t>
                </a:r>
              </a:p>
              <a:p>
                <a:pPr algn="ctr" eaLnBrk="0" hangingPunct="0"/>
                <a:r>
                  <a:rPr lang="en-US" altLang="zh-CN" sz="1400">
                    <a:solidFill>
                      <a:srgbClr val="FFFFFF"/>
                    </a:solidFill>
                    <a:latin typeface="Arial Narrow" charset="0"/>
                    <a:ea typeface="SimSun" charset="0"/>
                    <a:cs typeface="SimSun" charset="0"/>
                  </a:rPr>
                  <a:t>3:3-8</a:t>
                </a: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FFFFFF"/>
                    </a:solidFill>
                    <a:latin typeface="Arial Narrow" charset="0"/>
                    <a:ea typeface="SimSun" charset="0"/>
                    <a:cs typeface="SimSun" charset="0"/>
                  </a:rPr>
                  <a:t>Protects</a:t>
                </a:r>
              </a:p>
              <a:p>
                <a:pPr algn="ctr" eaLnBrk="0" hangingPunct="0"/>
                <a:r>
                  <a:rPr lang="en-US" altLang="zh-CN" sz="1400">
                    <a:solidFill>
                      <a:srgbClr val="FFFFFF"/>
                    </a:solidFill>
                    <a:latin typeface="Arial Narrow" charset="0"/>
                    <a:ea typeface="SimSun" charset="0"/>
                    <a:cs typeface="SimSun" charset="0"/>
                  </a:rPr>
                  <a:t>3:9-11</a:t>
                </a: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500" dirty="0">
                    <a:solidFill>
                      <a:srgbClr val="FFFFFF"/>
                    </a:solidFill>
                    <a:latin typeface="Arial Narrow" charset="0"/>
                    <a:ea typeface="SimSun" charset="0"/>
                    <a:cs typeface="SimSun" charset="0"/>
                  </a:rPr>
                  <a:t>Relates</a:t>
                </a:r>
              </a:p>
              <a:p>
                <a:pPr algn="ctr" eaLnBrk="0" hangingPunct="0"/>
                <a:r>
                  <a:rPr lang="en-US" altLang="zh-CN" sz="1500" dirty="0">
                    <a:solidFill>
                      <a:srgbClr val="FFFFFF"/>
                    </a:solidFill>
                    <a:latin typeface="Arial Narrow" charset="0"/>
                    <a:ea typeface="SimSun" charset="0"/>
                    <a:cs typeface="SimSun" charset="0"/>
                  </a:rPr>
                  <a:t>3:12-15</a:t>
                </a: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Asia Minor to Crete</a:t>
                </a:r>
                <a:endParaRPr lang="en-US" altLang="zh-CN">
                  <a:solidFill>
                    <a:srgbClr val="FFFFFF"/>
                  </a:solidFill>
                  <a:latin typeface="Arial"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Summer AD 66</a:t>
                </a:r>
                <a:endParaRPr lang="en-US" altLang="zh-CN">
                  <a:solidFill>
                    <a:srgbClr val="FFFFFF"/>
                  </a:solidFill>
                  <a:latin typeface="Arial" charset="0"/>
                  <a:ea typeface="SimSun" charset="0"/>
                  <a:cs typeface="SimSun"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sp>
        <p:nvSpPr>
          <p:cNvPr id="290821"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241</a:t>
            </a: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algn="ctr"/>
            <a:r>
              <a:rPr lang="en-US" sz="3600" kern="10" dirty="0">
                <a:ln w="9525" cap="sq">
                  <a:solidFill>
                    <a:schemeClr val="tx1"/>
                  </a:solidFill>
                  <a:round/>
                  <a:headEnd type="none" w="sm" len="sm"/>
                  <a:tailEnd type="none" w="sm" len="sm"/>
                </a:ln>
                <a:solidFill>
                  <a:schemeClr val="bg1"/>
                </a:solidFill>
                <a:effectLst>
                  <a:outerShdw blurRad="63500" dist="53882" dir="2700000" algn="ctr" rotWithShape="0">
                    <a:schemeClr val="tx1">
                      <a:alpha val="80000"/>
                    </a:schemeClr>
                  </a:outerShdw>
                </a:effectLst>
                <a:latin typeface="Impact"/>
                <a:ea typeface="Impact"/>
                <a:cs typeface="Impact"/>
              </a:rPr>
              <a:t>Titus</a:t>
            </a:r>
          </a:p>
        </p:txBody>
      </p:sp>
    </p:spTree>
    <p:extLst>
      <p:ext uri="{BB962C8B-B14F-4D97-AF65-F5344CB8AC3E}">
        <p14:creationId xmlns:p14="http://schemas.microsoft.com/office/powerpoint/2010/main" val="8782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971260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654485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1</a:t>
            </a:r>
          </a:p>
        </p:txBody>
      </p:sp>
    </p:spTree>
    <p:extLst>
      <p:ext uri="{BB962C8B-B14F-4D97-AF65-F5344CB8AC3E}">
        <p14:creationId xmlns:p14="http://schemas.microsoft.com/office/powerpoint/2010/main" val="2842918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7"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Outline</a:t>
            </a:r>
          </a:p>
        </p:txBody>
      </p:sp>
      <p:sp>
        <p:nvSpPr>
          <p:cNvPr id="321538"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244</a:t>
            </a:r>
          </a:p>
        </p:txBody>
      </p:sp>
      <p:sp>
        <p:nvSpPr>
          <p:cNvPr id="321539" name="Text Box 4"/>
          <p:cNvSpPr txBox="1">
            <a:spLocks noChangeArrowheads="1"/>
          </p:cNvSpPr>
          <p:nvPr/>
        </p:nvSpPr>
        <p:spPr bwMode="auto">
          <a:xfrm>
            <a:off x="3862388" y="152400"/>
            <a:ext cx="140970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rPr>
              <a:t>Outline</a:t>
            </a:r>
          </a:p>
        </p:txBody>
      </p:sp>
      <p:sp>
        <p:nvSpPr>
          <p:cNvPr id="321540" name="Text Box 10"/>
          <p:cNvSpPr txBox="1">
            <a:spLocks noChangeArrowheads="1"/>
          </p:cNvSpPr>
          <p:nvPr/>
        </p:nvSpPr>
        <p:spPr bwMode="auto">
          <a:xfrm>
            <a:off x="381000" y="1333500"/>
            <a:ext cx="8382000" cy="3416320"/>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600" b="1" dirty="0">
                <a:solidFill>
                  <a:srgbClr val="FFFFFF"/>
                </a:solidFill>
                <a:latin typeface="Arial" charset="0"/>
                <a:ea typeface="SimSun" charset="0"/>
                <a:cs typeface="SimSun" charset="0"/>
              </a:rPr>
              <a:t>I. Paul exhorts Titus to </a:t>
            </a:r>
            <a:r>
              <a:rPr lang="en-US" altLang="zh-CN" sz="3600" b="1" dirty="0">
                <a:solidFill>
                  <a:srgbClr val="FFFF00"/>
                </a:solidFill>
                <a:latin typeface="Arial" charset="0"/>
                <a:ea typeface="SimSun" charset="0"/>
                <a:cs typeface="SimSun" charset="0"/>
              </a:rPr>
              <a:t>appoint</a:t>
            </a:r>
            <a:r>
              <a:rPr lang="en-US" altLang="zh-CN" sz="3600" b="1" dirty="0">
                <a:solidFill>
                  <a:srgbClr val="FFFFFF"/>
                </a:solidFill>
                <a:latin typeface="Arial" charset="0"/>
                <a:ea typeface="SimSun" charset="0"/>
                <a:cs typeface="SimSun" charset="0"/>
              </a:rPr>
              <a:t> as </a:t>
            </a:r>
            <a:r>
              <a:rPr lang="en-US" altLang="zh-CN" sz="3600" b="1" dirty="0">
                <a:solidFill>
                  <a:srgbClr val="FFFF00"/>
                </a:solidFill>
                <a:latin typeface="Arial" charset="0"/>
                <a:ea typeface="SimSun" charset="0"/>
                <a:cs typeface="SimSun" charset="0"/>
              </a:rPr>
              <a:t>elders</a:t>
            </a:r>
            <a:r>
              <a:rPr lang="en-US" altLang="zh-CN" sz="3600" b="1" dirty="0">
                <a:solidFill>
                  <a:srgbClr val="FFFFFF"/>
                </a:solidFill>
                <a:latin typeface="Arial" charset="0"/>
                <a:ea typeface="SimSun" charset="0"/>
                <a:cs typeface="SimSun" charset="0"/>
              </a:rPr>
              <a:t> men of character and of the Scriptures who will be able to refute legalistic false teachers in order to protect the newly formed Cretan churches (Titus 1). </a:t>
            </a:r>
          </a:p>
        </p:txBody>
      </p:sp>
      <p:sp>
        <p:nvSpPr>
          <p:cNvPr id="32154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32154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29C4D-660E-D840-A3EB-52B24E7610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7" y="-1"/>
            <a:ext cx="9247239" cy="6935429"/>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Titus 1:1-4 (NLT)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2538803"/>
            <a:ext cx="9143999"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PURITY</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9432378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 (NLT)</a:t>
            </a:r>
          </a:p>
        </p:txBody>
      </p:sp>
      <p:sp>
        <p:nvSpPr>
          <p:cNvPr id="5" name="Rectangle 4"/>
          <p:cNvSpPr/>
          <p:nvPr/>
        </p:nvSpPr>
        <p:spPr>
          <a:xfrm>
            <a:off x="0" y="516045"/>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This letter is from Paul, a slave of God and an apostle of Jesus Christ. I have been sent to proclaim faith to those God has chosen and to teach them to know the truth that shows them how to live godly lives.</a:t>
            </a:r>
          </a:p>
        </p:txBody>
      </p:sp>
    </p:spTree>
    <p:extLst>
      <p:ext uri="{BB962C8B-B14F-4D97-AF65-F5344CB8AC3E}">
        <p14:creationId xmlns:p14="http://schemas.microsoft.com/office/powerpoint/2010/main" val="2185690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1ED3E-9670-F941-A247-00B4E3FFCB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1:2 (NLT)</a:t>
            </a:r>
          </a:p>
        </p:txBody>
      </p:sp>
      <p:sp>
        <p:nvSpPr>
          <p:cNvPr id="5" name="Rectangle 4"/>
          <p:cNvSpPr/>
          <p:nvPr/>
        </p:nvSpPr>
        <p:spPr>
          <a:xfrm>
            <a:off x="2028" y="486693"/>
            <a:ext cx="9249943"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This truth gives them confidence that they have eternal life, which God—who does not lie—promised them before the world began.</a:t>
            </a:r>
          </a:p>
        </p:txBody>
      </p:sp>
    </p:spTree>
    <p:extLst>
      <p:ext uri="{BB962C8B-B14F-4D97-AF65-F5344CB8AC3E}">
        <p14:creationId xmlns:p14="http://schemas.microsoft.com/office/powerpoint/2010/main" val="3521163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the grace of God that brings salvation has appeared to all men” (2:11) teaches us godliness.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p>
        </p:txBody>
      </p:sp>
      <p:sp>
        <p:nvSpPr>
          <p:cNvPr id="7" name="Rectangle 2">
            <a:extLst>
              <a:ext uri="{FF2B5EF4-FFF2-40B4-BE49-F238E27FC236}">
                <a16:creationId xmlns:a16="http://schemas.microsoft.com/office/drawing/2014/main" id="{0BD5048B-83A5-1844-9EB8-09005B1B9A4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68767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Preached by Dr. Jim Harmeling on Titus 1:1-2</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Thousands of files in 49 languages for free at BibleStudyDownloads.org</a:t>
            </a:r>
          </a:p>
        </p:txBody>
      </p:sp>
    </p:spTree>
    <p:extLst>
      <p:ext uri="{BB962C8B-B14F-4D97-AF65-F5344CB8AC3E}">
        <p14:creationId xmlns:p14="http://schemas.microsoft.com/office/powerpoint/2010/main" val="35053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100091" y="851865"/>
            <a:ext cx="2166475" cy="19303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95410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7713" y="3111351"/>
            <a:ext cx="8205047" cy="461665"/>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1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5346335"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5D4AA8B-2731-4EB8-ABDE-BF46B80819E2}"/>
              </a:ext>
            </a:extLst>
          </p:cNvPr>
          <p:cNvSpPr/>
          <p:nvPr/>
        </p:nvSpPr>
        <p:spPr>
          <a:xfrm>
            <a:off x="533909" y="4330996"/>
            <a:ext cx="7968852" cy="1938992"/>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Jude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Beloved, although I was very eager to write to you about our common salvation, I found it necessary to write appealing to you to contend for </a:t>
            </a:r>
            <a:r>
              <a:rPr kumimoji="0" lang="en-US" sz="24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faith</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that was once for all delivered to the saints.</a:t>
            </a:r>
          </a:p>
        </p:txBody>
      </p:sp>
    </p:spTree>
    <p:extLst>
      <p:ext uri="{BB962C8B-B14F-4D97-AF65-F5344CB8AC3E}">
        <p14:creationId xmlns:p14="http://schemas.microsoft.com/office/powerpoint/2010/main" val="304665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95410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1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5346335"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03912F-5544-9149-B9A2-2766EFDC92A9}"/>
              </a:ext>
            </a:extLst>
          </p:cNvPr>
          <p:cNvSpPr/>
          <p:nvPr/>
        </p:nvSpPr>
        <p:spPr>
          <a:xfrm>
            <a:off x="1005449" y="4337271"/>
            <a:ext cx="7443063"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in growth in knowledge of the truth</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8C71BDB-8AD5-564D-915A-78812E3BC1C9}"/>
              </a:ext>
            </a:extLst>
          </p:cNvPr>
          <p:cNvSpPr/>
          <p:nvPr/>
        </p:nvSpPr>
        <p:spPr>
          <a:xfrm>
            <a:off x="1001907" y="4900795"/>
            <a:ext cx="6110968"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developing godly living</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118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31C7F-6140-4E06-A926-1D646A0221C8}"/>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A289BBD-BD27-4C92-B906-46DA8943426C}"/>
              </a:ext>
            </a:extLst>
          </p:cNvPr>
          <p:cNvSpPr/>
          <p:nvPr/>
        </p:nvSpPr>
        <p:spPr>
          <a:xfrm>
            <a:off x="0" y="999732"/>
            <a:ext cx="9144000" cy="429348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“Any doctrine which does not promote godliness is manifestly bogus.”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mn-cs"/>
              </a:rPr>
              <a:t>—John Stott—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“But real truth never deviates from the path of piety. </a:t>
            </a:r>
            <a:b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profession of the truth which allows an individual to live in ungodliness is a spurious profession.” </a:t>
            </a:r>
          </a:p>
          <a:p>
            <a:pPr lvl="0" algn="ctr" defTabSz="457200" fontAlgn="auto">
              <a:spcBef>
                <a:spcPts val="0"/>
              </a:spcBef>
              <a:spcAft>
                <a:spcPts val="0"/>
              </a:spcAft>
              <a:defRPr/>
            </a:pPr>
            <a:endParaRPr lang="en-US" sz="1050" b="1" dirty="0">
              <a:solidFill>
                <a:prstClr val="white"/>
              </a:solidFill>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—Donald Hiebert—</a:t>
            </a:r>
          </a:p>
        </p:txBody>
      </p:sp>
    </p:spTree>
    <p:extLst>
      <p:ext uri="{BB962C8B-B14F-4D97-AF65-F5344CB8AC3E}">
        <p14:creationId xmlns:p14="http://schemas.microsoft.com/office/powerpoint/2010/main" val="30562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11504" y="861790"/>
            <a:ext cx="2571749" cy="204251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95410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57176" y="3078564"/>
            <a:ext cx="8419280" cy="461665"/>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562926" y="3759567"/>
            <a:ext cx="7507369"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03912F-5544-9149-B9A2-2766EFDC92A9}"/>
              </a:ext>
            </a:extLst>
          </p:cNvPr>
          <p:cNvSpPr/>
          <p:nvPr/>
        </p:nvSpPr>
        <p:spPr>
          <a:xfrm>
            <a:off x="562927" y="4337271"/>
            <a:ext cx="8581073"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in growth in knowledge of the truth</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8C71BDB-8AD5-564D-915A-78812E3BC1C9}"/>
              </a:ext>
            </a:extLst>
          </p:cNvPr>
          <p:cNvSpPr/>
          <p:nvPr/>
        </p:nvSpPr>
        <p:spPr>
          <a:xfrm>
            <a:off x="562927" y="4900795"/>
            <a:ext cx="8581073"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developing godly living</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C208524-566A-5240-A0AE-5713F012706D}"/>
              </a:ext>
            </a:extLst>
          </p:cNvPr>
          <p:cNvSpPr/>
          <p:nvPr/>
        </p:nvSpPr>
        <p:spPr>
          <a:xfrm>
            <a:off x="562927" y="5419297"/>
            <a:ext cx="7707426" cy="458780"/>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living for another world</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2163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DFF75E-EF15-BB46-95A8-F4C0DC0E6D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1:3 (NLT)</a:t>
            </a:r>
          </a:p>
        </p:txBody>
      </p:sp>
      <p:sp>
        <p:nvSpPr>
          <p:cNvPr id="5" name="Rectangle 4"/>
          <p:cNvSpPr/>
          <p:nvPr/>
        </p:nvSpPr>
        <p:spPr>
          <a:xfrm>
            <a:off x="-1" y="545327"/>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And now at just the right time he has revealed this message, which we announce to everyone. It is by the command of God our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Savior</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that I have been entrusted with this work for him.</a:t>
            </a:r>
          </a:p>
        </p:txBody>
      </p:sp>
    </p:spTree>
    <p:extLst>
      <p:ext uri="{BB962C8B-B14F-4D97-AF65-F5344CB8AC3E}">
        <p14:creationId xmlns:p14="http://schemas.microsoft.com/office/powerpoint/2010/main" val="3096507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FAD59A-7B76-FD45-BD4E-BF7E3B612D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1:4 (NLT)</a:t>
            </a:r>
          </a:p>
        </p:txBody>
      </p:sp>
      <p:sp>
        <p:nvSpPr>
          <p:cNvPr id="5" name="Rectangle 4"/>
          <p:cNvSpPr/>
          <p:nvPr/>
        </p:nvSpPr>
        <p:spPr>
          <a:xfrm>
            <a:off x="-1" y="516046"/>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I am writing to Titus, </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my true son in the faith that we share.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May God the Father and Christ Jesus our Savior give you grace and peace.</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3624622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Preached by Dr. Jim Harmeling on Titus 1:3-4</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Thousands of files in 49 languages for free at BibleStudyDownloads.org</a:t>
            </a:r>
          </a:p>
        </p:txBody>
      </p:sp>
    </p:spTree>
    <p:extLst>
      <p:ext uri="{BB962C8B-B14F-4D97-AF65-F5344CB8AC3E}">
        <p14:creationId xmlns:p14="http://schemas.microsoft.com/office/powerpoint/2010/main" val="215940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35696" y="1769629"/>
            <a:ext cx="2222193"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6639"/>
            <a:ext cx="8611791" cy="523220"/>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287848" y="4092317"/>
            <a:ext cx="8849009" cy="519886"/>
          </a:xfrm>
          <a:prstGeom prst="rect">
            <a:avLst/>
          </a:prstGeom>
        </p:spPr>
        <p:txBody>
          <a:bodyPr wrap="square">
            <a:spAutoFit/>
          </a:bodyPr>
          <a:lstStyle/>
          <a:p>
            <a:pPr marL="257175" marR="0" lvl="0" indent="-257175"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285750" y="4714250"/>
            <a:ext cx="8874752" cy="519886"/>
          </a:xfrm>
          <a:prstGeom prst="rect">
            <a:avLst/>
          </a:prstGeom>
        </p:spPr>
        <p:txBody>
          <a:bodyPr wrap="square">
            <a:spAutoFit/>
          </a:bodyPr>
          <a:lstStyle/>
          <a:p>
            <a:pPr marL="257175" marR="0" lvl="0" indent="-257175"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growth in knowledge of the truth</a:t>
            </a: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FC17AF9-703B-400D-A647-AE258D2158FC}"/>
              </a:ext>
            </a:extLst>
          </p:cNvPr>
          <p:cNvSpPr/>
          <p:nvPr/>
        </p:nvSpPr>
        <p:spPr>
          <a:xfrm>
            <a:off x="287849" y="5323851"/>
            <a:ext cx="8849008" cy="519886"/>
          </a:xfrm>
          <a:prstGeom prst="rect">
            <a:avLst/>
          </a:prstGeom>
        </p:spPr>
        <p:txBody>
          <a:bodyPr wrap="square">
            <a:spAutoFit/>
          </a:bodyPr>
          <a:lstStyle/>
          <a:p>
            <a:pPr marL="257175" marR="0" lvl="0" indent="-257175"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developing godly living</a:t>
            </a: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77A8118-696F-4BE8-8D42-7C77DAAA2B18}"/>
              </a:ext>
            </a:extLst>
          </p:cNvPr>
          <p:cNvSpPr/>
          <p:nvPr/>
        </p:nvSpPr>
        <p:spPr>
          <a:xfrm>
            <a:off x="285750" y="5933450"/>
            <a:ext cx="8874752" cy="519886"/>
          </a:xfrm>
          <a:prstGeom prst="rect">
            <a:avLst/>
          </a:prstGeom>
        </p:spPr>
        <p:txBody>
          <a:bodyPr wrap="square">
            <a:spAutoFit/>
          </a:bodyPr>
          <a:lstStyle/>
          <a:p>
            <a:pPr marL="257175" marR="0" lvl="0" indent="-257175"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living for another world</a:t>
            </a: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885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68002" y="1820276"/>
            <a:ext cx="2703998"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851107" cy="658770"/>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390524" y="5016078"/>
            <a:ext cx="8215313" cy="107721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sovereignty: He designed His plan of salvation from eternity</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841581"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0488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promised eternal life before the beginning of time (1:2).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p>
        </p:txBody>
      </p:sp>
      <p:sp>
        <p:nvSpPr>
          <p:cNvPr id="7" name="Rectangle 2">
            <a:extLst>
              <a:ext uri="{FF2B5EF4-FFF2-40B4-BE49-F238E27FC236}">
                <a16:creationId xmlns:a16="http://schemas.microsoft.com/office/drawing/2014/main" id="{F582A0A8-7E2C-8247-9C82-AC39C44FC54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9066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6F5D28-96A3-497A-8B54-3FFD279C9290}"/>
              </a:ext>
            </a:extLst>
          </p:cNvPr>
          <p:cNvSpPr/>
          <p:nvPr/>
        </p:nvSpPr>
        <p:spPr>
          <a:xfrm>
            <a:off x="-7144" y="44624"/>
            <a:ext cx="9151144" cy="6842899"/>
          </a:xfrm>
          <a:prstGeom prst="rect">
            <a:avLst/>
          </a:prstGeom>
        </p:spPr>
        <p:txBody>
          <a:bodyPr wrap="square">
            <a:spAutoFit/>
          </a:bodyPr>
          <a:lstStyle/>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Ephesians 1:4 </a:t>
            </a: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 even as he chose us in him </a:t>
            </a: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before the foundation of the world</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that we should be holy and blameless before him.” </a:t>
            </a:r>
          </a:p>
          <a:p>
            <a:pPr marL="0" marR="0" lvl="0" indent="0" algn="ctr" defTabSz="457200" rtl="0" eaLnBrk="1" fontAlgn="auto" latinLnBrk="0" hangingPunct="1">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Timothy 1:9 </a:t>
            </a: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 who saved us and called us to a holy calling, not because of our works but because of his own purpose and grace, which he gave us in Christ Jesus </a:t>
            </a: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before the ages began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457200" rtl="0" eaLnBrk="1" fontAlgn="auto" latinLnBrk="0" hangingPunct="1">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Corinthians 2:7 </a:t>
            </a: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God’s hidden wisdom was “decreed </a:t>
            </a: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before the ages</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for our glory.”</a:t>
            </a:r>
          </a:p>
        </p:txBody>
      </p:sp>
    </p:spTree>
    <p:extLst>
      <p:ext uri="{BB962C8B-B14F-4D97-AF65-F5344CB8AC3E}">
        <p14:creationId xmlns:p14="http://schemas.microsoft.com/office/powerpoint/2010/main" val="26472634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246459" y="4772025"/>
            <a:ext cx="8890397" cy="830997"/>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sovereignty: He designed His plan of salvation from eternity</a:t>
            </a:r>
          </a:p>
        </p:txBody>
      </p:sp>
      <p:sp>
        <p:nvSpPr>
          <p:cNvPr id="10" name="Rectangle 9">
            <a:extLst>
              <a:ext uri="{FF2B5EF4-FFF2-40B4-BE49-F238E27FC236}">
                <a16:creationId xmlns:a16="http://schemas.microsoft.com/office/drawing/2014/main" id="{5FC17AF9-703B-400D-A647-AE258D2158FC}"/>
              </a:ext>
            </a:extLst>
          </p:cNvPr>
          <p:cNvSpPr/>
          <p:nvPr/>
        </p:nvSpPr>
        <p:spPr>
          <a:xfrm>
            <a:off x="245249" y="5631278"/>
            <a:ext cx="8891608" cy="461665"/>
          </a:xfrm>
          <a:prstGeom prst="rect">
            <a:avLst/>
          </a:prstGeom>
        </p:spPr>
        <p:txBody>
          <a:bodyPr wrap="square">
            <a:spAutoFit/>
          </a:bodyPr>
          <a:lstStyle/>
          <a:p>
            <a:pPr marL="231775" indent="-231775" defTabSz="457200" fontAlgn="auto">
              <a:spcBef>
                <a:spcPts val="0"/>
              </a:spcBef>
              <a:spcAft>
                <a:spcPts val="0"/>
              </a:spcAft>
              <a:buFont typeface="Arial" panose="020B0604020202020204" pitchFamily="34" charset="0"/>
              <a:buChar char="•"/>
            </a:pPr>
            <a:r>
              <a:rPr lang="en-US" b="1" dirty="0">
                <a:solidFill>
                  <a:prstClr val="white"/>
                </a:solidFill>
                <a:latin typeface="Arial" panose="020B0604020202020204" pitchFamily="34" charset="0"/>
                <a:ea typeface="+mn-ea"/>
                <a:cs typeface="Arial" panose="020B0604020202020204" pitchFamily="34" charset="0"/>
              </a:rPr>
              <a:t>His providence: He guides history to fulfill His plan</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596926"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7237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FAF3BE0-1E48-41AF-BAA0-97D8AFB25FC4}"/>
              </a:ext>
            </a:extLst>
          </p:cNvPr>
          <p:cNvSpPr/>
          <p:nvPr/>
        </p:nvSpPr>
        <p:spPr>
          <a:xfrm>
            <a:off x="179512" y="548681"/>
            <a:ext cx="8820472" cy="4524315"/>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Romans 5:6 – “at the right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Galatians 4:4 – “the fullness of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Ephesians 1:10 – “the fullness of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Acts 17:26 – “determined allotted periods and the boundaries . . .”</a:t>
            </a:r>
          </a:p>
        </p:txBody>
      </p:sp>
    </p:spTree>
    <p:extLst>
      <p:ext uri="{BB962C8B-B14F-4D97-AF65-F5344CB8AC3E}">
        <p14:creationId xmlns:p14="http://schemas.microsoft.com/office/powerpoint/2010/main" val="27930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F470363-A9BA-4222-AF14-B5124D7F457F}"/>
              </a:ext>
            </a:extLst>
          </p:cNvPr>
          <p:cNvSpPr/>
          <p:nvPr/>
        </p:nvSpPr>
        <p:spPr>
          <a:xfrm>
            <a:off x="693353" y="836712"/>
            <a:ext cx="7757293" cy="5384359"/>
          </a:xfrm>
          <a:prstGeom prst="rect">
            <a:avLst/>
          </a:prstGeom>
          <a:solidFill>
            <a:srgbClr val="740000"/>
          </a:solidFill>
          <a:ln>
            <a:solidFill>
              <a:schemeClr val="bg1"/>
            </a:solidFill>
          </a:ln>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“It was no accident that Christianity came when it did. It came in God’s own time; all history had been a preparation for it; and the circumstances were such that the way was open for the good news to spread.”</a:t>
            </a: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—William Barclay—</a:t>
            </a:r>
          </a:p>
        </p:txBody>
      </p:sp>
    </p:spTree>
    <p:extLst>
      <p:ext uri="{BB962C8B-B14F-4D97-AF65-F5344CB8AC3E}">
        <p14:creationId xmlns:p14="http://schemas.microsoft.com/office/powerpoint/2010/main" val="15482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lock&#10;&#10;Description automatically generated">
            <a:extLst>
              <a:ext uri="{FF2B5EF4-FFF2-40B4-BE49-F238E27FC236}">
                <a16:creationId xmlns:a16="http://schemas.microsoft.com/office/drawing/2014/main" id="{0E872AEC-DE90-4977-8826-E4DB109F8B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 y="5830"/>
            <a:ext cx="9170258" cy="6852169"/>
          </a:xfrm>
          <a:prstGeom prst="rect">
            <a:avLst/>
          </a:prstGeom>
        </p:spPr>
      </p:pic>
      <p:sp>
        <p:nvSpPr>
          <p:cNvPr id="4" name="Rectangle 3">
            <a:extLst>
              <a:ext uri="{FF2B5EF4-FFF2-40B4-BE49-F238E27FC236}">
                <a16:creationId xmlns:a16="http://schemas.microsoft.com/office/drawing/2014/main" id="{F67D8B3A-3C6B-48AF-91AA-43C32544E4B7}"/>
              </a:ext>
            </a:extLst>
          </p:cNvPr>
          <p:cNvSpPr/>
          <p:nvPr/>
        </p:nvSpPr>
        <p:spPr>
          <a:xfrm>
            <a:off x="1711668" y="1988840"/>
            <a:ext cx="6604748" cy="322363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Unified language </a:t>
            </a:r>
          </a:p>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More convenient travel</a:t>
            </a:r>
          </a:p>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Safer travel</a:t>
            </a:r>
          </a:p>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Political stability</a:t>
            </a:r>
          </a:p>
          <a:p>
            <a:pPr marL="342900" marR="0" lvl="0" indent="-342900" algn="l" defTabSz="457200" rtl="0" eaLnBrk="1" fontAlgn="auto" latinLnBrk="0" hangingPunct="1">
              <a:lnSpc>
                <a:spcPct val="115000"/>
              </a:lnSpc>
              <a:spcBef>
                <a:spcPts val="0"/>
              </a:spcBef>
              <a:spcAft>
                <a:spcPts val="80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Philosophical openness</a:t>
            </a:r>
          </a:p>
        </p:txBody>
      </p:sp>
      <p:sp>
        <p:nvSpPr>
          <p:cNvPr id="5" name="Rectangle 4">
            <a:extLst>
              <a:ext uri="{FF2B5EF4-FFF2-40B4-BE49-F238E27FC236}">
                <a16:creationId xmlns:a16="http://schemas.microsoft.com/office/drawing/2014/main" id="{7B4A9AB6-7438-48A3-9147-E2182A49F8E3}"/>
              </a:ext>
            </a:extLst>
          </p:cNvPr>
          <p:cNvSpPr/>
          <p:nvPr/>
        </p:nvSpPr>
        <p:spPr>
          <a:xfrm>
            <a:off x="1309687" y="293084"/>
            <a:ext cx="6524625" cy="1189108"/>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0"/>
              </a:spcBef>
              <a:spcAft>
                <a:spcPts val="80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5 Reasons for the “proper time” to manifest Christ</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922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8904" y="2914650"/>
            <a:ext cx="8611792" cy="523220"/>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288904" y="4527216"/>
            <a:ext cx="8890397" cy="830997"/>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sovereignty: He designed His plan of salvation from eternity</a:t>
            </a:r>
          </a:p>
        </p:txBody>
      </p:sp>
      <p:sp>
        <p:nvSpPr>
          <p:cNvPr id="10" name="Rectangle 9">
            <a:extLst>
              <a:ext uri="{FF2B5EF4-FFF2-40B4-BE49-F238E27FC236}">
                <a16:creationId xmlns:a16="http://schemas.microsoft.com/office/drawing/2014/main" id="{5FC17AF9-703B-400D-A647-AE258D2158FC}"/>
              </a:ext>
            </a:extLst>
          </p:cNvPr>
          <p:cNvSpPr/>
          <p:nvPr/>
        </p:nvSpPr>
        <p:spPr>
          <a:xfrm>
            <a:off x="288904" y="5367455"/>
            <a:ext cx="8891608" cy="461665"/>
          </a:xfrm>
          <a:prstGeom prst="rect">
            <a:avLst/>
          </a:prstGeom>
        </p:spPr>
        <p:txBody>
          <a:bodyPr wrap="square">
            <a:spAutoFit/>
          </a:bodyPr>
          <a:lstStyle/>
          <a:p>
            <a:pPr marL="231775" indent="-231775" defTabSz="457200" fontAlgn="auto">
              <a:spcBef>
                <a:spcPts val="0"/>
              </a:spcBef>
              <a:spcAft>
                <a:spcPts val="0"/>
              </a:spcAft>
              <a:buFont typeface="Arial" panose="020B0604020202020204" pitchFamily="34" charset="0"/>
              <a:buChar char="•"/>
            </a:pPr>
            <a:r>
              <a:rPr lang="en-US" b="1" dirty="0">
                <a:solidFill>
                  <a:prstClr val="white"/>
                </a:solidFill>
                <a:latin typeface="Arial" panose="020B0604020202020204" pitchFamily="34" charset="0"/>
                <a:ea typeface="+mn-ea"/>
                <a:cs typeface="Arial" panose="020B0604020202020204" pitchFamily="34" charset="0"/>
              </a:rPr>
              <a:t>His providence: He guides history to fulfill His plan</a:t>
            </a:r>
          </a:p>
        </p:txBody>
      </p:sp>
      <p:sp>
        <p:nvSpPr>
          <p:cNvPr id="13" name="Rectangle 12">
            <a:extLst>
              <a:ext uri="{FF2B5EF4-FFF2-40B4-BE49-F238E27FC236}">
                <a16:creationId xmlns:a16="http://schemas.microsoft.com/office/drawing/2014/main" id="{7C527222-FE78-4AFF-98A7-38EAC0089126}"/>
              </a:ext>
            </a:extLst>
          </p:cNvPr>
          <p:cNvSpPr/>
          <p:nvPr/>
        </p:nvSpPr>
        <p:spPr>
          <a:xfrm>
            <a:off x="288904" y="3501008"/>
            <a:ext cx="8596926"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A6AC6AF-F43F-654D-96FC-E74AE3B327F5}"/>
              </a:ext>
            </a:extLst>
          </p:cNvPr>
          <p:cNvSpPr/>
          <p:nvPr/>
        </p:nvSpPr>
        <p:spPr>
          <a:xfrm>
            <a:off x="288904" y="5838363"/>
            <a:ext cx="8855096" cy="830997"/>
          </a:xfrm>
          <a:prstGeom prst="rect">
            <a:avLst/>
          </a:prstGeom>
        </p:spPr>
        <p:txBody>
          <a:bodyPr wrap="square">
            <a:spAutoFit/>
          </a:bodyPr>
          <a:lstStyle/>
          <a:p>
            <a:pPr marL="231775" indent="-231775" defTabSz="457200" fontAlgn="auto">
              <a:spcBef>
                <a:spcPts val="0"/>
              </a:spcBef>
              <a:spcAft>
                <a:spcPts val="0"/>
              </a:spcAft>
              <a:buFont typeface="Arial" panose="020B0604020202020204" pitchFamily="34" charset="0"/>
              <a:buChar char="•"/>
            </a:pPr>
            <a:r>
              <a:rPr lang="en-US" b="1" dirty="0">
                <a:solidFill>
                  <a:prstClr val="white"/>
                </a:solidFill>
                <a:latin typeface="Arial" panose="020B0604020202020204" pitchFamily="34" charset="0"/>
                <a:ea typeface="+mn-ea"/>
                <a:cs typeface="Arial" panose="020B0604020202020204" pitchFamily="34" charset="0"/>
              </a:rPr>
              <a:t>His wisdom: He chooses human proclamation as His means of transforming lives</a:t>
            </a:r>
          </a:p>
        </p:txBody>
      </p:sp>
    </p:spTree>
    <p:extLst>
      <p:ext uri="{BB962C8B-B14F-4D97-AF65-F5344CB8AC3E}">
        <p14:creationId xmlns:p14="http://schemas.microsoft.com/office/powerpoint/2010/main" val="3322915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833772"/>
            <a:ext cx="8851107" cy="523220"/>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19009"/>
            <a:ext cx="8835828"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835828"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reveal God’s continual leading (4)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1924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BC469B-63F1-4A34-95D0-57D8CEC7E52F}"/>
              </a:ext>
            </a:extLst>
          </p:cNvPr>
          <p:cNvSpPr/>
          <p:nvPr/>
        </p:nvSpPr>
        <p:spPr>
          <a:xfrm>
            <a:off x="0" y="0"/>
            <a:ext cx="9144000" cy="6858000"/>
          </a:xfrm>
          <a:prstGeom prst="rect">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descr="A small boat in a body of water&#10;&#10;Description automatically generated">
            <a:extLst>
              <a:ext uri="{FF2B5EF4-FFF2-40B4-BE49-F238E27FC236}">
                <a16:creationId xmlns:a16="http://schemas.microsoft.com/office/drawing/2014/main" id="{1884DCE4-CFAA-488A-87BB-9840C44473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675" y="981074"/>
            <a:ext cx="8239015" cy="5375957"/>
          </a:xfrm>
          <a:prstGeom prst="rect">
            <a:avLst/>
          </a:prstGeom>
        </p:spPr>
      </p:pic>
      <p:sp>
        <p:nvSpPr>
          <p:cNvPr id="5" name="Rectangle 4">
            <a:extLst>
              <a:ext uri="{FF2B5EF4-FFF2-40B4-BE49-F238E27FC236}">
                <a16:creationId xmlns:a16="http://schemas.microsoft.com/office/drawing/2014/main" id="{CC0C6579-8AE5-4F87-8F61-488048C860EA}"/>
              </a:ext>
            </a:extLst>
          </p:cNvPr>
          <p:cNvSpPr/>
          <p:nvPr/>
        </p:nvSpPr>
        <p:spPr>
          <a:xfrm>
            <a:off x="-15900" y="245492"/>
            <a:ext cx="9143999" cy="519886"/>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Leadership Challenges in the Life of Titus</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65D39C-DC3C-4B59-A93E-46AD8A4023F3}"/>
              </a:ext>
            </a:extLst>
          </p:cNvPr>
          <p:cNvSpPr/>
          <p:nvPr/>
        </p:nvSpPr>
        <p:spPr>
          <a:xfrm>
            <a:off x="457309" y="1280419"/>
            <a:ext cx="8239015" cy="4384662"/>
          </a:xfrm>
          <a:prstGeom prst="rect">
            <a:avLst/>
          </a:prstGeom>
          <a:solidFill>
            <a:srgbClr val="FFFFFF">
              <a:alpha val="74902"/>
            </a:srgb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1: Clarify and defend the gospel (Gal 2:1-10)</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2: Confront sin (2 Cor 2:12-13; 7:5-16)</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3: Collect money (2 Cor 8:6-24)</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4: Strengthen young churches in a difficult location</a:t>
            </a:r>
          </a:p>
        </p:txBody>
      </p:sp>
    </p:spTree>
    <p:extLst>
      <p:ext uri="{BB962C8B-B14F-4D97-AF65-F5344CB8AC3E}">
        <p14:creationId xmlns:p14="http://schemas.microsoft.com/office/powerpoint/2010/main" val="45692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00050" y="1769629"/>
            <a:ext cx="175783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571750"/>
            <a:ext cx="8277225"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87383"/>
            <a:ext cx="8262937"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(vs.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262937"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reveal God’s continual leading (v. 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70585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C2DE8-6EDE-CA42-B660-C6194022F62B}"/>
              </a:ext>
            </a:extLst>
          </p:cNvPr>
          <p:cNvPicPr>
            <a:picLocks noChangeAspect="1"/>
          </p:cNvPicPr>
          <p:nvPr/>
        </p:nvPicPr>
        <p:blipFill>
          <a:blip r:embed="rId2"/>
          <a:stretch>
            <a:fillRect/>
          </a:stretch>
        </p:blipFill>
        <p:spPr>
          <a:xfrm>
            <a:off x="2028" y="0"/>
            <a:ext cx="9228469" cy="6924424"/>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45074"/>
                </a:solidFill>
                <a:effectLst/>
                <a:uLnTx/>
                <a:uFillTx/>
                <a:latin typeface="Arial"/>
                <a:ea typeface="ＭＳ Ｐゴシック" charset="0"/>
                <a:cs typeface="Arial"/>
              </a:rPr>
              <a:t>Titus 1:5-9 (NLT)</a:t>
            </a:r>
            <a:endParaRPr kumimoji="0" lang="en-GB" sz="36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484914" y="2198517"/>
            <a:ext cx="4723252" cy="1938992"/>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045074"/>
                </a:solidFill>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51770842"/>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10786</TotalTime>
  <Words>17885</Words>
  <Application>Microsoft Macintosh PowerPoint</Application>
  <PresentationFormat>On-screen Show (4:3)</PresentationFormat>
  <Paragraphs>2579</Paragraphs>
  <Slides>300</Slides>
  <Notes>160</Notes>
  <HiddenSlides>0</HiddenSlides>
  <MMClips>2</MMClips>
  <ScaleCrop>false</ScaleCrop>
  <HeadingPairs>
    <vt:vector size="6" baseType="variant">
      <vt:variant>
        <vt:lpstr>Fonts Used</vt:lpstr>
      </vt:variant>
      <vt:variant>
        <vt:i4>29</vt:i4>
      </vt:variant>
      <vt:variant>
        <vt:lpstr>Theme</vt:lpstr>
      </vt:variant>
      <vt:variant>
        <vt:i4>44</vt:i4>
      </vt:variant>
      <vt:variant>
        <vt:lpstr>Slide Titles</vt:lpstr>
      </vt:variant>
      <vt:variant>
        <vt:i4>300</vt:i4>
      </vt:variant>
    </vt:vector>
  </HeadingPairs>
  <TitlesOfParts>
    <vt:vector size="373" baseType="lpstr">
      <vt:lpstr>26</vt:lpstr>
      <vt:lpstr>BONES</vt:lpstr>
      <vt:lpstr>ＭＳ Ｐゴシック</vt:lpstr>
      <vt:lpstr>Osaka</vt:lpstr>
      <vt:lpstr>宋体</vt:lpstr>
      <vt:lpstr>Times</vt:lpstr>
      <vt:lpstr>Arial</vt:lpstr>
      <vt:lpstr>Arial Black</vt:lpstr>
      <vt:lpstr>Arial Narrow</vt:lpstr>
      <vt:lpstr>Arial Rounded MT Bold</vt:lpstr>
      <vt:lpstr>Bwgrki</vt:lpstr>
      <vt:lpstr>Calibri</vt:lpstr>
      <vt:lpstr>Calibri Light</vt:lpstr>
      <vt:lpstr>Castellar</vt:lpstr>
      <vt:lpstr>Comic Sans MS</vt:lpstr>
      <vt:lpstr>Courier New</vt:lpstr>
      <vt:lpstr>Engravers MT</vt:lpstr>
      <vt:lpstr>Franklin Gothic Medium</vt:lpstr>
      <vt:lpstr>Garamond</vt:lpstr>
      <vt:lpstr>Helvetica</vt:lpstr>
      <vt:lpstr>Impact</vt:lpstr>
      <vt:lpstr>Monotype Sorts</vt:lpstr>
      <vt:lpstr>Symbol</vt:lpstr>
      <vt:lpstr>Tahoma</vt:lpstr>
      <vt:lpstr>Times New Roman</vt:lpstr>
      <vt:lpstr>Trebuchet MS</vt:lpstr>
      <vt:lpstr>Verdana</vt:lpstr>
      <vt:lpstr>Wingdings</vt:lpstr>
      <vt:lpstr>Wingdings 2</vt:lpstr>
      <vt:lpstr>Strategic</vt:lpstr>
      <vt:lpstr>Beam</vt:lpstr>
      <vt:lpstr>Capsules</vt:lpstr>
      <vt:lpstr>Full Moon</vt:lpstr>
      <vt:lpstr>Blank Presentation</vt:lpstr>
      <vt:lpstr>Slit</vt:lpstr>
      <vt:lpstr>1_Default Design</vt:lpstr>
      <vt:lpstr>1_Beam</vt:lpstr>
      <vt:lpstr>3_Default Design</vt:lpstr>
      <vt:lpstr>Axis</vt:lpstr>
      <vt:lpstr>2_Default Design</vt:lpstr>
      <vt:lpstr>Stream</vt:lpstr>
      <vt:lpstr>Cactus</vt:lpstr>
      <vt:lpstr>Schmooze</vt:lpstr>
      <vt:lpstr>Whirlpool design template</vt:lpstr>
      <vt:lpstr>Blends</vt:lpstr>
      <vt:lpstr>Globe</vt:lpstr>
      <vt:lpstr>1_Slit</vt:lpstr>
      <vt:lpstr>1_untitled 1</vt:lpstr>
      <vt:lpstr>Clouds</vt:lpstr>
      <vt:lpstr>1_Crumple</vt:lpstr>
      <vt:lpstr>Kimono</vt:lpstr>
      <vt:lpstr>Office Theme</vt:lpstr>
      <vt:lpstr>Orbit</vt:lpstr>
      <vt:lpstr>untitled 1</vt:lpstr>
      <vt:lpstr>1_Blank Presentation</vt:lpstr>
      <vt:lpstr>3_Blank Presentation</vt:lpstr>
      <vt:lpstr>4_Blank Presentation</vt:lpstr>
      <vt:lpstr>6_Strategic</vt:lpstr>
      <vt:lpstr>49_Blank Presentation</vt:lpstr>
      <vt:lpstr>1_Office Theme</vt:lpstr>
      <vt:lpstr>3_Office Theme</vt:lpstr>
      <vt:lpstr>2_Office Theme</vt:lpstr>
      <vt:lpstr>50_Blank Presentation</vt:lpstr>
      <vt:lpstr>4_Default Design</vt:lpstr>
      <vt:lpstr>5_Office Theme</vt:lpstr>
      <vt:lpstr>4_Office Theme</vt:lpstr>
      <vt:lpstr>6_Office Theme</vt:lpstr>
      <vt:lpstr>51_Blank Presentation</vt:lpstr>
      <vt:lpstr>預設簡報設計</vt:lpstr>
      <vt:lpstr>52_Blank Presentation</vt:lpstr>
      <vt:lpstr>5_Default Design</vt:lpstr>
      <vt:lpstr>8_Default Design</vt:lpstr>
      <vt:lpstr>1_Strategic</vt:lpstr>
      <vt:lpstr>TITUS</vt:lpstr>
      <vt:lpstr>Key Word</vt:lpstr>
      <vt:lpstr>Theme</vt:lpstr>
      <vt:lpstr>Key Verse</vt:lpstr>
      <vt:lpstr>TITUS</vt:lpstr>
      <vt:lpstr>Kingdom Statement</vt:lpstr>
      <vt:lpstr>Covenant</vt:lpstr>
      <vt:lpstr>Redemption</vt:lpstr>
      <vt:lpstr>Prophecy (Lord, Deity) </vt:lpstr>
      <vt:lpstr>Summary Chart</vt:lpstr>
      <vt:lpstr>TITUS</vt:lpstr>
      <vt:lpstr>Be Reputable</vt:lpstr>
      <vt:lpstr>False Teaching Today</vt:lpstr>
      <vt:lpstr>Reputation</vt:lpstr>
      <vt:lpstr>How can we be reputable in the midst of so much false teaching today?</vt:lpstr>
      <vt:lpstr>I. Have godly elders teach truth. </vt:lpstr>
      <vt:lpstr>II. Act your age.</vt:lpstr>
      <vt:lpstr>III. Let grace bring godliness.</vt:lpstr>
      <vt:lpstr>Main Idea</vt:lpstr>
      <vt:lpstr>Black</vt:lpstr>
      <vt:lpstr>We Are an Offering 1/4</vt:lpstr>
      <vt:lpstr>We Are an Offering 2/4</vt:lpstr>
      <vt:lpstr>We Are an Offering 3/4</vt:lpstr>
      <vt:lpstr>We Are an Offering 4/4</vt:lpstr>
      <vt:lpstr>What better motivates you to right behaviour?</vt:lpstr>
      <vt:lpstr>GRACE</vt:lpstr>
      <vt:lpstr>NT Book Key Words</vt:lpstr>
      <vt:lpstr>NT Book Key Words</vt:lpstr>
      <vt:lpstr>NT Book Key Words</vt:lpstr>
      <vt:lpstr>Overview of Paul's Letters</vt:lpstr>
      <vt:lpstr>How should we fight heresy?</vt:lpstr>
      <vt:lpstr>How should we fight heresy?</vt:lpstr>
      <vt:lpstr>Laughing all the way to the bank</vt:lpstr>
      <vt:lpstr>Who is this?</vt:lpstr>
      <vt:lpstr>Mary Magdalene as the "Companion" (Wife) of Christ</vt:lpstr>
      <vt:lpstr>Title</vt:lpstr>
      <vt:lpstr>Authorship</vt:lpstr>
      <vt:lpstr>Bible Lands Blank Map</vt:lpstr>
      <vt:lpstr>Date 1</vt:lpstr>
      <vt:lpstr>Bible Lands Blank Map</vt:lpstr>
      <vt:lpstr>Date 2</vt:lpstr>
      <vt:lpstr>Bible Lands Blank Map</vt:lpstr>
      <vt:lpstr>Date 3</vt:lpstr>
      <vt:lpstr>Circumstances</vt:lpstr>
      <vt:lpstr>Paul's Fourth Missionary Journey</vt:lpstr>
      <vt:lpstr>Similarities of Titus &amp; 2 Tim</vt:lpstr>
      <vt:lpstr>Argument</vt:lpstr>
      <vt:lpstr>Synthesis</vt:lpstr>
      <vt:lpstr>Summary Statement</vt:lpstr>
      <vt:lpstr>Where were Paul and Titus?</vt:lpstr>
      <vt:lpstr>Be Reputable</vt:lpstr>
      <vt:lpstr>Pastor Jarrid Wilson Harvest Christian Fellowship  Riverside, California</vt:lpstr>
      <vt:lpstr>Another Pastor…</vt:lpstr>
      <vt:lpstr>Struggles are Real</vt:lpstr>
      <vt:lpstr>Are Christians any better off?</vt:lpstr>
      <vt:lpstr>False Teaching</vt:lpstr>
      <vt:lpstr>False Teaching Today</vt:lpstr>
      <vt:lpstr>Key Word</vt:lpstr>
      <vt:lpstr>Theme</vt:lpstr>
      <vt:lpstr>Be Reputable </vt:lpstr>
      <vt:lpstr>Reputation</vt:lpstr>
      <vt:lpstr>Results of Reputable Conduct</vt:lpstr>
      <vt:lpstr>Key Word / Verse</vt:lpstr>
      <vt:lpstr>Character is who you really are. Reputation is who others think you are.</vt:lpstr>
      <vt:lpstr>How can we be reputable in the midst of so much false teaching today?</vt:lpstr>
      <vt:lpstr>NT Overview (Paul's Letters)</vt:lpstr>
      <vt:lpstr>PowerPoint Presentation</vt:lpstr>
      <vt:lpstr>PowerPoint Presentation</vt:lpstr>
      <vt:lpstr>GRACE</vt:lpstr>
      <vt:lpstr>PowerPoint Presentation</vt:lpstr>
      <vt:lpstr>How can we be reputable in the midst of so much false teaching today?</vt:lpstr>
      <vt:lpstr>Summary Chart</vt:lpstr>
      <vt:lpstr>I. Have godly elders teach truth. </vt:lpstr>
      <vt:lpstr>TITUS</vt:lpstr>
      <vt:lpstr>Slides on  Titus 1</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Pick Leaders for the Local Church?</vt:lpstr>
      <vt:lpstr>How Should Churches Select Leaders?</vt:lpstr>
      <vt:lpstr>Appointment of church officers:</vt:lpstr>
      <vt:lpstr>What about Elder Qualifications?</vt:lpstr>
      <vt:lpstr>Required Qualities of an  ELDER (E) or Deacon (D)</vt:lpstr>
      <vt:lpstr>Required Qualities of an  ELDER (E) or Deacon (D)</vt:lpstr>
      <vt:lpstr>Required Qualities of an  ELDER (E) or Deacon (D)</vt:lpstr>
      <vt:lpstr>Required Qualities of an  ELDER (E) or Deacon (D)</vt:lpstr>
      <vt:lpstr>Scriptural Principles</vt:lpstr>
      <vt:lpstr>I. Ultimate authority in the local church rests with the congregation</vt:lpstr>
      <vt:lpstr>Congregational Authority</vt:lpstr>
      <vt:lpstr>Episcopal Church Structure (Simplified)</vt:lpstr>
      <vt:lpstr>Lower Presbyterian Structure</vt:lpstr>
      <vt:lpstr>Middle Presbyterian Structure</vt:lpstr>
      <vt:lpstr>Highest Presbyterian Structure</vt:lpstr>
      <vt:lpstr>What About Baptists? </vt:lpstr>
      <vt:lpstr>Two Questions:</vt:lpstr>
      <vt:lpstr>II. The biblical pattern is church leadership by elders.</vt:lpstr>
      <vt:lpstr>Elders led from the time of Moses</vt:lpstr>
      <vt:lpstr>Who Led the Synagogue?</vt:lpstr>
      <vt:lpstr>God has advocated group leadership through the ages</vt:lpstr>
      <vt:lpstr>Places Mentioning Elders</vt:lpstr>
      <vt:lpstr>What are elders supposed to do?</vt:lpstr>
      <vt:lpstr>Pastoral Leadership of an Elder:</vt:lpstr>
      <vt:lpstr>Three Types of Elders</vt:lpstr>
      <vt:lpstr>Pastoral Leadership of an Elder:</vt:lpstr>
      <vt:lpstr>Three Shepherd Tasks of Elders</vt:lpstr>
      <vt:lpstr>How Elders Relate to Deacons</vt:lpstr>
      <vt:lpstr>How Elders Relate to Deacons</vt:lpstr>
      <vt:lpstr>How Elders Relate to Deacons</vt:lpstr>
      <vt:lpstr>How Elders Relate to Deacons</vt:lpstr>
      <vt:lpstr>How Elders Relate to Deacons</vt:lpstr>
      <vt:lpstr>How Elders Relate to Deacons</vt:lpstr>
      <vt:lpstr>Three Shepherd Tasks of Elders</vt:lpstr>
      <vt:lpstr>Three Shepherd Tasks of Elders</vt:lpstr>
      <vt:lpstr>Shared Leadership</vt:lpstr>
      <vt:lpstr>Summary on Elders</vt:lpstr>
      <vt:lpstr>Key functions of a Deacon:</vt:lpstr>
      <vt:lpstr>Attention:</vt:lpstr>
      <vt:lpstr>Attention:</vt:lpstr>
      <vt:lpstr>Proposed Form of Church Government</vt:lpstr>
      <vt:lpstr>Elder-Congregation dynamics:</vt:lpstr>
      <vt:lpstr>False Teachers  and Teachings  1 Tim. 1:3-20; 4:1-16; 6:3-5, 20, 21</vt:lpstr>
      <vt:lpstr>Characteristics of False Teachers</vt:lpstr>
      <vt:lpstr>Characteristics of False Teachings</vt:lpstr>
      <vt:lpstr>I. Have godly elders teach truth. </vt:lpstr>
      <vt:lpstr>How can we be reputable in the midst of so much false teaching today?</vt:lpstr>
      <vt:lpstr>Slides on  Titus 2</vt:lpstr>
      <vt:lpstr>II. Act your age.</vt:lpstr>
      <vt:lpstr>TITUS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"Workers at home" (Titus 2:4-5 NLT)</vt:lpstr>
      <vt:lpstr>"Submit to husband" (Titus 2:4-5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of Reputable Conduct</vt:lpstr>
      <vt:lpstr>How can we be reputable in the midst of so much false teaching today?</vt:lpstr>
      <vt:lpstr>I. Have godly elders teach truth. </vt:lpstr>
      <vt:lpstr>II. Act your age.</vt:lpstr>
      <vt:lpstr>III. Let grace bring godliness.</vt:lpstr>
      <vt:lpstr>TITUS</vt:lpstr>
      <vt:lpstr>III. Let grace bring godliness.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Titus 3</vt:lpstr>
      <vt:lpstr>III. Let grace bring godliness.</vt:lpstr>
      <vt:lpstr>PowerPoint Presentation</vt:lpstr>
      <vt:lpstr>PowerPoint Presentation</vt:lpstr>
      <vt:lpstr>III. Let grace bring godliness.</vt:lpstr>
      <vt:lpstr>PowerPoint Presentation</vt:lpstr>
      <vt:lpstr>PowerPoint Presentation</vt:lpstr>
      <vt:lpstr>PowerPoint Presentation</vt:lpstr>
      <vt:lpstr>III. Let grace bring godliness.</vt:lpstr>
      <vt:lpstr>PowerPoint Presentation</vt:lpstr>
      <vt:lpstr>PowerPoint Presentation</vt:lpstr>
      <vt:lpstr>III. Let grace bring godliness.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be reputable in the midst of so much false teaching today?</vt:lpstr>
      <vt:lpstr>I. Have godly elders teach truth. </vt:lpstr>
      <vt:lpstr>II. Act your age.</vt:lpstr>
      <vt:lpstr>III. Let grace bring godliness.</vt:lpstr>
      <vt:lpstr>Main Idea</vt:lpstr>
      <vt:lpstr>The Central Issue in Titus: Should your life look any better than the life of a non-Christian?</vt:lpstr>
      <vt:lpstr>The Central Issue in Titus: Does your life look any better than the life of a non-Christian?</vt:lpstr>
      <vt:lpstr>How to live?</vt:lpstr>
      <vt:lpstr>Make sure that you have received the salvation God freely offers you (Titus 2:11 NLT). </vt:lpstr>
      <vt:lpstr>Continue to resist a corrupt lifestyle  (Titus 2:12a NLT). </vt:lpstr>
      <vt:lpstr>PowerPoint Presentation</vt:lpstr>
      <vt:lpstr>Live in a sensible, godly manner   (Titus 2:12b-13 NLT). </vt:lpstr>
      <vt:lpstr>PowerPoint Presentation</vt:lpstr>
      <vt:lpstr>Black</vt:lpstr>
      <vt:lpstr>NT Preaching link at BibleStudyDownloads.org</vt:lpstr>
      <vt:lpstr>PowerPoint Presentation</vt:lpstr>
      <vt:lpstr>Church Government Summary</vt:lpstr>
      <vt:lpstr>Church Government Summary</vt:lpstr>
      <vt:lpstr>Church Government Summary</vt:lpstr>
      <vt:lpstr>Church Government Summary</vt:lpstr>
      <vt:lpstr>Church Government Summary</vt:lpstr>
      <vt:lpstr>What is Baptism?</vt:lpstr>
      <vt:lpstr>What About the Children?</vt:lpstr>
      <vt:lpstr>First Century Christian Baptism</vt:lpstr>
      <vt:lpstr>Recipients</vt:lpstr>
      <vt:lpstr>Recipients</vt:lpstr>
      <vt:lpstr>However, recipients should not  be infants because…</vt:lpstr>
      <vt:lpstr>Recipients</vt:lpstr>
      <vt:lpstr>Believers baptism advocates say that the recipients should not  be infants because…</vt:lpstr>
      <vt:lpstr>Why is immersion the proper mode?</vt:lpstr>
      <vt:lpstr>"Believed…then Baptized" Pattern in Acts</vt:lpstr>
      <vt:lpstr>What does "baptize" mean?</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295</cp:revision>
  <dcterms:created xsi:type="dcterms:W3CDTF">2003-04-07T12:18:51Z</dcterms:created>
  <dcterms:modified xsi:type="dcterms:W3CDTF">2026-05-05T15:02:13Z</dcterms:modified>
</cp:coreProperties>
</file>