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 id="2147483668" r:id="rId3"/>
    <p:sldMasterId id="2147483673" r:id="rId4"/>
    <p:sldMasterId id="2147483685" r:id="rId5"/>
  </p:sldMasterIdLst>
  <p:notesMasterIdLst>
    <p:notesMasterId r:id="rId48"/>
  </p:notesMasterIdLst>
  <p:sldIdLst>
    <p:sldId id="5714" r:id="rId6"/>
    <p:sldId id="257" r:id="rId7"/>
    <p:sldId id="258" r:id="rId8"/>
    <p:sldId id="259" r:id="rId9"/>
    <p:sldId id="260" r:id="rId10"/>
    <p:sldId id="261" r:id="rId11"/>
    <p:sldId id="262" r:id="rId12"/>
    <p:sldId id="263" r:id="rId13"/>
    <p:sldId id="5715" r:id="rId14"/>
    <p:sldId id="265" r:id="rId15"/>
    <p:sldId id="266" r:id="rId16"/>
    <p:sldId id="574" r:id="rId17"/>
    <p:sldId id="5716" r:id="rId18"/>
    <p:sldId id="576" r:id="rId19"/>
    <p:sldId id="577" r:id="rId20"/>
    <p:sldId id="578" r:id="rId21"/>
    <p:sldId id="579" r:id="rId22"/>
    <p:sldId id="580"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5717" r:id="rId41"/>
    <p:sldId id="286" r:id="rId42"/>
    <p:sldId id="287" r:id="rId43"/>
    <p:sldId id="288" r:id="rId44"/>
    <p:sldId id="289" r:id="rId45"/>
    <p:sldId id="3329" r:id="rId46"/>
    <p:sldId id="450"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1pPr>
    <a:lvl2pPr marL="0" marR="0" indent="4572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2pPr>
    <a:lvl3pPr marL="0" marR="0" indent="9144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3pPr>
    <a:lvl4pPr marL="0" marR="0" indent="13716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4pPr>
    <a:lvl5pPr marL="0" marR="0" indent="18288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5pPr>
    <a:lvl6pPr marL="0" marR="0" indent="22860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6pPr>
    <a:lvl7pPr marL="0" marR="0" indent="27432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7pPr>
    <a:lvl8pPr marL="0" marR="0" indent="32004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8pPr>
    <a:lvl9pPr marL="0" marR="0" indent="365760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rgbClr val="53585F"/>
        </a:fontRef>
        <a:srgbClr val="53585F"/>
      </a:tcTxStyle>
      <a:tcStyle>
        <a:tcBdr>
          <a:left>
            <a:ln w="12700" cap="flat">
              <a:solidFill>
                <a:srgbClr val="53585F"/>
              </a:solidFill>
              <a:prstDash val="solid"/>
              <a:miter lim="400000"/>
            </a:ln>
          </a:left>
          <a:right>
            <a:ln w="254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53585F"/>
        </a:fontRef>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254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Row>
  </a:tblStyle>
  <a:tblStyle styleId="{C7B018BB-80A7-4F77-B60F-C8B233D01FF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n" i="off">
        <a:fontRef idx="minor">
          <a:schemeClr val="accent1"/>
        </a:fontRef>
        <a:schemeClr val="accent1"/>
      </a:tcTxStyle>
      <a:tcStyle>
        <a:tcBdr>
          <a:left>
            <a:ln w="12700" cap="flat">
              <a:solidFill>
                <a:srgbClr val="525760"/>
              </a:solidFill>
              <a:prstDash val="solid"/>
              <a:miter lim="400000"/>
            </a:ln>
          </a:left>
          <a:right>
            <a:ln w="25400" cap="flat">
              <a:solidFill>
                <a:schemeClr val="accent1"/>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chemeClr val="accent1"/>
              </a:solidFill>
              <a:prstDash val="solid"/>
              <a:miter lim="400000"/>
            </a:ln>
          </a:top>
          <a:bottom>
            <a:ln w="12700" cap="flat">
              <a:solidFill>
                <a:srgbClr val="5257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257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solidFill>
        </a:fill>
      </a:tcStyle>
    </a:firstRow>
  </a:tblStyle>
  <a:tblStyle styleId="{EEE7283C-3CF3-47DC-8721-378D4A62B228}"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E3E5E8"/>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54585E"/>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4"/>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4585E"/>
              </a:solidFill>
              <a:prstDash val="solid"/>
              <a:miter lim="400000"/>
            </a:ln>
          </a:top>
          <a:bottom>
            <a:ln w="12700" cap="flat">
              <a:solidFill>
                <a:srgbClr val="606060"/>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606060"/>
              </a:solidFill>
              <a:prstDash val="solid"/>
              <a:miter lim="400000"/>
            </a:ln>
          </a:top>
          <a:bottom>
            <a:ln w="12700" cap="flat">
              <a:solidFill>
                <a:srgbClr val="53585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2">
              <a:hueOff val="45357"/>
              <a:satOff val="2412"/>
              <a:lumOff val="-28753"/>
            </a:schemeClr>
          </a:solidFill>
        </a:fill>
      </a:tcStyle>
    </a:firstRow>
  </a:tblStyle>
  <a:tblStyle styleId="{CF821DB8-F4EB-4A41-A1BA-3FCAFE7338EE}" styleName="">
    <a:tblBg/>
    <a:wholeTbl>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12700" cap="flat">
              <a:solidFill>
                <a:srgbClr val="545A62"/>
              </a:solidFill>
              <a:prstDash val="solid"/>
              <a:miter lim="400000"/>
            </a:ln>
          </a:top>
          <a:bottom>
            <a:ln w="12700" cap="flat">
              <a:solidFill>
                <a:srgbClr val="545A62"/>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wholeTbl>
    <a:band2H>
      <a:tcTxStyle/>
      <a:tcStyle>
        <a:tcBdr/>
        <a:fill>
          <a:solidFill>
            <a:srgbClr val="E9FAFF"/>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D5D5D"/>
              </a:solidFill>
              <a:prstDash val="solid"/>
              <a:miter lim="400000"/>
            </a:ln>
          </a:left>
          <a:right>
            <a:ln w="25400" cap="flat">
              <a:solidFill>
                <a:srgbClr val="545A62"/>
              </a:solidFill>
              <a:prstDash val="solid"/>
              <a:miter lim="400000"/>
            </a:ln>
          </a:right>
          <a:top>
            <a:ln w="12700" cap="flat">
              <a:solidFill>
                <a:srgbClr val="555A61"/>
              </a:solidFill>
              <a:prstDash val="solid"/>
              <a:miter lim="400000"/>
            </a:ln>
          </a:top>
          <a:bottom>
            <a:ln w="12700" cap="flat">
              <a:solidFill>
                <a:srgbClr val="555A61"/>
              </a:solidFill>
              <a:prstDash val="solid"/>
              <a:miter lim="400000"/>
            </a:ln>
          </a:bottom>
          <a:insideH>
            <a:ln w="12700" cap="flat">
              <a:solidFill>
                <a:srgbClr val="555A61"/>
              </a:solidFill>
              <a:prstDash val="solid"/>
              <a:miter lim="400000"/>
            </a:ln>
          </a:insideH>
          <a:insideV>
            <a:ln w="12700" cap="flat">
              <a:solidFill>
                <a:srgbClr val="5D5D5D"/>
              </a:solidFill>
              <a:prstDash val="solid"/>
              <a:miter lim="400000"/>
            </a:ln>
          </a:insideV>
        </a:tcBdr>
        <a:fill>
          <a:solidFill>
            <a:schemeClr val="accent2">
              <a:hueOff val="-527787"/>
              <a:satOff val="-26837"/>
              <a:lumOff val="15324"/>
            </a:schemeClr>
          </a:solidFill>
        </a:fill>
      </a:tcStyle>
    </a:firstCol>
    <a:lastRow>
      <a:tcTxStyle b="off" i="off">
        <a:font>
          <a:latin typeface="Founders Grotesk"/>
          <a:ea typeface="Founders Grotesk"/>
          <a:cs typeface="Founders Grotesk"/>
        </a:font>
        <a:srgbClr val="53585F"/>
      </a:tcTxStyle>
      <a:tcStyle>
        <a:tcBdr>
          <a:left>
            <a:ln w="12700" cap="flat">
              <a:solidFill>
                <a:srgbClr val="545A62"/>
              </a:solidFill>
              <a:prstDash val="solid"/>
              <a:miter lim="400000"/>
            </a:ln>
          </a:left>
          <a:right>
            <a:ln w="12700" cap="flat">
              <a:solidFill>
                <a:srgbClr val="545A62"/>
              </a:solidFill>
              <a:prstDash val="solid"/>
              <a:miter lim="400000"/>
            </a:ln>
          </a:right>
          <a:top>
            <a:ln w="25400" cap="flat">
              <a:solidFill>
                <a:srgbClr val="545A62"/>
              </a:solidFill>
              <a:prstDash val="solid"/>
              <a:miter lim="400000"/>
            </a:ln>
          </a:top>
          <a:bottom>
            <a:ln w="12700" cap="flat">
              <a:solidFill>
                <a:srgbClr val="5D5D5D"/>
              </a:solidFill>
              <a:prstDash val="solid"/>
              <a:miter lim="400000"/>
            </a:ln>
          </a:bottom>
          <a:insideH>
            <a:ln w="12700" cap="flat">
              <a:solidFill>
                <a:srgbClr val="545A62"/>
              </a:solidFill>
              <a:prstDash val="solid"/>
              <a:miter lim="400000"/>
            </a:ln>
          </a:insideH>
          <a:insideV>
            <a:ln w="12700" cap="flat">
              <a:solidFill>
                <a:srgbClr val="545A62"/>
              </a:solidFill>
              <a:prstDash val="solid"/>
              <a:miter lim="400000"/>
            </a:ln>
          </a:insideV>
        </a:tcBdr>
        <a:fill>
          <a:noFill/>
        </a:fill>
      </a:tcStyle>
    </a:lastRow>
    <a:firstRow>
      <a:tcTxStyle b="off" i="off">
        <a:font>
          <a:latin typeface="Founders Grotesk Medium"/>
          <a:ea typeface="Founders Grotesk Medium"/>
          <a:cs typeface="Founders Grotesk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25400" cap="flat">
              <a:solidFill>
                <a:srgbClr val="545A62"/>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chemeClr val="accent1">
              <a:hueOff val="-1238625"/>
              <a:satOff val="-6134"/>
              <a:lumOff val="8689"/>
            </a:schemeClr>
          </a:solidFill>
        </a:fill>
      </a:tcStyle>
    </a:firstRow>
  </a:tblStyle>
  <a:tblStyle styleId="{33BA23B1-9221-436E-865A-0063620EA4FD}" styleName="">
    <a:tblBg/>
    <a:wholeTbl>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wholeTbl>
    <a:band2H>
      <a:tcTxStyle/>
      <a:tcStyle>
        <a:tcBdr/>
        <a:fill>
          <a:solidFill>
            <a:srgbClr val="F6F4E4"/>
          </a:solidFill>
        </a:fill>
      </a:tcStyle>
    </a:band2H>
    <a:firstCol>
      <a:tcTxStyle b="off" i="off">
        <a:font>
          <a:latin typeface="Founders Grotesk Medium"/>
          <a:ea typeface="Founders Grotesk Medium"/>
          <a:cs typeface="Founders Grotesk Medium"/>
        </a:font>
        <a:srgbClr val="53575F"/>
      </a:tcTxStyle>
      <a:tcStyle>
        <a:tcBdr>
          <a:left>
            <a:ln w="12700" cap="flat">
              <a:solidFill>
                <a:srgbClr val="53585F"/>
              </a:solidFill>
              <a:prstDash val="solid"/>
              <a:miter lim="400000"/>
            </a:ln>
          </a:left>
          <a:right>
            <a:ln w="25400" cap="flat">
              <a:solidFill>
                <a:srgbClr val="53585F"/>
              </a:solidFill>
              <a:prstDash val="solid"/>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solidFill>
            <a:schemeClr val="accent5">
              <a:hueOff val="503731"/>
              <a:lumOff val="7092"/>
            </a:schemeClr>
          </a:solidFill>
        </a:fill>
      </a:tcStyle>
    </a:firstCol>
    <a:lastRow>
      <a:tcTxStyle b="off" i="off">
        <a:font>
          <a:latin typeface="Founders Grotesk"/>
          <a:ea typeface="Founders Grotesk"/>
          <a:cs typeface="Founders Grotesk"/>
        </a:font>
        <a:srgbClr val="53585F"/>
      </a:tcTxStyle>
      <a:tcStyle>
        <a:tcBdr>
          <a:left>
            <a:ln w="12700" cap="flat">
              <a:solidFill>
                <a:srgbClr val="53585F"/>
              </a:solidFill>
              <a:prstDash val="solid"/>
              <a:miter lim="400000"/>
            </a:ln>
          </a:left>
          <a:right>
            <a:ln w="12700" cap="flat">
              <a:solidFill>
                <a:srgbClr val="53585F"/>
              </a:solidFill>
              <a:prstDash val="solid"/>
              <a:miter lim="400000"/>
            </a:ln>
          </a:right>
          <a:top>
            <a:ln w="25400" cap="flat">
              <a:solidFill>
                <a:srgbClr val="54585E"/>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solidFill>
                <a:srgbClr val="53585F"/>
              </a:solidFill>
              <a:prstDash val="solid"/>
              <a:miter lim="400000"/>
            </a:ln>
          </a:insideV>
        </a:tcBdr>
        <a:fill>
          <a:noFill/>
        </a:fill>
      </a:tcStyle>
    </a:lastRow>
    <a:firstRow>
      <a:tcTxStyle b="off" i="off">
        <a:font>
          <a:latin typeface="Founders Grotesk Medium"/>
          <a:ea typeface="Founders Grotesk Medium"/>
          <a:cs typeface="Founders Grotesk Medium"/>
        </a:font>
        <a:srgbClr val="53575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53585F"/>
              </a:solidFill>
              <a:prstDash val="solid"/>
              <a:miter lim="400000"/>
            </a:ln>
          </a:top>
          <a:bottom>
            <a:ln w="25400" cap="flat">
              <a:solidFill>
                <a:srgbClr val="53585F"/>
              </a:solidFill>
              <a:prstDash val="solid"/>
              <a:miter lim="400000"/>
            </a:ln>
          </a:bottom>
          <a:insideH>
            <a:ln w="12700" cap="flat">
              <a:solidFill>
                <a:srgbClr val="54585E"/>
              </a:solidFill>
              <a:prstDash val="solid"/>
              <a:miter lim="400000"/>
            </a:ln>
          </a:insideH>
          <a:insideV>
            <a:ln w="12700" cap="flat">
              <a:solidFill>
                <a:srgbClr val="606060"/>
              </a:solidFill>
              <a:prstDash val="solid"/>
              <a:miter lim="400000"/>
            </a:ln>
          </a:insideV>
        </a:tcBdr>
        <a:fill>
          <a:solidFill>
            <a:schemeClr val="accent5"/>
          </a:solidFill>
        </a:fill>
      </a:tcStyle>
    </a:firstRow>
  </a:tblStyle>
  <a:tblStyle styleId="{2708684C-4D16-4618-839F-0558EEFCDFE6}" styleName="">
    <a:tblBg/>
    <a:wholeTbl>
      <a:tcTxStyle b="off" i="off">
        <a:font>
          <a:latin typeface="Founders Grotesk"/>
          <a:ea typeface="Founders Grotesk"/>
          <a:cs typeface="Founders Grotesk"/>
        </a:font>
        <a:srgbClr val="53585F"/>
      </a:tcTxStyle>
      <a:tcStyle>
        <a:tcBdr>
          <a:left>
            <a:ln w="12700" cap="flat">
              <a:solidFill>
                <a:srgbClr val="A8A8A8"/>
              </a:solidFill>
              <a:prstDash val="solid"/>
              <a:miter lim="400000"/>
            </a:ln>
          </a:left>
          <a:right>
            <a:ln w="12700" cap="flat">
              <a:solidFill>
                <a:srgbClr val="A8A8A8"/>
              </a:solidFill>
              <a:prstDash val="solid"/>
              <a:miter lim="400000"/>
            </a:ln>
          </a:right>
          <a:top>
            <a:ln w="12700" cap="flat">
              <a:solidFill>
                <a:srgbClr val="A8A8A8"/>
              </a:solidFill>
              <a:prstDash val="solid"/>
              <a:miter lim="400000"/>
            </a:ln>
          </a:top>
          <a:bottom>
            <a:ln w="12700" cap="flat">
              <a:solidFill>
                <a:srgbClr val="A8A8A8"/>
              </a:solidFill>
              <a:prstDash val="solid"/>
              <a:miter lim="400000"/>
            </a:ln>
          </a:bottom>
          <a:insideH>
            <a:ln w="12700" cap="flat">
              <a:solidFill>
                <a:srgbClr val="A8A8A8"/>
              </a:solidFill>
              <a:prstDash val="solid"/>
              <a:miter lim="400000"/>
            </a:ln>
          </a:insideH>
          <a:insideV>
            <a:ln w="12700" cap="flat">
              <a:solidFill>
                <a:srgbClr val="A8A8A8"/>
              </a:solidFill>
              <a:prstDash val="solid"/>
              <a:miter lim="400000"/>
            </a:ln>
          </a:insideV>
        </a:tcBdr>
        <a:fill>
          <a:noFill/>
        </a:fill>
      </a:tcStyle>
    </a:wholeTbl>
    <a:band2H>
      <a:tcTxStyle/>
      <a:tcStyle>
        <a:tcBdr/>
        <a:fill>
          <a:solidFill>
            <a:srgbClr val="DCDEE0"/>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3175"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5666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25400" cap="flat">
              <a:solidFill>
                <a:srgbClr val="656667"/>
              </a:solidFill>
              <a:prstDash val="solid"/>
              <a:miter lim="400000"/>
            </a:ln>
          </a:top>
          <a:bottom>
            <a:ln w="12700" cap="flat">
              <a:solidFill>
                <a:srgbClr val="A6AA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EBEB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6AAA9"/>
              </a:solidFill>
              <a:prstDash val="solid"/>
              <a:miter lim="400000"/>
            </a:ln>
          </a:top>
          <a:bottom>
            <a:ln w="25400" cap="flat">
              <a:solidFill>
                <a:srgbClr val="656667"/>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A8A8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97"/>
    <p:restoredTop sz="72041"/>
  </p:normalViewPr>
  <p:slideViewPr>
    <p:cSldViewPr snapToGrid="0">
      <p:cViewPr varScale="1">
        <p:scale>
          <a:sx n="60" d="100"/>
          <a:sy n="60" d="100"/>
        </p:scale>
        <p:origin x="284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1143000" y="685800"/>
            <a:ext cx="4572000" cy="3429000"/>
          </a:xfrm>
          <a:prstGeom prst="rect">
            <a:avLst/>
          </a:prstGeom>
        </p:spPr>
        <p:txBody>
          <a:bodyPr/>
          <a:lstStyle/>
          <a:p>
            <a:endParaRPr/>
          </a:p>
        </p:txBody>
      </p:sp>
      <p:sp>
        <p:nvSpPr>
          <p:cNvPr id="194" name="Shape 1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client=firefox-b-1-d&amp;hs=ZqRU&amp;sca_esv=f1a6d5ece4c2b634&amp;sxsrf=AE3TifNNjmBwHjD9WAqAQAibdwt3p2eFqA%3A1767705112254&amp;q=Phoenician&amp;nfpr=1&amp;sa=X&amp;ved=2ahUKEwj5h_Ho_vaRAxWq9gIHHTWiDUgQgK4QegQIARAC&amp;biw=1494&amp;bih=951&amp;dpr=2&amp;mstk=AUtExfBWo0muLpzVPfZB1sKeIC57IOVUPq9BPxqT4J7x60L4w1dU6qwUnj4unhmyrMHVOHbtGDZup-jeFonQCUWCiAlB3l3eMo-I2DNW8WLAQ-Zg6lrnkSRV8yUJrHCEl5ISciFv8h0IFX9mPpNp3CnMIXp980qKwRyVgCQXOuznIRdCXuLdyt0Fv1jV8l3-OttmqBxjkZ9XTReltUkSxIVA0JPUFXgQS8pXHIZC0AsVYlj4hpynV5MAnCZT0_HxRqJlkLxCinJN-icFnfuRQIdHejbhn-L1PsA3bA_CrIAvYPUK9g&amp;csui=3"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google.com/search?client=firefox-b-1-d&amp;hs=ZqRU&amp;sca_esv=f1a6d5ece4c2b634&amp;sxsrf=AE3TifNNjmBwHjD9WAqAQAibdwt3p2eFqA%3A1767705112254&amp;q=Nueva+Gadeira+Archaeological+Center&amp;nfpr=1&amp;sa=X&amp;ved=2ahUKEwj5h_Ho_vaRAxWq9gIHHTWiDUgQgK4QegQIAxAI&amp;biw=1494&amp;bih=951&amp;dpr=2&amp;mstk=AUtExfBWo0muLpzVPfZB1sKeIC57IOVUPq9BPxqT4J7x60L4w1dU6qwUnj4unhmyrMHVOHbtGDZup-jeFonQCUWCiAlB3l3eMo-I2DNW8WLAQ-Zg6lrnkSRV8yUJrHCEl5ISciFv8h0IFX9mPpNp3CnMIXp980qKwRyVgCQXOuznIRdCXuLdyt0Fv1jV8l3-OttmqBxjkZ9XTReltUkSxIVA0JPUFXgQS8pXHIZC0AsVYlj4hpynV5MAnCZT0_HxRqJlkLxCinJN-icFnfuRQIdHejbhn-L1PsA3bA_CrIAvYPUK9g&amp;csui=3" TargetMode="External"/><Relationship Id="rId4" Type="http://schemas.openxmlformats.org/officeDocument/2006/relationships/hyperlink" Target="https://www.google.com/search?client=firefox-b-1-d&amp;hs=ZqRU&amp;sca_esv=f1a6d5ece4c2b634&amp;sxsrf=AE3TifNNjmBwHjD9WAqAQAibdwt3p2eFqA%3A1767705112254&amp;q=Tartessos&amp;nfpr=1&amp;sa=X&amp;ved=2ahUKEwj5h_Ho_vaRAxWq9gIHHTWiDUgQgK4QegQIAxAB&amp;biw=1494&amp;bih=951&amp;dpr=2&amp;mstk=AUtExfBWo0muLpzVPfZB1sKeIC57IOVUPq9BPxqT4J7x60L4w1dU6qwUnj4unhmyrMHVOHbtGDZup-jeFonQCUWCiAlB3l3eMo-I2DNW8WLAQ-Zg6lrnkSRV8yUJrHCEl5ISciFv8h0IFX9mPpNp3CnMIXp980qKwRyVgCQXOuznIRdCXuLdyt0Fv1jV8l3-OttmqBxjkZ9XTReltUkSxIVA0JPUFXgQS8pXHIZC0AsVYlj4hpynV5MAnCZT0_HxRqJlkLxCinJN-icFnfuRQIdHejbhn-L1PsA3bA_CrIAvYPUK9g&amp;csui=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ln/>
        </p:spPr>
      </p:sp>
      <p:sp>
        <p:nvSpPr>
          <p:cNvPr id="1058819" name="Notes Placeholder 2"/>
          <p:cNvSpPr>
            <a:spLocks noGrp="1"/>
          </p:cNvSpPr>
          <p:nvPr>
            <p:ph type="body" idx="1"/>
          </p:nvPr>
        </p:nvSpPr>
        <p:spPr>
          <a:noFill/>
          <a:ln/>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ndParaRP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8" name="Slide Image Placeholder 1"/>
          <p:cNvSpPr>
            <a:spLocks noGrp="1" noRot="1" noChangeAspect="1"/>
          </p:cNvSpPr>
          <p:nvPr>
            <p:ph type="sldImg"/>
          </p:nvPr>
        </p:nvSpPr>
        <p:spPr>
          <a:ln/>
        </p:spPr>
      </p:sp>
      <p:sp>
        <p:nvSpPr>
          <p:cNvPr id="1058819" name="Notes Placeholder 2"/>
          <p:cNvSpPr>
            <a:spLocks noGrp="1"/>
          </p:cNvSpPr>
          <p:nvPr>
            <p:ph type="body" idx="1"/>
          </p:nvPr>
        </p:nvSpPr>
        <p:spPr>
          <a:noFill/>
          <a:ln/>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Why was Paul going to Spain?  He had finished pioneering in the eastern Empire.  Like in the time of Jonah, Spain (or Tarshish) was the very end of the known world.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Was there really “no more place for me to work in these regions” (NIV, 14:23)?  No.  He means that church-planting movements in the east would reach these people.</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Financial help from the Romans would further his work since he’d be halfway to Spain by the time he got to Rome.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rPr>
              <a:t>• But he would not go there immediately.</a:t>
            </a:r>
          </a:p>
        </p:txBody>
      </p:sp>
      <p:sp>
        <p:nvSpPr>
          <p:cNvPr id="1058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59B162-5CC0-1F4B-A8DE-74FA02ACE4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242BF5-134B-334D-8AE5-085301DD98F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0867" name="Rectangle 1026"/>
          <p:cNvSpPr>
            <a:spLocks noGrp="1" noRot="1" noChangeAspect="1" noChangeArrowheads="1"/>
          </p:cNvSpPr>
          <p:nvPr>
            <p:ph type="sldImg"/>
          </p:nvPr>
        </p:nvSpPr>
        <p:spPr>
          <a:solidFill>
            <a:srgbClr val="FFFFFF"/>
          </a:solidFill>
          <a:ln/>
        </p:spPr>
      </p:sp>
      <p:sp>
        <p:nvSpPr>
          <p:cNvPr id="1060868"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But first he had to bring the Gentile offering to Jerusalem to show unity with their Jewish mother church (</a:t>
            </a:r>
            <a:r>
              <a:rPr lang="en-US" sz="1200" u="sng" kern="1200" dirty="0">
                <a:solidFill>
                  <a:schemeClr val="tx1"/>
                </a:solidFill>
                <a:effectLst/>
                <a:latin typeface="Arial"/>
                <a:ea typeface="ＭＳ Ｐゴシック" charset="0"/>
                <a:cs typeface="Arial"/>
              </a:rPr>
              <a:t>25-27</a:t>
            </a:r>
            <a:r>
              <a:rPr lang="en-US" sz="1200" kern="1200" dirty="0">
                <a:solidFill>
                  <a:schemeClr val="tx1"/>
                </a:solidFill>
                <a:effectLst/>
                <a:latin typeface="Arial"/>
                <a:ea typeface="ＭＳ Ｐゴシック" charset="0"/>
                <a:cs typeface="Arial"/>
              </a:rPr>
              <a:t>).</a:t>
            </a:r>
            <a:r>
              <a:rPr lang="en-SG" dirty="0">
                <a:effectLst/>
                <a:latin typeface="Arial"/>
                <a:cs typeface="Arial"/>
              </a:rPr>
              <a:t> </a:t>
            </a:r>
            <a:endParaRPr lang="en-US" dirty="0">
              <a:latin typeface="Arial"/>
              <a:cs typeface="Arial"/>
            </a:endParaRPr>
          </a:p>
          <a:p>
            <a:pPr eaLnBrk="1" hangingPunct="1"/>
            <a:r>
              <a:rPr lang="en-US" sz="1800" dirty="0">
                <a:effectLst/>
                <a:latin typeface="Arial" panose="020B0604020202020204" pitchFamily="34" charset="0"/>
                <a:ea typeface="MS Mincho" panose="02020609040205080304" pitchFamily="49" charset="-128"/>
              </a:rPr>
              <a:t>How did this Gentile support for Jerusalem relate to Paul’s calling to Gentiles?</a:t>
            </a:r>
            <a:r>
              <a:rPr lang="en-US" dirty="0">
                <a:effectLst/>
              </a:rPr>
              <a:t> </a:t>
            </a:r>
            <a:endParaRPr lang="en-US" dirty="0">
              <a:latin typeface="Times New Roman" charset="0"/>
              <a:ea typeface="ＭＳ Ｐゴシック" charset="-128"/>
              <a:cs typeface="ＭＳ Ｐゴシック" charset="-128"/>
            </a:endParaRPr>
          </a:p>
          <a:p>
            <a:pPr eaLnBrk="1" hangingPunct="1"/>
            <a:r>
              <a:rPr lang="en-US" sz="1800" dirty="0">
                <a:effectLst/>
                <a:latin typeface="Arial" panose="020B0604020202020204" pitchFamily="34" charset="0"/>
                <a:ea typeface="MS Mincho" panose="02020609040205080304" pitchFamily="49" charset="-128"/>
              </a:rPr>
              <a:t>He says here that he intended it to somewhat repay what the Jerusalem church had done for the Gentiles—which is interesting since it was the Antioch church—not the Jerusalem church—that sent him out to reach Gentiles.</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didn't forget the needy in his passion to expand, so he had to deliver this help in person to Jerusalem.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7447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EB4C67-B1A1-B24C-A3F4-B4F716397AA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63939" name="Rectangle 1026"/>
          <p:cNvSpPr>
            <a:spLocks noGrp="1" noRot="1" noChangeAspect="1" noChangeArrowheads="1"/>
          </p:cNvSpPr>
          <p:nvPr>
            <p:ph type="sldImg"/>
          </p:nvPr>
        </p:nvSpPr>
        <p:spPr>
          <a:solidFill>
            <a:srgbClr val="FFFFFF"/>
          </a:solidFill>
          <a:ln/>
        </p:spPr>
      </p:sp>
      <p:sp>
        <p:nvSpPr>
          <p:cNvPr id="106394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sz="1800" dirty="0">
                <a:effectLst/>
                <a:latin typeface="Arial" panose="020B0604020202020204" pitchFamily="34" charset="0"/>
                <a:ea typeface="MS Mincho" panose="02020609040205080304" pitchFamily="49" charset="-128"/>
              </a:rPr>
              <a:t>Paul then also hoped to bless the Roman believers (28-29), and then head to Spain.</a:t>
            </a:r>
            <a:r>
              <a:rPr lang="en-US" dirty="0">
                <a:effectLst/>
              </a:rPr>
              <a:t>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then planned on stopping off at Rome…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99704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proceed from Rome to share the Good News in Spain.</a:t>
            </a:r>
          </a:p>
          <a:p>
            <a:r>
              <a:rPr lang="en-US" dirty="0"/>
              <a:t>Paul would have needed both financial support and those who could translate the gospel in the languages of the West. What better place to find them than Rome?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3689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The Book of Acts ends with Paul in Rome.</a:t>
            </a:r>
          </a:p>
        </p:txBody>
      </p:sp>
    </p:spTree>
    <p:extLst>
      <p:ext uri="{BB962C8B-B14F-4D97-AF65-F5344CB8AC3E}">
        <p14:creationId xmlns:p14="http://schemas.microsoft.com/office/powerpoint/2010/main" val="263622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In AD 62, Paul anticipated his release from house arrest in Rome so that he could travel east to revisit the Philippians.</a:t>
            </a:r>
          </a:p>
        </p:txBody>
      </p:sp>
    </p:spTree>
    <p:extLst>
      <p:ext uri="{BB962C8B-B14F-4D97-AF65-F5344CB8AC3E}">
        <p14:creationId xmlns:p14="http://schemas.microsoft.com/office/powerpoint/2010/main" val="47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After Paul's release in AD 62, he also encouraged Timothy in Ephesus that he hoped to join him soon. </a:t>
            </a:r>
          </a:p>
        </p:txBody>
      </p:sp>
    </p:spTree>
    <p:extLst>
      <p:ext uri="{BB962C8B-B14F-4D97-AF65-F5344CB8AC3E}">
        <p14:creationId xmlns:p14="http://schemas.microsoft.com/office/powerpoint/2010/main" val="3263724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The average unbeliever sees life revolving around himself for his own benefit.</a:t>
            </a:r>
          </a:p>
        </p:txBody>
      </p:sp>
    </p:spTree>
    <p:extLst>
      <p:ext uri="{BB962C8B-B14F-4D97-AF65-F5344CB8AC3E}">
        <p14:creationId xmlns:p14="http://schemas.microsoft.com/office/powerpoint/2010/main" val="192917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Before Rome's reach expanded beyond Italy, Spain was under the influence of Carthage.</a:t>
            </a:r>
          </a:p>
        </p:txBody>
      </p:sp>
    </p:spTree>
    <p:extLst>
      <p:ext uri="{BB962C8B-B14F-4D97-AF65-F5344CB8AC3E}">
        <p14:creationId xmlns:p14="http://schemas.microsoft.com/office/powerpoint/2010/main" val="3737050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The mission-informed believer understands that God's micro-plan for him fits under God's macro-plan to bless the entire world until all people have a witness before Christ returns.</a:t>
            </a:r>
          </a:p>
        </p:txBody>
      </p:sp>
    </p:spTree>
    <p:extLst>
      <p:ext uri="{BB962C8B-B14F-4D97-AF65-F5344CB8AC3E}">
        <p14:creationId xmlns:p14="http://schemas.microsoft.com/office/powerpoint/2010/main" val="4275169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0510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But Rome's conquests enforced Roman values on Gaul (France) just at Spain's borders.</a:t>
            </a:r>
          </a:p>
        </p:txBody>
      </p:sp>
    </p:spTree>
    <p:extLst>
      <p:ext uri="{BB962C8B-B14F-4D97-AF65-F5344CB8AC3E}">
        <p14:creationId xmlns:p14="http://schemas.microsoft.com/office/powerpoint/2010/main" val="172138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AI Overview:</a:t>
            </a:r>
          </a:p>
          <a:p>
            <a:pPr algn="l" defTabSz="457200" rtl="0" latinLnBrk="0">
              <a:lnSpc>
                <a:spcPct val="117999"/>
              </a:lnSpc>
            </a:pPr>
            <a:endParaRPr lang="en-US"/>
          </a:p>
          <a:p>
            <a:r>
              <a:rPr lang="en-US">
                <a:effectLst/>
              </a:rPr>
              <a:t>Gadeira (or Gadir/Gades) is </a:t>
            </a:r>
          </a:p>
          <a:p>
            <a:r>
              <a:rPr lang="en-US"/>
              <a:t>the ancient Phoenician name for the city now known as </a:t>
            </a:r>
            <a:r>
              <a:rPr lang="en-US" b="1"/>
              <a:t>Cádiz</a:t>
            </a:r>
            <a:r>
              <a:rPr lang="en-US"/>
              <a:t>, located in Andalusia, Spain, making it one of Europe's oldest continuously inhabited cities, famed for its Phoenician origins, Roman history, significant trade with the Americas, and as the site where Spain's first constitution was signed, with the name evolving through </a:t>
            </a:r>
            <a:r>
              <a:rPr lang="en-US">
                <a:hlinkClick r:id="rId3"/>
              </a:rPr>
              <a:t>Phoenician</a:t>
            </a:r>
            <a:r>
              <a:rPr lang="en-US"/>
              <a:t>, Roman, Moorish (Qādis), and Spanish eras to modern Cádiz. </a:t>
            </a:r>
          </a:p>
          <a:p>
            <a:r>
              <a:rPr lang="en-US" b="1"/>
              <a:t>Key Aspects of Gadeira/Cádiz:</a:t>
            </a:r>
            <a:endParaRPr lang="en-US"/>
          </a:p>
          <a:p>
            <a:r>
              <a:rPr lang="en-US" b="1"/>
              <a:t>Origins:</a:t>
            </a:r>
            <a:r>
              <a:rPr lang="en-US"/>
              <a:t> Founded by Phoenicians around 1104 BC as Gadir, they established a major port trading with ancient civilizations like </a:t>
            </a:r>
            <a:r>
              <a:rPr lang="en-US">
                <a:hlinkClick r:id="rId4"/>
              </a:rPr>
              <a:t>Tartessos</a:t>
            </a:r>
            <a:r>
              <a:rPr lang="en-US"/>
              <a:t>.</a:t>
            </a:r>
          </a:p>
          <a:p>
            <a:r>
              <a:rPr lang="en-US" b="1"/>
              <a:t>Mythology:</a:t>
            </a:r>
            <a:r>
              <a:rPr lang="en-US"/>
              <a:t> Linked to Hercules, who according to legend, founded the city after his tenth labor, with a famous temple dedicated to Melqart (Hercules Gaditanus).</a:t>
            </a:r>
          </a:p>
          <a:p>
            <a:r>
              <a:rPr lang="en-US" b="1"/>
              <a:t>Roman Era:</a:t>
            </a:r>
            <a:r>
              <a:rPr lang="en-US"/>
              <a:t> Known as Gades, it became a prosperous Roman city, part of the province of Baetica.</a:t>
            </a:r>
          </a:p>
          <a:p>
            <a:r>
              <a:rPr lang="en-US" b="1"/>
              <a:t>Moorish &amp; Spanish Rule:</a:t>
            </a:r>
            <a:r>
              <a:rPr lang="en-US"/>
              <a:t> Later known as Qādis under Moorish rule, it developed into a significant naval base and a crucial trade hub, especially with the Americas, during Spain's Golden Age.</a:t>
            </a:r>
          </a:p>
          <a:p>
            <a:r>
              <a:rPr lang="en-US" b="1"/>
              <a:t>Historical Significance:</a:t>
            </a:r>
            <a:r>
              <a:rPr lang="en-US"/>
              <a:t> During the Napoleonic Wars (1810-1813), it served as the capital of Spain, and the first Spanish Constitution was signed in the Church of San Felipe Neri.</a:t>
            </a:r>
          </a:p>
          <a:p>
            <a:r>
              <a:rPr lang="en-US" b="1"/>
              <a:t>Modern City:</a:t>
            </a:r>
            <a:r>
              <a:rPr lang="en-US"/>
              <a:t> Today, Cádiz is a vibrant city in the province of Cádiz, known for its unique colonial architecture, sunny squares, beaches (like La Caleta), and rich cultural heritage.</a:t>
            </a:r>
          </a:p>
          <a:p>
            <a:r>
              <a:rPr lang="en-US" b="1"/>
              <a:t>Archaeology:</a:t>
            </a:r>
            <a:r>
              <a:rPr lang="en-US"/>
              <a:t> Sites like the </a:t>
            </a:r>
            <a:r>
              <a:rPr lang="en-US">
                <a:hlinkClick r:id="rId5"/>
              </a:rPr>
              <a:t>Nueva Gadeira Archaeological Center</a:t>
            </a:r>
            <a:r>
              <a:rPr lang="en-US"/>
              <a:t> in nearby Chiclana de la Frontera reveal its deep Phoenician and Bronze Age history. </a:t>
            </a:r>
          </a:p>
          <a:p>
            <a:r>
              <a:rPr lang="en-US"/>
              <a:t>In essence, "Gadeira" refers to the ancient foundation of modern-day Cádiz, a city with layers of history from Phoenician traders to a crucial Spanish stronghold.</a:t>
            </a:r>
          </a:p>
          <a:p>
            <a:pPr algn="l" defTabSz="457200" rtl="0" latinLnBrk="0">
              <a:lnSpc>
                <a:spcPct val="117999"/>
              </a:lnSpc>
            </a:pPr>
            <a:endParaRPr lang="en-US"/>
          </a:p>
        </p:txBody>
      </p:sp>
    </p:spTree>
    <p:extLst>
      <p:ext uri="{BB962C8B-B14F-4D97-AF65-F5344CB8AC3E}">
        <p14:creationId xmlns:p14="http://schemas.microsoft.com/office/powerpoint/2010/main" val="1737201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A key element of the Greek era was the imposition of the Greek language on the entire Eastern Empire. Since Paul could speak Greek, he traveled freely in the east to plant churches without any language hindrances.</a:t>
            </a:r>
          </a:p>
        </p:txBody>
      </p:sp>
    </p:spTree>
    <p:extLst>
      <p:ext uri="{BB962C8B-B14F-4D97-AF65-F5344CB8AC3E}">
        <p14:creationId xmlns:p14="http://schemas.microsoft.com/office/powerpoint/2010/main" val="505529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By the end of Paul's third mission trip, the gospel had been established from Jerusalem to Greece.</a:t>
            </a:r>
          </a:p>
        </p:txBody>
      </p:sp>
    </p:spTree>
    <p:extLst>
      <p:ext uri="{BB962C8B-B14F-4D97-AF65-F5344CB8AC3E}">
        <p14:creationId xmlns:p14="http://schemas.microsoft.com/office/powerpoint/2010/main" val="3309234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Paul explains in Romans 15 how he wanted spiritual fruit in the western Roman Empire with the help of the church in Rome.</a:t>
            </a:r>
          </a:p>
        </p:txBody>
      </p:sp>
    </p:spTree>
    <p:extLst>
      <p:ext uri="{BB962C8B-B14F-4D97-AF65-F5344CB8AC3E}">
        <p14:creationId xmlns:p14="http://schemas.microsoft.com/office/powerpoint/2010/main" val="161984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200" rtl="0" latinLnBrk="0">
              <a:lnSpc>
                <a:spcPct val="117999"/>
              </a:lnSpc>
            </a:pPr>
            <a:r>
              <a:rPr lang="en-US"/>
              <a:t>Note that NONE of the largest cities were in the Western Roman Empire. The west was non-Greek speaking and more rural.</a:t>
            </a:r>
          </a:p>
        </p:txBody>
      </p:sp>
    </p:spTree>
    <p:extLst>
      <p:ext uri="{BB962C8B-B14F-4D97-AF65-F5344CB8AC3E}">
        <p14:creationId xmlns:p14="http://schemas.microsoft.com/office/powerpoint/2010/main" val="951356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666A36-4F34-364E-84F1-EA14DBD37C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56771" name="Rectangle 1026"/>
          <p:cNvSpPr>
            <a:spLocks noGrp="1" noRot="1" noChangeAspect="1" noChangeArrowheads="1"/>
          </p:cNvSpPr>
          <p:nvPr>
            <p:ph type="sldImg"/>
          </p:nvPr>
        </p:nvSpPr>
        <p:spPr>
          <a:solidFill>
            <a:srgbClr val="FFFFFF"/>
          </a:solidFill>
          <a:ln/>
        </p:spPr>
      </p:sp>
      <p:sp>
        <p:nvSpPr>
          <p:cNvPr id="1056772"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Paul shared his plan to extend his ministry to Spain to get their help (</a:t>
            </a:r>
            <a:r>
              <a:rPr lang="en-US" sz="1200" u="sng" kern="1200" dirty="0">
                <a:solidFill>
                  <a:schemeClr val="tx1"/>
                </a:solidFill>
                <a:effectLst/>
                <a:latin typeface="Arial"/>
                <a:ea typeface="ＭＳ Ｐゴシック" charset="0"/>
                <a:cs typeface="Arial"/>
              </a:rPr>
              <a:t>23-24</a:t>
            </a:r>
            <a:r>
              <a:rPr lang="en-US" sz="1200" kern="1200" dirty="0">
                <a:solidFill>
                  <a:schemeClr val="tx1"/>
                </a:solidFill>
                <a:effectLst/>
                <a:latin typeface="Arial"/>
                <a:ea typeface="ＭＳ Ｐゴシック" charset="0"/>
                <a:cs typeface="Arial"/>
              </a:rPr>
              <a:t>)</a:t>
            </a:r>
            <a:r>
              <a:rPr lang="en-SG" sz="1200" kern="1200" dirty="0">
                <a:solidFill>
                  <a:schemeClr val="tx1"/>
                </a:solidFill>
                <a:effectLst/>
                <a:latin typeface="Arial"/>
                <a:ea typeface="ＭＳ Ｐゴシック" charset="0"/>
                <a:cs typeface="Arial"/>
              </a:rPr>
              <a:t>.</a:t>
            </a:r>
            <a:endParaRPr lang="en-US" dirty="0">
              <a:latin typeface="Arial"/>
              <a:cs typeface="Arial"/>
            </a:endParaRP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4" name="Sea turtle swimming underwater"/>
          <p:cNvSpPr>
            <a:spLocks noGrp="1"/>
          </p:cNvSpPr>
          <p:nvPr>
            <p:ph type="pic" idx="21"/>
          </p:nvPr>
        </p:nvSpPr>
        <p:spPr>
          <a:xfrm>
            <a:off x="-1003300" y="-1574800"/>
            <a:ext cx="18453100" cy="11384327"/>
          </a:xfrm>
          <a:prstGeom prst="rect">
            <a:avLst/>
          </a:prstGeom>
        </p:spPr>
        <p:txBody>
          <a:bodyPr lIns="91439" tIns="45719" rIns="91439" bIns="45719">
            <a:noAutofit/>
          </a:bodyPr>
          <a:lstStyle/>
          <a:p>
            <a:endParaRPr/>
          </a:p>
        </p:txBody>
      </p:sp>
      <p:sp>
        <p:nvSpPr>
          <p:cNvPr id="25" name="Line"/>
          <p:cNvSpPr/>
          <p:nvPr/>
        </p:nvSpPr>
        <p:spPr>
          <a:xfrm>
            <a:off x="558853" y="8752030"/>
            <a:ext cx="11873079" cy="1"/>
          </a:xfrm>
          <a:prstGeom prst="line">
            <a:avLst/>
          </a:prstGeom>
          <a:ln w="254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26" name="Author and Date"/>
          <p:cNvSpPr txBox="1">
            <a:spLocks noGrp="1"/>
          </p:cNvSpPr>
          <p:nvPr>
            <p:ph type="body" sz="quarter" idx="22" hasCustomPrompt="1"/>
          </p:nvPr>
        </p:nvSpPr>
        <p:spPr>
          <a:xfrm>
            <a:off x="530019" y="8801100"/>
            <a:ext cx="11938001" cy="344001"/>
          </a:xfrm>
          <a:prstGeom prst="rect">
            <a:avLst/>
          </a:prstGeom>
        </p:spPr>
        <p:txBody>
          <a:bodyPr lIns="27093" tIns="27093" rIns="27093" bIns="27093"/>
          <a:lstStyle>
            <a:lvl1pPr defTabSz="587022">
              <a:lnSpc>
                <a:spcPct val="100000"/>
              </a:lnSpc>
              <a:tabLst/>
              <a:defRPr sz="1800" b="1" cap="all" spc="107">
                <a:solidFill>
                  <a:srgbClr val="FFFFFF"/>
                </a:solidFill>
                <a:latin typeface="Founders Grotesk Condensed"/>
                <a:ea typeface="Founders Grotesk Condensed"/>
                <a:cs typeface="Founders Grotesk Condensed"/>
                <a:sym typeface="Founders Grotesk Condensed"/>
              </a:defRPr>
            </a:lvl1pPr>
          </a:lstStyle>
          <a:p>
            <a:r>
              <a:t>Author and Date</a:t>
            </a:r>
          </a:p>
        </p:txBody>
      </p:sp>
      <p:sp>
        <p:nvSpPr>
          <p:cNvPr id="27" name="Line"/>
          <p:cNvSpPr/>
          <p:nvPr/>
        </p:nvSpPr>
        <p:spPr>
          <a:xfrm>
            <a:off x="558853" y="6845982"/>
            <a:ext cx="11883045" cy="1"/>
          </a:xfrm>
          <a:prstGeom prst="line">
            <a:avLst/>
          </a:prstGeom>
          <a:ln w="889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28" name="Presentation Title"/>
          <p:cNvSpPr txBox="1">
            <a:spLocks noGrp="1"/>
          </p:cNvSpPr>
          <p:nvPr>
            <p:ph type="title" hasCustomPrompt="1"/>
          </p:nvPr>
        </p:nvSpPr>
        <p:spPr>
          <a:xfrm>
            <a:off x="532752" y="6876002"/>
            <a:ext cx="11933846" cy="1596088"/>
          </a:xfrm>
          <a:prstGeom prst="rect">
            <a:avLst/>
          </a:prstGeom>
        </p:spPr>
        <p:txBody>
          <a:bodyPr lIns="27093" tIns="27093" rIns="27093" bIns="27093" anchor="b"/>
          <a:lstStyle>
            <a:lvl1pPr>
              <a:lnSpc>
                <a:spcPct val="70000"/>
              </a:lnSpc>
              <a:defRPr sz="10600" spc="-211">
                <a:solidFill>
                  <a:srgbClr val="FFFFFF"/>
                </a:solidFill>
                <a:latin typeface="+mn-lt"/>
                <a:ea typeface="+mn-ea"/>
                <a:cs typeface="+mn-cs"/>
                <a:sym typeface="Founders Grotesk Semibold"/>
              </a:defRPr>
            </a:lvl1pPr>
          </a:lstStyle>
          <a:p>
            <a:r>
              <a:t>Presentation Title</a:t>
            </a:r>
          </a:p>
        </p:txBody>
      </p:sp>
      <p:sp>
        <p:nvSpPr>
          <p:cNvPr id="29" name="Body Level One…"/>
          <p:cNvSpPr txBox="1">
            <a:spLocks noGrp="1"/>
          </p:cNvSpPr>
          <p:nvPr>
            <p:ph type="body" sz="quarter" idx="1" hasCustomPrompt="1"/>
          </p:nvPr>
        </p:nvSpPr>
        <p:spPr>
          <a:xfrm>
            <a:off x="532752" y="785641"/>
            <a:ext cx="11943812" cy="1495389"/>
          </a:xfrm>
          <a:prstGeom prst="rect">
            <a:avLst/>
          </a:prstGeom>
        </p:spPr>
        <p:txBody>
          <a:bodyPr lIns="27093" tIns="27093" rIns="27093" bIns="27093"/>
          <a:lstStyle>
            <a:lvl1pPr defTabSz="587022">
              <a:lnSpc>
                <a:spcPct val="80000"/>
              </a:lnSpc>
              <a:tabLst/>
              <a:defRPr sz="4800" spc="-48">
                <a:solidFill>
                  <a:srgbClr val="FFFFFF"/>
                </a:solidFill>
                <a:latin typeface="Founders Grotesk"/>
                <a:ea typeface="Founders Grotesk"/>
                <a:cs typeface="Founders Grotesk"/>
                <a:sym typeface="Founders Grotesk"/>
              </a:defRPr>
            </a:lvl1pPr>
            <a:lvl2pPr defTabSz="587022">
              <a:lnSpc>
                <a:spcPct val="80000"/>
              </a:lnSpc>
              <a:tabLst/>
              <a:defRPr sz="4800" spc="-48">
                <a:solidFill>
                  <a:srgbClr val="FFFFFF"/>
                </a:solidFill>
                <a:latin typeface="Founders Grotesk"/>
                <a:ea typeface="Founders Grotesk"/>
                <a:cs typeface="Founders Grotesk"/>
                <a:sym typeface="Founders Grotesk"/>
              </a:defRPr>
            </a:lvl2pPr>
            <a:lvl3pPr defTabSz="587022">
              <a:lnSpc>
                <a:spcPct val="80000"/>
              </a:lnSpc>
              <a:tabLst/>
              <a:defRPr sz="4800" spc="-48">
                <a:solidFill>
                  <a:srgbClr val="FFFFFF"/>
                </a:solidFill>
                <a:latin typeface="Founders Grotesk"/>
                <a:ea typeface="Founders Grotesk"/>
                <a:cs typeface="Founders Grotesk"/>
                <a:sym typeface="Founders Grotesk"/>
              </a:defRPr>
            </a:lvl3pPr>
            <a:lvl4pPr defTabSz="587022">
              <a:lnSpc>
                <a:spcPct val="80000"/>
              </a:lnSpc>
              <a:tabLst/>
              <a:defRPr sz="4800" spc="-48">
                <a:solidFill>
                  <a:srgbClr val="FFFFFF"/>
                </a:solidFill>
                <a:latin typeface="Founders Grotesk"/>
                <a:ea typeface="Founders Grotesk"/>
                <a:cs typeface="Founders Grotesk"/>
                <a:sym typeface="Founders Grotesk"/>
              </a:defRPr>
            </a:lvl4pPr>
            <a:lvl5pPr defTabSz="587022">
              <a:lnSpc>
                <a:spcPct val="80000"/>
              </a:lnSpc>
              <a:tabLst/>
              <a:defRPr sz="4800" spc="-48">
                <a:solidFill>
                  <a:srgbClr val="FFFFFF"/>
                </a:solidFill>
                <a:latin typeface="Founders Grotesk"/>
                <a:ea typeface="Founders Grotesk"/>
                <a:cs typeface="Founders Grotesk"/>
                <a:sym typeface="Founders Grotesk"/>
              </a:defRPr>
            </a:lvl5pPr>
          </a:lstStyle>
          <a:p>
            <a:r>
              <a:t>Presentation Subtitle</a:t>
            </a:r>
          </a:p>
          <a:p>
            <a:pPr lvl="1"/>
            <a:endParaRPr/>
          </a:p>
          <a:p>
            <a:pPr lvl="2"/>
            <a:endParaRPr/>
          </a:p>
          <a:p>
            <a:pPr lvl="3"/>
            <a:endParaRPr/>
          </a:p>
          <a:p>
            <a:pPr lvl="4"/>
            <a:endParaRP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28" name="Body Level One…"/>
          <p:cNvSpPr txBox="1">
            <a:spLocks noGrp="1"/>
          </p:cNvSpPr>
          <p:nvPr>
            <p:ph type="body" idx="1" hasCustomPrompt="1"/>
          </p:nvPr>
        </p:nvSpPr>
        <p:spPr>
          <a:prstGeom prst="rect">
            <a:avLst/>
          </a:prstGeom>
        </p:spPr>
        <p:txBody>
          <a:bodyPr/>
          <a:lstStyle/>
          <a:p>
            <a:r>
              <a:t>Agenda Topics</a:t>
            </a:r>
          </a:p>
          <a:p>
            <a:pPr lvl="1"/>
            <a:endParaRPr/>
          </a:p>
          <a:p>
            <a:pPr lvl="2"/>
            <a:endParaRPr/>
          </a:p>
          <a:p>
            <a:pPr lvl="3"/>
            <a:endParaRPr/>
          </a:p>
          <a:p>
            <a:pPr lvl="4"/>
            <a:endParaRPr/>
          </a:p>
        </p:txBody>
      </p:sp>
      <p:sp>
        <p:nvSpPr>
          <p:cNvPr id="129" name="Agenda Title"/>
          <p:cNvSpPr txBox="1">
            <a:spLocks noGrp="1"/>
          </p:cNvSpPr>
          <p:nvPr>
            <p:ph type="title" hasCustomPrompt="1"/>
          </p:nvPr>
        </p:nvSpPr>
        <p:spPr>
          <a:prstGeom prst="rect">
            <a:avLst/>
          </a:prstGeom>
        </p:spPr>
        <p:txBody>
          <a:bodyPr/>
          <a:lstStyle/>
          <a:p>
            <a:r>
              <a:t>Agenda Title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FFFFFF"/>
        </a:solidFill>
        <a:effectLst/>
      </p:bgPr>
    </p:bg>
    <p:spTree>
      <p:nvGrpSpPr>
        <p:cNvPr id="1" name=""/>
        <p:cNvGrpSpPr/>
        <p:nvPr/>
      </p:nvGrpSpPr>
      <p:grpSpPr>
        <a:xfrm>
          <a:off x="0" y="0"/>
          <a:ext cx="0" cy="0"/>
          <a:chOff x="0" y="0"/>
          <a:chExt cx="0" cy="0"/>
        </a:xfrm>
      </p:grpSpPr>
      <p:sp>
        <p:nvSpPr>
          <p:cNvPr id="137"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38"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39" name="Body Level One…"/>
          <p:cNvSpPr txBox="1">
            <a:spLocks noGrp="1"/>
          </p:cNvSpPr>
          <p:nvPr>
            <p:ph type="body" sz="half" idx="1" hasCustomPrompt="1"/>
          </p:nvPr>
        </p:nvSpPr>
        <p:spPr>
          <a:xfrm>
            <a:off x="531375" y="2701297"/>
            <a:ext cx="11940026" cy="4064001"/>
          </a:xfrm>
          <a:prstGeom prst="rect">
            <a:avLst/>
          </a:prstGeom>
        </p:spPr>
        <p:txBody>
          <a:bodyPr anchor="ctr"/>
          <a:lstStyle>
            <a:lvl1pPr marL="298026" indent="-298026" defTabSz="587022">
              <a:lnSpc>
                <a:spcPct val="100000"/>
              </a:lnSpc>
              <a:tabLst/>
              <a:defRPr sz="8400" spc="-84">
                <a:solidFill>
                  <a:schemeClr val="accent1"/>
                </a:solidFill>
                <a:latin typeface="Founders Grotesk"/>
                <a:ea typeface="Founders Grotesk"/>
                <a:cs typeface="Founders Grotesk"/>
                <a:sym typeface="Founders Grotesk"/>
              </a:defRPr>
            </a:lvl1pPr>
            <a:lvl2pPr marL="298026" indent="159173" defTabSz="587022">
              <a:lnSpc>
                <a:spcPct val="100000"/>
              </a:lnSpc>
              <a:tabLst/>
              <a:defRPr sz="8400" spc="-84">
                <a:solidFill>
                  <a:schemeClr val="accent1"/>
                </a:solidFill>
                <a:latin typeface="Founders Grotesk"/>
                <a:ea typeface="Founders Grotesk"/>
                <a:cs typeface="Founders Grotesk"/>
                <a:sym typeface="Founders Grotesk"/>
              </a:defRPr>
            </a:lvl2pPr>
            <a:lvl3pPr marL="298026" indent="616373" defTabSz="587022">
              <a:lnSpc>
                <a:spcPct val="100000"/>
              </a:lnSpc>
              <a:tabLst/>
              <a:defRPr sz="8400" spc="-84">
                <a:solidFill>
                  <a:schemeClr val="accent1"/>
                </a:solidFill>
                <a:latin typeface="Founders Grotesk"/>
                <a:ea typeface="Founders Grotesk"/>
                <a:cs typeface="Founders Grotesk"/>
                <a:sym typeface="Founders Grotesk"/>
              </a:defRPr>
            </a:lvl3pPr>
            <a:lvl4pPr marL="298026" indent="1073573" defTabSz="587022">
              <a:lnSpc>
                <a:spcPct val="100000"/>
              </a:lnSpc>
              <a:tabLst/>
              <a:defRPr sz="8400" spc="-84">
                <a:solidFill>
                  <a:schemeClr val="accent1"/>
                </a:solidFill>
                <a:latin typeface="Founders Grotesk"/>
                <a:ea typeface="Founders Grotesk"/>
                <a:cs typeface="Founders Grotesk"/>
                <a:sym typeface="Founders Grotesk"/>
              </a:defRPr>
            </a:lvl4pPr>
            <a:lvl5pPr marL="298026" indent="1530773" defTabSz="587022">
              <a:lnSpc>
                <a:spcPct val="100000"/>
              </a:lnSpc>
              <a:tabLst/>
              <a:defRPr sz="8400" spc="-84">
                <a:solidFill>
                  <a:schemeClr val="accent1"/>
                </a:solidFill>
                <a:latin typeface="Founders Grotesk"/>
                <a:ea typeface="Founders Grotesk"/>
                <a:cs typeface="Founders Grotesk"/>
                <a:sym typeface="Founders Grotesk"/>
              </a:defRPr>
            </a:lvl5pPr>
          </a:lstStyle>
          <a:p>
            <a:r>
              <a:t>Statement</a:t>
            </a:r>
          </a:p>
          <a:p>
            <a:pPr lvl="1"/>
            <a:endParaRPr/>
          </a:p>
          <a:p>
            <a:pPr lvl="2"/>
            <a:endParaRPr/>
          </a:p>
          <a:p>
            <a:pPr lvl="3"/>
            <a:endParaRPr/>
          </a:p>
          <a:p>
            <a:pPr lvl="4"/>
            <a:endParaRPr/>
          </a:p>
        </p:txBody>
      </p:sp>
      <p:sp>
        <p:nvSpPr>
          <p:cNvPr id="140"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ig Fact">
    <p:bg>
      <p:bgPr>
        <a:solidFill>
          <a:srgbClr val="C3D9E0"/>
        </a:solidFill>
        <a:effectLst/>
      </p:bgPr>
    </p:bg>
    <p:spTree>
      <p:nvGrpSpPr>
        <p:cNvPr id="1" name=""/>
        <p:cNvGrpSpPr/>
        <p:nvPr/>
      </p:nvGrpSpPr>
      <p:grpSpPr>
        <a:xfrm>
          <a:off x="0" y="0"/>
          <a:ext cx="0" cy="0"/>
          <a:chOff x="0" y="0"/>
          <a:chExt cx="0" cy="0"/>
        </a:xfrm>
      </p:grpSpPr>
      <p:sp>
        <p:nvSpPr>
          <p:cNvPr id="147" name="Body Level One…"/>
          <p:cNvSpPr txBox="1">
            <a:spLocks noGrp="1"/>
          </p:cNvSpPr>
          <p:nvPr>
            <p:ph type="body" idx="1" hasCustomPrompt="1"/>
          </p:nvPr>
        </p:nvSpPr>
        <p:spPr>
          <a:xfrm>
            <a:off x="533400" y="711200"/>
            <a:ext cx="11938001" cy="6258071"/>
          </a:xfrm>
          <a:prstGeom prst="rect">
            <a:avLst/>
          </a:prstGeom>
        </p:spPr>
        <p:txBody>
          <a:bodyPr anchor="b"/>
          <a:lstStyle>
            <a:lvl1pPr defTabSz="587022">
              <a:lnSpc>
                <a:spcPct val="100000"/>
              </a:lnSpc>
              <a:tabLst/>
              <a:defRPr sz="29800" spc="-298">
                <a:solidFill>
                  <a:schemeClr val="accent1"/>
                </a:solidFill>
                <a:latin typeface="Founders Grotesk Light"/>
                <a:ea typeface="Founders Grotesk Light"/>
                <a:cs typeface="Founders Grotesk Light"/>
                <a:sym typeface="Founders Grotesk Light"/>
              </a:defRPr>
            </a:lvl1pPr>
            <a:lvl2pPr defTabSz="587022">
              <a:lnSpc>
                <a:spcPct val="100000"/>
              </a:lnSpc>
              <a:tabLst/>
              <a:defRPr sz="29800" spc="-298">
                <a:solidFill>
                  <a:schemeClr val="accent1"/>
                </a:solidFill>
                <a:latin typeface="Founders Grotesk Light"/>
                <a:ea typeface="Founders Grotesk Light"/>
                <a:cs typeface="Founders Grotesk Light"/>
                <a:sym typeface="Founders Grotesk Light"/>
              </a:defRPr>
            </a:lvl2pPr>
            <a:lvl3pPr defTabSz="587022">
              <a:lnSpc>
                <a:spcPct val="100000"/>
              </a:lnSpc>
              <a:tabLst/>
              <a:defRPr sz="29800" spc="-298">
                <a:solidFill>
                  <a:schemeClr val="accent1"/>
                </a:solidFill>
                <a:latin typeface="Founders Grotesk Light"/>
                <a:ea typeface="Founders Grotesk Light"/>
                <a:cs typeface="Founders Grotesk Light"/>
                <a:sym typeface="Founders Grotesk Light"/>
              </a:defRPr>
            </a:lvl3pPr>
            <a:lvl4pPr defTabSz="587022">
              <a:lnSpc>
                <a:spcPct val="100000"/>
              </a:lnSpc>
              <a:tabLst/>
              <a:defRPr sz="29800" spc="-298">
                <a:solidFill>
                  <a:schemeClr val="accent1"/>
                </a:solidFill>
                <a:latin typeface="Founders Grotesk Light"/>
                <a:ea typeface="Founders Grotesk Light"/>
                <a:cs typeface="Founders Grotesk Light"/>
                <a:sym typeface="Founders Grotesk Light"/>
              </a:defRPr>
            </a:lvl4pPr>
            <a:lvl5pPr defTabSz="587022">
              <a:lnSpc>
                <a:spcPct val="100000"/>
              </a:lnSpc>
              <a:tabLst/>
              <a:defRPr sz="29800" spc="-298">
                <a:solidFill>
                  <a:schemeClr val="accent1"/>
                </a:solidFill>
                <a:latin typeface="Founders Grotesk Light"/>
                <a:ea typeface="Founders Grotesk Light"/>
                <a:cs typeface="Founders Grotesk Light"/>
                <a:sym typeface="Founders Grotesk Light"/>
              </a:defRPr>
            </a:lvl5pPr>
          </a:lstStyle>
          <a:p>
            <a:r>
              <a:t>100%</a:t>
            </a:r>
          </a:p>
          <a:p>
            <a:pPr lvl="1"/>
            <a:endParaRPr/>
          </a:p>
          <a:p>
            <a:pPr lvl="2"/>
            <a:endParaRPr/>
          </a:p>
          <a:p>
            <a:pPr lvl="3"/>
            <a:endParaRPr/>
          </a:p>
          <a:p>
            <a:pPr lvl="4"/>
            <a:endParaRPr/>
          </a:p>
        </p:txBody>
      </p:sp>
      <p:sp>
        <p:nvSpPr>
          <p:cNvPr id="148" name="Line"/>
          <p:cNvSpPr/>
          <p:nvPr/>
        </p:nvSpPr>
        <p:spPr>
          <a:xfrm>
            <a:off x="558800" y="8731250"/>
            <a:ext cx="11887200" cy="0"/>
          </a:xfrm>
          <a:prstGeom prst="line">
            <a:avLst/>
          </a:prstGeom>
          <a:ln w="12700">
            <a:solidFill>
              <a:schemeClr val="accent1">
                <a:hueOff val="-42304"/>
                <a:satOff val="23749"/>
                <a:lumOff val="-45745"/>
              </a:schemeClr>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49" name="Line"/>
          <p:cNvSpPr/>
          <p:nvPr/>
        </p:nvSpPr>
        <p:spPr>
          <a:xfrm>
            <a:off x="558800" y="625475"/>
            <a:ext cx="11887200" cy="0"/>
          </a:xfrm>
          <a:prstGeom prst="line">
            <a:avLst/>
          </a:prstGeom>
          <a:ln w="50800">
            <a:solidFill>
              <a:schemeClr val="accent1">
                <a:hueOff val="-42304"/>
                <a:satOff val="23749"/>
                <a:lumOff val="-45745"/>
              </a:schemeClr>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50" name="Fact information"/>
          <p:cNvSpPr txBox="1">
            <a:spLocks noGrp="1"/>
          </p:cNvSpPr>
          <p:nvPr>
            <p:ph type="body" sz="quarter" idx="21" hasCustomPrompt="1"/>
          </p:nvPr>
        </p:nvSpPr>
        <p:spPr>
          <a:xfrm>
            <a:off x="533400" y="6602595"/>
            <a:ext cx="11938000" cy="655575"/>
          </a:xfrm>
          <a:prstGeom prst="rect">
            <a:avLst/>
          </a:prstGeom>
        </p:spPr>
        <p:txBody>
          <a:bodyPr/>
          <a:lstStyle>
            <a:lvl1pPr defTabSz="587022">
              <a:lnSpc>
                <a:spcPct val="80000"/>
              </a:lnSpc>
              <a:tabLst/>
              <a:defRPr sz="3800" spc="-38">
                <a:solidFill>
                  <a:schemeClr val="accent1"/>
                </a:solidFill>
              </a:defRPr>
            </a:lvl1pPr>
          </a:lstStyle>
          <a:p>
            <a:r>
              <a:t>Fact information</a:t>
            </a:r>
          </a:p>
        </p:txBody>
      </p:sp>
      <p:sp>
        <p:nvSpPr>
          <p:cNvPr id="151" name="Slide Number"/>
          <p:cNvSpPr txBox="1">
            <a:spLocks noGrp="1"/>
          </p:cNvSpPr>
          <p:nvPr>
            <p:ph type="sldNum" sz="quarter" idx="2"/>
          </p:nvPr>
        </p:nvSpPr>
        <p:spPr>
          <a:xfrm>
            <a:off x="12266233" y="9144000"/>
            <a:ext cx="232395" cy="344001"/>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C3D9E0"/>
        </a:solidFill>
        <a:effectLst/>
      </p:bgPr>
    </p:bg>
    <p:spTree>
      <p:nvGrpSpPr>
        <p:cNvPr id="1" name=""/>
        <p:cNvGrpSpPr/>
        <p:nvPr/>
      </p:nvGrpSpPr>
      <p:grpSpPr>
        <a:xfrm>
          <a:off x="0" y="0"/>
          <a:ext cx="0" cy="0"/>
          <a:chOff x="0" y="0"/>
          <a:chExt cx="0" cy="0"/>
        </a:xfrm>
      </p:grpSpPr>
      <p:sp>
        <p:nvSpPr>
          <p:cNvPr id="158" name="Line"/>
          <p:cNvSpPr/>
          <p:nvPr/>
        </p:nvSpPr>
        <p:spPr>
          <a:xfrm>
            <a:off x="558800" y="8731250"/>
            <a:ext cx="11887200" cy="0"/>
          </a:xfrm>
          <a:prstGeom prst="line">
            <a:avLst/>
          </a:prstGeom>
          <a:ln w="12700">
            <a:solidFill>
              <a:schemeClr val="accent1">
                <a:hueOff val="-42304"/>
                <a:satOff val="23749"/>
                <a:lumOff val="-45745"/>
              </a:schemeClr>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59" name="Line"/>
          <p:cNvSpPr/>
          <p:nvPr/>
        </p:nvSpPr>
        <p:spPr>
          <a:xfrm>
            <a:off x="558800" y="636209"/>
            <a:ext cx="11887200" cy="1"/>
          </a:xfrm>
          <a:prstGeom prst="line">
            <a:avLst/>
          </a:prstGeom>
          <a:ln w="50800">
            <a:solidFill>
              <a:schemeClr val="accent1">
                <a:hueOff val="-42304"/>
                <a:satOff val="23749"/>
                <a:lumOff val="-45745"/>
              </a:schemeClr>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60" name="Body Level One…"/>
          <p:cNvSpPr txBox="1">
            <a:spLocks noGrp="1"/>
          </p:cNvSpPr>
          <p:nvPr>
            <p:ph type="body" sz="half" idx="1" hasCustomPrompt="1"/>
          </p:nvPr>
        </p:nvSpPr>
        <p:spPr>
          <a:xfrm>
            <a:off x="531375" y="1126302"/>
            <a:ext cx="11940026" cy="3509285"/>
          </a:xfrm>
          <a:prstGeom prst="rect">
            <a:avLst/>
          </a:prstGeom>
        </p:spPr>
        <p:txBody>
          <a:bodyPr/>
          <a:lstStyle>
            <a:lvl1pPr marL="298026" indent="-298026" defTabSz="587022">
              <a:lnSpc>
                <a:spcPct val="80000"/>
              </a:lnSpc>
              <a:tabLst/>
              <a:defRPr sz="8400" spc="-84">
                <a:solidFill>
                  <a:schemeClr val="accent1"/>
                </a:solidFill>
                <a:latin typeface="Founders Grotesk"/>
                <a:ea typeface="Founders Grotesk"/>
                <a:cs typeface="Founders Grotesk"/>
                <a:sym typeface="Founders Grotesk"/>
              </a:defRPr>
            </a:lvl1pPr>
            <a:lvl2pPr marL="298026" indent="159173" defTabSz="587022">
              <a:lnSpc>
                <a:spcPct val="80000"/>
              </a:lnSpc>
              <a:tabLst/>
              <a:defRPr sz="8400" spc="-84">
                <a:solidFill>
                  <a:schemeClr val="accent1"/>
                </a:solidFill>
                <a:latin typeface="Founders Grotesk"/>
                <a:ea typeface="Founders Grotesk"/>
                <a:cs typeface="Founders Grotesk"/>
                <a:sym typeface="Founders Grotesk"/>
              </a:defRPr>
            </a:lvl2pPr>
            <a:lvl3pPr marL="298026" indent="616373" defTabSz="587022">
              <a:lnSpc>
                <a:spcPct val="80000"/>
              </a:lnSpc>
              <a:tabLst/>
              <a:defRPr sz="8400" spc="-84">
                <a:solidFill>
                  <a:schemeClr val="accent1"/>
                </a:solidFill>
                <a:latin typeface="Founders Grotesk"/>
                <a:ea typeface="Founders Grotesk"/>
                <a:cs typeface="Founders Grotesk"/>
                <a:sym typeface="Founders Grotesk"/>
              </a:defRPr>
            </a:lvl3pPr>
            <a:lvl4pPr marL="298026" indent="1073573" defTabSz="587022">
              <a:lnSpc>
                <a:spcPct val="80000"/>
              </a:lnSpc>
              <a:tabLst/>
              <a:defRPr sz="8400" spc="-84">
                <a:solidFill>
                  <a:schemeClr val="accent1"/>
                </a:solidFill>
                <a:latin typeface="Founders Grotesk"/>
                <a:ea typeface="Founders Grotesk"/>
                <a:cs typeface="Founders Grotesk"/>
                <a:sym typeface="Founders Grotesk"/>
              </a:defRPr>
            </a:lvl4pPr>
            <a:lvl5pPr marL="298026" indent="1530773" defTabSz="587022">
              <a:lnSpc>
                <a:spcPct val="80000"/>
              </a:lnSpc>
              <a:tabLst/>
              <a:defRPr sz="8400" spc="-84">
                <a:solidFill>
                  <a:schemeClr val="accent1"/>
                </a:solidFill>
                <a:latin typeface="Founders Grotesk"/>
                <a:ea typeface="Founders Grotesk"/>
                <a:cs typeface="Founders Grotesk"/>
                <a:sym typeface="Founders Grotesk"/>
              </a:defRPr>
            </a:lvl5pPr>
          </a:lstStyle>
          <a:p>
            <a:r>
              <a:t>“Notable Quote”</a:t>
            </a:r>
          </a:p>
          <a:p>
            <a:pPr lvl="1"/>
            <a:endParaRPr/>
          </a:p>
          <a:p>
            <a:pPr lvl="2"/>
            <a:endParaRPr/>
          </a:p>
          <a:p>
            <a:pPr lvl="3"/>
            <a:endParaRPr/>
          </a:p>
          <a:p>
            <a:pPr lvl="4"/>
            <a:endParaRPr/>
          </a:p>
        </p:txBody>
      </p:sp>
      <p:sp>
        <p:nvSpPr>
          <p:cNvPr id="161" name="Attribution"/>
          <p:cNvSpPr txBox="1">
            <a:spLocks noGrp="1"/>
          </p:cNvSpPr>
          <p:nvPr>
            <p:ph type="body" sz="quarter" idx="21" hasCustomPrompt="1"/>
          </p:nvPr>
        </p:nvSpPr>
        <p:spPr>
          <a:xfrm>
            <a:off x="912869" y="6602595"/>
            <a:ext cx="11558531" cy="655575"/>
          </a:xfrm>
          <a:prstGeom prst="rect">
            <a:avLst/>
          </a:prstGeom>
        </p:spPr>
        <p:txBody>
          <a:bodyPr/>
          <a:lstStyle>
            <a:lvl1pPr defTabSz="587022">
              <a:lnSpc>
                <a:spcPct val="80000"/>
              </a:lnSpc>
              <a:tabLst/>
              <a:defRPr sz="3800" spc="-38">
                <a:solidFill>
                  <a:schemeClr val="accent1"/>
                </a:solidFill>
              </a:defRPr>
            </a:lvl1pPr>
          </a:lstStyle>
          <a:p>
            <a:r>
              <a:t>Attribution </a:t>
            </a:r>
          </a:p>
        </p:txBody>
      </p:sp>
      <p:sp>
        <p:nvSpPr>
          <p:cNvPr id="16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FFFFFF"/>
        </a:solidFill>
        <a:effectLst/>
      </p:bgPr>
    </p:bg>
    <p:spTree>
      <p:nvGrpSpPr>
        <p:cNvPr id="1" name=""/>
        <p:cNvGrpSpPr/>
        <p:nvPr/>
      </p:nvGrpSpPr>
      <p:grpSpPr>
        <a:xfrm>
          <a:off x="0" y="0"/>
          <a:ext cx="0" cy="0"/>
          <a:chOff x="0" y="0"/>
          <a:chExt cx="0" cy="0"/>
        </a:xfrm>
      </p:grpSpPr>
      <p:sp>
        <p:nvSpPr>
          <p:cNvPr id="169" name="Black iguana with its baby on its back"/>
          <p:cNvSpPr>
            <a:spLocks noGrp="1"/>
          </p:cNvSpPr>
          <p:nvPr>
            <p:ph type="pic" sz="half" idx="21"/>
          </p:nvPr>
        </p:nvSpPr>
        <p:spPr>
          <a:xfrm>
            <a:off x="6388100" y="4635698"/>
            <a:ext cx="6193081" cy="4152901"/>
          </a:xfrm>
          <a:prstGeom prst="rect">
            <a:avLst/>
          </a:prstGeom>
        </p:spPr>
        <p:txBody>
          <a:bodyPr lIns="91439" tIns="45719" rIns="91439" bIns="45719">
            <a:noAutofit/>
          </a:bodyPr>
          <a:lstStyle/>
          <a:p>
            <a:endParaRPr/>
          </a:p>
        </p:txBody>
      </p:sp>
      <p:sp>
        <p:nvSpPr>
          <p:cNvPr id="170" name="Pink flamingo with its nose to the water"/>
          <p:cNvSpPr>
            <a:spLocks noGrp="1"/>
          </p:cNvSpPr>
          <p:nvPr>
            <p:ph type="pic" sz="quarter" idx="22"/>
          </p:nvPr>
        </p:nvSpPr>
        <p:spPr>
          <a:xfrm>
            <a:off x="6426200" y="596899"/>
            <a:ext cx="6134226" cy="4076003"/>
          </a:xfrm>
          <a:prstGeom prst="rect">
            <a:avLst/>
          </a:prstGeom>
        </p:spPr>
        <p:txBody>
          <a:bodyPr lIns="91439" tIns="45719" rIns="91439" bIns="45719">
            <a:noAutofit/>
          </a:bodyPr>
          <a:lstStyle/>
          <a:p>
            <a:endParaRPr/>
          </a:p>
        </p:txBody>
      </p:sp>
      <p:sp>
        <p:nvSpPr>
          <p:cNvPr id="171" name="Blue-footed booby bird on sand"/>
          <p:cNvSpPr>
            <a:spLocks noGrp="1"/>
          </p:cNvSpPr>
          <p:nvPr>
            <p:ph type="pic" idx="23"/>
          </p:nvPr>
        </p:nvSpPr>
        <p:spPr>
          <a:xfrm>
            <a:off x="228600" y="596900"/>
            <a:ext cx="6591300" cy="8138424"/>
          </a:xfrm>
          <a:prstGeom prst="rect">
            <a:avLst/>
          </a:prstGeom>
        </p:spPr>
        <p:txBody>
          <a:bodyPr lIns="91439" tIns="45719" rIns="91439" bIns="45719">
            <a:noAutofit/>
          </a:bodyPr>
          <a:lstStyle/>
          <a:p>
            <a:endParaRPr/>
          </a:p>
        </p:txBody>
      </p:sp>
      <p:sp>
        <p:nvSpPr>
          <p:cNvPr id="172"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FFFFFF"/>
        </a:solidFill>
        <a:effectLst/>
      </p:bgPr>
    </p:bg>
    <p:spTree>
      <p:nvGrpSpPr>
        <p:cNvPr id="1" name=""/>
        <p:cNvGrpSpPr/>
        <p:nvPr/>
      </p:nvGrpSpPr>
      <p:grpSpPr>
        <a:xfrm>
          <a:off x="0" y="0"/>
          <a:ext cx="0" cy="0"/>
          <a:chOff x="0" y="0"/>
          <a:chExt cx="0" cy="0"/>
        </a:xfrm>
      </p:grpSpPr>
      <p:sp>
        <p:nvSpPr>
          <p:cNvPr id="179" name="Sea turtle swimming underwater"/>
          <p:cNvSpPr>
            <a:spLocks noGrp="1"/>
          </p:cNvSpPr>
          <p:nvPr>
            <p:ph type="pic" idx="21"/>
          </p:nvPr>
        </p:nvSpPr>
        <p:spPr>
          <a:xfrm>
            <a:off x="-673100" y="-381000"/>
            <a:ext cx="16725900" cy="10318760"/>
          </a:xfrm>
          <a:prstGeom prst="rect">
            <a:avLst/>
          </a:prstGeom>
        </p:spPr>
        <p:txBody>
          <a:bodyPr lIns="91439" tIns="45719" rIns="91439" bIns="45719">
            <a:noAutofit/>
          </a:bodyPr>
          <a:lstStyle/>
          <a:p>
            <a:endParaRPr/>
          </a:p>
        </p:txBody>
      </p:sp>
      <p:sp>
        <p:nvSpPr>
          <p:cNvPr id="1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8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en-US"/>
          </a:p>
        </p:txBody>
      </p:sp>
      <p:sp>
        <p:nvSpPr>
          <p:cNvPr id="4" name="Rectangle 24"/>
          <p:cNvSpPr>
            <a:spLocks noGrp="1" noChangeArrowheads="1"/>
          </p:cNvSpPr>
          <p:nvPr>
            <p:ph type="ftr" sz="quarter" idx="11"/>
          </p:nvPr>
        </p:nvSpPr>
        <p:spPr/>
        <p:txBody>
          <a:bodyPr/>
          <a:lstStyle>
            <a:lvl1pPr algn="l">
              <a:defRPr/>
            </a:lvl1pPr>
          </a:lstStyle>
          <a:p>
            <a:pPr>
              <a:defRPr/>
            </a:pPr>
            <a:endParaRPr lang="en-US"/>
          </a:p>
        </p:txBody>
      </p:sp>
      <p:sp>
        <p:nvSpPr>
          <p:cNvPr id="5" name="Rectangle 25"/>
          <p:cNvSpPr>
            <a:spLocks noGrp="1" noChangeArrowheads="1"/>
          </p:cNvSpPr>
          <p:nvPr>
            <p:ph type="sldNum" sz="quarter" idx="12"/>
          </p:nvPr>
        </p:nvSpPr>
        <p:spPr/>
        <p:txBody>
          <a:bodyPr/>
          <a:lstStyle>
            <a:lvl1pPr>
              <a:defRPr/>
            </a:lvl1pPr>
          </a:lstStyle>
          <a:p>
            <a:pPr>
              <a:defRPr/>
            </a:pPr>
            <a:fld id="{62EE732B-A935-9A49-B160-F641D0A2BFBA}" type="slidenum">
              <a:rPr lang="en-US"/>
              <a:pPr>
                <a:defRPr/>
              </a:pPr>
              <a:t>‹#›</a:t>
            </a:fld>
            <a:endParaRPr lang="en-US"/>
          </a:p>
        </p:txBody>
      </p:sp>
    </p:spTree>
    <p:extLst>
      <p:ext uri="{BB962C8B-B14F-4D97-AF65-F5344CB8AC3E}">
        <p14:creationId xmlns:p14="http://schemas.microsoft.com/office/powerpoint/2010/main" val="81903601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95008121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39279974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FFFFFF"/>
        </a:solidFill>
        <a:effectLst/>
      </p:bgPr>
    </p:bg>
    <p:spTree>
      <p:nvGrpSpPr>
        <p:cNvPr id="1" name=""/>
        <p:cNvGrpSpPr/>
        <p:nvPr/>
      </p:nvGrpSpPr>
      <p:grpSpPr>
        <a:xfrm>
          <a:off x="0" y="0"/>
          <a:ext cx="0" cy="0"/>
          <a:chOff x="0" y="0"/>
          <a:chExt cx="0" cy="0"/>
        </a:xfrm>
      </p:grpSpPr>
      <p:sp>
        <p:nvSpPr>
          <p:cNvPr id="37" name="Sea turtle swimming underwater with a school of fish"/>
          <p:cNvSpPr>
            <a:spLocks noGrp="1"/>
          </p:cNvSpPr>
          <p:nvPr>
            <p:ph type="pic" idx="21"/>
          </p:nvPr>
        </p:nvSpPr>
        <p:spPr>
          <a:xfrm>
            <a:off x="4000500" y="-25400"/>
            <a:ext cx="15887700" cy="9949810"/>
          </a:xfrm>
          <a:prstGeom prst="rect">
            <a:avLst/>
          </a:prstGeom>
        </p:spPr>
        <p:txBody>
          <a:bodyPr lIns="91439" tIns="45719" rIns="91439" bIns="45719">
            <a:noAutofit/>
          </a:bodyPr>
          <a:lstStyle/>
          <a:p>
            <a:endParaRPr/>
          </a:p>
        </p:txBody>
      </p:sp>
      <p:sp>
        <p:nvSpPr>
          <p:cNvPr id="38"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39"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40" name="Author and Date"/>
          <p:cNvSpPr txBox="1">
            <a:spLocks noGrp="1"/>
          </p:cNvSpPr>
          <p:nvPr>
            <p:ph type="body" sz="quarter" idx="22" hasCustomPrompt="1"/>
          </p:nvPr>
        </p:nvSpPr>
        <p:spPr>
          <a:xfrm>
            <a:off x="530019" y="8801100"/>
            <a:ext cx="5430521" cy="344001"/>
          </a:xfrm>
          <a:prstGeom prst="rect">
            <a:avLst/>
          </a:prstGeom>
        </p:spPr>
        <p:txBody>
          <a:bodyPr lIns="27093" tIns="27093" rIns="27093" bIns="27093"/>
          <a:lstStyle>
            <a:lvl1pPr defTabSz="587022">
              <a:lnSpc>
                <a:spcPct val="100000"/>
              </a:lnSpc>
              <a:tabLst/>
              <a:defRPr sz="1800" b="1" cap="all" spc="107">
                <a:solidFill>
                  <a:schemeClr val="accent1"/>
                </a:solidFill>
                <a:latin typeface="Founders Grotesk Condensed"/>
                <a:ea typeface="Founders Grotesk Condensed"/>
                <a:cs typeface="Founders Grotesk Condensed"/>
                <a:sym typeface="Founders Grotesk Condensed"/>
              </a:defRPr>
            </a:lvl1pPr>
          </a:lstStyle>
          <a:p>
            <a:r>
              <a:t>Author and Date</a:t>
            </a:r>
          </a:p>
        </p:txBody>
      </p:sp>
      <p:sp>
        <p:nvSpPr>
          <p:cNvPr id="41" name="Slide Title"/>
          <p:cNvSpPr txBox="1">
            <a:spLocks noGrp="1"/>
          </p:cNvSpPr>
          <p:nvPr>
            <p:ph type="title" hasCustomPrompt="1"/>
          </p:nvPr>
        </p:nvSpPr>
        <p:spPr>
          <a:xfrm>
            <a:off x="538479" y="3725173"/>
            <a:ext cx="5430521" cy="4717958"/>
          </a:xfrm>
          <a:prstGeom prst="rect">
            <a:avLst/>
          </a:prstGeom>
        </p:spPr>
        <p:txBody>
          <a:bodyPr lIns="27093" tIns="27093" rIns="27093" bIns="27093"/>
          <a:lstStyle>
            <a:lvl1pPr>
              <a:lnSpc>
                <a:spcPct val="60000"/>
              </a:lnSpc>
              <a:defRPr sz="8400" spc="-168">
                <a:solidFill>
                  <a:schemeClr val="accent1"/>
                </a:solidFill>
                <a:latin typeface="+mn-lt"/>
                <a:ea typeface="+mn-ea"/>
                <a:cs typeface="+mn-cs"/>
                <a:sym typeface="Founders Grotesk Semibold"/>
              </a:defRPr>
            </a:lvl1pPr>
          </a:lstStyle>
          <a:p>
            <a:r>
              <a:t>Slide Title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5817650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26363798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6931683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847903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4369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4369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3979442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880145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916729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72735115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3942098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379213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49"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50"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51" name="Author and Date"/>
          <p:cNvSpPr txBox="1">
            <a:spLocks noGrp="1"/>
          </p:cNvSpPr>
          <p:nvPr>
            <p:ph type="body" sz="quarter" idx="21" hasCustomPrompt="1"/>
          </p:nvPr>
        </p:nvSpPr>
        <p:spPr>
          <a:xfrm>
            <a:off x="530019" y="8801100"/>
            <a:ext cx="11938001" cy="344001"/>
          </a:xfrm>
          <a:prstGeom prst="rect">
            <a:avLst/>
          </a:prstGeom>
        </p:spPr>
        <p:txBody>
          <a:bodyPr lIns="27093" tIns="27093" rIns="27093" bIns="27093"/>
          <a:lstStyle>
            <a:lvl1pPr defTabSz="587022">
              <a:lnSpc>
                <a:spcPct val="100000"/>
              </a:lnSpc>
              <a:tabLst/>
              <a:defRPr sz="1800" b="1" cap="all" spc="107">
                <a:solidFill>
                  <a:schemeClr val="accent1"/>
                </a:solidFill>
                <a:latin typeface="Founders Grotesk Condensed"/>
                <a:ea typeface="Founders Grotesk Condensed"/>
                <a:cs typeface="Founders Grotesk Condensed"/>
                <a:sym typeface="Founders Grotesk Condensed"/>
              </a:defRPr>
            </a:lvl1pPr>
          </a:lstStyle>
          <a:p>
            <a:r>
              <a:t>Author and Date</a:t>
            </a:r>
          </a:p>
        </p:txBody>
      </p:sp>
      <p:sp>
        <p:nvSpPr>
          <p:cNvPr id="52" name="Body Level One…"/>
          <p:cNvSpPr txBox="1">
            <a:spLocks noGrp="1"/>
          </p:cNvSpPr>
          <p:nvPr>
            <p:ph type="body" idx="1" hasCustomPrompt="1"/>
          </p:nvPr>
        </p:nvSpPr>
        <p:spPr>
          <a:xfrm>
            <a:off x="533400" y="2565400"/>
            <a:ext cx="11938000" cy="5626100"/>
          </a:xfrm>
          <a:prstGeom prst="rect">
            <a:avLst/>
          </a:prstGeom>
        </p:spPr>
        <p:txBody>
          <a:bodyPr/>
          <a:lstStyle>
            <a:lvl1pPr marL="3048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53" name="Slide Title"/>
          <p:cNvSpPr txBox="1">
            <a:spLocks noGrp="1"/>
          </p:cNvSpPr>
          <p:nvPr>
            <p:ph type="title" hasCustomPrompt="1"/>
          </p:nvPr>
        </p:nvSpPr>
        <p:spPr>
          <a:xfrm>
            <a:off x="537834" y="625475"/>
            <a:ext cx="11933567" cy="1396310"/>
          </a:xfrm>
          <a:prstGeom prst="rect">
            <a:avLst/>
          </a:prstGeom>
        </p:spPr>
        <p:txBody>
          <a:bodyPr/>
          <a:lstStyle>
            <a:lvl1pPr>
              <a:lnSpc>
                <a:spcPct val="60000"/>
              </a:lnSpc>
              <a:defRPr sz="8400" spc="-168">
                <a:solidFill>
                  <a:schemeClr val="accent1"/>
                </a:solidFill>
                <a:latin typeface="+mn-lt"/>
                <a:ea typeface="+mn-ea"/>
                <a:cs typeface="+mn-cs"/>
                <a:sym typeface="Founders Grotesk Semibold"/>
              </a:defRPr>
            </a:lvl1pPr>
          </a:lstStyle>
          <a:p>
            <a:r>
              <a:t>Slide Title</a:t>
            </a:r>
          </a:p>
        </p:txBody>
      </p:sp>
      <p:sp>
        <p:nvSpPr>
          <p:cNvPr id="5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8015641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5112"/>
            <a:ext cx="2926080" cy="83244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5112"/>
            <a:ext cx="8561493" cy="83244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42102780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5943351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lvl1pPr>
            <a:lvl2pPr marL="650230" indent="0" algn="ctr">
              <a:buNone/>
              <a:defRPr/>
            </a:lvl2pPr>
            <a:lvl3pPr marL="1300460" indent="0" algn="ctr">
              <a:buNone/>
              <a:defRPr/>
            </a:lvl3pPr>
            <a:lvl4pPr marL="1950690" indent="0" algn="ctr">
              <a:buNone/>
              <a:defRPr/>
            </a:lvl4pPr>
            <a:lvl5pPr marL="2600919" indent="0" algn="ctr">
              <a:buNone/>
              <a:defRPr/>
            </a:lvl5pPr>
            <a:lvl6pPr marL="3251149" indent="0" algn="ctr">
              <a:buNone/>
              <a:defRPr/>
            </a:lvl6pPr>
            <a:lvl7pPr marL="3901379" indent="0" algn="ctr">
              <a:buNone/>
              <a:defRPr/>
            </a:lvl7pPr>
            <a:lvl8pPr marL="4551609" indent="0" algn="ctr">
              <a:buNone/>
              <a:defRPr/>
            </a:lvl8pPr>
            <a:lvl9pPr marL="520183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5934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40160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lvl1pPr>
            <a:lvl2pPr marL="650230" indent="0">
              <a:buNone/>
              <a:defRPr sz="2560"/>
            </a:lvl2pPr>
            <a:lvl3pPr marL="1300460" indent="0">
              <a:buNone/>
              <a:defRPr sz="2276"/>
            </a:lvl3pPr>
            <a:lvl4pPr marL="1950690" indent="0">
              <a:buNone/>
              <a:defRPr sz="1991"/>
            </a:lvl4pPr>
            <a:lvl5pPr marL="2600919" indent="0">
              <a:buNone/>
              <a:defRPr sz="1991"/>
            </a:lvl5pPr>
            <a:lvl6pPr marL="3251149" indent="0">
              <a:buNone/>
              <a:defRPr sz="1991"/>
            </a:lvl6pPr>
            <a:lvl7pPr marL="3901379" indent="0">
              <a:buNone/>
              <a:defRPr sz="1991"/>
            </a:lvl7pPr>
            <a:lvl8pPr marL="4551609" indent="0">
              <a:buNone/>
              <a:defRPr sz="1991"/>
            </a:lvl8pPr>
            <a:lvl9pPr marL="5201839" indent="0">
              <a:buNone/>
              <a:defRPr sz="1991"/>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28128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49399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37896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53325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543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FFFFFF"/>
        </a:solidFill>
        <a:effectLst/>
      </p:bgPr>
    </p:bg>
    <p:spTree>
      <p:nvGrpSpPr>
        <p:cNvPr id="1" name=""/>
        <p:cNvGrpSpPr/>
        <p:nvPr/>
      </p:nvGrpSpPr>
      <p:grpSpPr>
        <a:xfrm>
          <a:off x="0" y="0"/>
          <a:ext cx="0" cy="0"/>
          <a:chOff x="0" y="0"/>
          <a:chExt cx="0" cy="0"/>
        </a:xfrm>
      </p:grpSpPr>
      <p:sp>
        <p:nvSpPr>
          <p:cNvPr id="61"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62"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63" name="Body Level One…"/>
          <p:cNvSpPr txBox="1">
            <a:spLocks noGrp="1"/>
          </p:cNvSpPr>
          <p:nvPr>
            <p:ph type="body" idx="1" hasCustomPrompt="1"/>
          </p:nvPr>
        </p:nvSpPr>
        <p:spPr>
          <a:xfrm>
            <a:off x="533400" y="2565400"/>
            <a:ext cx="11938000" cy="5626100"/>
          </a:xfrm>
          <a:prstGeom prst="rect">
            <a:avLst/>
          </a:prstGeom>
        </p:spPr>
        <p:txBody>
          <a:bodyPr numCol="2" spcCol="596900"/>
          <a:lstStyle>
            <a:lvl1pPr marL="3048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9291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4100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27909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5920" y="866987"/>
            <a:ext cx="2763520" cy="780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360" y="866987"/>
            <a:ext cx="8073813" cy="780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72215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75360" y="866987"/>
            <a:ext cx="11054080" cy="1625600"/>
          </a:xfrm>
        </p:spPr>
        <p:txBody>
          <a:bodyPr/>
          <a:lstStyle/>
          <a:p>
            <a:r>
              <a:rPr lang="en-US"/>
              <a:t>Click to edit Master title style</a:t>
            </a:r>
          </a:p>
        </p:txBody>
      </p:sp>
      <p:sp>
        <p:nvSpPr>
          <p:cNvPr id="3" name="Content Placeholder 2"/>
          <p:cNvSpPr>
            <a:spLocks noGrp="1"/>
          </p:cNvSpPr>
          <p:nvPr>
            <p:ph sz="quarter" idx="1"/>
          </p:nvPr>
        </p:nvSpPr>
        <p:spPr>
          <a:xfrm>
            <a:off x="975360" y="2817707"/>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610773" y="2817707"/>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75360" y="5852160"/>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610773" y="5852160"/>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82662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75360" y="866987"/>
            <a:ext cx="11054080" cy="1625600"/>
          </a:xfrm>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610773" y="2817707"/>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610773" y="5852160"/>
            <a:ext cx="5418667"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7378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71" name="Blue-footed booby bird on sand"/>
          <p:cNvSpPr>
            <a:spLocks noGrp="1"/>
          </p:cNvSpPr>
          <p:nvPr>
            <p:ph type="pic" idx="21"/>
          </p:nvPr>
        </p:nvSpPr>
        <p:spPr>
          <a:xfrm>
            <a:off x="-571500" y="-38100"/>
            <a:ext cx="7981716" cy="9855200"/>
          </a:xfrm>
          <a:prstGeom prst="rect">
            <a:avLst/>
          </a:prstGeom>
        </p:spPr>
        <p:txBody>
          <a:bodyPr lIns="91439" tIns="45719" rIns="91439" bIns="45719">
            <a:noAutofit/>
          </a:bodyPr>
          <a:lstStyle/>
          <a:p>
            <a:endParaRPr/>
          </a:p>
        </p:txBody>
      </p:sp>
      <p:sp>
        <p:nvSpPr>
          <p:cNvPr id="72" name="Slide Subtitle"/>
          <p:cNvSpPr txBox="1">
            <a:spLocks noGrp="1"/>
          </p:cNvSpPr>
          <p:nvPr>
            <p:ph type="body" sz="quarter" idx="22" hasCustomPrompt="1"/>
          </p:nvPr>
        </p:nvSpPr>
        <p:spPr>
          <a:xfrm>
            <a:off x="6870700" y="1388791"/>
            <a:ext cx="5765800" cy="771992"/>
          </a:xfrm>
          <a:prstGeom prst="rect">
            <a:avLst/>
          </a:prstGeom>
        </p:spPr>
        <p:txBody>
          <a:bodyPr lIns="27093" tIns="27093" rIns="27093" bIns="27093" anchor="ctr"/>
          <a:lstStyle>
            <a:lvl1pPr defTabSz="587022">
              <a:lnSpc>
                <a:spcPct val="80000"/>
              </a:lnSpc>
              <a:tabLst/>
              <a:defRPr sz="4800">
                <a:solidFill>
                  <a:schemeClr val="accent1"/>
                </a:solidFill>
                <a:latin typeface="Founders Grotesk"/>
                <a:ea typeface="Founders Grotesk"/>
                <a:cs typeface="Founders Grotesk"/>
                <a:sym typeface="Founders Grotesk"/>
              </a:defRPr>
            </a:lvl1pPr>
          </a:lstStyle>
          <a:p>
            <a:r>
              <a:t>Slide Subtitle</a:t>
            </a:r>
          </a:p>
        </p:txBody>
      </p:sp>
      <p:sp>
        <p:nvSpPr>
          <p:cNvPr id="73"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74"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75" name="Body Level One…"/>
          <p:cNvSpPr txBox="1">
            <a:spLocks noGrp="1"/>
          </p:cNvSpPr>
          <p:nvPr>
            <p:ph type="body" sz="half" idx="1" hasCustomPrompt="1"/>
          </p:nvPr>
        </p:nvSpPr>
        <p:spPr>
          <a:xfrm>
            <a:off x="6870700" y="2973384"/>
            <a:ext cx="5765800" cy="5383216"/>
          </a:xfrm>
          <a:prstGeom prst="rect">
            <a:avLst/>
          </a:prstGeom>
        </p:spPr>
        <p:txBody>
          <a:bodyPr lIns="27093" tIns="27093" rIns="27093" bIns="27093"/>
          <a:lstStyle>
            <a:lvl1pPr marL="3048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76" name="Slide Title"/>
          <p:cNvSpPr txBox="1">
            <a:spLocks noGrp="1"/>
          </p:cNvSpPr>
          <p:nvPr>
            <p:ph type="title" hasCustomPrompt="1"/>
          </p:nvPr>
        </p:nvSpPr>
        <p:spPr>
          <a:xfrm>
            <a:off x="6870700" y="791431"/>
            <a:ext cx="5765800" cy="774701"/>
          </a:xfrm>
          <a:prstGeom prst="rect">
            <a:avLst/>
          </a:prstGeom>
        </p:spPr>
        <p:txBody>
          <a:bodyPr lIns="27093" tIns="27093" rIns="27093" bIns="27093"/>
          <a:lstStyle>
            <a:lvl1pPr>
              <a:defRPr spc="-96">
                <a:solidFill>
                  <a:schemeClr val="accent1"/>
                </a:solidFill>
                <a:latin typeface="+mn-lt"/>
                <a:ea typeface="+mn-ea"/>
                <a:cs typeface="+mn-cs"/>
                <a:sym typeface="Founders Grotesk Semibold"/>
              </a:defRPr>
            </a:lvl1pPr>
          </a:lstStyle>
          <a:p>
            <a:r>
              <a:t>Slide Title</a:t>
            </a:r>
          </a:p>
        </p:txBody>
      </p:sp>
      <p:sp>
        <p:nvSpPr>
          <p:cNvPr id="77"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Live Video Small">
    <p:bg>
      <p:bgPr>
        <a:solidFill>
          <a:srgbClr val="FFFFFF"/>
        </a:solidFill>
        <a:effectLst/>
      </p:bgPr>
    </p:bg>
    <p:spTree>
      <p:nvGrpSpPr>
        <p:cNvPr id="1" name=""/>
        <p:cNvGrpSpPr/>
        <p:nvPr/>
      </p:nvGrpSpPr>
      <p:grpSpPr>
        <a:xfrm>
          <a:off x="0" y="0"/>
          <a:ext cx="0" cy="0"/>
          <a:chOff x="0" y="0"/>
          <a:chExt cx="0" cy="0"/>
        </a:xfrm>
      </p:grpSpPr>
      <p:sp>
        <p:nvSpPr>
          <p:cNvPr id="84" name="Slide Subtitle"/>
          <p:cNvSpPr txBox="1">
            <a:spLocks noGrp="1"/>
          </p:cNvSpPr>
          <p:nvPr>
            <p:ph type="body" sz="quarter" idx="21" hasCustomPrompt="1"/>
          </p:nvPr>
        </p:nvSpPr>
        <p:spPr>
          <a:xfrm>
            <a:off x="6870700" y="1388791"/>
            <a:ext cx="5765800" cy="771992"/>
          </a:xfrm>
          <a:prstGeom prst="rect">
            <a:avLst/>
          </a:prstGeom>
        </p:spPr>
        <p:txBody>
          <a:bodyPr lIns="27093" tIns="27093" rIns="27093" bIns="27093" anchor="ctr"/>
          <a:lstStyle>
            <a:lvl1pPr defTabSz="587022">
              <a:lnSpc>
                <a:spcPct val="80000"/>
              </a:lnSpc>
              <a:tabLst/>
              <a:defRPr sz="4800">
                <a:solidFill>
                  <a:schemeClr val="accent1"/>
                </a:solidFill>
                <a:latin typeface="Founders Grotesk"/>
                <a:ea typeface="Founders Grotesk"/>
                <a:cs typeface="Founders Grotesk"/>
                <a:sym typeface="Founders Grotesk"/>
              </a:defRPr>
            </a:lvl1pPr>
          </a:lstStyle>
          <a:p>
            <a:r>
              <a:t>Slide Subtitle</a:t>
            </a:r>
          </a:p>
        </p:txBody>
      </p:sp>
      <p:sp>
        <p:nvSpPr>
          <p:cNvPr id="85"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86"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87" name="Body Level One…"/>
          <p:cNvSpPr txBox="1">
            <a:spLocks noGrp="1"/>
          </p:cNvSpPr>
          <p:nvPr>
            <p:ph type="body" sz="half" idx="1" hasCustomPrompt="1"/>
          </p:nvPr>
        </p:nvSpPr>
        <p:spPr>
          <a:xfrm>
            <a:off x="6870700" y="2973384"/>
            <a:ext cx="5765800" cy="5383216"/>
          </a:xfrm>
          <a:prstGeom prst="rect">
            <a:avLst/>
          </a:prstGeom>
        </p:spPr>
        <p:txBody>
          <a:bodyPr lIns="27093" tIns="27093" rIns="27093" bIns="27093"/>
          <a:lstStyle>
            <a:lvl1pPr marL="3048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88" name="Slide Title"/>
          <p:cNvSpPr txBox="1">
            <a:spLocks noGrp="1"/>
          </p:cNvSpPr>
          <p:nvPr>
            <p:ph type="title" hasCustomPrompt="1"/>
          </p:nvPr>
        </p:nvSpPr>
        <p:spPr>
          <a:xfrm>
            <a:off x="6870700" y="791431"/>
            <a:ext cx="5765800" cy="774701"/>
          </a:xfrm>
          <a:prstGeom prst="rect">
            <a:avLst/>
          </a:prstGeom>
        </p:spPr>
        <p:txBody>
          <a:bodyPr lIns="27093" tIns="27093" rIns="27093" bIns="27093"/>
          <a:lstStyle>
            <a:lvl1pPr>
              <a:defRPr spc="-96">
                <a:solidFill>
                  <a:schemeClr val="accent1"/>
                </a:solidFill>
                <a:latin typeface="+mn-lt"/>
                <a:ea typeface="+mn-ea"/>
                <a:cs typeface="+mn-cs"/>
                <a:sym typeface="Founders Grotesk Semibold"/>
              </a:defRPr>
            </a:lvl1pPr>
          </a:lstStyle>
          <a:p>
            <a:r>
              <a:t>Slide Title</a:t>
            </a:r>
          </a:p>
        </p:txBody>
      </p:sp>
      <p:sp>
        <p:nvSpPr>
          <p:cNvPr id="89"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Live Video Large">
    <p:bg>
      <p:bgPr>
        <a:solidFill>
          <a:srgbClr val="FFFFFF"/>
        </a:solidFill>
        <a:effectLst/>
      </p:bgPr>
    </p:bg>
    <p:spTree>
      <p:nvGrpSpPr>
        <p:cNvPr id="1" name=""/>
        <p:cNvGrpSpPr/>
        <p:nvPr/>
      </p:nvGrpSpPr>
      <p:grpSpPr>
        <a:xfrm>
          <a:off x="0" y="0"/>
          <a:ext cx="0" cy="0"/>
          <a:chOff x="0" y="0"/>
          <a:chExt cx="0" cy="0"/>
        </a:xfrm>
      </p:grpSpPr>
      <p:sp>
        <p:nvSpPr>
          <p:cNvPr id="96" name="Slide Subtitle"/>
          <p:cNvSpPr txBox="1">
            <a:spLocks noGrp="1"/>
          </p:cNvSpPr>
          <p:nvPr>
            <p:ph type="body" sz="quarter" idx="21" hasCustomPrompt="1"/>
          </p:nvPr>
        </p:nvSpPr>
        <p:spPr>
          <a:xfrm>
            <a:off x="6870700" y="1388791"/>
            <a:ext cx="5765800" cy="771992"/>
          </a:xfrm>
          <a:prstGeom prst="rect">
            <a:avLst/>
          </a:prstGeom>
        </p:spPr>
        <p:txBody>
          <a:bodyPr lIns="27093" tIns="27093" rIns="27093" bIns="27093" anchor="ctr"/>
          <a:lstStyle>
            <a:lvl1pPr defTabSz="587022">
              <a:lnSpc>
                <a:spcPct val="80000"/>
              </a:lnSpc>
              <a:tabLst/>
              <a:defRPr sz="4800">
                <a:solidFill>
                  <a:schemeClr val="accent1"/>
                </a:solidFill>
                <a:latin typeface="Founders Grotesk"/>
                <a:ea typeface="Founders Grotesk"/>
                <a:cs typeface="Founders Grotesk"/>
                <a:sym typeface="Founders Grotesk"/>
              </a:defRPr>
            </a:lvl1pPr>
          </a:lstStyle>
          <a:p>
            <a:r>
              <a:t>Slide Subtitle</a:t>
            </a:r>
          </a:p>
        </p:txBody>
      </p:sp>
      <p:sp>
        <p:nvSpPr>
          <p:cNvPr id="97" name="Line"/>
          <p:cNvSpPr/>
          <p:nvPr/>
        </p:nvSpPr>
        <p:spPr>
          <a:xfrm>
            <a:off x="6502400" y="8731250"/>
            <a:ext cx="59436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98" name="Line"/>
          <p:cNvSpPr/>
          <p:nvPr/>
        </p:nvSpPr>
        <p:spPr>
          <a:xfrm>
            <a:off x="6502400" y="625475"/>
            <a:ext cx="59436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99" name="Body Level One…"/>
          <p:cNvSpPr txBox="1">
            <a:spLocks noGrp="1"/>
          </p:cNvSpPr>
          <p:nvPr>
            <p:ph type="body" sz="half" idx="1" hasCustomPrompt="1"/>
          </p:nvPr>
        </p:nvSpPr>
        <p:spPr>
          <a:xfrm>
            <a:off x="6870700" y="2973384"/>
            <a:ext cx="5765800" cy="5383216"/>
          </a:xfrm>
          <a:prstGeom prst="rect">
            <a:avLst/>
          </a:prstGeom>
        </p:spPr>
        <p:txBody>
          <a:bodyPr lIns="27093" tIns="27093" rIns="27093" bIns="27093"/>
          <a:lstStyle>
            <a:lvl1pPr marL="3048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1pPr>
            <a:lvl2pPr marL="6096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2pPr>
            <a:lvl3pPr marL="9144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3pPr>
            <a:lvl4pPr marL="12192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4pPr>
            <a:lvl5pPr marL="1524000" indent="-304800" defTabSz="587022">
              <a:lnSpc>
                <a:spcPct val="100000"/>
              </a:lnSpc>
              <a:spcBef>
                <a:spcPts val="2200"/>
              </a:spcBef>
              <a:buClr>
                <a:schemeClr val="accent1"/>
              </a:buClr>
              <a:buSzPct val="100000"/>
              <a:buChar char="•"/>
              <a:tabLst/>
              <a:defRPr sz="2800" spc="-28">
                <a:solidFill>
                  <a:srgbClr val="000000"/>
                </a:solidFill>
                <a:latin typeface="Founders Grotesk Text"/>
                <a:ea typeface="Founders Grotesk Text"/>
                <a:cs typeface="Founders Grotesk Text"/>
                <a:sym typeface="Founders Grotesk Text"/>
              </a:defRPr>
            </a:lvl5pPr>
          </a:lstStyle>
          <a:p>
            <a:r>
              <a:t>Slide bullet text</a:t>
            </a:r>
          </a:p>
          <a:p>
            <a:pPr lvl="1"/>
            <a:endParaRPr/>
          </a:p>
          <a:p>
            <a:pPr lvl="2"/>
            <a:endParaRPr/>
          </a:p>
          <a:p>
            <a:pPr lvl="3"/>
            <a:endParaRPr/>
          </a:p>
          <a:p>
            <a:pPr lvl="4"/>
            <a:endParaRPr/>
          </a:p>
        </p:txBody>
      </p:sp>
      <p:sp>
        <p:nvSpPr>
          <p:cNvPr id="100" name="Slide Title"/>
          <p:cNvSpPr txBox="1">
            <a:spLocks noGrp="1"/>
          </p:cNvSpPr>
          <p:nvPr>
            <p:ph type="title" hasCustomPrompt="1"/>
          </p:nvPr>
        </p:nvSpPr>
        <p:spPr>
          <a:xfrm>
            <a:off x="6870700" y="791431"/>
            <a:ext cx="5765800" cy="774701"/>
          </a:xfrm>
          <a:prstGeom prst="rect">
            <a:avLst/>
          </a:prstGeom>
        </p:spPr>
        <p:txBody>
          <a:bodyPr lIns="27093" tIns="27093" rIns="27093" bIns="27093"/>
          <a:lstStyle>
            <a:lvl1pPr>
              <a:defRPr spc="-96">
                <a:solidFill>
                  <a:schemeClr val="accent1"/>
                </a:solidFill>
                <a:latin typeface="+mn-lt"/>
                <a:ea typeface="+mn-ea"/>
                <a:cs typeface="+mn-cs"/>
                <a:sym typeface="Founders Grotesk Semibold"/>
              </a:defRPr>
            </a:lvl1pPr>
          </a:lstStyle>
          <a:p>
            <a:r>
              <a:t>Slide Title</a:t>
            </a:r>
          </a:p>
        </p:txBody>
      </p:sp>
      <p:sp>
        <p:nvSpPr>
          <p:cNvPr id="10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Section">
    <p:bg>
      <p:bgPr>
        <a:solidFill>
          <a:schemeClr val="accent3">
            <a:hueOff val="513816"/>
            <a:satOff val="9467"/>
            <a:lumOff val="17481"/>
          </a:schemeClr>
        </a:solidFill>
        <a:effectLst/>
      </p:bgPr>
    </p:bg>
    <p:spTree>
      <p:nvGrpSpPr>
        <p:cNvPr id="1" name=""/>
        <p:cNvGrpSpPr/>
        <p:nvPr/>
      </p:nvGrpSpPr>
      <p:grpSpPr>
        <a:xfrm>
          <a:off x="0" y="0"/>
          <a:ext cx="0" cy="0"/>
          <a:chOff x="0" y="0"/>
          <a:chExt cx="0" cy="0"/>
        </a:xfrm>
      </p:grpSpPr>
      <p:sp>
        <p:nvSpPr>
          <p:cNvPr id="108" name="Line"/>
          <p:cNvSpPr/>
          <p:nvPr/>
        </p:nvSpPr>
        <p:spPr>
          <a:xfrm>
            <a:off x="568119" y="8737600"/>
            <a:ext cx="11873078" cy="0"/>
          </a:xfrm>
          <a:prstGeom prst="line">
            <a:avLst/>
          </a:prstGeom>
          <a:ln w="25400">
            <a:solidFill>
              <a:schemeClr val="accent1"/>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09" name="Line"/>
          <p:cNvSpPr/>
          <p:nvPr/>
        </p:nvSpPr>
        <p:spPr>
          <a:xfrm>
            <a:off x="568119" y="6831552"/>
            <a:ext cx="11883045" cy="1"/>
          </a:xfrm>
          <a:prstGeom prst="line">
            <a:avLst/>
          </a:prstGeom>
          <a:ln w="50800">
            <a:solidFill>
              <a:schemeClr val="accent1"/>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10" name="Section Title"/>
          <p:cNvSpPr txBox="1">
            <a:spLocks noGrp="1"/>
          </p:cNvSpPr>
          <p:nvPr>
            <p:ph type="title" hasCustomPrompt="1"/>
          </p:nvPr>
        </p:nvSpPr>
        <p:spPr>
          <a:xfrm>
            <a:off x="527367" y="6884389"/>
            <a:ext cx="11933846" cy="1596087"/>
          </a:xfrm>
          <a:prstGeom prst="rect">
            <a:avLst/>
          </a:prstGeom>
        </p:spPr>
        <p:txBody>
          <a:bodyPr lIns="27093" tIns="27093" rIns="27093" bIns="27093" anchor="b"/>
          <a:lstStyle>
            <a:lvl1pPr>
              <a:lnSpc>
                <a:spcPct val="70000"/>
              </a:lnSpc>
              <a:defRPr sz="10600" spc="-211">
                <a:solidFill>
                  <a:schemeClr val="accent1"/>
                </a:solidFill>
                <a:latin typeface="+mn-lt"/>
                <a:ea typeface="+mn-ea"/>
                <a:cs typeface="+mn-cs"/>
                <a:sym typeface="Founders Grotesk Semibold"/>
              </a:defRPr>
            </a:lvl1pPr>
          </a:lstStyle>
          <a:p>
            <a:r>
              <a:t>Section Title</a:t>
            </a:r>
          </a:p>
        </p:txBody>
      </p:sp>
      <p:sp>
        <p:nvSpPr>
          <p:cNvPr id="11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118" name="Slide Title"/>
          <p:cNvSpPr txBox="1">
            <a:spLocks noGrp="1"/>
          </p:cNvSpPr>
          <p:nvPr>
            <p:ph type="title" hasCustomPrompt="1"/>
          </p:nvPr>
        </p:nvSpPr>
        <p:spPr>
          <a:xfrm>
            <a:off x="537835" y="625475"/>
            <a:ext cx="11938001" cy="1396310"/>
          </a:xfrm>
          <a:prstGeom prst="rect">
            <a:avLst/>
          </a:prstGeom>
        </p:spPr>
        <p:txBody>
          <a:bodyPr/>
          <a:lstStyle>
            <a:lvl1pPr>
              <a:lnSpc>
                <a:spcPct val="60000"/>
              </a:lnSpc>
              <a:defRPr sz="8400" spc="-168">
                <a:solidFill>
                  <a:schemeClr val="accent1"/>
                </a:solidFill>
                <a:latin typeface="+mn-lt"/>
                <a:ea typeface="+mn-ea"/>
                <a:cs typeface="+mn-cs"/>
                <a:sym typeface="Founders Grotesk Semibold"/>
              </a:defRPr>
            </a:lvl1pPr>
          </a:lstStyle>
          <a:p>
            <a:r>
              <a:t>Slide Title</a:t>
            </a:r>
          </a:p>
        </p:txBody>
      </p:sp>
      <p:sp>
        <p:nvSpPr>
          <p:cNvPr id="119" name="Line"/>
          <p:cNvSpPr/>
          <p:nvPr/>
        </p:nvSpPr>
        <p:spPr>
          <a:xfrm>
            <a:off x="558800" y="8731250"/>
            <a:ext cx="11887200" cy="0"/>
          </a:xfrm>
          <a:prstGeom prst="line">
            <a:avLst/>
          </a:prstGeom>
          <a:ln w="12700">
            <a:solidFill>
              <a:schemeClr val="accent4"/>
            </a:solidFill>
            <a:miter lim="400000"/>
          </a:ln>
        </p:spPr>
        <p:txBody>
          <a:bodyPr lIns="27093" tIns="27093" rIns="27093" bIns="27093"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20"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121"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hueOff val="-42304"/>
            <a:satOff val="23749"/>
            <a:lumOff val="-45745"/>
          </a:schemeClr>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531375" y="2739397"/>
            <a:ext cx="11938001" cy="6480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Agenda Topics</a:t>
            </a:r>
          </a:p>
          <a:p>
            <a:pPr lvl="1"/>
            <a:endParaRPr/>
          </a:p>
          <a:p>
            <a:pPr lvl="2"/>
            <a:endParaRPr/>
          </a:p>
          <a:p>
            <a:pPr lvl="3"/>
            <a:endParaRPr/>
          </a:p>
          <a:p>
            <a:pPr lvl="4"/>
            <a:endParaRPr/>
          </a:p>
        </p:txBody>
      </p:sp>
      <p:sp>
        <p:nvSpPr>
          <p:cNvPr id="3" name="Line"/>
          <p:cNvSpPr/>
          <p:nvPr/>
        </p:nvSpPr>
        <p:spPr>
          <a:xfrm>
            <a:off x="558800" y="625475"/>
            <a:ext cx="11887200" cy="0"/>
          </a:xfrm>
          <a:prstGeom prst="line">
            <a:avLst/>
          </a:prstGeom>
          <a:ln w="50800">
            <a:solidFill>
              <a:schemeClr val="accent4"/>
            </a:solidFill>
            <a:miter lim="400000"/>
          </a:ln>
        </p:spPr>
        <p:txBody>
          <a:bodyPr lIns="0" tIns="0" rIns="0" bIns="0" anchor="ctr"/>
          <a:lstStyle/>
          <a:p>
            <a:pPr algn="ctr" defTabSz="584200">
              <a:spcBef>
                <a:spcPts val="0"/>
              </a:spcBef>
              <a:defRPr sz="2200" b="1" cap="all" spc="132">
                <a:solidFill>
                  <a:srgbClr val="FFFFFF"/>
                </a:solidFill>
                <a:latin typeface="Founders Grotesk Condensed"/>
                <a:ea typeface="Founders Grotesk Condensed"/>
                <a:cs typeface="Founders Grotesk Condensed"/>
                <a:sym typeface="Founders Grotesk Condensed"/>
              </a:defRPr>
            </a:pPr>
            <a:endParaRPr/>
          </a:p>
        </p:txBody>
      </p:sp>
      <p:sp>
        <p:nvSpPr>
          <p:cNvPr id="4" name="Agenda Title"/>
          <p:cNvSpPr txBox="1">
            <a:spLocks noGrp="1"/>
          </p:cNvSpPr>
          <p:nvPr>
            <p:ph type="title" hasCustomPrompt="1"/>
          </p:nvPr>
        </p:nvSpPr>
        <p:spPr>
          <a:xfrm>
            <a:off x="537834" y="777875"/>
            <a:ext cx="11933567" cy="1396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Agenda Title</a:t>
            </a:r>
          </a:p>
        </p:txBody>
      </p:sp>
      <p:sp>
        <p:nvSpPr>
          <p:cNvPr id="5" name="Slide Number"/>
          <p:cNvSpPr txBox="1">
            <a:spLocks noGrp="1"/>
          </p:cNvSpPr>
          <p:nvPr>
            <p:ph type="sldNum" sz="quarter" idx="2"/>
          </p:nvPr>
        </p:nvSpPr>
        <p:spPr>
          <a:xfrm>
            <a:off x="12255499" y="9144000"/>
            <a:ext cx="232394" cy="344001"/>
          </a:xfrm>
          <a:prstGeom prst="rect">
            <a:avLst/>
          </a:prstGeom>
          <a:ln w="12700">
            <a:miter lim="400000"/>
          </a:ln>
        </p:spPr>
        <p:txBody>
          <a:bodyPr wrap="none" lIns="27093" tIns="27093" rIns="27093" bIns="27093" anchor="b">
            <a:spAutoFit/>
          </a:bodyPr>
          <a:lstStyle>
            <a:lvl1pPr algn="r">
              <a:spcBef>
                <a:spcPts val="0"/>
              </a:spcBef>
              <a:defRPr sz="1800" spc="18">
                <a:solidFill>
                  <a:srgbClr val="FFFFFF"/>
                </a:solidFill>
                <a:latin typeface="Founders Grotesk Condensed"/>
                <a:ea typeface="Founders Grotesk Condensed"/>
                <a:cs typeface="Founders Grotesk Condensed"/>
                <a:sym typeface="Founders Grotesk Condense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med"/>
  <p:txStyles>
    <p:titleStyle>
      <a:lvl1pPr marL="0" marR="0" indent="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1pPr>
      <a:lvl2pPr marL="0" marR="0" indent="4572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2pPr>
      <a:lvl3pPr marL="0" marR="0" indent="9144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3pPr>
      <a:lvl4pPr marL="0" marR="0" indent="13716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4pPr>
      <a:lvl5pPr marL="0" marR="0" indent="18288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5pPr>
      <a:lvl6pPr marL="0" marR="0" indent="22860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6pPr>
      <a:lvl7pPr marL="0" marR="0" indent="27432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7pPr>
      <a:lvl8pPr marL="0" marR="0" indent="32004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8pPr>
      <a:lvl9pPr marL="0" marR="0" indent="3657600" algn="l" defTabSz="587022" rtl="0" latinLnBrk="0">
        <a:lnSpc>
          <a:spcPct val="80000"/>
        </a:lnSpc>
        <a:spcBef>
          <a:spcPts val="0"/>
        </a:spcBef>
        <a:spcAft>
          <a:spcPts val="0"/>
        </a:spcAft>
        <a:buClrTx/>
        <a:buSzTx/>
        <a:buFontTx/>
        <a:buNone/>
        <a:tabLst/>
        <a:defRPr sz="4800" b="0" i="0" u="none" strike="noStrike" cap="none" spc="-48" baseline="0">
          <a:solidFill>
            <a:schemeClr val="accent4"/>
          </a:solidFill>
          <a:uFillTx/>
          <a:latin typeface="Founders Grotesk"/>
          <a:ea typeface="Founders Grotesk"/>
          <a:cs typeface="Founders Grotesk"/>
          <a:sym typeface="Founders Grotesk"/>
        </a:defRPr>
      </a:lvl9pPr>
    </p:titleStyle>
    <p:bodyStyle>
      <a:lvl1pPr marL="0" marR="0" indent="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1pPr>
      <a:lvl2pPr marL="0" marR="0" indent="4572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2pPr>
      <a:lvl3pPr marL="0" marR="0" indent="9144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3pPr>
      <a:lvl4pPr marL="0" marR="0" indent="13716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4pPr>
      <a:lvl5pPr marL="0" marR="0" indent="18288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5pPr>
      <a:lvl6pPr marL="0" marR="0" indent="22860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6pPr>
      <a:lvl7pPr marL="0" marR="0" indent="27432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7pPr>
      <a:lvl8pPr marL="0" marR="0" indent="32004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8pPr>
      <a:lvl9pPr marL="0" marR="0" indent="3657600" algn="l" defTabSz="334151" rtl="0" latinLnBrk="0">
        <a:lnSpc>
          <a:spcPct val="120000"/>
        </a:lnSpc>
        <a:spcBef>
          <a:spcPts val="0"/>
        </a:spcBef>
        <a:spcAft>
          <a:spcPts val="0"/>
        </a:spcAft>
        <a:buClrTx/>
        <a:buSzTx/>
        <a:buFontTx/>
        <a:buNone/>
        <a:tabLst>
          <a:tab pos="330200" algn="l"/>
        </a:tabLst>
        <a:defRPr sz="5000" b="0" i="0" u="none" strike="noStrike" cap="none" spc="0" baseline="0">
          <a:solidFill>
            <a:srgbClr val="C3CCB0"/>
          </a:solidFill>
          <a:uFillTx/>
          <a:latin typeface="+mn-lt"/>
          <a:ea typeface="+mn-ea"/>
          <a:cs typeface="+mn-cs"/>
          <a:sym typeface="Founders Grotesk Semibold"/>
        </a:defRPr>
      </a:lvl9pPr>
    </p:bodyStyle>
    <p:otherStyle>
      <a:lvl1pPr marL="0" marR="0" indent="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1pPr>
      <a:lvl2pPr marL="0" marR="0" indent="4572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2pPr>
      <a:lvl3pPr marL="0" marR="0" indent="9144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3pPr>
      <a:lvl4pPr marL="0" marR="0" indent="13716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4pPr>
      <a:lvl5pPr marL="0" marR="0" indent="18288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5pPr>
      <a:lvl6pPr marL="0" marR="0" indent="22860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6pPr>
      <a:lvl7pPr marL="0" marR="0" indent="27432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7pPr>
      <a:lvl8pPr marL="0" marR="0" indent="32004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8pPr>
      <a:lvl9pPr marL="0" marR="0" indent="3657600" algn="r" defTabSz="587022" rtl="0" latinLnBrk="0">
        <a:lnSpc>
          <a:spcPct val="100000"/>
        </a:lnSpc>
        <a:spcBef>
          <a:spcPts val="0"/>
        </a:spcBef>
        <a:spcAft>
          <a:spcPts val="0"/>
        </a:spcAft>
        <a:buClrTx/>
        <a:buSzTx/>
        <a:buFontTx/>
        <a:buNone/>
        <a:tabLst/>
        <a:defRPr sz="1800" b="0" i="0" u="none" strike="noStrike" cap="none" spc="18" baseline="0">
          <a:solidFill>
            <a:schemeClr val="tx1"/>
          </a:solidFill>
          <a:uFillTx/>
          <a:latin typeface="+mn-lt"/>
          <a:ea typeface="+mn-ea"/>
          <a:cs typeface="+mn-cs"/>
          <a:sym typeface="Founders Grotesk Condense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7138" name="Group 2"/>
          <p:cNvGrpSpPr>
            <a:grpSpLocks/>
          </p:cNvGrpSpPr>
          <p:nvPr/>
        </p:nvGrpSpPr>
        <p:grpSpPr bwMode="auto">
          <a:xfrm>
            <a:off x="0" y="0"/>
            <a:ext cx="12571307" cy="9753600"/>
            <a:chOff x="0" y="0"/>
            <a:chExt cx="5568" cy="4320"/>
          </a:xfrm>
        </p:grpSpPr>
        <p:grpSp>
          <p:nvGrpSpPr>
            <p:cNvPr id="347144" name="Group 3"/>
            <p:cNvGrpSpPr>
              <a:grpSpLocks/>
            </p:cNvGrpSpPr>
            <p:nvPr userDrawn="1"/>
          </p:nvGrpSpPr>
          <p:grpSpPr bwMode="auto">
            <a:xfrm>
              <a:off x="0" y="0"/>
              <a:ext cx="3216" cy="3072"/>
              <a:chOff x="0" y="0"/>
              <a:chExt cx="2928" cy="2784"/>
            </a:xfrm>
          </p:grpSpPr>
          <p:sp>
            <p:nvSpPr>
              <p:cNvPr id="313365"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6"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7"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8"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3982">
                  <a:solidFill>
                    <a:srgbClr val="EAEAEA"/>
                  </a:solidFill>
                </a:endParaRPr>
              </a:p>
            </p:txBody>
          </p:sp>
        </p:grpSp>
        <p:grpSp>
          <p:nvGrpSpPr>
            <p:cNvPr id="347145" name="Group 9"/>
            <p:cNvGrpSpPr>
              <a:grpSpLocks/>
            </p:cNvGrpSpPr>
            <p:nvPr userDrawn="1"/>
          </p:nvGrpSpPr>
          <p:grpSpPr bwMode="auto">
            <a:xfrm>
              <a:off x="2016" y="2016"/>
              <a:ext cx="2448" cy="2304"/>
              <a:chOff x="0" y="0"/>
              <a:chExt cx="2928" cy="2784"/>
            </a:xfrm>
          </p:grpSpPr>
          <p:sp>
            <p:nvSpPr>
              <p:cNvPr id="313360"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1"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2"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3"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6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3982">
                  <a:solidFill>
                    <a:srgbClr val="EAEAEA"/>
                  </a:solidFill>
                </a:endParaRPr>
              </a:p>
            </p:txBody>
          </p:sp>
        </p:grpSp>
        <p:grpSp>
          <p:nvGrpSpPr>
            <p:cNvPr id="347146" name="Group 15"/>
            <p:cNvGrpSpPr>
              <a:grpSpLocks/>
            </p:cNvGrpSpPr>
            <p:nvPr userDrawn="1"/>
          </p:nvGrpSpPr>
          <p:grpSpPr bwMode="auto">
            <a:xfrm>
              <a:off x="2832" y="96"/>
              <a:ext cx="2736" cy="2592"/>
              <a:chOff x="0" y="0"/>
              <a:chExt cx="2928" cy="2784"/>
            </a:xfrm>
          </p:grpSpPr>
          <p:sp>
            <p:nvSpPr>
              <p:cNvPr id="313355"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56"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57"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58"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lgn="ctr">
                  <a:defRPr/>
                </a:pPr>
                <a:endParaRPr lang="en-US" sz="3982">
                  <a:solidFill>
                    <a:srgbClr val="EAEAEA"/>
                  </a:solidFill>
                </a:endParaRPr>
              </a:p>
            </p:txBody>
          </p:sp>
          <p:sp>
            <p:nvSpPr>
              <p:cNvPr id="31335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lgn="ctr">
                  <a:defRPr/>
                </a:pPr>
                <a:endParaRPr lang="en-US" sz="3982">
                  <a:solidFill>
                    <a:srgbClr val="EAEAEA"/>
                  </a:solidFill>
                </a:endParaRPr>
              </a:p>
            </p:txBody>
          </p:sp>
        </p:grpSp>
      </p:grpSp>
      <p:sp>
        <p:nvSpPr>
          <p:cNvPr id="347139" name="Rectangle 21"/>
          <p:cNvSpPr>
            <a:spLocks noGrp="1" noChangeArrowheads="1"/>
          </p:cNvSpPr>
          <p:nvPr>
            <p:ph type="title"/>
          </p:nvPr>
        </p:nvSpPr>
        <p:spPr bwMode="auto">
          <a:xfrm>
            <a:off x="975360" y="866987"/>
            <a:ext cx="1105408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7140" name="Rectangle 22"/>
          <p:cNvSpPr>
            <a:spLocks noGrp="1" noChangeArrowheads="1"/>
          </p:cNvSpPr>
          <p:nvPr>
            <p:ph type="body" idx="1"/>
          </p:nvPr>
        </p:nvSpPr>
        <p:spPr bwMode="auto">
          <a:xfrm>
            <a:off x="975360" y="2817707"/>
            <a:ext cx="11054080" cy="5852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6423" name="Rectangle 23"/>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991" b="1">
                <a:solidFill>
                  <a:srgbClr val="EAEAEA"/>
                </a:solidFill>
                <a:latin typeface="Times New Roman" pitchFamily="-105" charset="0"/>
                <a:ea typeface="+mn-ea"/>
                <a:cs typeface="+mn-cs"/>
              </a:defRPr>
            </a:lvl1pPr>
          </a:lstStyle>
          <a:p>
            <a:pPr>
              <a:defRPr/>
            </a:pPr>
            <a:endParaRPr lang="en-US"/>
          </a:p>
        </p:txBody>
      </p:sp>
      <p:sp>
        <p:nvSpPr>
          <p:cNvPr id="486424" name="Rectangle 24"/>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991" b="1">
                <a:solidFill>
                  <a:srgbClr val="EAEAEA"/>
                </a:solidFill>
                <a:latin typeface="Times New Roman" pitchFamily="-105" charset="0"/>
                <a:ea typeface="+mn-ea"/>
                <a:cs typeface="+mn-cs"/>
              </a:defRPr>
            </a:lvl1pPr>
          </a:lstStyle>
          <a:p>
            <a:pPr>
              <a:defRPr/>
            </a:pPr>
            <a:endParaRPr lang="en-US"/>
          </a:p>
        </p:txBody>
      </p:sp>
      <p:sp>
        <p:nvSpPr>
          <p:cNvPr id="486425" name="Rectangle 25"/>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991" b="1">
                <a:solidFill>
                  <a:srgbClr val="EAEAEA"/>
                </a:solidFill>
              </a:defRPr>
            </a:lvl1pPr>
          </a:lstStyle>
          <a:p>
            <a:pPr>
              <a:defRPr/>
            </a:pPr>
            <a:fld id="{E40F3A82-0D6E-F14E-8170-1D33B0585243}" type="slidenum">
              <a:rPr lang="en-US"/>
              <a:pPr>
                <a:defRPr/>
              </a:pPr>
              <a:t>‹#›</a:t>
            </a:fld>
            <a:endParaRPr lang="en-US"/>
          </a:p>
        </p:txBody>
      </p:sp>
    </p:spTree>
    <p:extLst>
      <p:ext uri="{BB962C8B-B14F-4D97-AF65-F5344CB8AC3E}">
        <p14:creationId xmlns:p14="http://schemas.microsoft.com/office/powerpoint/2010/main" val="1339258109"/>
      </p:ext>
    </p:extLst>
  </p:cSld>
  <p:clrMap bg1="dk2" tx1="lt1" bg2="dk1" tx2="lt2" accent1="accent1" accent2="accent2" accent3="accent3" accent4="accent4" accent5="accent5" accent6="accent6" hlink="hlink" folHlink="folHlink"/>
  <p:sldLayoutIdLst>
    <p:sldLayoutId id="2147483667" r:id="rId1"/>
  </p:sldLayoutIdLst>
  <p:transition/>
  <p:txStyles>
    <p:title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p:titleStyle>
    <p:bodyStyle>
      <a:lvl1pPr marL="487672" indent="-487672" algn="l" rtl="0" eaLnBrk="0" fontAlgn="base" hangingPunct="0">
        <a:spcBef>
          <a:spcPct val="20000"/>
        </a:spcBef>
        <a:spcAft>
          <a:spcPct val="0"/>
        </a:spcAft>
        <a:buClr>
          <a:schemeClr val="accent2"/>
        </a:buClr>
        <a:buSzPct val="110000"/>
        <a:buChar char="•"/>
        <a:defRPr sz="4551">
          <a:solidFill>
            <a:schemeClr val="tx1"/>
          </a:solidFill>
          <a:latin typeface="Arial"/>
          <a:ea typeface="ＭＳ Ｐゴシック" pitchFamily="-112" charset="-128"/>
          <a:cs typeface="Arial"/>
        </a:defRPr>
      </a:lvl1pPr>
      <a:lvl2pPr marL="1056623" indent="-406394" algn="l" rtl="0" eaLnBrk="0" fontAlgn="base" hangingPunct="0">
        <a:spcBef>
          <a:spcPct val="20000"/>
        </a:spcBef>
        <a:spcAft>
          <a:spcPct val="0"/>
        </a:spcAft>
        <a:buClr>
          <a:schemeClr val="hlink"/>
        </a:buClr>
        <a:buSzPct val="110000"/>
        <a:buChar char="•"/>
        <a:defRPr sz="3982">
          <a:solidFill>
            <a:schemeClr val="tx1"/>
          </a:solidFill>
          <a:latin typeface="Arial"/>
          <a:ea typeface="ＭＳ Ｐゴシック" pitchFamily="-105" charset="-128"/>
          <a:cs typeface="Arial"/>
        </a:defRPr>
      </a:lvl2pPr>
      <a:lvl3pPr marL="1625575" indent="-325115" algn="l" rtl="0" eaLnBrk="0" fontAlgn="base" hangingPunct="0">
        <a:spcBef>
          <a:spcPct val="20000"/>
        </a:spcBef>
        <a:spcAft>
          <a:spcPct val="0"/>
        </a:spcAft>
        <a:buClr>
          <a:schemeClr val="folHlink"/>
        </a:buClr>
        <a:buSzPct val="110000"/>
        <a:buChar char="•"/>
        <a:defRPr sz="3413">
          <a:solidFill>
            <a:schemeClr val="tx1"/>
          </a:solidFill>
          <a:latin typeface="Arial"/>
          <a:ea typeface="ＭＳ Ｐゴシック" charset="0"/>
          <a:cs typeface="Arial"/>
        </a:defRPr>
      </a:lvl3pPr>
      <a:lvl4pPr marL="2275804" indent="-325115" algn="l" rtl="0" eaLnBrk="0" fontAlgn="base" hangingPunct="0">
        <a:spcBef>
          <a:spcPct val="20000"/>
        </a:spcBef>
        <a:spcAft>
          <a:spcPct val="0"/>
        </a:spcAft>
        <a:buChar char="–"/>
        <a:defRPr sz="2844">
          <a:solidFill>
            <a:schemeClr val="tx1"/>
          </a:solidFill>
          <a:latin typeface="Arial"/>
          <a:ea typeface="Geneva" charset="-128"/>
          <a:cs typeface="Arial"/>
        </a:defRPr>
      </a:lvl4pPr>
      <a:lvl5pPr marL="2926034" indent="-325115" algn="l" rtl="0" eaLnBrk="0" fontAlgn="base" hangingPunct="0">
        <a:spcBef>
          <a:spcPct val="20000"/>
        </a:spcBef>
        <a:spcAft>
          <a:spcPct val="0"/>
        </a:spcAft>
        <a:buClr>
          <a:schemeClr val="tx1"/>
        </a:buClr>
        <a:buChar char="•"/>
        <a:defRPr sz="2844">
          <a:solidFill>
            <a:schemeClr val="tx1"/>
          </a:solidFill>
          <a:latin typeface="Arial"/>
          <a:ea typeface="Geneva" charset="-128"/>
          <a:cs typeface="Arial"/>
        </a:defRPr>
      </a:lvl5pPr>
      <a:lvl6pPr marL="3576264" indent="-325115" algn="l" rtl="0" fontAlgn="base">
        <a:spcBef>
          <a:spcPct val="20000"/>
        </a:spcBef>
        <a:spcAft>
          <a:spcPct val="0"/>
        </a:spcAft>
        <a:buClr>
          <a:schemeClr val="tx1"/>
        </a:buClr>
        <a:buChar char="•"/>
        <a:defRPr sz="2844">
          <a:solidFill>
            <a:schemeClr val="tx1"/>
          </a:solidFill>
          <a:latin typeface="+mn-lt"/>
          <a:ea typeface="ＭＳ Ｐゴシック" pitchFamily="-105" charset="-128"/>
        </a:defRPr>
      </a:lvl6pPr>
      <a:lvl7pPr marL="4226494" indent="-325115" algn="l" rtl="0" fontAlgn="base">
        <a:spcBef>
          <a:spcPct val="20000"/>
        </a:spcBef>
        <a:spcAft>
          <a:spcPct val="0"/>
        </a:spcAft>
        <a:buClr>
          <a:schemeClr val="tx1"/>
        </a:buClr>
        <a:buChar char="•"/>
        <a:defRPr sz="2844">
          <a:solidFill>
            <a:schemeClr val="tx1"/>
          </a:solidFill>
          <a:latin typeface="+mn-lt"/>
          <a:ea typeface="ＭＳ Ｐゴシック" pitchFamily="-105" charset="-128"/>
        </a:defRPr>
      </a:lvl7pPr>
      <a:lvl8pPr marL="4876724" indent="-325115" algn="l" rtl="0" fontAlgn="base">
        <a:spcBef>
          <a:spcPct val="20000"/>
        </a:spcBef>
        <a:spcAft>
          <a:spcPct val="0"/>
        </a:spcAft>
        <a:buClr>
          <a:schemeClr val="tx1"/>
        </a:buClr>
        <a:buChar char="•"/>
        <a:defRPr sz="2844">
          <a:solidFill>
            <a:schemeClr val="tx1"/>
          </a:solidFill>
          <a:latin typeface="+mn-lt"/>
          <a:ea typeface="ＭＳ Ｐゴシック" pitchFamily="-105" charset="-128"/>
        </a:defRPr>
      </a:lvl8pPr>
      <a:lvl9pPr marL="5526954" indent="-325115" algn="l" rtl="0" fontAlgn="base">
        <a:spcBef>
          <a:spcPct val="20000"/>
        </a:spcBef>
        <a:spcAft>
          <a:spcPct val="0"/>
        </a:spcAft>
        <a:buClr>
          <a:schemeClr val="tx1"/>
        </a:buClr>
        <a:buChar char="•"/>
        <a:defRPr sz="2844">
          <a:solidFill>
            <a:schemeClr val="tx1"/>
          </a:solidFill>
          <a:latin typeface="+mn-lt"/>
          <a:ea typeface="ＭＳ Ｐゴシック" pitchFamily="-105" charset="-128"/>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975360" y="866987"/>
            <a:ext cx="1105408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975360" y="2817707"/>
            <a:ext cx="11054080" cy="5852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991">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991">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991">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7461870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ransition/>
  <p:txStyles>
    <p:titleStyle>
      <a:lvl1pPr algn="ctr" rtl="0" eaLnBrk="0" fontAlgn="base" hangingPunct="0">
        <a:spcBef>
          <a:spcPct val="0"/>
        </a:spcBef>
        <a:spcAft>
          <a:spcPct val="0"/>
        </a:spcAft>
        <a:defRPr sz="6258">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6258">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Times New Roman" pitchFamily="-105"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p:titleStyle>
    <p:bodyStyle>
      <a:lvl1pPr marL="487672" indent="-487672" algn="l" rtl="0" eaLnBrk="0" fontAlgn="base" hangingPunct="0">
        <a:spcBef>
          <a:spcPct val="20000"/>
        </a:spcBef>
        <a:spcAft>
          <a:spcPct val="0"/>
        </a:spcAft>
        <a:buChar char="•"/>
        <a:defRPr sz="4551">
          <a:solidFill>
            <a:schemeClr val="tx1"/>
          </a:solidFill>
          <a:latin typeface="+mn-lt"/>
          <a:ea typeface="ＭＳ Ｐゴシック" pitchFamily="-112" charset="-128"/>
          <a:cs typeface="ＭＳ Ｐゴシック" pitchFamily="-112" charset="-128"/>
        </a:defRPr>
      </a:lvl1pPr>
      <a:lvl2pPr marL="1056623" indent="-406394" algn="l" rtl="0" eaLnBrk="0" fontAlgn="base" hangingPunct="0">
        <a:spcBef>
          <a:spcPct val="20000"/>
        </a:spcBef>
        <a:spcAft>
          <a:spcPct val="0"/>
        </a:spcAft>
        <a:buChar char="–"/>
        <a:defRPr sz="3982">
          <a:solidFill>
            <a:schemeClr val="tx1"/>
          </a:solidFill>
          <a:latin typeface="+mn-lt"/>
          <a:ea typeface="ＭＳ Ｐゴシック" pitchFamily="-105" charset="-128"/>
        </a:defRPr>
      </a:lvl2pPr>
      <a:lvl3pPr marL="1625575" indent="-325115" algn="l" rtl="0" eaLnBrk="0" fontAlgn="base" hangingPunct="0">
        <a:spcBef>
          <a:spcPct val="20000"/>
        </a:spcBef>
        <a:spcAft>
          <a:spcPct val="0"/>
        </a:spcAft>
        <a:buChar char="•"/>
        <a:defRPr sz="3413">
          <a:solidFill>
            <a:schemeClr val="tx1"/>
          </a:solidFill>
          <a:latin typeface="+mn-lt"/>
          <a:ea typeface="ＭＳ Ｐゴシック" charset="0"/>
          <a:cs typeface="Geneva" charset="0"/>
        </a:defRPr>
      </a:lvl3pPr>
      <a:lvl4pPr marL="2275804" indent="-325115" algn="l" rtl="0" eaLnBrk="0" fontAlgn="base" hangingPunct="0">
        <a:spcBef>
          <a:spcPct val="20000"/>
        </a:spcBef>
        <a:spcAft>
          <a:spcPct val="0"/>
        </a:spcAft>
        <a:buChar char="–"/>
        <a:defRPr sz="2844">
          <a:solidFill>
            <a:schemeClr val="tx1"/>
          </a:solidFill>
          <a:latin typeface="+mn-lt"/>
          <a:ea typeface="Geneva" charset="-128"/>
          <a:cs typeface="Geneva" charset="0"/>
        </a:defRPr>
      </a:lvl4pPr>
      <a:lvl5pPr marL="2926034" indent="-325115" algn="l" rtl="0" eaLnBrk="0" fontAlgn="base" hangingPunct="0">
        <a:spcBef>
          <a:spcPct val="20000"/>
        </a:spcBef>
        <a:spcAft>
          <a:spcPct val="0"/>
        </a:spcAft>
        <a:buChar char="»"/>
        <a:defRPr sz="2844">
          <a:solidFill>
            <a:schemeClr val="tx1"/>
          </a:solidFill>
          <a:latin typeface="+mn-lt"/>
          <a:ea typeface="Geneva" charset="-128"/>
          <a:cs typeface="Geneva" charset="0"/>
        </a:defRPr>
      </a:lvl5pPr>
      <a:lvl6pPr marL="3576264" indent="-325115" algn="l" rtl="0" fontAlgn="base">
        <a:spcBef>
          <a:spcPct val="20000"/>
        </a:spcBef>
        <a:spcAft>
          <a:spcPct val="0"/>
        </a:spcAft>
        <a:buChar char="»"/>
        <a:defRPr sz="2844">
          <a:solidFill>
            <a:schemeClr val="tx1"/>
          </a:solidFill>
          <a:latin typeface="+mn-lt"/>
          <a:ea typeface="ＭＳ Ｐゴシック" pitchFamily="-105" charset="-128"/>
        </a:defRPr>
      </a:lvl6pPr>
      <a:lvl7pPr marL="4226494" indent="-325115" algn="l" rtl="0" fontAlgn="base">
        <a:spcBef>
          <a:spcPct val="20000"/>
        </a:spcBef>
        <a:spcAft>
          <a:spcPct val="0"/>
        </a:spcAft>
        <a:buChar char="»"/>
        <a:defRPr sz="2844">
          <a:solidFill>
            <a:schemeClr val="tx1"/>
          </a:solidFill>
          <a:latin typeface="+mn-lt"/>
          <a:ea typeface="ＭＳ Ｐゴシック" pitchFamily="-105" charset="-128"/>
        </a:defRPr>
      </a:lvl7pPr>
      <a:lvl8pPr marL="4876724" indent="-325115" algn="l" rtl="0" fontAlgn="base">
        <a:spcBef>
          <a:spcPct val="20000"/>
        </a:spcBef>
        <a:spcAft>
          <a:spcPct val="0"/>
        </a:spcAft>
        <a:buChar char="»"/>
        <a:defRPr sz="2844">
          <a:solidFill>
            <a:schemeClr val="tx1"/>
          </a:solidFill>
          <a:latin typeface="+mn-lt"/>
          <a:ea typeface="ＭＳ Ｐゴシック" pitchFamily="-105" charset="-128"/>
        </a:defRPr>
      </a:lvl8pPr>
      <a:lvl9pPr marL="5526954" indent="-325115" algn="l" rtl="0" fontAlgn="base">
        <a:spcBef>
          <a:spcPct val="20000"/>
        </a:spcBef>
        <a:spcAft>
          <a:spcPct val="0"/>
        </a:spcAft>
        <a:buChar char="»"/>
        <a:defRPr sz="2844">
          <a:solidFill>
            <a:schemeClr val="tx1"/>
          </a:solidFill>
          <a:latin typeface="+mn-lt"/>
          <a:ea typeface="ＭＳ Ｐゴシック" pitchFamily="-105" charset="-128"/>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5549619"/>
            <a:ext cx="4836160" cy="4194951"/>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3982">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3982">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3982">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3982">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982">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982">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982">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50240" y="395113"/>
            <a:ext cx="11704320" cy="162108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50240" y="2275841"/>
            <a:ext cx="11704320" cy="64436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50240" y="8886613"/>
            <a:ext cx="303445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22">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22">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9320107" y="8886613"/>
            <a:ext cx="303445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22">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016784267"/>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6258">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50230"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6pPr>
      <a:lvl7pPr marL="1300460"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7pPr>
      <a:lvl8pPr marL="1950690"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8pPr>
      <a:lvl9pPr marL="2600919" algn="ctr" rtl="0" fontAlgn="base">
        <a:spcBef>
          <a:spcPct val="0"/>
        </a:spcBef>
        <a:spcAft>
          <a:spcPct val="0"/>
        </a:spcAft>
        <a:defRPr sz="6258">
          <a:solidFill>
            <a:schemeClr val="tx2"/>
          </a:solidFill>
          <a:effectLst>
            <a:outerShdw blurRad="38100" dist="38100" dir="2700000" algn="tl">
              <a:srgbClr val="000000"/>
            </a:outerShdw>
          </a:effectLst>
          <a:latin typeface="Arial" pitchFamily="-111" charset="0"/>
        </a:defRPr>
      </a:lvl9pPr>
    </p:titleStyle>
    <p:bodyStyle>
      <a:lvl1pPr marL="487672" indent="-487672" algn="l" rtl="0" eaLnBrk="0" fontAlgn="base" hangingPunct="0">
        <a:spcBef>
          <a:spcPct val="20000"/>
        </a:spcBef>
        <a:spcAft>
          <a:spcPct val="0"/>
        </a:spcAft>
        <a:buClr>
          <a:schemeClr val="hlink"/>
        </a:buClr>
        <a:buSzPct val="75000"/>
        <a:buFont typeface="Wingdings" charset="0"/>
        <a:buChar char="l"/>
        <a:defRPr sz="4551">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056623" indent="-406394" algn="l" rtl="0" eaLnBrk="0" fontAlgn="base" hangingPunct="0">
        <a:spcBef>
          <a:spcPct val="20000"/>
        </a:spcBef>
        <a:spcAft>
          <a:spcPct val="0"/>
        </a:spcAft>
        <a:buClr>
          <a:schemeClr val="tx2"/>
        </a:buClr>
        <a:buSzPct val="75000"/>
        <a:buFont typeface="Wingdings" charset="0"/>
        <a:buChar char="l"/>
        <a:defRPr sz="3982">
          <a:solidFill>
            <a:schemeClr val="tx1"/>
          </a:solidFill>
          <a:effectLst>
            <a:outerShdw blurRad="38100" dist="38100" dir="2700000" algn="tl">
              <a:srgbClr val="000000"/>
            </a:outerShdw>
          </a:effectLst>
          <a:latin typeface="+mn-lt"/>
          <a:ea typeface="ＭＳ Ｐゴシック" pitchFamily="-111" charset="-128"/>
        </a:defRPr>
      </a:lvl2pPr>
      <a:lvl3pPr marL="1625575" indent="-325115" algn="l" rtl="0" eaLnBrk="0" fontAlgn="base" hangingPunct="0">
        <a:spcBef>
          <a:spcPct val="20000"/>
        </a:spcBef>
        <a:spcAft>
          <a:spcPct val="0"/>
        </a:spcAft>
        <a:buClr>
          <a:schemeClr val="accent2"/>
        </a:buClr>
        <a:buSzPct val="75000"/>
        <a:buFont typeface="Wingdings" charset="0"/>
        <a:buChar char="l"/>
        <a:defRPr sz="3413">
          <a:solidFill>
            <a:schemeClr val="tx1"/>
          </a:solidFill>
          <a:effectLst>
            <a:outerShdw blurRad="38100" dist="38100" dir="2700000" algn="tl">
              <a:srgbClr val="000000"/>
            </a:outerShdw>
          </a:effectLst>
          <a:latin typeface="+mn-lt"/>
          <a:ea typeface="ＭＳ Ｐゴシック" charset="0"/>
          <a:cs typeface="Geneva" charset="0"/>
        </a:defRPr>
      </a:lvl3pPr>
      <a:lvl4pPr marL="2275804" indent="-325115" algn="l" rtl="0" eaLnBrk="0" fontAlgn="base" hangingPunct="0">
        <a:spcBef>
          <a:spcPct val="20000"/>
        </a:spcBef>
        <a:spcAft>
          <a:spcPct val="0"/>
        </a:spcAft>
        <a:buClr>
          <a:schemeClr val="folHlink"/>
        </a:buClr>
        <a:buSzPct val="75000"/>
        <a:buFont typeface="Wingdings" charset="0"/>
        <a:buChar char="l"/>
        <a:defRPr sz="2844">
          <a:solidFill>
            <a:schemeClr val="tx1"/>
          </a:solidFill>
          <a:effectLst>
            <a:outerShdw blurRad="38100" dist="38100" dir="2700000" algn="tl">
              <a:srgbClr val="000000"/>
            </a:outerShdw>
          </a:effectLst>
          <a:latin typeface="+mn-lt"/>
          <a:ea typeface="Geneva" charset="-128"/>
          <a:cs typeface="Geneva" charset="0"/>
        </a:defRPr>
      </a:lvl4pPr>
      <a:lvl5pPr marL="2926034" indent="-325115" algn="l" rtl="0" eaLnBrk="0" fontAlgn="base" hangingPunct="0">
        <a:spcBef>
          <a:spcPct val="20000"/>
        </a:spcBef>
        <a:spcAft>
          <a:spcPct val="0"/>
        </a:spcAft>
        <a:buClr>
          <a:schemeClr val="tx1"/>
        </a:buClr>
        <a:buSzPct val="75000"/>
        <a:buFont typeface="Wingdings" charset="0"/>
        <a:buChar char="l"/>
        <a:defRPr sz="2844">
          <a:solidFill>
            <a:schemeClr val="tx1"/>
          </a:solidFill>
          <a:effectLst>
            <a:outerShdw blurRad="38100" dist="38100" dir="2700000" algn="tl">
              <a:srgbClr val="000000"/>
            </a:outerShdw>
          </a:effectLst>
          <a:latin typeface="+mn-lt"/>
          <a:ea typeface="Geneva" charset="-128"/>
          <a:cs typeface="Geneva" charset="0"/>
        </a:defRPr>
      </a:lvl5pPr>
      <a:lvl6pPr marL="3576264" indent="-325115"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6pPr>
      <a:lvl7pPr marL="4226494" indent="-325115"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7pPr>
      <a:lvl8pPr marL="4876724" indent="-325115"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8pPr>
      <a:lvl9pPr marL="5526954" indent="-325115" algn="l" rtl="0" fontAlgn="base">
        <a:spcBef>
          <a:spcPct val="20000"/>
        </a:spcBef>
        <a:spcAft>
          <a:spcPct val="0"/>
        </a:spcAft>
        <a:buClr>
          <a:schemeClr val="tx1"/>
        </a:buClr>
        <a:buSzPct val="75000"/>
        <a:buFont typeface="Wingdings" pitchFamily="-111" charset="2"/>
        <a:buChar char="l"/>
        <a:defRPr sz="2844">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54187" y="63218"/>
            <a:ext cx="12900942" cy="162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975360" y="2817707"/>
            <a:ext cx="11054080" cy="585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75360"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991">
                <a:solidFill>
                  <a:srgbClr val="000000"/>
                </a:solidFill>
                <a:latin typeface="Times New Roman" pitchFamily="-111" charset="0"/>
                <a:ea typeface="+mn-ea"/>
                <a:cs typeface="+mn-cs"/>
              </a:defRPr>
            </a:lvl1pPr>
          </a:lstStyle>
          <a:p>
            <a:pPr defTabSz="1300460" eaLnBrk="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443307" y="8886613"/>
            <a:ext cx="4118187"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991">
                <a:solidFill>
                  <a:srgbClr val="000000"/>
                </a:solidFill>
                <a:latin typeface="Times New Roman" pitchFamily="-111" charset="0"/>
                <a:ea typeface="+mn-ea"/>
                <a:cs typeface="+mn-cs"/>
              </a:defRPr>
            </a:lvl1pPr>
          </a:lstStyle>
          <a:p>
            <a:pPr defTabSz="1300460" eaLnBrk="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9320107" y="8886613"/>
            <a:ext cx="2709333" cy="6502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991">
                <a:solidFill>
                  <a:srgbClr val="000000"/>
                </a:solidFill>
                <a:latin typeface="Times New Roman" charset="0"/>
              </a:defRPr>
            </a:lvl1pPr>
          </a:lstStyle>
          <a:p>
            <a:pPr defTabSz="1300460" eaLnBrk="0" fontAlgn="base">
              <a:spcBef>
                <a:spcPct val="0"/>
              </a:spcBef>
              <a:spcAft>
                <a:spcPct val="0"/>
              </a:spcAft>
              <a:defRPr/>
            </a:pPr>
            <a:fld id="{C7FCEC4A-0619-534F-AB0C-4C4D1986DF16}" type="slidenum">
              <a:rPr lang="en-US">
                <a:ea typeface="ＭＳ Ｐゴシック" charset="0"/>
                <a:cs typeface="ＭＳ Ｐゴシック" charset="0"/>
              </a:rPr>
              <a:pPr defTabSz="1300460" eaLnBrk="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15178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sldNum="0" hdr="0" ftr="0" dt="0"/>
  <p:txStyles>
    <p:titleStyle>
      <a:lvl1pPr algn="ctr" rtl="0" eaLnBrk="0" fontAlgn="base" hangingPunct="0">
        <a:spcBef>
          <a:spcPct val="0"/>
        </a:spcBef>
        <a:spcAft>
          <a:spcPct val="0"/>
        </a:spcAft>
        <a:defRPr sz="6258">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6258">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6258">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6258">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6258">
          <a:solidFill>
            <a:schemeClr val="bg1"/>
          </a:solidFill>
          <a:latin typeface="Arial" charset="0"/>
          <a:ea typeface="ＭＳ Ｐゴシック" pitchFamily="-108" charset="-128"/>
          <a:cs typeface="ＭＳ Ｐゴシック" pitchFamily="-108" charset="-128"/>
        </a:defRPr>
      </a:lvl5pPr>
      <a:lvl6pPr marL="650230" algn="ctr" rtl="0" eaLnBrk="0" fontAlgn="base" hangingPunct="0">
        <a:spcBef>
          <a:spcPct val="0"/>
        </a:spcBef>
        <a:spcAft>
          <a:spcPct val="0"/>
        </a:spcAft>
        <a:defRPr sz="6258">
          <a:solidFill>
            <a:schemeClr val="tx2"/>
          </a:solidFill>
          <a:latin typeface="Times New Roman" pitchFamily="-112" charset="0"/>
        </a:defRPr>
      </a:lvl6pPr>
      <a:lvl7pPr marL="1300460" algn="ctr" rtl="0" eaLnBrk="0" fontAlgn="base" hangingPunct="0">
        <a:spcBef>
          <a:spcPct val="0"/>
        </a:spcBef>
        <a:spcAft>
          <a:spcPct val="0"/>
        </a:spcAft>
        <a:defRPr sz="6258">
          <a:solidFill>
            <a:schemeClr val="tx2"/>
          </a:solidFill>
          <a:latin typeface="Times New Roman" pitchFamily="-112" charset="0"/>
        </a:defRPr>
      </a:lvl7pPr>
      <a:lvl8pPr marL="1950690" algn="ctr" rtl="0" eaLnBrk="0" fontAlgn="base" hangingPunct="0">
        <a:spcBef>
          <a:spcPct val="0"/>
        </a:spcBef>
        <a:spcAft>
          <a:spcPct val="0"/>
        </a:spcAft>
        <a:defRPr sz="6258">
          <a:solidFill>
            <a:schemeClr val="tx2"/>
          </a:solidFill>
          <a:latin typeface="Times New Roman" pitchFamily="-112" charset="0"/>
        </a:defRPr>
      </a:lvl8pPr>
      <a:lvl9pPr marL="2600919" algn="ctr" rtl="0" eaLnBrk="0" fontAlgn="base" hangingPunct="0">
        <a:spcBef>
          <a:spcPct val="0"/>
        </a:spcBef>
        <a:spcAft>
          <a:spcPct val="0"/>
        </a:spcAft>
        <a:defRPr sz="6258">
          <a:solidFill>
            <a:schemeClr val="tx2"/>
          </a:solidFill>
          <a:latin typeface="Times New Roman" pitchFamily="-112" charset="0"/>
        </a:defRPr>
      </a:lvl9pPr>
    </p:titleStyle>
    <p:bodyStyle>
      <a:lvl1pPr marL="487672" indent="-487672" algn="l" rtl="0" eaLnBrk="0" fontAlgn="base" hangingPunct="0">
        <a:spcBef>
          <a:spcPct val="20000"/>
        </a:spcBef>
        <a:spcAft>
          <a:spcPct val="0"/>
        </a:spcAft>
        <a:buChar char="•"/>
        <a:defRPr sz="4551">
          <a:solidFill>
            <a:schemeClr val="bg1"/>
          </a:solidFill>
          <a:latin typeface="Arial"/>
          <a:ea typeface="ＭＳ Ｐゴシック" pitchFamily="-108" charset="-128"/>
          <a:cs typeface="Arial"/>
        </a:defRPr>
      </a:lvl1pPr>
      <a:lvl2pPr marL="1056623" indent="-406394" algn="l" rtl="0" eaLnBrk="0" fontAlgn="base" hangingPunct="0">
        <a:spcBef>
          <a:spcPct val="20000"/>
        </a:spcBef>
        <a:spcAft>
          <a:spcPct val="0"/>
        </a:spcAft>
        <a:buChar char="–"/>
        <a:defRPr sz="3982">
          <a:solidFill>
            <a:schemeClr val="bg1"/>
          </a:solidFill>
          <a:latin typeface="Arial"/>
          <a:ea typeface="ＭＳ Ｐゴシック" pitchFamily="-112" charset="-128"/>
          <a:cs typeface="Arial"/>
        </a:defRPr>
      </a:lvl2pPr>
      <a:lvl3pPr marL="1625575" indent="-325115" algn="l" rtl="0" eaLnBrk="0" fontAlgn="base" hangingPunct="0">
        <a:spcBef>
          <a:spcPct val="20000"/>
        </a:spcBef>
        <a:spcAft>
          <a:spcPct val="0"/>
        </a:spcAft>
        <a:buChar char="•"/>
        <a:defRPr sz="3413">
          <a:solidFill>
            <a:schemeClr val="bg1"/>
          </a:solidFill>
          <a:latin typeface="Arial"/>
          <a:ea typeface="ＭＳ Ｐゴシック" charset="0"/>
          <a:cs typeface="Arial"/>
        </a:defRPr>
      </a:lvl3pPr>
      <a:lvl4pPr marL="2275804" indent="-325115" algn="l" rtl="0" eaLnBrk="0" fontAlgn="base" hangingPunct="0">
        <a:spcBef>
          <a:spcPct val="20000"/>
        </a:spcBef>
        <a:spcAft>
          <a:spcPct val="0"/>
        </a:spcAft>
        <a:buChar char="–"/>
        <a:defRPr sz="2844">
          <a:solidFill>
            <a:schemeClr val="bg1"/>
          </a:solidFill>
          <a:latin typeface="Arial"/>
          <a:ea typeface="Geneva" charset="-128"/>
          <a:cs typeface="Arial"/>
        </a:defRPr>
      </a:lvl4pPr>
      <a:lvl5pPr marL="2926034" indent="-325115" algn="l" rtl="0" eaLnBrk="0" fontAlgn="base" hangingPunct="0">
        <a:spcBef>
          <a:spcPct val="20000"/>
        </a:spcBef>
        <a:spcAft>
          <a:spcPct val="0"/>
        </a:spcAft>
        <a:buChar char="»"/>
        <a:defRPr sz="2844">
          <a:solidFill>
            <a:schemeClr val="bg1"/>
          </a:solidFill>
          <a:latin typeface="Arial"/>
          <a:ea typeface="ＭＳ Ｐゴシック" charset="-128"/>
          <a:cs typeface="Arial"/>
        </a:defRPr>
      </a:lvl5pPr>
      <a:lvl6pPr marL="3576264" indent="-325115" algn="l" rtl="0" eaLnBrk="0" fontAlgn="base" hangingPunct="0">
        <a:spcBef>
          <a:spcPct val="20000"/>
        </a:spcBef>
        <a:spcAft>
          <a:spcPct val="0"/>
        </a:spcAft>
        <a:buChar char="»"/>
        <a:defRPr sz="2844">
          <a:solidFill>
            <a:schemeClr val="tx1"/>
          </a:solidFill>
          <a:latin typeface="+mn-lt"/>
          <a:ea typeface="ＭＳ Ｐゴシック" pitchFamily="-112" charset="-128"/>
        </a:defRPr>
      </a:lvl6pPr>
      <a:lvl7pPr marL="4226494" indent="-325115" algn="l" rtl="0" eaLnBrk="0" fontAlgn="base" hangingPunct="0">
        <a:spcBef>
          <a:spcPct val="20000"/>
        </a:spcBef>
        <a:spcAft>
          <a:spcPct val="0"/>
        </a:spcAft>
        <a:buChar char="»"/>
        <a:defRPr sz="2844">
          <a:solidFill>
            <a:schemeClr val="tx1"/>
          </a:solidFill>
          <a:latin typeface="+mn-lt"/>
          <a:ea typeface="ＭＳ Ｐゴシック" pitchFamily="-112" charset="-128"/>
        </a:defRPr>
      </a:lvl7pPr>
      <a:lvl8pPr marL="4876724" indent="-325115" algn="l" rtl="0" eaLnBrk="0" fontAlgn="base" hangingPunct="0">
        <a:spcBef>
          <a:spcPct val="20000"/>
        </a:spcBef>
        <a:spcAft>
          <a:spcPct val="0"/>
        </a:spcAft>
        <a:buChar char="»"/>
        <a:defRPr sz="2844">
          <a:solidFill>
            <a:schemeClr val="tx1"/>
          </a:solidFill>
          <a:latin typeface="+mn-lt"/>
          <a:ea typeface="ＭＳ Ｐゴシック" pitchFamily="-112" charset="-128"/>
        </a:defRPr>
      </a:lvl8pPr>
      <a:lvl9pPr marL="5526954" indent="-325115" algn="l" rtl="0" eaLnBrk="0" fontAlgn="base" hangingPunct="0">
        <a:spcBef>
          <a:spcPct val="20000"/>
        </a:spcBef>
        <a:spcAft>
          <a:spcPct val="0"/>
        </a:spcAft>
        <a:buChar char="»"/>
        <a:defRPr sz="2844">
          <a:solidFill>
            <a:schemeClr val="tx1"/>
          </a:solidFill>
          <a:latin typeface="+mn-lt"/>
          <a:ea typeface="ＭＳ Ｐゴシック" pitchFamily="-112" charset="-128"/>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w="38100">
            <a:noFill/>
            <a:miter lim="800000"/>
            <a:headEnd/>
            <a:tailEnd/>
          </a:ln>
        </p:spPr>
      </p:pic>
      <p:sp>
        <p:nvSpPr>
          <p:cNvPr id="1057795" name="Rectangle 3"/>
          <p:cNvSpPr>
            <a:spLocks noGrp="1" noChangeArrowheads="1"/>
          </p:cNvSpPr>
          <p:nvPr>
            <p:ph type="title"/>
          </p:nvPr>
        </p:nvSpPr>
        <p:spPr>
          <a:xfrm>
            <a:off x="1" y="0"/>
            <a:ext cx="5008418" cy="1163782"/>
          </a:xfrm>
          <a:solidFill>
            <a:schemeClr val="bg1"/>
          </a:solidFill>
        </p:spPr>
        <p:txBody>
          <a:bodyPr/>
          <a:lstStyle/>
          <a:p>
            <a:pPr eaLnBrk="1" hangingPunct="1"/>
            <a:r>
              <a:rPr lang="en-US" sz="4800" b="1" dirty="0">
                <a:solidFill>
                  <a:srgbClr val="FFFFFF"/>
                </a:solidFill>
                <a:latin typeface="Arial" charset="0"/>
                <a:ea typeface="ＭＳ Ｐゴシック" charset="-128"/>
              </a:rPr>
              <a:t>After Acts 28…</a:t>
            </a:r>
          </a:p>
        </p:txBody>
      </p:sp>
      <p:sp>
        <p:nvSpPr>
          <p:cNvPr id="488454" name="AutoShape 6"/>
          <p:cNvSpPr>
            <a:spLocks noChangeArrowheads="1"/>
          </p:cNvSpPr>
          <p:nvPr/>
        </p:nvSpPr>
        <p:spPr bwMode="auto">
          <a:xfrm rot="21468871" flipH="1">
            <a:off x="35868" y="2440966"/>
            <a:ext cx="6014720" cy="1995876"/>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defRPr/>
            </a:pPr>
            <a:endParaRPr lang="en-US" sz="3413" kern="1200" spc="0">
              <a:solidFill>
                <a:srgbClr val="EAEAEA"/>
              </a:solidFill>
              <a:latin typeface="Times New Roman" charset="0"/>
              <a:ea typeface="ＭＳ Ｐゴシック" charset="-128"/>
            </a:endParaRPr>
          </a:p>
        </p:txBody>
      </p:sp>
      <p:sp>
        <p:nvSpPr>
          <p:cNvPr id="488455" name="Text Box 7"/>
          <p:cNvSpPr txBox="1">
            <a:spLocks noChangeArrowheads="1"/>
          </p:cNvSpPr>
          <p:nvPr/>
        </p:nvSpPr>
        <p:spPr bwMode="auto">
          <a:xfrm>
            <a:off x="13068018" y="0"/>
            <a:ext cx="1061509" cy="61754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1300460" eaLnBrk="0" fontAlgn="base">
              <a:spcBef>
                <a:spcPct val="0"/>
              </a:spcBef>
              <a:spcAft>
                <a:spcPct val="0"/>
              </a:spcAft>
              <a:defRPr/>
            </a:pPr>
            <a:r>
              <a:rPr lang="en-US" sz="3413" b="1" kern="1200" spc="0">
                <a:solidFill>
                  <a:srgbClr val="FFFFFF"/>
                </a:solidFill>
                <a:latin typeface="Arial" pitchFamily="-105" charset="0"/>
                <a:ea typeface="ＭＳ Ｐゴシック" pitchFamily="-105" charset="-128"/>
                <a:cs typeface="ＭＳ Ｐゴシック" pitchFamily="-105" charset="-128"/>
              </a:rPr>
              <a:t>154f</a:t>
            </a:r>
          </a:p>
        </p:txBody>
      </p:sp>
      <p:sp>
        <p:nvSpPr>
          <p:cNvPr id="2" name="Did Paul go to Spain?">
            <a:extLst>
              <a:ext uri="{FF2B5EF4-FFF2-40B4-BE49-F238E27FC236}">
                <a16:creationId xmlns:a16="http://schemas.microsoft.com/office/drawing/2014/main" id="{0DDEA1A5-20B8-C43B-B459-A2B3D7290644}"/>
              </a:ext>
            </a:extLst>
          </p:cNvPr>
          <p:cNvSpPr txBox="1">
            <a:spLocks/>
          </p:cNvSpPr>
          <p:nvPr/>
        </p:nvSpPr>
        <p:spPr bwMode="auto">
          <a:xfrm>
            <a:off x="387280" y="5961602"/>
            <a:ext cx="11933846" cy="1596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563541" rtl="0" eaLnBrk="0" fontAlgn="base" hangingPunct="0">
              <a:spcBef>
                <a:spcPct val="0"/>
              </a:spcBef>
              <a:spcAft>
                <a:spcPct val="0"/>
              </a:spcAft>
              <a:defRPr sz="10175" spc="-203">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r>
              <a:rPr lang="en-US" sz="7200" b="1">
                <a:latin typeface="Arial" charset="0"/>
                <a:ea typeface="ＭＳ Ｐゴシック" charset="-128"/>
              </a:rPr>
              <a:t>Did Paul Go to Spain?</a:t>
            </a:r>
          </a:p>
        </p:txBody>
      </p:sp>
      <p:sp>
        <p:nvSpPr>
          <p:cNvPr id="3" name="TextBox 2">
            <a:extLst>
              <a:ext uri="{FF2B5EF4-FFF2-40B4-BE49-F238E27FC236}">
                <a16:creationId xmlns:a16="http://schemas.microsoft.com/office/drawing/2014/main" id="{825EB924-53C9-9277-85E1-A79FF1596C51}"/>
              </a:ext>
            </a:extLst>
          </p:cNvPr>
          <p:cNvSpPr txBox="1"/>
          <p:nvPr/>
        </p:nvSpPr>
        <p:spPr>
          <a:xfrm>
            <a:off x="2469139" y="820883"/>
            <a:ext cx="1601336" cy="3770263"/>
          </a:xfrm>
          <a:prstGeom prst="rect">
            <a:avLst/>
          </a:prstGeom>
          <a:noFill/>
        </p:spPr>
        <p:txBody>
          <a:bodyPr wrap="none" rtlCol="0">
            <a:spAutoFit/>
          </a:bodyPr>
          <a:lstStyle/>
          <a:p>
            <a:r>
              <a:rPr lang="en-US" sz="23900" b="1">
                <a:solidFill>
                  <a:srgbClr val="FF0000"/>
                </a:solidFill>
              </a:rPr>
              <a:t>?</a:t>
            </a:r>
          </a:p>
        </p:txBody>
      </p:sp>
      <p:sp>
        <p:nvSpPr>
          <p:cNvPr id="4" name="Rectangle 3">
            <a:extLst>
              <a:ext uri="{FF2B5EF4-FFF2-40B4-BE49-F238E27FC236}">
                <a16:creationId xmlns:a16="http://schemas.microsoft.com/office/drawing/2014/main" id="{1400ED94-1EE0-56AD-1ABD-8B82E70E1C36}"/>
              </a:ext>
            </a:extLst>
          </p:cNvPr>
          <p:cNvSpPr>
            <a:spLocks noChangeArrowheads="1"/>
          </p:cNvSpPr>
          <p:nvPr/>
        </p:nvSpPr>
        <p:spPr bwMode="auto">
          <a:xfrm>
            <a:off x="0" y="8220717"/>
            <a:ext cx="13004800" cy="1532883"/>
          </a:xfrm>
          <a:prstGeom prst="rect">
            <a:avLst/>
          </a:prstGeom>
          <a:solidFill>
            <a:srgbClr val="000514"/>
          </a:solidFill>
          <a:ln w="9525">
            <a:noFill/>
            <a:miter lim="800000"/>
            <a:headEnd/>
            <a:tailEnd/>
          </a:ln>
          <a:effectLst/>
        </p:spPr>
        <p:txBody>
          <a:bodyPr lIns="91430" tIns="45715" rIns="91430" bIns="45715" anchor="ctr"/>
          <a:lstStyle/>
          <a:p>
            <a:pPr algn="ctr" defTabSz="914300" fontAlgn="base">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Taught by Dr. Mark DeNeui </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Rooted Conference, Malaga, Spain • 2 January 2026</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Did Paul Go to Spain? Searching for Clues…"/>
          <p:cNvSpPr txBox="1"/>
          <p:nvPr/>
        </p:nvSpPr>
        <p:spPr>
          <a:xfrm>
            <a:off x="1111558" y="851538"/>
            <a:ext cx="10823284"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200" b="1" spc="-42">
                <a:solidFill>
                  <a:srgbClr val="0433FF"/>
                </a:solidFill>
              </a:defRPr>
            </a:lvl1pPr>
          </a:lstStyle>
          <a:p>
            <a:r>
              <a:rPr sz="4800">
                <a:solidFill>
                  <a:schemeClr val="bg1"/>
                </a:solidFill>
              </a:rPr>
              <a:t>Did Paul Go to Spain? Searching for Clues…</a:t>
            </a:r>
          </a:p>
        </p:txBody>
      </p:sp>
      <p:pic>
        <p:nvPicPr>
          <p:cNvPr id="225" name="1-the-adventures-of-sherlock-holmes-everett.jpg" descr="1-the-adventures-of-sherlock-holmes-everet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719" y="2664788"/>
            <a:ext cx="4065308" cy="5053560"/>
          </a:xfrm>
          <a:prstGeom prst="rect">
            <a:avLst/>
          </a:prstGeom>
          <a:ln w="12700">
            <a:miter lim="400000"/>
          </a:ln>
        </p:spPr>
      </p:pic>
      <p:sp>
        <p:nvSpPr>
          <p:cNvPr id="226" name="Clues from Paul before visiting Rome…"/>
          <p:cNvSpPr txBox="1"/>
          <p:nvPr/>
        </p:nvSpPr>
        <p:spPr>
          <a:xfrm>
            <a:off x="4691206" y="3037132"/>
            <a:ext cx="8145440" cy="4308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326571" indent="-326571">
              <a:buClr>
                <a:schemeClr val="accent1"/>
              </a:buClr>
              <a:buSzPct val="100000"/>
              <a:buChar char="•"/>
              <a:defRPr sz="3500" spc="-35">
                <a:solidFill>
                  <a:srgbClr val="0433FF"/>
                </a:solidFill>
              </a:defRPr>
            </a:pPr>
            <a:r>
              <a:rPr sz="4000" b="1">
                <a:solidFill>
                  <a:schemeClr val="bg1"/>
                </a:solidFill>
              </a:rPr>
              <a:t>Clues from Paul before visiting Rome</a:t>
            </a:r>
          </a:p>
          <a:p>
            <a:pPr marL="326571" indent="-326571">
              <a:buClr>
                <a:schemeClr val="accent1"/>
              </a:buClr>
              <a:buSzPct val="100000"/>
              <a:buChar char="•"/>
              <a:defRPr sz="3500" spc="-35">
                <a:solidFill>
                  <a:srgbClr val="0433FF"/>
                </a:solidFill>
              </a:defRPr>
            </a:pPr>
            <a:r>
              <a:rPr sz="4000" b="1">
                <a:solidFill>
                  <a:schemeClr val="bg1"/>
                </a:solidFill>
              </a:rPr>
              <a:t>Clues from Paul in Rome</a:t>
            </a:r>
          </a:p>
          <a:p>
            <a:pPr marL="326571" indent="-326571">
              <a:buClr>
                <a:schemeClr val="accent1"/>
              </a:buClr>
              <a:buSzPct val="100000"/>
              <a:buChar char="•"/>
              <a:defRPr sz="3500" spc="-35">
                <a:solidFill>
                  <a:srgbClr val="0433FF"/>
                </a:solidFill>
              </a:defRPr>
            </a:pPr>
            <a:r>
              <a:rPr sz="4000" b="1">
                <a:solidFill>
                  <a:schemeClr val="bg1"/>
                </a:solidFill>
              </a:rPr>
              <a:t>Clues from Paul after Rome</a:t>
            </a:r>
          </a:p>
          <a:p>
            <a:pPr marL="326571" indent="-326571">
              <a:buClr>
                <a:schemeClr val="accent1"/>
              </a:buClr>
              <a:buSzPct val="100000"/>
              <a:buChar char="•"/>
              <a:defRPr sz="3500" spc="-35">
                <a:solidFill>
                  <a:srgbClr val="0433FF"/>
                </a:solidFill>
              </a:defRPr>
            </a:pPr>
            <a:r>
              <a:rPr sz="4000" b="1">
                <a:solidFill>
                  <a:schemeClr val="bg1"/>
                </a:solidFill>
              </a:rPr>
              <a:t>Clues from Paul’s last letter</a:t>
            </a:r>
          </a:p>
          <a:p>
            <a:pPr marL="326571" indent="-326571">
              <a:buClr>
                <a:schemeClr val="accent1"/>
              </a:buClr>
              <a:buSzPct val="100000"/>
              <a:buChar char="•"/>
              <a:defRPr sz="3500" spc="-35">
                <a:solidFill>
                  <a:srgbClr val="0433FF"/>
                </a:solidFill>
              </a:defRPr>
            </a:pPr>
            <a:r>
              <a:rPr sz="4000" b="1">
                <a:solidFill>
                  <a:schemeClr val="bg1"/>
                </a:solidFill>
              </a:rPr>
              <a:t>Clues from Others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lues from Paul before Rome"/>
          <p:cNvSpPr txBox="1">
            <a:spLocks noGrp="1"/>
          </p:cNvSpPr>
          <p:nvPr>
            <p:ph type="title"/>
          </p:nvPr>
        </p:nvSpPr>
        <p:spPr>
          <a:prstGeom prst="rect">
            <a:avLst/>
          </a:prstGeom>
        </p:spPr>
        <p:txBody>
          <a:bodyPr/>
          <a:lstStyle>
            <a:lvl1pPr defTabSz="440266">
              <a:defRPr sz="7950" spc="-158"/>
            </a:lvl1pPr>
          </a:lstStyle>
          <a:p>
            <a:r>
              <a:rPr>
                <a:solidFill>
                  <a:schemeClr val="bg1"/>
                </a:solidFill>
              </a:rPr>
              <a:t>Clues from Paul before Rome</a:t>
            </a:r>
          </a:p>
        </p:txBody>
      </p:sp>
      <p:pic>
        <p:nvPicPr>
          <p:cNvPr id="229" name="sherlock-5.jpg.jpeg" descr="sherlock-5.jpg.jpeg"/>
          <p:cNvPicPr>
            <a:picLocks noChangeAspect="1"/>
          </p:cNvPicPr>
          <p:nvPr/>
        </p:nvPicPr>
        <p:blipFill>
          <a:blip r:embed="rId2"/>
          <a:stretch>
            <a:fillRect/>
          </a:stretch>
        </p:blipFill>
        <p:spPr>
          <a:xfrm>
            <a:off x="4279548" y="560387"/>
            <a:ext cx="4429484" cy="575257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a:noFill/>
          </a:ln>
        </p:spPr>
      </p:pic>
      <p:sp>
        <p:nvSpPr>
          <p:cNvPr id="926721" name="TextBox 4"/>
          <p:cNvSpPr txBox="1">
            <a:spLocks noChangeArrowheads="1"/>
          </p:cNvSpPr>
          <p:nvPr/>
        </p:nvSpPr>
        <p:spPr bwMode="auto">
          <a:xfrm>
            <a:off x="650240" y="2167467"/>
            <a:ext cx="11921067" cy="5461495"/>
          </a:xfrm>
          <a:prstGeom prst="rect">
            <a:avLst/>
          </a:prstGeom>
          <a:noFill/>
          <a:ln>
            <a:noFill/>
          </a:ln>
          <a:effectLst>
            <a:outerShdw blurRad="50800" dist="38100" dir="2700000">
              <a:srgbClr val="000000">
                <a:alpha val="43000"/>
              </a:srgbClr>
            </a:outerShdw>
          </a:effectLst>
        </p:spPr>
        <p:txBody>
          <a:bodyPr>
            <a:prstTxWarp prst="textNoShape">
              <a:avLst/>
            </a:prstTxWarp>
            <a:spAutoFit/>
          </a:bodyPr>
          <a:lstStyle/>
          <a:p>
            <a:pPr algn="ctr" defTabSz="1300460" fontAlgn="base" hangingPunct="1">
              <a:spcBef>
                <a:spcPct val="0"/>
              </a:spcBef>
              <a:spcAft>
                <a:spcPct val="0"/>
              </a:spcAft>
              <a:defRPr/>
            </a:pPr>
            <a:r>
              <a:rPr lang="en-US" sz="4551" b="1" kern="1200" spc="0" baseline="30000" dirty="0">
                <a:solidFill>
                  <a:srgbClr val="FFFFFF"/>
                </a:solidFill>
                <a:effectLst>
                  <a:outerShdw blurRad="50800" dist="38100" dir="2700000">
                    <a:srgbClr val="000000">
                      <a:alpha val="43000"/>
                    </a:srgbClr>
                  </a:outerShdw>
                </a:effectLst>
                <a:latin typeface="Arial" charset="0"/>
                <a:ea typeface="Arial" charset="0"/>
                <a:cs typeface="Arial" charset="0"/>
              </a:rPr>
              <a:t>23 </a:t>
            </a:r>
            <a: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t>But now </a:t>
            </a:r>
            <a:r>
              <a:rPr lang="en-US" sz="4551" b="1" kern="1200" spc="0" dirty="0">
                <a:solidFill>
                  <a:srgbClr val="FFFF00"/>
                </a:solidFill>
                <a:effectLst>
                  <a:outerShdw blurRad="50800" dist="38100" dir="2700000">
                    <a:srgbClr val="000000">
                      <a:alpha val="43000"/>
                    </a:srgbClr>
                  </a:outerShdw>
                </a:effectLst>
                <a:latin typeface="Arial" charset="0"/>
                <a:ea typeface="Arial" charset="0"/>
                <a:cs typeface="Arial" charset="0"/>
              </a:rPr>
              <a:t>I have finished my work in these regions</a:t>
            </a:r>
            <a: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t>, and after all these long years of waiting, I am eager to visit you. </a:t>
            </a:r>
          </a:p>
          <a:p>
            <a:pPr algn="ctr" defTabSz="1300460" fontAlgn="base" hangingPunct="1">
              <a:spcBef>
                <a:spcPct val="0"/>
              </a:spcBef>
              <a:spcAft>
                <a:spcPct val="0"/>
              </a:spcAft>
              <a:defRPr/>
            </a:pPr>
            <a:endParaRPr lang="en-US" sz="4551" b="1" kern="1200" spc="0" baseline="30000" dirty="0">
              <a:solidFill>
                <a:srgbClr val="FFFFFF"/>
              </a:solidFill>
              <a:effectLst>
                <a:outerShdw blurRad="50800" dist="38100" dir="2700000">
                  <a:srgbClr val="000000">
                    <a:alpha val="43000"/>
                  </a:srgbClr>
                </a:outerShdw>
              </a:effectLst>
              <a:latin typeface="Arial" charset="0"/>
              <a:ea typeface="Arial" charset="0"/>
              <a:cs typeface="Arial" charset="0"/>
            </a:endParaRPr>
          </a:p>
          <a:p>
            <a:pPr algn="ctr" defTabSz="1300460" fontAlgn="base" hangingPunct="1">
              <a:spcBef>
                <a:spcPct val="0"/>
              </a:spcBef>
              <a:spcAft>
                <a:spcPct val="0"/>
              </a:spcAft>
              <a:defRPr/>
            </a:pPr>
            <a:r>
              <a:rPr lang="en-US" sz="4551" b="1" kern="1200" spc="0" baseline="30000" dirty="0">
                <a:solidFill>
                  <a:srgbClr val="FFFFFF"/>
                </a:solidFill>
                <a:effectLst>
                  <a:outerShdw blurRad="50800" dist="38100" dir="2700000">
                    <a:srgbClr val="000000">
                      <a:alpha val="43000"/>
                    </a:srgbClr>
                  </a:outerShdw>
                </a:effectLst>
                <a:latin typeface="Arial" charset="0"/>
                <a:ea typeface="Arial" charset="0"/>
                <a:cs typeface="Arial" charset="0"/>
              </a:rPr>
              <a:t>24 </a:t>
            </a:r>
            <a: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t>I am planning to go to </a:t>
            </a:r>
            <a:r>
              <a:rPr lang="en-US" sz="4551" b="1" kern="1200" spc="0" dirty="0">
                <a:solidFill>
                  <a:srgbClr val="FFFF00"/>
                </a:solidFill>
                <a:effectLst>
                  <a:outerShdw blurRad="50800" dist="38100" dir="2700000">
                    <a:srgbClr val="000000">
                      <a:alpha val="43000"/>
                    </a:srgbClr>
                  </a:outerShdw>
                </a:effectLst>
                <a:latin typeface="Arial" charset="0"/>
                <a:ea typeface="Arial" charset="0"/>
                <a:cs typeface="Arial" charset="0"/>
              </a:rPr>
              <a:t>Spain</a:t>
            </a:r>
            <a: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t>, and when I do, I will stop off in Rome. And after I have enjoyed your fellowship for a little while, you can provide for my journey.</a:t>
            </a:r>
          </a:p>
        </p:txBody>
      </p:sp>
      <p:sp>
        <p:nvSpPr>
          <p:cNvPr id="1055748" name="Rectangle 2"/>
          <p:cNvSpPr>
            <a:spLocks noGrp="1" noChangeArrowheads="1"/>
          </p:cNvSpPr>
          <p:nvPr>
            <p:ph type="ctrTitle"/>
          </p:nvPr>
        </p:nvSpPr>
        <p:spPr>
          <a:xfrm>
            <a:off x="1083733" y="216746"/>
            <a:ext cx="11054080" cy="1192107"/>
          </a:xfrm>
          <a:solidFill>
            <a:srgbClr val="481010"/>
          </a:solidFill>
        </p:spPr>
        <p:txBody>
          <a:bodyPr/>
          <a:lstStyle/>
          <a:p>
            <a:pPr eaLnBrk="1" hangingPunct="1"/>
            <a:r>
              <a:rPr lang="en-US" sz="5120" b="1" i="1" dirty="0">
                <a:solidFill>
                  <a:srgbClr val="FFFFFF"/>
                </a:solidFill>
                <a:latin typeface="Arial" charset="0"/>
                <a:ea typeface="Arial" charset="0"/>
                <a:cs typeface="Arial" charset="0"/>
              </a:rPr>
              <a:t>Romans 15:23-24</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w="38100">
            <a:noFill/>
            <a:miter lim="800000"/>
            <a:headEnd/>
            <a:tailEnd/>
          </a:ln>
        </p:spPr>
      </p:pic>
      <p:sp>
        <p:nvSpPr>
          <p:cNvPr id="1057795" name="Rectangle 3"/>
          <p:cNvSpPr>
            <a:spLocks noGrp="1" noChangeArrowheads="1"/>
          </p:cNvSpPr>
          <p:nvPr>
            <p:ph type="title"/>
          </p:nvPr>
        </p:nvSpPr>
        <p:spPr>
          <a:xfrm>
            <a:off x="0" y="433493"/>
            <a:ext cx="9320107" cy="1733973"/>
          </a:xfrm>
          <a:solidFill>
            <a:schemeClr val="bg1"/>
          </a:solidFill>
        </p:spPr>
        <p:txBody>
          <a:bodyPr/>
          <a:lstStyle/>
          <a:p>
            <a:pPr eaLnBrk="1" hangingPunct="1"/>
            <a:r>
              <a:rPr lang="en-US" sz="5689" b="1" dirty="0">
                <a:solidFill>
                  <a:srgbClr val="FFFFFF"/>
                </a:solidFill>
                <a:latin typeface="Arial" charset="0"/>
                <a:ea typeface="ＭＳ Ｐゴシック" charset="-128"/>
              </a:rPr>
              <a:t>Paul</a:t>
            </a:r>
            <a:r>
              <a:rPr lang="fr-FR" altLang="ja-JP" sz="5689" b="1" dirty="0">
                <a:solidFill>
                  <a:srgbClr val="FFFFFF"/>
                </a:solidFill>
                <a:latin typeface="Arial" charset="0"/>
                <a:ea typeface="ＭＳ Ｐゴシック" charset="-128"/>
              </a:rPr>
              <a:t>'</a:t>
            </a:r>
            <a:r>
              <a:rPr lang="en-US" altLang="ja-JP" sz="5689" b="1" dirty="0">
                <a:solidFill>
                  <a:srgbClr val="FFFFFF"/>
                </a:solidFill>
                <a:latin typeface="Arial" charset="0"/>
                <a:ea typeface="ＭＳ Ｐゴシック" charset="-128"/>
              </a:rPr>
              <a:t>s Next Mission Field: Spain (15:23-29)</a:t>
            </a:r>
            <a:endParaRPr lang="en-US" sz="5689" b="1" dirty="0">
              <a:solidFill>
                <a:srgbClr val="FFFFFF"/>
              </a:solidFill>
              <a:latin typeface="Arial" charset="0"/>
              <a:ea typeface="ＭＳ Ｐゴシック" charset="-128"/>
            </a:endParaRPr>
          </a:p>
        </p:txBody>
      </p:sp>
      <p:sp>
        <p:nvSpPr>
          <p:cNvPr id="488454" name="AutoShape 6"/>
          <p:cNvSpPr>
            <a:spLocks noChangeArrowheads="1"/>
          </p:cNvSpPr>
          <p:nvPr/>
        </p:nvSpPr>
        <p:spPr bwMode="auto">
          <a:xfrm rot="21468871" flipH="1">
            <a:off x="993422" y="3646312"/>
            <a:ext cx="6014720" cy="1995876"/>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defRPr/>
            </a:pPr>
            <a:endParaRPr lang="en-US" sz="3413" kern="1200" spc="0">
              <a:solidFill>
                <a:srgbClr val="EAEAEA"/>
              </a:solidFill>
              <a:latin typeface="Times New Roman" charset="0"/>
              <a:ea typeface="ＭＳ Ｐゴシック" charset="-128"/>
            </a:endParaRPr>
          </a:p>
        </p:txBody>
      </p:sp>
      <p:sp>
        <p:nvSpPr>
          <p:cNvPr id="488455" name="Text Box 7"/>
          <p:cNvSpPr txBox="1">
            <a:spLocks noChangeArrowheads="1"/>
          </p:cNvSpPr>
          <p:nvPr/>
        </p:nvSpPr>
        <p:spPr bwMode="auto">
          <a:xfrm>
            <a:off x="13068018" y="0"/>
            <a:ext cx="1061509" cy="61754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1300460" eaLnBrk="0" fontAlgn="base">
              <a:spcBef>
                <a:spcPct val="0"/>
              </a:spcBef>
              <a:spcAft>
                <a:spcPct val="0"/>
              </a:spcAft>
              <a:defRPr/>
            </a:pPr>
            <a:r>
              <a:rPr lang="en-US" sz="3413" b="1" kern="1200" spc="0">
                <a:solidFill>
                  <a:srgbClr val="FFFFFF"/>
                </a:solidFill>
                <a:latin typeface="Arial" pitchFamily="-105" charset="0"/>
                <a:ea typeface="ＭＳ Ｐゴシック" pitchFamily="-105" charset="-128"/>
                <a:cs typeface="ＭＳ Ｐゴシック" pitchFamily="-105" charset="-128"/>
              </a:rPr>
              <a:t>154f</a:t>
            </a:r>
          </a:p>
        </p:txBody>
      </p:sp>
      <p:sp>
        <p:nvSpPr>
          <p:cNvPr id="11" name="Multiply 10"/>
          <p:cNvSpPr/>
          <p:nvPr/>
        </p:nvSpPr>
        <p:spPr bwMode="auto">
          <a:xfrm>
            <a:off x="2167467" y="1625600"/>
            <a:ext cx="4768427" cy="4118187"/>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algn="ctr" defTabSz="1300460" fontAlgn="base" hangingPunct="1">
              <a:spcBef>
                <a:spcPct val="0"/>
              </a:spcBef>
              <a:spcAft>
                <a:spcPct val="0"/>
              </a:spcAft>
              <a:defRPr/>
            </a:pPr>
            <a:endParaRPr lang="en-US" sz="3413" kern="1200" spc="0">
              <a:solidFill>
                <a:srgbClr val="EAEAEA"/>
              </a:solidFill>
              <a:latin typeface="Times New Roman" pitchFamily="-105" charset="0"/>
              <a:ea typeface="ＭＳ Ｐゴシック"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a:noFill/>
          </a:ln>
        </p:spPr>
      </p:pic>
      <p:sp>
        <p:nvSpPr>
          <p:cNvPr id="930817" name="TextBox 4"/>
          <p:cNvSpPr txBox="1">
            <a:spLocks noChangeArrowheads="1"/>
          </p:cNvSpPr>
          <p:nvPr/>
        </p:nvSpPr>
        <p:spPr bwMode="auto">
          <a:xfrm>
            <a:off x="108374" y="1842347"/>
            <a:ext cx="12788053" cy="7795852"/>
          </a:xfrm>
          <a:prstGeom prst="rect">
            <a:avLst/>
          </a:prstGeom>
          <a:noFill/>
          <a:ln>
            <a:noFill/>
          </a:ln>
        </p:spPr>
        <p:txBody>
          <a:bodyPr>
            <a:prstTxWarp prst="textNoShape">
              <a:avLst/>
            </a:prstTxWarp>
            <a:spAutoFit/>
          </a:bodyPr>
          <a:lstStyle/>
          <a:p>
            <a:pPr algn="ctr" defTabSz="1300460" fontAlgn="base" hangingPunct="1">
              <a:spcBef>
                <a:spcPct val="0"/>
              </a:spcBef>
              <a:spcAft>
                <a:spcPct val="0"/>
              </a:spcAft>
              <a:defRPr/>
            </a:pPr>
            <a:r>
              <a:rPr lang="en-US" sz="4551" b="1" kern="1200" spc="0" baseline="30000" dirty="0">
                <a:solidFill>
                  <a:srgbClr val="FFFFFF"/>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25 </a:t>
            </a:r>
            <a:r>
              <a:rPr lang="en-US" sz="4551" b="1" kern="1200" spc="0" dirty="0">
                <a:solidFill>
                  <a:srgbClr val="FFFFFF"/>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But before I come, I must </a:t>
            </a:r>
            <a:r>
              <a:rPr lang="en-US" sz="4551" b="1" kern="1200" spc="0" dirty="0">
                <a:solidFill>
                  <a:srgbClr val="FFFF00"/>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go to Jerusalem </a:t>
            </a:r>
            <a:r>
              <a:rPr lang="en-US" sz="4551" b="1" kern="1200" spc="0" dirty="0">
                <a:solidFill>
                  <a:srgbClr val="FFFFFF"/>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to take a gift to the believers there. </a:t>
            </a:r>
            <a:r>
              <a:rPr lang="en-US" sz="4551" b="1" kern="1200" spc="0" baseline="30000" dirty="0">
                <a:solidFill>
                  <a:srgbClr val="FFFFFF"/>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26 </a:t>
            </a:r>
            <a:r>
              <a:rPr lang="en-US" sz="4551" b="1" kern="1200" spc="0" dirty="0">
                <a:solidFill>
                  <a:srgbClr val="FFFFFF"/>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For you see, the believers in Macedonia and Achaia have eagerly taken up an offering for the poor among the believers in Jerusalem. </a:t>
            </a:r>
            <a:r>
              <a:rPr lang="en-US" sz="4551" b="1" kern="1200" spc="0" baseline="30000" dirty="0">
                <a:solidFill>
                  <a:srgbClr val="FFFFFF"/>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27 </a:t>
            </a:r>
            <a:r>
              <a:rPr lang="en-US" sz="4551" b="1" kern="1200" spc="0" dirty="0">
                <a:solidFill>
                  <a:srgbClr val="FFFFFF"/>
                </a:solidFill>
                <a:effectLst>
                  <a:glow rad="139700">
                    <a:srgbClr val="000000">
                      <a:satMod val="175000"/>
                      <a:alpha val="40000"/>
                    </a:srgbClr>
                  </a:glow>
                  <a:outerShdw blurRad="50800" dist="38100" dir="2700000">
                    <a:srgbClr val="000000">
                      <a:alpha val="43000"/>
                    </a:srgbClr>
                  </a:outerShdw>
                </a:effectLst>
                <a:latin typeface="Arial" charset="0"/>
                <a:ea typeface="Arial" charset="0"/>
                <a:cs typeface="Arial" charset="0"/>
              </a:rPr>
              <a:t>They were glad to do this because they feel they owe a real debt to them. Since the Gentiles received the spiritual blessings of the Good News from the believers in Jerusalem, they feel the least they can do in return is to help them financially. </a:t>
            </a:r>
          </a:p>
        </p:txBody>
      </p:sp>
      <p:sp>
        <p:nvSpPr>
          <p:cNvPr id="1059844" name="Rectangle 2"/>
          <p:cNvSpPr>
            <a:spLocks noGrp="1" noChangeArrowheads="1"/>
          </p:cNvSpPr>
          <p:nvPr>
            <p:ph type="ctrTitle"/>
          </p:nvPr>
        </p:nvSpPr>
        <p:spPr>
          <a:xfrm>
            <a:off x="1083733" y="216746"/>
            <a:ext cx="11054080" cy="1192107"/>
          </a:xfrm>
          <a:solidFill>
            <a:srgbClr val="006600"/>
          </a:solidFill>
        </p:spPr>
        <p:txBody>
          <a:bodyPr/>
          <a:lstStyle/>
          <a:p>
            <a:pPr eaLnBrk="1" hangingPunct="1"/>
            <a:r>
              <a:rPr lang="en-US" sz="5120" b="1" i="1" dirty="0">
                <a:solidFill>
                  <a:srgbClr val="FFFFFF"/>
                </a:solidFill>
                <a:latin typeface="Arial" charset="0"/>
                <a:ea typeface="Arial" charset="0"/>
                <a:cs typeface="Arial" charset="0"/>
              </a:rPr>
              <a:t>Romans 15:25-27</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w="38100">
            <a:noFill/>
            <a:miter lim="800000"/>
            <a:headEnd/>
            <a:tailEnd/>
          </a:ln>
        </p:spPr>
      </p:pic>
      <p:sp>
        <p:nvSpPr>
          <p:cNvPr id="1061891" name="Rectangle 3"/>
          <p:cNvSpPr>
            <a:spLocks noGrp="1" noChangeArrowheads="1"/>
          </p:cNvSpPr>
          <p:nvPr>
            <p:ph type="title"/>
          </p:nvPr>
        </p:nvSpPr>
        <p:spPr>
          <a:xfrm>
            <a:off x="0" y="433493"/>
            <a:ext cx="9320107" cy="1733973"/>
          </a:xfrm>
          <a:solidFill>
            <a:schemeClr val="bg1"/>
          </a:solidFill>
        </p:spPr>
        <p:txBody>
          <a:bodyPr/>
          <a:lstStyle/>
          <a:p>
            <a:pPr eaLnBrk="1" hangingPunct="1"/>
            <a:r>
              <a:rPr lang="en-US" sz="5689" b="1" dirty="0">
                <a:solidFill>
                  <a:srgbClr val="FFFFFF"/>
                </a:solidFill>
                <a:latin typeface="Arial" charset="0"/>
                <a:ea typeface="ＭＳ Ｐゴシック" charset="-128"/>
              </a:rPr>
              <a:t>Paul</a:t>
            </a:r>
            <a:r>
              <a:rPr lang="fr-FR" altLang="ja-JP" sz="5689" b="1" dirty="0">
                <a:solidFill>
                  <a:srgbClr val="FFFFFF"/>
                </a:solidFill>
                <a:latin typeface="Arial" charset="0"/>
                <a:ea typeface="ＭＳ Ｐゴシック" charset="-128"/>
              </a:rPr>
              <a:t>'</a:t>
            </a:r>
            <a:r>
              <a:rPr lang="en-US" altLang="ja-JP" sz="5689" b="1" dirty="0">
                <a:solidFill>
                  <a:srgbClr val="FFFFFF"/>
                </a:solidFill>
                <a:latin typeface="Arial" charset="0"/>
                <a:ea typeface="ＭＳ Ｐゴシック" charset="-128"/>
              </a:rPr>
              <a:t>s Next Mission Field: Spain (15:23-29)</a:t>
            </a:r>
            <a:endParaRPr lang="en-US" sz="5689" b="1" dirty="0">
              <a:solidFill>
                <a:srgbClr val="FFFFFF"/>
              </a:solidFill>
              <a:latin typeface="Arial" charset="0"/>
              <a:ea typeface="ＭＳ Ｐゴシック" charset="-128"/>
            </a:endParaRPr>
          </a:p>
        </p:txBody>
      </p:sp>
      <p:sp>
        <p:nvSpPr>
          <p:cNvPr id="488452" name="AutoShape 4"/>
          <p:cNvSpPr>
            <a:spLocks noChangeArrowheads="1"/>
          </p:cNvSpPr>
          <p:nvPr/>
        </p:nvSpPr>
        <p:spPr bwMode="auto">
          <a:xfrm rot="1306951">
            <a:off x="6935894" y="5527040"/>
            <a:ext cx="4009813" cy="97536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pPr>
            <a:endParaRPr lang="en-US" sz="3413" kern="1200" spc="0">
              <a:solidFill>
                <a:srgbClr val="EAEAEA"/>
              </a:solidFill>
              <a:latin typeface="Times New Roman" charset="0"/>
              <a:ea typeface="ＭＳ Ｐゴシック" charset="-128"/>
            </a:endParaRPr>
          </a:p>
        </p:txBody>
      </p:sp>
      <p:sp>
        <p:nvSpPr>
          <p:cNvPr id="488455" name="Text Box 7"/>
          <p:cNvSpPr txBox="1">
            <a:spLocks noChangeArrowheads="1"/>
          </p:cNvSpPr>
          <p:nvPr/>
        </p:nvSpPr>
        <p:spPr bwMode="auto">
          <a:xfrm>
            <a:off x="13068018" y="0"/>
            <a:ext cx="1061509" cy="61754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1300460" eaLnBrk="0" fontAlgn="base">
              <a:spcBef>
                <a:spcPct val="0"/>
              </a:spcBef>
              <a:spcAft>
                <a:spcPct val="0"/>
              </a:spcAft>
              <a:defRPr/>
            </a:pPr>
            <a:r>
              <a:rPr lang="en-US" sz="3413" b="1" kern="1200" spc="0">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a:noFill/>
          </a:ln>
        </p:spPr>
      </p:pic>
      <p:sp>
        <p:nvSpPr>
          <p:cNvPr id="933889" name="TextBox 4"/>
          <p:cNvSpPr txBox="1">
            <a:spLocks noChangeArrowheads="1"/>
          </p:cNvSpPr>
          <p:nvPr/>
        </p:nvSpPr>
        <p:spPr bwMode="auto">
          <a:xfrm>
            <a:off x="356730" y="2293903"/>
            <a:ext cx="12187484" cy="4060855"/>
          </a:xfrm>
          <a:prstGeom prst="rect">
            <a:avLst/>
          </a:prstGeom>
          <a:noFill/>
          <a:ln>
            <a:noFill/>
          </a:ln>
        </p:spPr>
        <p:txBody>
          <a:bodyPr>
            <a:prstTxWarp prst="textNoShape">
              <a:avLst/>
            </a:prstTxWarp>
            <a:spAutoFit/>
          </a:bodyPr>
          <a:lstStyle/>
          <a:p>
            <a:pPr algn="ctr" defTabSz="1300460" fontAlgn="base" hangingPunct="1">
              <a:spcBef>
                <a:spcPct val="0"/>
              </a:spcBef>
              <a:spcAft>
                <a:spcPct val="0"/>
              </a:spcAft>
              <a:defRPr/>
            </a:pPr>
            <a:r>
              <a:rPr lang="en-US" sz="4551" b="1" kern="1200" spc="0" baseline="30000" dirty="0">
                <a:solidFill>
                  <a:srgbClr val="FFFFFF"/>
                </a:solidFill>
                <a:effectLst>
                  <a:outerShdw blurRad="50800" dist="38100" dir="2700000">
                    <a:srgbClr val="000000">
                      <a:alpha val="43000"/>
                    </a:srgbClr>
                  </a:outerShdw>
                </a:effectLst>
                <a:latin typeface="Arial" charset="0"/>
                <a:ea typeface="Arial" charset="0"/>
                <a:cs typeface="Arial" charset="0"/>
              </a:rPr>
              <a:t>28 </a:t>
            </a:r>
            <a: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t>As soon as I have delivered this money and completed this good deed of theirs, </a:t>
            </a:r>
            <a:b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br>
            <a:r>
              <a:rPr lang="en-US" sz="4551" b="1" kern="1200" spc="0" dirty="0">
                <a:solidFill>
                  <a:srgbClr val="FFFF00"/>
                </a:solidFill>
                <a:effectLst>
                  <a:outerShdw blurRad="50800" dist="38100" dir="2700000">
                    <a:srgbClr val="000000">
                      <a:alpha val="43000"/>
                    </a:srgbClr>
                  </a:outerShdw>
                </a:effectLst>
                <a:latin typeface="Arial" charset="0"/>
                <a:ea typeface="Arial" charset="0"/>
                <a:cs typeface="Arial" charset="0"/>
              </a:rPr>
              <a:t>I will come to see you on my way to Spain</a:t>
            </a:r>
            <a: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t>. </a:t>
            </a:r>
          </a:p>
          <a:p>
            <a:pPr algn="ctr" defTabSz="1300460" fontAlgn="base" hangingPunct="1">
              <a:spcBef>
                <a:spcPct val="0"/>
              </a:spcBef>
              <a:spcAft>
                <a:spcPct val="0"/>
              </a:spcAft>
              <a:defRPr/>
            </a:pPr>
            <a:endParaRPr lang="en-US" sz="4551" b="1" kern="1200" spc="0" baseline="30000" dirty="0">
              <a:solidFill>
                <a:srgbClr val="FFFFFF"/>
              </a:solidFill>
              <a:effectLst>
                <a:outerShdw blurRad="50800" dist="38100" dir="2700000">
                  <a:srgbClr val="000000">
                    <a:alpha val="43000"/>
                  </a:srgbClr>
                </a:outerShdw>
              </a:effectLst>
              <a:latin typeface="Arial" charset="0"/>
              <a:ea typeface="Arial" charset="0"/>
              <a:cs typeface="Arial" charset="0"/>
            </a:endParaRPr>
          </a:p>
          <a:p>
            <a:pPr algn="ctr" defTabSz="1300460" fontAlgn="base" hangingPunct="1">
              <a:spcBef>
                <a:spcPct val="0"/>
              </a:spcBef>
              <a:spcAft>
                <a:spcPct val="0"/>
              </a:spcAft>
              <a:defRPr/>
            </a:pPr>
            <a:r>
              <a:rPr lang="en-US" sz="4551" b="1" kern="1200" spc="0" baseline="30000" dirty="0">
                <a:solidFill>
                  <a:srgbClr val="FFFFFF"/>
                </a:solidFill>
                <a:effectLst>
                  <a:outerShdw blurRad="50800" dist="38100" dir="2700000">
                    <a:srgbClr val="000000">
                      <a:alpha val="43000"/>
                    </a:srgbClr>
                  </a:outerShdw>
                </a:effectLst>
                <a:latin typeface="Arial" charset="0"/>
                <a:ea typeface="Arial" charset="0"/>
                <a:cs typeface="Arial" charset="0"/>
              </a:rPr>
              <a:t>29 </a:t>
            </a:r>
            <a:r>
              <a:rPr lang="en-US" sz="4551" b="1" kern="1200" spc="0" dirty="0">
                <a:solidFill>
                  <a:srgbClr val="FFFFFF"/>
                </a:solidFill>
                <a:effectLst>
                  <a:outerShdw blurRad="50800" dist="38100" dir="2700000">
                    <a:srgbClr val="000000">
                      <a:alpha val="43000"/>
                    </a:srgbClr>
                  </a:outerShdw>
                </a:effectLst>
                <a:latin typeface="Arial" charset="0"/>
                <a:ea typeface="Arial" charset="0"/>
                <a:cs typeface="Arial" charset="0"/>
              </a:rPr>
              <a:t>And I am sure that when I come, Christ will richly bless our time together.</a:t>
            </a:r>
          </a:p>
        </p:txBody>
      </p:sp>
      <p:sp>
        <p:nvSpPr>
          <p:cNvPr id="1062916" name="Rectangle 2"/>
          <p:cNvSpPr>
            <a:spLocks noGrp="1" noChangeArrowheads="1"/>
          </p:cNvSpPr>
          <p:nvPr>
            <p:ph type="ctrTitle"/>
          </p:nvPr>
        </p:nvSpPr>
        <p:spPr>
          <a:xfrm>
            <a:off x="1083733" y="216746"/>
            <a:ext cx="11054080" cy="1192107"/>
          </a:xfrm>
          <a:solidFill>
            <a:srgbClr val="000099"/>
          </a:solidFill>
        </p:spPr>
        <p:txBody>
          <a:bodyPr/>
          <a:lstStyle/>
          <a:p>
            <a:pPr eaLnBrk="1" hangingPunct="1"/>
            <a:r>
              <a:rPr lang="en-US" sz="5120" b="1" i="1" dirty="0">
                <a:solidFill>
                  <a:srgbClr val="FFFFFF"/>
                </a:solidFill>
                <a:latin typeface="Arial" charset="0"/>
                <a:ea typeface="Arial" charset="0"/>
                <a:cs typeface="Arial" charset="0"/>
              </a:rPr>
              <a:t>Romans 15:28-29</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w="38100">
            <a:noFill/>
            <a:miter lim="800000"/>
            <a:headEnd/>
            <a:tailEnd/>
          </a:ln>
        </p:spPr>
      </p:pic>
      <p:sp>
        <p:nvSpPr>
          <p:cNvPr id="1064963" name="Rectangle 3"/>
          <p:cNvSpPr>
            <a:spLocks noGrp="1" noChangeArrowheads="1"/>
          </p:cNvSpPr>
          <p:nvPr>
            <p:ph type="title"/>
          </p:nvPr>
        </p:nvSpPr>
        <p:spPr>
          <a:xfrm>
            <a:off x="0" y="433493"/>
            <a:ext cx="9320107" cy="1733973"/>
          </a:xfrm>
          <a:solidFill>
            <a:schemeClr val="bg1"/>
          </a:solidFill>
        </p:spPr>
        <p:txBody>
          <a:bodyPr/>
          <a:lstStyle/>
          <a:p>
            <a:pPr eaLnBrk="1" hangingPunct="1"/>
            <a:r>
              <a:rPr lang="en-US" sz="5689" b="1" dirty="0">
                <a:solidFill>
                  <a:srgbClr val="FFFFFF"/>
                </a:solidFill>
                <a:latin typeface="Arial" charset="0"/>
                <a:ea typeface="ＭＳ Ｐゴシック" charset="-128"/>
              </a:rPr>
              <a:t>Paul</a:t>
            </a:r>
            <a:r>
              <a:rPr lang="fr-FR" altLang="ja-JP" sz="5689" b="1" dirty="0">
                <a:solidFill>
                  <a:srgbClr val="FFFFFF"/>
                </a:solidFill>
                <a:latin typeface="Arial" charset="0"/>
                <a:ea typeface="ＭＳ Ｐゴシック" charset="-128"/>
              </a:rPr>
              <a:t>'</a:t>
            </a:r>
            <a:r>
              <a:rPr lang="en-US" altLang="ja-JP" sz="5689" b="1" dirty="0">
                <a:solidFill>
                  <a:srgbClr val="FFFFFF"/>
                </a:solidFill>
                <a:latin typeface="Arial" charset="0"/>
                <a:ea typeface="ＭＳ Ｐゴシック" charset="-128"/>
              </a:rPr>
              <a:t>s Next Mission Field: Spain (15:23-29)</a:t>
            </a:r>
            <a:endParaRPr lang="en-US" sz="5689" b="1" dirty="0">
              <a:solidFill>
                <a:srgbClr val="FFFFFF"/>
              </a:solidFill>
              <a:latin typeface="Arial" charset="0"/>
              <a:ea typeface="ＭＳ Ｐゴシック" charset="-128"/>
            </a:endParaRPr>
          </a:p>
        </p:txBody>
      </p:sp>
      <p:sp>
        <p:nvSpPr>
          <p:cNvPr id="1064964" name="AutoShape 4"/>
          <p:cNvSpPr>
            <a:spLocks noChangeArrowheads="1"/>
          </p:cNvSpPr>
          <p:nvPr/>
        </p:nvSpPr>
        <p:spPr bwMode="auto">
          <a:xfrm rot="1306951">
            <a:off x="6935894" y="5527040"/>
            <a:ext cx="4009813" cy="97536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pPr>
            <a:endParaRPr lang="en-US" sz="3413" kern="1200" spc="0">
              <a:solidFill>
                <a:srgbClr val="EAEAEA"/>
              </a:solidFill>
              <a:latin typeface="Times New Roman" charset="0"/>
              <a:ea typeface="ＭＳ Ｐゴシック" charset="-128"/>
            </a:endParaRPr>
          </a:p>
        </p:txBody>
      </p:sp>
      <p:sp>
        <p:nvSpPr>
          <p:cNvPr id="488453" name="AutoShape 5"/>
          <p:cNvSpPr>
            <a:spLocks noChangeArrowheads="1"/>
          </p:cNvSpPr>
          <p:nvPr/>
        </p:nvSpPr>
        <p:spPr bwMode="auto">
          <a:xfrm rot="-9277025">
            <a:off x="2517424" y="6177281"/>
            <a:ext cx="7732888" cy="1837831"/>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pPr>
            <a:endParaRPr lang="en-US" sz="3413" kern="1200" spc="0">
              <a:solidFill>
                <a:srgbClr val="EAEAEA"/>
              </a:solidFill>
              <a:latin typeface="Times New Roman" charset="0"/>
              <a:ea typeface="ＭＳ Ｐゴシック" charset="-128"/>
            </a:endParaRPr>
          </a:p>
        </p:txBody>
      </p:sp>
      <p:sp>
        <p:nvSpPr>
          <p:cNvPr id="488455" name="Text Box 7"/>
          <p:cNvSpPr txBox="1">
            <a:spLocks noChangeArrowheads="1"/>
          </p:cNvSpPr>
          <p:nvPr/>
        </p:nvSpPr>
        <p:spPr bwMode="auto">
          <a:xfrm>
            <a:off x="13068018" y="0"/>
            <a:ext cx="1061509" cy="61754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1300460" eaLnBrk="0" fontAlgn="base">
              <a:spcBef>
                <a:spcPct val="0"/>
              </a:spcBef>
              <a:spcAft>
                <a:spcPct val="0"/>
              </a:spcAft>
              <a:defRPr/>
            </a:pPr>
            <a:r>
              <a:rPr lang="en-US" sz="3413" b="1" kern="1200" spc="0">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w="38100">
            <a:noFill/>
            <a:miter lim="800000"/>
            <a:headEnd/>
            <a:tailEnd/>
          </a:ln>
        </p:spPr>
      </p:pic>
      <p:sp>
        <p:nvSpPr>
          <p:cNvPr id="1065987" name="Rectangle 3"/>
          <p:cNvSpPr>
            <a:spLocks noGrp="1" noChangeArrowheads="1"/>
          </p:cNvSpPr>
          <p:nvPr>
            <p:ph type="title"/>
          </p:nvPr>
        </p:nvSpPr>
        <p:spPr>
          <a:xfrm>
            <a:off x="0" y="433493"/>
            <a:ext cx="9320107" cy="1733973"/>
          </a:xfrm>
          <a:solidFill>
            <a:schemeClr val="bg1"/>
          </a:solidFill>
        </p:spPr>
        <p:txBody>
          <a:bodyPr/>
          <a:lstStyle/>
          <a:p>
            <a:pPr eaLnBrk="1" hangingPunct="1"/>
            <a:r>
              <a:rPr lang="en-US" sz="5689" b="1" dirty="0">
                <a:solidFill>
                  <a:srgbClr val="FFFFFF"/>
                </a:solidFill>
                <a:latin typeface="Arial" charset="0"/>
                <a:ea typeface="ＭＳ Ｐゴシック" charset="-128"/>
              </a:rPr>
              <a:t>Paul</a:t>
            </a:r>
            <a:r>
              <a:rPr lang="fr-FR" altLang="ja-JP" sz="5689" b="1" dirty="0">
                <a:solidFill>
                  <a:srgbClr val="FFFFFF"/>
                </a:solidFill>
                <a:latin typeface="Arial" charset="0"/>
                <a:ea typeface="ＭＳ Ｐゴシック" charset="-128"/>
              </a:rPr>
              <a:t>'</a:t>
            </a:r>
            <a:r>
              <a:rPr lang="en-US" altLang="ja-JP" sz="5689" b="1" dirty="0">
                <a:solidFill>
                  <a:srgbClr val="FFFFFF"/>
                </a:solidFill>
                <a:latin typeface="Arial" charset="0"/>
                <a:ea typeface="ＭＳ Ｐゴシック" charset="-128"/>
              </a:rPr>
              <a:t>s Next Mission Field: Spain (15:23-29)</a:t>
            </a:r>
            <a:endParaRPr lang="en-US" sz="5689" b="1" dirty="0">
              <a:solidFill>
                <a:srgbClr val="FFFFFF"/>
              </a:solidFill>
              <a:latin typeface="Arial" charset="0"/>
              <a:ea typeface="ＭＳ Ｐゴシック" charset="-128"/>
            </a:endParaRPr>
          </a:p>
        </p:txBody>
      </p:sp>
      <p:sp>
        <p:nvSpPr>
          <p:cNvPr id="1065988" name="AutoShape 4"/>
          <p:cNvSpPr>
            <a:spLocks noChangeArrowheads="1"/>
          </p:cNvSpPr>
          <p:nvPr/>
        </p:nvSpPr>
        <p:spPr bwMode="auto">
          <a:xfrm rot="1306951">
            <a:off x="6935894" y="5527040"/>
            <a:ext cx="4009813" cy="97536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pPr>
            <a:endParaRPr lang="en-US" sz="3413" kern="1200" spc="0">
              <a:solidFill>
                <a:srgbClr val="EAEAEA"/>
              </a:solidFill>
              <a:latin typeface="Times New Roman" charset="0"/>
              <a:ea typeface="ＭＳ Ｐゴシック" charset="-128"/>
            </a:endParaRPr>
          </a:p>
        </p:txBody>
      </p:sp>
      <p:sp>
        <p:nvSpPr>
          <p:cNvPr id="1065989" name="AutoShape 5"/>
          <p:cNvSpPr>
            <a:spLocks noChangeArrowheads="1"/>
          </p:cNvSpPr>
          <p:nvPr/>
        </p:nvSpPr>
        <p:spPr bwMode="auto">
          <a:xfrm rot="-9277025">
            <a:off x="2517424" y="6177281"/>
            <a:ext cx="7732888" cy="1837831"/>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pPr>
            <a:endParaRPr lang="en-US" sz="3413" kern="1200" spc="0">
              <a:solidFill>
                <a:srgbClr val="EAEAEA"/>
              </a:solidFill>
              <a:latin typeface="Times New Roman" charset="0"/>
              <a:ea typeface="ＭＳ Ｐゴシック" charset="-128"/>
            </a:endParaRPr>
          </a:p>
        </p:txBody>
      </p:sp>
      <p:sp>
        <p:nvSpPr>
          <p:cNvPr id="488454" name="AutoShape 6"/>
          <p:cNvSpPr>
            <a:spLocks noChangeArrowheads="1"/>
          </p:cNvSpPr>
          <p:nvPr/>
        </p:nvSpPr>
        <p:spPr bwMode="auto">
          <a:xfrm rot="21468871" flipH="1">
            <a:off x="975360" y="3684693"/>
            <a:ext cx="4009813" cy="97536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algn="ctr" defTabSz="1300460" fontAlgn="base" hangingPunct="1">
              <a:spcBef>
                <a:spcPct val="0"/>
              </a:spcBef>
              <a:spcAft>
                <a:spcPct val="0"/>
              </a:spcAft>
            </a:pPr>
            <a:endParaRPr lang="en-US" sz="3413" kern="1200" spc="0">
              <a:solidFill>
                <a:srgbClr val="EAEAEA"/>
              </a:solidFill>
              <a:latin typeface="Times New Roman" charset="0"/>
              <a:ea typeface="ＭＳ Ｐゴシック" charset="-128"/>
            </a:endParaRPr>
          </a:p>
        </p:txBody>
      </p:sp>
      <p:sp>
        <p:nvSpPr>
          <p:cNvPr id="488455" name="Text Box 7"/>
          <p:cNvSpPr txBox="1">
            <a:spLocks noChangeArrowheads="1"/>
          </p:cNvSpPr>
          <p:nvPr/>
        </p:nvSpPr>
        <p:spPr bwMode="auto">
          <a:xfrm>
            <a:off x="13068018" y="0"/>
            <a:ext cx="1061509" cy="617541"/>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1300460" eaLnBrk="0" fontAlgn="base">
              <a:spcBef>
                <a:spcPct val="0"/>
              </a:spcBef>
              <a:spcAft>
                <a:spcPct val="0"/>
              </a:spcAft>
              <a:defRPr/>
            </a:pPr>
            <a:r>
              <a:rPr lang="en-US" sz="3413" b="1" kern="1200" spc="0">
                <a:solidFill>
                  <a:srgbClr val="FFFFFF"/>
                </a:solidFill>
                <a:latin typeface="Arial" pitchFamily="-105" charset="0"/>
                <a:ea typeface="ＭＳ Ｐゴシック" pitchFamily="-105" charset="-128"/>
                <a:cs typeface="ＭＳ Ｐゴシック" pitchFamily="-105" charset="-128"/>
              </a:rPr>
              <a:t>154f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Clues from Paul in Rome"/>
          <p:cNvSpPr txBox="1">
            <a:spLocks noGrp="1"/>
          </p:cNvSpPr>
          <p:nvPr>
            <p:ph type="title"/>
          </p:nvPr>
        </p:nvSpPr>
        <p:spPr>
          <a:prstGeom prst="rect">
            <a:avLst/>
          </a:prstGeom>
        </p:spPr>
        <p:txBody>
          <a:bodyPr/>
          <a:lstStyle>
            <a:lvl1pPr defTabSz="522449">
              <a:defRPr sz="9434" spc="-188"/>
            </a:lvl1pPr>
          </a:lstStyle>
          <a:p>
            <a:r>
              <a:rPr>
                <a:solidFill>
                  <a:schemeClr val="bg1"/>
                </a:solidFill>
              </a:rPr>
              <a:t>Clues from Paul in Rome</a:t>
            </a:r>
          </a:p>
        </p:txBody>
      </p:sp>
      <p:pic>
        <p:nvPicPr>
          <p:cNvPr id="235" name="sh44.jpg" descr="sh44.jpg"/>
          <p:cNvPicPr>
            <a:picLocks noChangeAspect="1"/>
          </p:cNvPicPr>
          <p:nvPr/>
        </p:nvPicPr>
        <p:blipFill>
          <a:blip r:embed="rId2"/>
          <a:stretch>
            <a:fillRect/>
          </a:stretch>
        </p:blipFill>
        <p:spPr>
          <a:xfrm>
            <a:off x="4123468" y="321071"/>
            <a:ext cx="4741644" cy="605149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3dc36e7b-8360-4edc-bfa5-6ba58417e84f.png" descr="3dc36e7b-8360-4edc-bfa5-6ba58417e84f.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05435" y="592666"/>
            <a:ext cx="4993930" cy="7490894"/>
          </a:xfrm>
          <a:prstGeom prst="rect">
            <a:avLst/>
          </a:prstGeom>
          <a:ln w="12700">
            <a:miter lim="400000"/>
          </a:ln>
        </p:spPr>
      </p:pic>
      <p:sp>
        <p:nvSpPr>
          <p:cNvPr id="201" name="Did Paul go to Spain?"/>
          <p:cNvSpPr txBox="1"/>
          <p:nvPr/>
        </p:nvSpPr>
        <p:spPr>
          <a:xfrm>
            <a:off x="2128838" y="8270806"/>
            <a:ext cx="9586912"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spc="-50">
                <a:solidFill>
                  <a:srgbClr val="0433FF"/>
                </a:solidFill>
              </a:defRPr>
            </a:lvl1pPr>
          </a:lstStyle>
          <a:p>
            <a:pPr algn="ctr"/>
            <a:r>
              <a:rPr sz="5400"/>
              <a:t>Did Paul go to Spain?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And when we came into Rome, Paul was allowed to stay by himself, with the soldier who guarded him……"/>
          <p:cNvSpPr txBox="1">
            <a:spLocks noGrp="1"/>
          </p:cNvSpPr>
          <p:nvPr>
            <p:ph type="body" idx="1"/>
          </p:nvPr>
        </p:nvSpPr>
        <p:spPr>
          <a:xfrm>
            <a:off x="532387" y="991647"/>
            <a:ext cx="11940026" cy="6447152"/>
          </a:xfrm>
          <a:prstGeom prst="rect">
            <a:avLst/>
          </a:prstGeom>
        </p:spPr>
        <p:txBody>
          <a:bodyPr>
            <a:normAutofit/>
          </a:bodyPr>
          <a:lstStyle/>
          <a:p>
            <a:pPr marL="19050" indent="-19050" defTabSz="369823">
              <a:defRPr sz="5607" spc="-56"/>
            </a:pPr>
            <a:r>
              <a:rPr sz="4800" b="1">
                <a:solidFill>
                  <a:schemeClr val="bg1"/>
                </a:solidFill>
                <a:latin typeface="Arial" panose="020B0604020202020204" pitchFamily="34" charset="0"/>
                <a:cs typeface="Arial" panose="020B0604020202020204" pitchFamily="34" charset="0"/>
              </a:rPr>
              <a:t>And when we came into Rome, Paul was allowed to stay by himself, with the soldier who guarded him…</a:t>
            </a:r>
            <a:endParaRPr lang="en-US" sz="4800" b="1">
              <a:solidFill>
                <a:schemeClr val="bg1"/>
              </a:solidFill>
              <a:latin typeface="Arial" panose="020B0604020202020204" pitchFamily="34" charset="0"/>
              <a:cs typeface="Arial" panose="020B0604020202020204" pitchFamily="34" charset="0"/>
            </a:endParaRPr>
          </a:p>
          <a:p>
            <a:pPr marL="19050" indent="-19050" defTabSz="369823">
              <a:defRPr sz="5607" spc="-56"/>
            </a:pPr>
            <a:endParaRPr sz="4800" b="1">
              <a:solidFill>
                <a:schemeClr val="bg1"/>
              </a:solidFill>
              <a:latin typeface="Arial" panose="020B0604020202020204" pitchFamily="34" charset="0"/>
              <a:cs typeface="Arial" panose="020B0604020202020204" pitchFamily="34" charset="0"/>
            </a:endParaRPr>
          </a:p>
          <a:p>
            <a:pPr marL="19050" indent="-19050" defTabSz="369823">
              <a:defRPr sz="5607" spc="-56">
                <a:solidFill>
                  <a:srgbClr val="3837DB"/>
                </a:solidFill>
              </a:defRPr>
            </a:pPr>
            <a:r>
              <a:rPr sz="4800" b="1">
                <a:solidFill>
                  <a:schemeClr val="bg1">
                    <a:lumMod val="50000"/>
                    <a:lumOff val="50000"/>
                  </a:schemeClr>
                </a:solidFill>
                <a:latin typeface="Arial" panose="020B0604020202020204" pitchFamily="34" charset="0"/>
                <a:cs typeface="Arial" panose="020B0604020202020204" pitchFamily="34" charset="0"/>
              </a:rPr>
              <a:t>He [Paul] lived there [Rome] two whole years </a:t>
            </a:r>
            <a:r>
              <a:rPr sz="4800" b="1">
                <a:solidFill>
                  <a:schemeClr val="bg1"/>
                </a:solidFill>
                <a:latin typeface="Arial" panose="020B0604020202020204" pitchFamily="34" charset="0"/>
                <a:cs typeface="Arial" panose="020B0604020202020204" pitchFamily="34" charset="0"/>
              </a:rPr>
              <a:t>at his own expense, and welcomed all who came to him, proclaiming the kingdom of God and teaching about the Lord Jesus Christ with all boldness and without hindrance.</a:t>
            </a:r>
          </a:p>
        </p:txBody>
      </p:sp>
      <p:sp>
        <p:nvSpPr>
          <p:cNvPr id="238" name="Acts 28.16, 30-31"/>
          <p:cNvSpPr txBox="1">
            <a:spLocks noGrp="1"/>
          </p:cNvSpPr>
          <p:nvPr>
            <p:ph type="body" idx="21"/>
          </p:nvPr>
        </p:nvSpPr>
        <p:spPr>
          <a:xfrm>
            <a:off x="532387"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b="1">
                <a:solidFill>
                  <a:schemeClr val="bg1"/>
                </a:solidFill>
                <a:latin typeface="Arial" panose="020B0604020202020204" pitchFamily="34" charset="0"/>
                <a:cs typeface="Arial" panose="020B0604020202020204" pitchFamily="34" charset="0"/>
              </a:rPr>
              <a:t>Acts 28</a:t>
            </a:r>
            <a:r>
              <a:rPr lang="en-US" b="1">
                <a:solidFill>
                  <a:schemeClr val="bg1"/>
                </a:solidFill>
                <a:latin typeface="Arial" panose="020B0604020202020204" pitchFamily="34" charset="0"/>
                <a:cs typeface="Arial" panose="020B0604020202020204" pitchFamily="34" charset="0"/>
              </a:rPr>
              <a:t>:</a:t>
            </a:r>
            <a:r>
              <a:rPr b="1">
                <a:solidFill>
                  <a:schemeClr val="bg1"/>
                </a:solidFill>
                <a:latin typeface="Arial" panose="020B0604020202020204" pitchFamily="34" charset="0"/>
                <a:cs typeface="Arial" panose="020B0604020202020204" pitchFamily="34" charset="0"/>
              </a:rPr>
              <a:t>16, 30-31</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0" name="Table 1"/>
          <p:cNvGraphicFramePr/>
          <p:nvPr>
            <p:extLst>
              <p:ext uri="{D42A27DB-BD31-4B8C-83A1-F6EECF244321}">
                <p14:modId xmlns:p14="http://schemas.microsoft.com/office/powerpoint/2010/main" val="3204729277"/>
              </p:ext>
            </p:extLst>
          </p:nvPr>
        </p:nvGraphicFramePr>
        <p:xfrm>
          <a:off x="377687" y="1879145"/>
          <a:ext cx="12384156" cy="7476548"/>
        </p:xfrm>
        <a:graphic>
          <a:graphicData uri="http://schemas.openxmlformats.org/drawingml/2006/table">
            <a:tbl>
              <a:tblPr firstRow="1">
                <a:tableStyleId>{EEE7283C-3CF3-47DC-8721-378D4A62B228}</a:tableStyleId>
              </a:tblPr>
              <a:tblGrid>
                <a:gridCol w="4128052">
                  <a:extLst>
                    <a:ext uri="{9D8B030D-6E8A-4147-A177-3AD203B41FA5}">
                      <a16:colId xmlns:a16="http://schemas.microsoft.com/office/drawing/2014/main" val="20000"/>
                    </a:ext>
                  </a:extLst>
                </a:gridCol>
                <a:gridCol w="4128052">
                  <a:extLst>
                    <a:ext uri="{9D8B030D-6E8A-4147-A177-3AD203B41FA5}">
                      <a16:colId xmlns:a16="http://schemas.microsoft.com/office/drawing/2014/main" val="20001"/>
                    </a:ext>
                  </a:extLst>
                </a:gridCol>
                <a:gridCol w="4128052">
                  <a:extLst>
                    <a:ext uri="{9D8B030D-6E8A-4147-A177-3AD203B41FA5}">
                      <a16:colId xmlns:a16="http://schemas.microsoft.com/office/drawing/2014/main" val="20002"/>
                    </a:ext>
                  </a:extLst>
                </a:gridCol>
              </a:tblGrid>
              <a:tr h="939497">
                <a:tc>
                  <a:txBody>
                    <a:bodyPr/>
                    <a:lstStyle/>
                    <a:p>
                      <a:pPr algn="ctr">
                        <a:defRPr spc="0">
                          <a:solidFill>
                            <a:srgbClr val="000000"/>
                          </a:solidFill>
                        </a:defRPr>
                      </a:pPr>
                      <a:r>
                        <a:rPr sz="4000" b="1" spc="22">
                          <a:solidFill>
                            <a:srgbClr val="FFFFFF"/>
                          </a:solidFill>
                          <a:sym typeface="Founders Grotesk Medium"/>
                        </a:rPr>
                        <a:t>Date</a:t>
                      </a:r>
                      <a:r>
                        <a:rPr lang="en-US" sz="4000" b="1" spc="22">
                          <a:solidFill>
                            <a:srgbClr val="FFFFFF"/>
                          </a:solidFill>
                          <a:sym typeface="Founders Grotesk Medium"/>
                        </a:rPr>
                        <a:t>s</a:t>
                      </a:r>
                      <a:endParaRPr sz="4000" b="1" spc="22">
                        <a:solidFill>
                          <a:srgbClr val="FFFFFF"/>
                        </a:solidFill>
                        <a:sym typeface="Founders Grotesk Medium"/>
                      </a:endParaRPr>
                    </a:p>
                  </a:txBody>
                  <a:tcPr marL="50800" marR="50800" marT="50800" marB="50800" anchor="ctr" horzOverflow="overflow">
                    <a:lnL w="12700">
                      <a:solidFill>
                        <a:srgbClr val="606060"/>
                      </a:solidFill>
                      <a:miter lim="400000"/>
                    </a:lnL>
                    <a:solidFill>
                      <a:schemeClr val="bg1"/>
                    </a:solidFill>
                  </a:tcPr>
                </a:tc>
                <a:tc>
                  <a:txBody>
                    <a:bodyPr/>
                    <a:lstStyle/>
                    <a:p>
                      <a:pPr algn="ctr">
                        <a:defRPr spc="0">
                          <a:solidFill>
                            <a:srgbClr val="000000"/>
                          </a:solidFill>
                        </a:defRPr>
                      </a:pPr>
                      <a:r>
                        <a:rPr sz="4000" b="1" spc="22">
                          <a:solidFill>
                            <a:srgbClr val="FFFFFF"/>
                          </a:solidFill>
                          <a:sym typeface="Founders Grotesk Medium"/>
                        </a:rPr>
                        <a:t>Letter</a:t>
                      </a:r>
                      <a:r>
                        <a:rPr lang="en-US" sz="4000" b="1" spc="22">
                          <a:solidFill>
                            <a:srgbClr val="FFFFFF"/>
                          </a:solidFill>
                          <a:sym typeface="Founders Grotesk Medium"/>
                        </a:rPr>
                        <a:t>s</a:t>
                      </a:r>
                      <a:endParaRPr sz="4000" b="1" spc="22">
                        <a:solidFill>
                          <a:srgbClr val="FFFFFF"/>
                        </a:solidFill>
                        <a:sym typeface="Founders Grotesk Medium"/>
                      </a:endParaRPr>
                    </a:p>
                  </a:txBody>
                  <a:tcPr marL="50800" marR="50800" marT="50800" marB="50800" anchor="ctr" horzOverflow="overflow">
                    <a:solidFill>
                      <a:schemeClr val="bg1"/>
                    </a:solidFill>
                  </a:tcPr>
                </a:tc>
                <a:tc>
                  <a:txBody>
                    <a:bodyPr/>
                    <a:lstStyle/>
                    <a:p>
                      <a:pPr algn="ctr">
                        <a:defRPr spc="0">
                          <a:solidFill>
                            <a:srgbClr val="000000"/>
                          </a:solidFill>
                        </a:defRPr>
                      </a:pPr>
                      <a:r>
                        <a:rPr sz="4000" b="1" spc="22">
                          <a:solidFill>
                            <a:srgbClr val="FFFFFF"/>
                          </a:solidFill>
                          <a:sym typeface="Founders Grotesk Medium"/>
                        </a:rPr>
                        <a:t>Event</a:t>
                      </a:r>
                      <a:r>
                        <a:rPr lang="en-US" sz="4000" b="1" spc="22">
                          <a:solidFill>
                            <a:srgbClr val="FFFFFF"/>
                          </a:solidFill>
                          <a:sym typeface="Founders Grotesk Medium"/>
                        </a:rPr>
                        <a:t>s</a:t>
                      </a:r>
                      <a:endParaRPr sz="4000" b="1" spc="22">
                        <a:solidFill>
                          <a:srgbClr val="FFFFFF"/>
                        </a:solidFill>
                        <a:sym typeface="Founders Grotesk Medium"/>
                      </a:endParaRPr>
                    </a:p>
                  </a:txBody>
                  <a:tcPr marL="50800" marR="50800" marT="50800" marB="50800" anchor="ctr" horzOverflow="overflow">
                    <a:lnR w="12700">
                      <a:solidFill>
                        <a:srgbClr val="606060"/>
                      </a:solidFill>
                      <a:miter lim="400000"/>
                    </a:lnR>
                    <a:solidFill>
                      <a:schemeClr val="bg1"/>
                    </a:solidFill>
                  </a:tcPr>
                </a:tc>
                <a:extLst>
                  <a:ext uri="{0D108BD9-81ED-4DB2-BD59-A6C34878D82A}">
                    <a16:rowId xmlns:a16="http://schemas.microsoft.com/office/drawing/2014/main" val="10000"/>
                  </a:ext>
                </a:extLst>
              </a:tr>
              <a:tr h="939497">
                <a:tc>
                  <a:txBody>
                    <a:bodyPr/>
                    <a:lstStyle/>
                    <a:p>
                      <a:pPr algn="ctr">
                        <a:defRPr spc="0">
                          <a:solidFill>
                            <a:srgbClr val="000000"/>
                          </a:solidFill>
                        </a:defRPr>
                      </a:pPr>
                      <a:r>
                        <a:rPr sz="3200" b="1" spc="22">
                          <a:solidFill>
                            <a:schemeClr val="bg1"/>
                          </a:solidFill>
                          <a:sym typeface="Founders Grotesk"/>
                        </a:rPr>
                        <a:t>47 - 48</a:t>
                      </a:r>
                    </a:p>
                  </a:txBody>
                  <a:tcPr marL="50800" marR="50800" marT="50800" marB="50800" anchor="ctr" horzOverflow="overflow">
                    <a:lnL w="12700">
                      <a:solidFill>
                        <a:srgbClr val="606060"/>
                      </a:solidFill>
                      <a:miter lim="400000"/>
                    </a:lnL>
                    <a:solidFill>
                      <a:schemeClr val="bg2"/>
                    </a:solidFill>
                  </a:tcPr>
                </a:tc>
                <a:tc>
                  <a:txBody>
                    <a:bodyPr/>
                    <a:lstStyle/>
                    <a:p>
                      <a:pPr algn="ctr">
                        <a:defRPr spc="0">
                          <a:solidFill>
                            <a:srgbClr val="000000"/>
                          </a:solidFill>
                        </a:defRPr>
                      </a:pPr>
                      <a:r>
                        <a:rPr sz="3200" b="1" spc="22">
                          <a:solidFill>
                            <a:schemeClr val="bg1"/>
                          </a:solidFill>
                          <a:sym typeface="Founders Grotesk"/>
                        </a:rPr>
                        <a:t>Galatians</a:t>
                      </a:r>
                    </a:p>
                  </a:txBody>
                  <a:tcPr marL="50800" marR="50800" marT="50800" marB="50800" anchor="ctr" horzOverflow="overflow">
                    <a:solidFill>
                      <a:schemeClr val="bg2"/>
                    </a:solidFill>
                  </a:tcPr>
                </a:tc>
                <a:tc>
                  <a:txBody>
                    <a:bodyPr/>
                    <a:lstStyle/>
                    <a:p>
                      <a:pPr algn="ctr">
                        <a:defRPr spc="0">
                          <a:solidFill>
                            <a:srgbClr val="000000"/>
                          </a:solidFill>
                        </a:defRPr>
                      </a:pPr>
                      <a:r>
                        <a:rPr sz="3200" b="1" spc="22">
                          <a:solidFill>
                            <a:schemeClr val="bg1"/>
                          </a:solidFill>
                          <a:sym typeface="Founders Grotesk"/>
                        </a:rPr>
                        <a:t>Accompanies Barnabas on his trip to Cyprus and Asia Minor</a:t>
                      </a:r>
                    </a:p>
                  </a:txBody>
                  <a:tcPr marL="50800" marR="50800" marT="50800" marB="50800" anchor="ctr" horzOverflow="overflow">
                    <a:lnR w="12700">
                      <a:solidFill>
                        <a:srgbClr val="606060"/>
                      </a:solidFill>
                      <a:miter lim="400000"/>
                    </a:lnR>
                    <a:solidFill>
                      <a:schemeClr val="bg2"/>
                    </a:solidFill>
                  </a:tcPr>
                </a:tc>
                <a:extLst>
                  <a:ext uri="{0D108BD9-81ED-4DB2-BD59-A6C34878D82A}">
                    <a16:rowId xmlns:a16="http://schemas.microsoft.com/office/drawing/2014/main" val="10001"/>
                  </a:ext>
                </a:extLst>
              </a:tr>
              <a:tr h="939497">
                <a:tc>
                  <a:txBody>
                    <a:bodyPr/>
                    <a:lstStyle/>
                    <a:p>
                      <a:pPr algn="ctr">
                        <a:defRPr spc="0">
                          <a:solidFill>
                            <a:srgbClr val="000000"/>
                          </a:solidFill>
                        </a:defRPr>
                      </a:pPr>
                      <a:r>
                        <a:rPr sz="3200" b="1" spc="22">
                          <a:solidFill>
                            <a:schemeClr val="bg1"/>
                          </a:solidFill>
                          <a:sym typeface="Founders Grotesk"/>
                        </a:rPr>
                        <a:t>50 - 52</a:t>
                      </a:r>
                    </a:p>
                  </a:txBody>
                  <a:tcPr marL="50800" marR="50800" marT="50800" marB="50800" anchor="ctr" horzOverflow="overflow">
                    <a:lnL w="12700">
                      <a:solidFill>
                        <a:srgbClr val="606060"/>
                      </a:solidFill>
                      <a:miter lim="400000"/>
                    </a:lnL>
                    <a:solidFill>
                      <a:schemeClr val="bg2"/>
                    </a:solidFill>
                  </a:tcPr>
                </a:tc>
                <a:tc>
                  <a:txBody>
                    <a:bodyPr/>
                    <a:lstStyle/>
                    <a:p>
                      <a:pPr algn="ctr">
                        <a:defRPr spc="0">
                          <a:solidFill>
                            <a:srgbClr val="000000"/>
                          </a:solidFill>
                        </a:defRPr>
                      </a:pPr>
                      <a:r>
                        <a:rPr sz="3200" b="1" spc="22">
                          <a:solidFill>
                            <a:schemeClr val="bg1"/>
                          </a:solidFill>
                          <a:sym typeface="Founders Grotesk"/>
                        </a:rPr>
                        <a:t>1 &amp; 2 Thessalonians</a:t>
                      </a:r>
                    </a:p>
                  </a:txBody>
                  <a:tcPr marL="50800" marR="50800" marT="50800" marB="50800" anchor="ctr" horzOverflow="overflow">
                    <a:solidFill>
                      <a:schemeClr val="bg2"/>
                    </a:solidFill>
                  </a:tcPr>
                </a:tc>
                <a:tc>
                  <a:txBody>
                    <a:bodyPr/>
                    <a:lstStyle/>
                    <a:p>
                      <a:pPr algn="ctr">
                        <a:defRPr spc="0">
                          <a:solidFill>
                            <a:srgbClr val="000000"/>
                          </a:solidFill>
                        </a:defRPr>
                      </a:pPr>
                      <a:r>
                        <a:rPr sz="3200" b="1" spc="22">
                          <a:solidFill>
                            <a:schemeClr val="bg1"/>
                          </a:solidFill>
                          <a:sym typeface="Founders Grotesk"/>
                        </a:rPr>
                        <a:t>in Corinth</a:t>
                      </a:r>
                    </a:p>
                  </a:txBody>
                  <a:tcPr marL="50800" marR="50800" marT="50800" marB="50800" anchor="ctr" horzOverflow="overflow">
                    <a:lnR w="12700">
                      <a:solidFill>
                        <a:srgbClr val="606060"/>
                      </a:solidFill>
                      <a:miter lim="400000"/>
                    </a:lnR>
                    <a:solidFill>
                      <a:schemeClr val="bg2"/>
                    </a:solidFill>
                  </a:tcPr>
                </a:tc>
                <a:extLst>
                  <a:ext uri="{0D108BD9-81ED-4DB2-BD59-A6C34878D82A}">
                    <a16:rowId xmlns:a16="http://schemas.microsoft.com/office/drawing/2014/main" val="10002"/>
                  </a:ext>
                </a:extLst>
              </a:tr>
              <a:tr h="939497">
                <a:tc>
                  <a:txBody>
                    <a:bodyPr/>
                    <a:lstStyle/>
                    <a:p>
                      <a:pPr algn="ctr">
                        <a:defRPr spc="0">
                          <a:solidFill>
                            <a:srgbClr val="000000"/>
                          </a:solidFill>
                        </a:defRPr>
                      </a:pPr>
                      <a:r>
                        <a:rPr sz="3200" b="1" spc="22">
                          <a:solidFill>
                            <a:schemeClr val="bg1"/>
                          </a:solidFill>
                          <a:sym typeface="Founders Grotesk"/>
                        </a:rPr>
                        <a:t>52 - 55</a:t>
                      </a:r>
                    </a:p>
                  </a:txBody>
                  <a:tcPr marL="50800" marR="50800" marT="50800" marB="50800" anchor="ctr" horzOverflow="overflow">
                    <a:lnL w="12700">
                      <a:solidFill>
                        <a:srgbClr val="606060"/>
                      </a:solidFill>
                      <a:miter lim="400000"/>
                    </a:lnL>
                    <a:solidFill>
                      <a:schemeClr val="bg2"/>
                    </a:solidFill>
                  </a:tcPr>
                </a:tc>
                <a:tc>
                  <a:txBody>
                    <a:bodyPr/>
                    <a:lstStyle/>
                    <a:p>
                      <a:pPr algn="ctr">
                        <a:defRPr spc="0">
                          <a:solidFill>
                            <a:srgbClr val="000000"/>
                          </a:solidFill>
                        </a:defRPr>
                      </a:pPr>
                      <a:r>
                        <a:rPr sz="3200" b="1" spc="22">
                          <a:solidFill>
                            <a:schemeClr val="bg1"/>
                          </a:solidFill>
                          <a:sym typeface="Founders Grotesk"/>
                        </a:rPr>
                        <a:t>1 Corinthians</a:t>
                      </a:r>
                    </a:p>
                  </a:txBody>
                  <a:tcPr marL="50800" marR="50800" marT="50800" marB="50800" anchor="ctr" horzOverflow="overflow">
                    <a:solidFill>
                      <a:schemeClr val="bg2"/>
                    </a:solidFill>
                  </a:tcPr>
                </a:tc>
                <a:tc>
                  <a:txBody>
                    <a:bodyPr/>
                    <a:lstStyle/>
                    <a:p>
                      <a:pPr algn="ctr">
                        <a:defRPr spc="0">
                          <a:solidFill>
                            <a:srgbClr val="000000"/>
                          </a:solidFill>
                        </a:defRPr>
                      </a:pPr>
                      <a:r>
                        <a:rPr sz="3200" b="1" spc="22">
                          <a:solidFill>
                            <a:schemeClr val="bg1"/>
                          </a:solidFill>
                          <a:sym typeface="Founders Grotesk"/>
                        </a:rPr>
                        <a:t>in Ephesus</a:t>
                      </a:r>
                    </a:p>
                  </a:txBody>
                  <a:tcPr marL="50800" marR="50800" marT="50800" marB="50800" anchor="ctr" horzOverflow="overflow">
                    <a:lnR w="12700">
                      <a:solidFill>
                        <a:srgbClr val="606060"/>
                      </a:solidFill>
                      <a:miter lim="400000"/>
                    </a:lnR>
                    <a:solidFill>
                      <a:schemeClr val="bg2"/>
                    </a:solidFill>
                  </a:tcPr>
                </a:tc>
                <a:extLst>
                  <a:ext uri="{0D108BD9-81ED-4DB2-BD59-A6C34878D82A}">
                    <a16:rowId xmlns:a16="http://schemas.microsoft.com/office/drawing/2014/main" val="10003"/>
                  </a:ext>
                </a:extLst>
              </a:tr>
              <a:tr h="939497">
                <a:tc>
                  <a:txBody>
                    <a:bodyPr/>
                    <a:lstStyle/>
                    <a:p>
                      <a:pPr algn="ctr">
                        <a:defRPr spc="0">
                          <a:solidFill>
                            <a:srgbClr val="000000"/>
                          </a:solidFill>
                        </a:defRPr>
                      </a:pPr>
                      <a:r>
                        <a:rPr sz="3200" b="1" spc="22">
                          <a:solidFill>
                            <a:schemeClr val="bg1"/>
                          </a:solidFill>
                          <a:sym typeface="Founders Grotesk"/>
                        </a:rPr>
                        <a:t>55 - 56</a:t>
                      </a:r>
                    </a:p>
                  </a:txBody>
                  <a:tcPr marL="50800" marR="50800" marT="50800" marB="50800" anchor="ctr" horzOverflow="overflow">
                    <a:lnL w="12700">
                      <a:solidFill>
                        <a:srgbClr val="606060"/>
                      </a:solidFill>
                      <a:miter lim="400000"/>
                    </a:lnL>
                    <a:solidFill>
                      <a:schemeClr val="bg2"/>
                    </a:solidFill>
                  </a:tcPr>
                </a:tc>
                <a:tc>
                  <a:txBody>
                    <a:bodyPr/>
                    <a:lstStyle/>
                    <a:p>
                      <a:pPr algn="ctr">
                        <a:defRPr spc="0">
                          <a:solidFill>
                            <a:srgbClr val="000000"/>
                          </a:solidFill>
                        </a:defRPr>
                      </a:pPr>
                      <a:r>
                        <a:rPr sz="3200" b="1" spc="22">
                          <a:solidFill>
                            <a:schemeClr val="bg1"/>
                          </a:solidFill>
                          <a:sym typeface="Founders Grotesk"/>
                        </a:rPr>
                        <a:t>2 Corinthians</a:t>
                      </a:r>
                    </a:p>
                  </a:txBody>
                  <a:tcPr marL="50800" marR="50800" marT="50800" marB="50800" anchor="ctr" horzOverflow="overflow">
                    <a:solidFill>
                      <a:schemeClr val="bg2"/>
                    </a:solidFill>
                  </a:tcPr>
                </a:tc>
                <a:tc>
                  <a:txBody>
                    <a:bodyPr/>
                    <a:lstStyle/>
                    <a:p>
                      <a:pPr algn="ctr">
                        <a:defRPr spc="0">
                          <a:solidFill>
                            <a:srgbClr val="000000"/>
                          </a:solidFill>
                        </a:defRPr>
                      </a:pPr>
                      <a:r>
                        <a:rPr sz="3200" b="1" spc="22">
                          <a:solidFill>
                            <a:schemeClr val="bg1"/>
                          </a:solidFill>
                          <a:sym typeface="Founders Grotesk"/>
                        </a:rPr>
                        <a:t>in Macedonia and Illyria</a:t>
                      </a:r>
                    </a:p>
                  </a:txBody>
                  <a:tcPr marL="50800" marR="50800" marT="50800" marB="50800" anchor="ctr" horzOverflow="overflow">
                    <a:lnR w="12700">
                      <a:solidFill>
                        <a:srgbClr val="606060"/>
                      </a:solidFill>
                      <a:miter lim="400000"/>
                    </a:lnR>
                    <a:solidFill>
                      <a:schemeClr val="bg2"/>
                    </a:solidFill>
                  </a:tcPr>
                </a:tc>
                <a:extLst>
                  <a:ext uri="{0D108BD9-81ED-4DB2-BD59-A6C34878D82A}">
                    <a16:rowId xmlns:a16="http://schemas.microsoft.com/office/drawing/2014/main" val="10004"/>
                  </a:ext>
                </a:extLst>
              </a:tr>
              <a:tr h="939497">
                <a:tc>
                  <a:txBody>
                    <a:bodyPr/>
                    <a:lstStyle/>
                    <a:p>
                      <a:pPr algn="ctr">
                        <a:defRPr spc="0">
                          <a:solidFill>
                            <a:srgbClr val="000000"/>
                          </a:solidFill>
                        </a:defRPr>
                      </a:pPr>
                      <a:r>
                        <a:rPr sz="3200" b="1" spc="22">
                          <a:solidFill>
                            <a:schemeClr val="bg1"/>
                          </a:solidFill>
                          <a:sym typeface="Founders Grotesk"/>
                        </a:rPr>
                        <a:t>Winter 56 - 57</a:t>
                      </a:r>
                    </a:p>
                  </a:txBody>
                  <a:tcPr marL="50800" marR="50800" marT="50800" marB="50800" anchor="ctr" horzOverflow="overflow">
                    <a:lnL w="12700">
                      <a:solidFill>
                        <a:srgbClr val="606060"/>
                      </a:solidFill>
                      <a:miter lim="400000"/>
                    </a:lnL>
                    <a:solidFill>
                      <a:schemeClr val="bg2"/>
                    </a:solidFill>
                  </a:tcPr>
                </a:tc>
                <a:tc>
                  <a:txBody>
                    <a:bodyPr/>
                    <a:lstStyle/>
                    <a:p>
                      <a:pPr algn="ctr">
                        <a:defRPr spc="0">
                          <a:solidFill>
                            <a:srgbClr val="000000"/>
                          </a:solidFill>
                        </a:defRPr>
                      </a:pPr>
                      <a:r>
                        <a:rPr sz="3200" b="1" spc="22">
                          <a:solidFill>
                            <a:schemeClr val="bg1"/>
                          </a:solidFill>
                          <a:sym typeface="Founders Grotesk"/>
                        </a:rPr>
                        <a:t>Romans</a:t>
                      </a:r>
                    </a:p>
                  </a:txBody>
                  <a:tcPr marL="50800" marR="50800" marT="50800" marB="50800" anchor="ctr" horzOverflow="overflow">
                    <a:solidFill>
                      <a:schemeClr val="bg2"/>
                    </a:solidFill>
                  </a:tcPr>
                </a:tc>
                <a:tc>
                  <a:txBody>
                    <a:bodyPr/>
                    <a:lstStyle/>
                    <a:p>
                      <a:pPr algn="ctr">
                        <a:defRPr spc="0">
                          <a:solidFill>
                            <a:srgbClr val="000000"/>
                          </a:solidFill>
                        </a:defRPr>
                      </a:pPr>
                      <a:r>
                        <a:rPr sz="3200" b="1" spc="22">
                          <a:solidFill>
                            <a:schemeClr val="bg1"/>
                          </a:solidFill>
                          <a:sym typeface="Founders Grotesk"/>
                        </a:rPr>
                        <a:t>in Corinth</a:t>
                      </a:r>
                    </a:p>
                  </a:txBody>
                  <a:tcPr marL="50800" marR="50800" marT="50800" marB="50800" anchor="ctr" horzOverflow="overflow">
                    <a:lnR w="12700">
                      <a:solidFill>
                        <a:srgbClr val="606060"/>
                      </a:solidFill>
                      <a:miter lim="400000"/>
                    </a:lnR>
                    <a:solidFill>
                      <a:schemeClr val="bg2"/>
                    </a:solidFill>
                  </a:tcPr>
                </a:tc>
                <a:extLst>
                  <a:ext uri="{0D108BD9-81ED-4DB2-BD59-A6C34878D82A}">
                    <a16:rowId xmlns:a16="http://schemas.microsoft.com/office/drawing/2014/main" val="10005"/>
                  </a:ext>
                </a:extLst>
              </a:tr>
              <a:tr h="939497">
                <a:tc>
                  <a:txBody>
                    <a:bodyPr/>
                    <a:lstStyle/>
                    <a:p>
                      <a:pPr algn="ctr">
                        <a:defRPr spc="0">
                          <a:solidFill>
                            <a:srgbClr val="000000"/>
                          </a:solidFill>
                        </a:defRPr>
                      </a:pPr>
                      <a:r>
                        <a:rPr sz="3200" b="1" spc="22">
                          <a:solidFill>
                            <a:schemeClr val="bg1"/>
                          </a:solidFill>
                          <a:sym typeface="Founders Grotesk"/>
                        </a:rPr>
                        <a:t>60 - 62</a:t>
                      </a:r>
                    </a:p>
                  </a:txBody>
                  <a:tcPr marL="50800" marR="50800" marT="50800" marB="50800" anchor="ctr" horzOverflow="overflow">
                    <a:lnL w="12700">
                      <a:solidFill>
                        <a:srgbClr val="606060"/>
                      </a:solidFill>
                      <a:miter lim="400000"/>
                    </a:lnL>
                    <a:lnB w="12700">
                      <a:solidFill>
                        <a:srgbClr val="606060"/>
                      </a:solidFill>
                      <a:miter lim="400000"/>
                    </a:lnB>
                    <a:solidFill>
                      <a:schemeClr val="bg2"/>
                    </a:solidFill>
                  </a:tcPr>
                </a:tc>
                <a:tc>
                  <a:txBody>
                    <a:bodyPr/>
                    <a:lstStyle/>
                    <a:p>
                      <a:pPr algn="ctr">
                        <a:defRPr spc="0">
                          <a:solidFill>
                            <a:srgbClr val="000000"/>
                          </a:solidFill>
                        </a:defRPr>
                      </a:pPr>
                      <a:r>
                        <a:rPr sz="3200" b="1" spc="22">
                          <a:solidFill>
                            <a:schemeClr val="bg1"/>
                          </a:solidFill>
                          <a:sym typeface="Founders Grotesk"/>
                        </a:rPr>
                        <a:t>Philemon, Colossians, Ephesians, Philippians</a:t>
                      </a:r>
                    </a:p>
                  </a:txBody>
                  <a:tcPr marL="50800" marR="50800" marT="50800" marB="50800" anchor="ctr" horzOverflow="overflow">
                    <a:lnB w="12700">
                      <a:solidFill>
                        <a:srgbClr val="606060"/>
                      </a:solidFill>
                      <a:miter lim="400000"/>
                    </a:lnB>
                    <a:solidFill>
                      <a:schemeClr val="bg2"/>
                    </a:solidFill>
                  </a:tcPr>
                </a:tc>
                <a:tc>
                  <a:txBody>
                    <a:bodyPr/>
                    <a:lstStyle/>
                    <a:p>
                      <a:pPr algn="ctr">
                        <a:defRPr spc="0">
                          <a:solidFill>
                            <a:srgbClr val="000000"/>
                          </a:solidFill>
                        </a:defRPr>
                      </a:pPr>
                      <a:r>
                        <a:rPr sz="3200" b="1" spc="22">
                          <a:solidFill>
                            <a:schemeClr val="bg1"/>
                          </a:solidFill>
                          <a:sym typeface="Founders Grotesk"/>
                        </a:rPr>
                        <a:t>House arrest in Rome</a:t>
                      </a:r>
                    </a:p>
                  </a:txBody>
                  <a:tcPr marL="50800" marR="50800" marT="50800" marB="50800" anchor="ctr" horzOverflow="overflow">
                    <a:lnR w="12700">
                      <a:solidFill>
                        <a:srgbClr val="606060"/>
                      </a:solidFill>
                      <a:miter lim="400000"/>
                    </a:lnR>
                    <a:lnB w="12700">
                      <a:solidFill>
                        <a:srgbClr val="606060"/>
                      </a:solidFill>
                      <a:miter lim="400000"/>
                    </a:lnB>
                    <a:solidFill>
                      <a:schemeClr val="bg2"/>
                    </a:solidFill>
                  </a:tcPr>
                </a:tc>
                <a:extLst>
                  <a:ext uri="{0D108BD9-81ED-4DB2-BD59-A6C34878D82A}">
                    <a16:rowId xmlns:a16="http://schemas.microsoft.com/office/drawing/2014/main" val="10006"/>
                  </a:ext>
                </a:extLst>
              </a:tr>
            </a:tbl>
          </a:graphicData>
        </a:graphic>
      </p:graphicFrame>
      <p:sp>
        <p:nvSpPr>
          <p:cNvPr id="241" name="Possible Chronology of Paul’s Travels and His Writings"/>
          <p:cNvSpPr txBox="1"/>
          <p:nvPr/>
        </p:nvSpPr>
        <p:spPr>
          <a:xfrm>
            <a:off x="1" y="938907"/>
            <a:ext cx="13064410"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spc="-36">
                <a:solidFill>
                  <a:srgbClr val="0433FF"/>
                </a:solidFill>
              </a:defRPr>
            </a:lvl1pPr>
          </a:lstStyle>
          <a:p>
            <a:pPr algn="ctr"/>
            <a:r>
              <a:rPr b="1">
                <a:solidFill>
                  <a:schemeClr val="bg1"/>
                </a:solidFill>
                <a:latin typeface="Arial" panose="020B0604020202020204" pitchFamily="34" charset="0"/>
                <a:cs typeface="Arial" panose="020B0604020202020204" pitchFamily="34" charset="0"/>
              </a:rPr>
              <a:t>Possible Chronology of Paul’s Travels and His Writings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for I know that through your prayers and the help of the Spirit of Jesus Christ this will turn out for my deliverance……"/>
          <p:cNvSpPr txBox="1">
            <a:spLocks noGrp="1"/>
          </p:cNvSpPr>
          <p:nvPr>
            <p:ph type="body" idx="1"/>
          </p:nvPr>
        </p:nvSpPr>
        <p:spPr>
          <a:xfrm>
            <a:off x="532387" y="991647"/>
            <a:ext cx="11940026" cy="6447152"/>
          </a:xfrm>
          <a:prstGeom prst="rect">
            <a:avLst/>
          </a:prstGeom>
        </p:spPr>
        <p:txBody>
          <a:bodyPr>
            <a:normAutofit/>
          </a:bodyPr>
          <a:lstStyle/>
          <a:p>
            <a:pPr marL="19050" indent="-19050" defTabSz="270030">
              <a:defRPr sz="4278" spc="-42"/>
            </a:pPr>
            <a:r>
              <a:rPr sz="4000" b="1">
                <a:solidFill>
                  <a:schemeClr val="tx1"/>
                </a:solidFill>
                <a:latin typeface="Arial" panose="020B0604020202020204" pitchFamily="34" charset="0"/>
                <a:cs typeface="Arial" panose="020B0604020202020204" pitchFamily="34" charset="0"/>
              </a:rPr>
              <a:t>for I know that through your prayers and the help of the Spirit of Jesus </a:t>
            </a:r>
            <a:r>
              <a:rPr lang="en-US" sz="4000" b="1">
                <a:solidFill>
                  <a:schemeClr val="tx1"/>
                </a:solidFill>
                <a:latin typeface="Arial" panose="020B0604020202020204" pitchFamily="34" charset="0"/>
                <a:cs typeface="Arial" panose="020B0604020202020204" pitchFamily="34" charset="0"/>
              </a:rPr>
              <a:t>Christ,</a:t>
            </a:r>
            <a:r>
              <a:rPr sz="4000" b="1">
                <a:solidFill>
                  <a:schemeClr val="tx1"/>
                </a:solidFill>
                <a:latin typeface="Arial" panose="020B0604020202020204" pitchFamily="34" charset="0"/>
                <a:cs typeface="Arial" panose="020B0604020202020204" pitchFamily="34" charset="0"/>
              </a:rPr>
              <a:t> this will turn out for my deliverance…</a:t>
            </a:r>
          </a:p>
          <a:p>
            <a:pPr marL="19050" indent="-19050" defTabSz="270030">
              <a:defRPr sz="4278" spc="-42"/>
            </a:pPr>
            <a:r>
              <a:rPr sz="4000" b="1">
                <a:solidFill>
                  <a:schemeClr val="tx1"/>
                </a:solidFill>
                <a:latin typeface="Arial" panose="020B0604020202020204" pitchFamily="34" charset="0"/>
                <a:cs typeface="Arial" panose="020B0604020202020204" pitchFamily="34" charset="0"/>
              </a:rPr>
              <a:t> </a:t>
            </a:r>
          </a:p>
          <a:p>
            <a:pPr marL="19050" indent="-19050" defTabSz="270030">
              <a:defRPr sz="4278" spc="-42"/>
            </a:pPr>
            <a:r>
              <a:rPr sz="4000" b="1">
                <a:solidFill>
                  <a:schemeClr val="tx1"/>
                </a:solidFill>
                <a:latin typeface="Arial" panose="020B0604020202020204" pitchFamily="34" charset="0"/>
                <a:cs typeface="Arial" panose="020B0604020202020204" pitchFamily="34" charset="0"/>
              </a:rPr>
              <a:t>Convinced of this, </a:t>
            </a:r>
            <a:r>
              <a:rPr sz="4000" b="1">
                <a:solidFill>
                  <a:schemeClr val="bg1">
                    <a:lumMod val="50000"/>
                    <a:lumOff val="50000"/>
                  </a:schemeClr>
                </a:solidFill>
                <a:latin typeface="Arial" panose="020B0604020202020204" pitchFamily="34" charset="0"/>
                <a:cs typeface="Arial" panose="020B0604020202020204" pitchFamily="34" charset="0"/>
              </a:rPr>
              <a:t>I know that I will remain and continue with you all</a:t>
            </a:r>
            <a:r>
              <a:rPr sz="4000" b="1">
                <a:solidFill>
                  <a:schemeClr val="tx1"/>
                </a:solidFill>
                <a:latin typeface="Arial" panose="020B0604020202020204" pitchFamily="34" charset="0"/>
                <a:cs typeface="Arial" panose="020B0604020202020204" pitchFamily="34" charset="0"/>
              </a:rPr>
              <a:t>, for your progress and joy in the faith, so that in me you may have ample cause to glory in Christ Jesus, because of my coming to you again.</a:t>
            </a:r>
          </a:p>
          <a:p>
            <a:pPr marL="19050" indent="-19050" defTabSz="270030">
              <a:defRPr sz="4278" spc="-42"/>
            </a:pPr>
            <a:r>
              <a:rPr sz="4000" b="1">
                <a:solidFill>
                  <a:schemeClr val="tx1"/>
                </a:solidFill>
                <a:latin typeface="Arial" panose="020B0604020202020204" pitchFamily="34" charset="0"/>
                <a:cs typeface="Arial" panose="020B0604020202020204" pitchFamily="34" charset="0"/>
              </a:rPr>
              <a:t> </a:t>
            </a:r>
          </a:p>
          <a:p>
            <a:pPr marL="19050" indent="-19050" defTabSz="270030">
              <a:defRPr sz="4278" spc="-42"/>
            </a:pPr>
            <a:r>
              <a:rPr sz="4000" b="1">
                <a:solidFill>
                  <a:schemeClr val="tx1"/>
                </a:solidFill>
                <a:latin typeface="Arial" panose="020B0604020202020204" pitchFamily="34" charset="0"/>
                <a:cs typeface="Arial" panose="020B0604020202020204" pitchFamily="34" charset="0"/>
              </a:rPr>
              <a:t>I </a:t>
            </a:r>
            <a:r>
              <a:rPr lang="en-US" sz="4000" b="1">
                <a:solidFill>
                  <a:schemeClr val="tx1"/>
                </a:solidFill>
                <a:latin typeface="Arial" panose="020B0604020202020204" pitchFamily="34" charset="0"/>
                <a:cs typeface="Arial" panose="020B0604020202020204" pitchFamily="34" charset="0"/>
              </a:rPr>
              <a:t>hope, therefore,</a:t>
            </a:r>
            <a:r>
              <a:rPr sz="4000" b="1">
                <a:solidFill>
                  <a:schemeClr val="tx1"/>
                </a:solidFill>
                <a:latin typeface="Arial" panose="020B0604020202020204" pitchFamily="34" charset="0"/>
                <a:cs typeface="Arial" panose="020B0604020202020204" pitchFamily="34" charset="0"/>
              </a:rPr>
              <a:t> to send him [Timothy] just as soon as I see how it will go with me, and </a:t>
            </a:r>
            <a:r>
              <a:rPr sz="4000" b="1">
                <a:solidFill>
                  <a:schemeClr val="bg1">
                    <a:lumMod val="50000"/>
                    <a:lumOff val="50000"/>
                  </a:schemeClr>
                </a:solidFill>
                <a:latin typeface="Arial" panose="020B0604020202020204" pitchFamily="34" charset="0"/>
                <a:cs typeface="Arial" panose="020B0604020202020204" pitchFamily="34" charset="0"/>
              </a:rPr>
              <a:t>I trust in the Lord that shortly I myself will come also</a:t>
            </a:r>
            <a:r>
              <a:rPr sz="4000" b="1">
                <a:solidFill>
                  <a:schemeClr val="tx1"/>
                </a:solidFill>
                <a:latin typeface="Arial" panose="020B0604020202020204" pitchFamily="34" charset="0"/>
                <a:cs typeface="Arial" panose="020B0604020202020204" pitchFamily="34" charset="0"/>
              </a:rPr>
              <a:t>.</a:t>
            </a:r>
          </a:p>
        </p:txBody>
      </p:sp>
      <p:sp>
        <p:nvSpPr>
          <p:cNvPr id="244" name="Philippians 1.19 ; 1.25-26 ; 2.23-24"/>
          <p:cNvSpPr txBox="1">
            <a:spLocks noGrp="1"/>
          </p:cNvSpPr>
          <p:nvPr>
            <p:ph type="body" idx="21"/>
          </p:nvPr>
        </p:nvSpPr>
        <p:spPr>
          <a:xfrm>
            <a:off x="532387"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b="1">
                <a:solidFill>
                  <a:schemeClr val="tx1"/>
                </a:solidFill>
                <a:latin typeface="Arial" panose="020B0604020202020204" pitchFamily="34" charset="0"/>
                <a:cs typeface="Arial" panose="020B0604020202020204" pitchFamily="34" charset="0"/>
              </a:rPr>
              <a:t>Philippians 1</a:t>
            </a:r>
            <a:r>
              <a:rPr lang="en-US" b="1">
                <a:solidFill>
                  <a:schemeClr val="tx1"/>
                </a:solidFill>
                <a:latin typeface="Arial" panose="020B0604020202020204" pitchFamily="34" charset="0"/>
                <a:cs typeface="Arial" panose="020B0604020202020204" pitchFamily="34" charset="0"/>
              </a:rPr>
              <a:t>:</a:t>
            </a:r>
            <a:r>
              <a:rPr b="1">
                <a:solidFill>
                  <a:schemeClr val="tx1"/>
                </a:solidFill>
                <a:latin typeface="Arial" panose="020B0604020202020204" pitchFamily="34" charset="0"/>
                <a:cs typeface="Arial" panose="020B0604020202020204" pitchFamily="34" charset="0"/>
              </a:rPr>
              <a:t>19</a:t>
            </a:r>
            <a:r>
              <a:rPr lang="en-US" b="1">
                <a:solidFill>
                  <a:schemeClr val="tx1"/>
                </a:solidFill>
                <a:latin typeface="Arial" panose="020B0604020202020204" pitchFamily="34" charset="0"/>
                <a:cs typeface="Arial" panose="020B0604020202020204" pitchFamily="34" charset="0"/>
              </a:rPr>
              <a:t>, </a:t>
            </a:r>
            <a:r>
              <a:rPr b="1">
                <a:solidFill>
                  <a:schemeClr val="tx1"/>
                </a:solidFill>
                <a:latin typeface="Arial" panose="020B0604020202020204" pitchFamily="34" charset="0"/>
                <a:cs typeface="Arial" panose="020B0604020202020204" pitchFamily="34" charset="0"/>
              </a:rPr>
              <a:t>25-26; 2</a:t>
            </a:r>
            <a:r>
              <a:rPr lang="en-US" b="1">
                <a:solidFill>
                  <a:schemeClr val="tx1"/>
                </a:solidFill>
                <a:latin typeface="Arial" panose="020B0604020202020204" pitchFamily="34" charset="0"/>
                <a:cs typeface="Arial" panose="020B0604020202020204" pitchFamily="34" charset="0"/>
              </a:rPr>
              <a:t>:</a:t>
            </a:r>
            <a:r>
              <a:rPr b="1">
                <a:solidFill>
                  <a:schemeClr val="tx1"/>
                </a:solidFill>
                <a:latin typeface="Arial" panose="020B0604020202020204" pitchFamily="34" charset="0"/>
                <a:cs typeface="Arial" panose="020B0604020202020204" pitchFamily="34" charset="0"/>
              </a:rPr>
              <a:t>23-24</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lues from Paul after Rome"/>
          <p:cNvSpPr txBox="1">
            <a:spLocks noGrp="1"/>
          </p:cNvSpPr>
          <p:nvPr>
            <p:ph type="title"/>
          </p:nvPr>
        </p:nvSpPr>
        <p:spPr>
          <a:xfrm>
            <a:off x="0" y="6884389"/>
            <a:ext cx="13004800" cy="1596087"/>
          </a:xfrm>
          <a:prstGeom prst="rect">
            <a:avLst/>
          </a:prstGeom>
        </p:spPr>
        <p:txBody>
          <a:bodyPr/>
          <a:lstStyle>
            <a:lvl1pPr defTabSz="463747">
              <a:defRPr sz="8374" spc="-167"/>
            </a:lvl1pPr>
          </a:lstStyle>
          <a:p>
            <a:pPr algn="ctr"/>
            <a:r>
              <a:rPr>
                <a:solidFill>
                  <a:schemeClr val="tx1"/>
                </a:solidFill>
              </a:rPr>
              <a:t>Clues from Paul after Rome</a:t>
            </a:r>
          </a:p>
        </p:txBody>
      </p:sp>
      <p:pic>
        <p:nvPicPr>
          <p:cNvPr id="247" name="MV5BNDEwMTgzNzkwOF5BMl5BanBnXkFtZTgwMjQwMjAzMjI@._V1_.jpg" descr="MV5BNDEwMTgzNzkwOF5BMl5BanBnXkFtZTgwMjQwMjAzMjI@._V1_.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3751" y="311339"/>
            <a:ext cx="4801078" cy="600281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As I urged you when I was going to Macedonia, remain at Ephesus so that you may charge certain persons not to teach any different doctrine……"/>
          <p:cNvSpPr txBox="1">
            <a:spLocks noGrp="1"/>
          </p:cNvSpPr>
          <p:nvPr>
            <p:ph type="body" idx="1"/>
          </p:nvPr>
        </p:nvSpPr>
        <p:spPr>
          <a:xfrm>
            <a:off x="532386" y="991647"/>
            <a:ext cx="12130065" cy="6447152"/>
          </a:xfrm>
          <a:prstGeom prst="rect">
            <a:avLst/>
          </a:prstGeom>
        </p:spPr>
        <p:txBody>
          <a:bodyPr wrap="square">
            <a:normAutofit/>
          </a:bodyPr>
          <a:lstStyle/>
          <a:p>
            <a:pPr marL="19050" indent="-19050" defTabSz="293511">
              <a:defRPr sz="4650" spc="-46"/>
            </a:pPr>
            <a:r>
              <a:rPr sz="4000" b="1">
                <a:solidFill>
                  <a:schemeClr val="tx1"/>
                </a:solidFill>
                <a:latin typeface="Arial" panose="020B0604020202020204" pitchFamily="34" charset="0"/>
                <a:cs typeface="Arial" panose="020B0604020202020204" pitchFamily="34" charset="0"/>
              </a:rPr>
              <a:t>As I urged you when I was going to Macedonia, remain at Ephesus so that you may charge certain persons not to teach any different doctrine…</a:t>
            </a:r>
          </a:p>
          <a:p>
            <a:pPr marL="19050" indent="-19050" defTabSz="293511">
              <a:defRPr sz="4650" spc="-46"/>
            </a:pPr>
            <a:endParaRPr sz="4000" b="1">
              <a:solidFill>
                <a:schemeClr val="tx1"/>
              </a:solidFill>
              <a:latin typeface="Arial" panose="020B0604020202020204" pitchFamily="34" charset="0"/>
              <a:cs typeface="Arial" panose="020B0604020202020204" pitchFamily="34" charset="0"/>
            </a:endParaRPr>
          </a:p>
          <a:p>
            <a:pPr marL="19050" indent="-19050" defTabSz="293511">
              <a:defRPr sz="4650" spc="-46"/>
            </a:pPr>
            <a:r>
              <a:rPr sz="4000" b="1">
                <a:solidFill>
                  <a:schemeClr val="bg1">
                    <a:lumMod val="50000"/>
                    <a:lumOff val="50000"/>
                  </a:schemeClr>
                </a:solidFill>
                <a:latin typeface="Arial" panose="020B0604020202020204" pitchFamily="34" charset="0"/>
                <a:cs typeface="Arial" panose="020B0604020202020204" pitchFamily="34" charset="0"/>
              </a:rPr>
              <a:t>I hope to come to you [in Ephesus] soon</a:t>
            </a:r>
            <a:r>
              <a:rPr sz="4000" b="1">
                <a:solidFill>
                  <a:schemeClr val="tx1"/>
                </a:solidFill>
                <a:latin typeface="Arial" panose="020B0604020202020204" pitchFamily="34" charset="0"/>
                <a:cs typeface="Arial" panose="020B0604020202020204" pitchFamily="34" charset="0"/>
              </a:rPr>
              <a:t>, but I am writing these things to you so that, if I delay, you may know how one ought to behave in the household of God, </a:t>
            </a:r>
          </a:p>
          <a:p>
            <a:pPr marL="19050" indent="-19050" defTabSz="293511">
              <a:defRPr sz="4650" spc="-46"/>
            </a:pPr>
            <a:r>
              <a:rPr sz="4000" b="1">
                <a:solidFill>
                  <a:schemeClr val="tx1"/>
                </a:solidFill>
                <a:latin typeface="Arial" panose="020B0604020202020204" pitchFamily="34" charset="0"/>
                <a:cs typeface="Arial" panose="020B0604020202020204" pitchFamily="34" charset="0"/>
              </a:rPr>
              <a:t> </a:t>
            </a:r>
          </a:p>
          <a:p>
            <a:pPr marL="19050" indent="-19050" defTabSz="293511">
              <a:defRPr sz="4650" spc="-46"/>
            </a:pPr>
            <a:r>
              <a:rPr sz="4000" b="1">
                <a:solidFill>
                  <a:schemeClr val="tx1"/>
                </a:solidFill>
                <a:latin typeface="Arial" panose="020B0604020202020204" pitchFamily="34" charset="0"/>
                <a:cs typeface="Arial" panose="020B0604020202020204" pitchFamily="34" charset="0"/>
              </a:rPr>
              <a:t>Until I come, devote yourself to the public reading of Scripture, to exhortation, to teaching.</a:t>
            </a:r>
          </a:p>
        </p:txBody>
      </p:sp>
      <p:sp>
        <p:nvSpPr>
          <p:cNvPr id="250" name="1 Timothy 1.3 ; 3.14-15 ; 4.13"/>
          <p:cNvSpPr txBox="1">
            <a:spLocks noGrp="1"/>
          </p:cNvSpPr>
          <p:nvPr>
            <p:ph type="body" idx="21"/>
          </p:nvPr>
        </p:nvSpPr>
        <p:spPr>
          <a:xfrm>
            <a:off x="532387"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sz="3600" b="1">
                <a:solidFill>
                  <a:schemeClr val="tx1"/>
                </a:solidFill>
                <a:latin typeface="Arial" panose="020B0604020202020204" pitchFamily="34" charset="0"/>
                <a:cs typeface="Arial" panose="020B0604020202020204" pitchFamily="34" charset="0"/>
              </a:rPr>
              <a:t>1 Timothy 1</a:t>
            </a:r>
            <a:r>
              <a:rPr lang="en-US" sz="3600" b="1">
                <a:solidFill>
                  <a:schemeClr val="tx1"/>
                </a:solidFill>
                <a:latin typeface="Arial" panose="020B0604020202020204" pitchFamily="34" charset="0"/>
                <a:cs typeface="Arial" panose="020B0604020202020204" pitchFamily="34" charset="0"/>
              </a:rPr>
              <a:t>:</a:t>
            </a:r>
            <a:r>
              <a:rPr sz="3600" b="1">
                <a:solidFill>
                  <a:schemeClr val="tx1"/>
                </a:solidFill>
                <a:latin typeface="Arial" panose="020B0604020202020204" pitchFamily="34" charset="0"/>
                <a:cs typeface="Arial" panose="020B0604020202020204" pitchFamily="34" charset="0"/>
              </a:rPr>
              <a:t>3; 3</a:t>
            </a:r>
            <a:r>
              <a:rPr lang="en-US" sz="3600" b="1">
                <a:solidFill>
                  <a:schemeClr val="tx1"/>
                </a:solidFill>
                <a:latin typeface="Arial" panose="020B0604020202020204" pitchFamily="34" charset="0"/>
                <a:cs typeface="Arial" panose="020B0604020202020204" pitchFamily="34" charset="0"/>
              </a:rPr>
              <a:t>:</a:t>
            </a:r>
            <a:r>
              <a:rPr sz="3600" b="1">
                <a:solidFill>
                  <a:schemeClr val="tx1"/>
                </a:solidFill>
                <a:latin typeface="Arial" panose="020B0604020202020204" pitchFamily="34" charset="0"/>
                <a:cs typeface="Arial" panose="020B0604020202020204" pitchFamily="34" charset="0"/>
              </a:rPr>
              <a:t>14-15; 4</a:t>
            </a:r>
            <a:r>
              <a:rPr lang="en-US" sz="3600" b="1">
                <a:solidFill>
                  <a:schemeClr val="tx1"/>
                </a:solidFill>
                <a:latin typeface="Arial" panose="020B0604020202020204" pitchFamily="34" charset="0"/>
                <a:cs typeface="Arial" panose="020B0604020202020204" pitchFamily="34" charset="0"/>
              </a:rPr>
              <a:t>:</a:t>
            </a:r>
            <a:r>
              <a:rPr sz="3600" b="1">
                <a:solidFill>
                  <a:schemeClr val="tx1"/>
                </a:solidFill>
                <a:latin typeface="Arial" panose="020B0604020202020204" pitchFamily="34" charset="0"/>
                <a:cs typeface="Arial" panose="020B0604020202020204" pitchFamily="34" charset="0"/>
              </a:rPr>
              <a:t>13</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his is why I left you in Crete, so that you might put what remained into order, and appoint elders in every town as I directed you……"/>
          <p:cNvSpPr txBox="1">
            <a:spLocks noGrp="1"/>
          </p:cNvSpPr>
          <p:nvPr>
            <p:ph type="body" idx="1"/>
          </p:nvPr>
        </p:nvSpPr>
        <p:spPr>
          <a:xfrm>
            <a:off x="532387" y="1431235"/>
            <a:ext cx="11940026" cy="6007564"/>
          </a:xfrm>
          <a:prstGeom prst="rect">
            <a:avLst/>
          </a:prstGeom>
          <a:ln w="12700">
            <a:miter lim="400000"/>
          </a:ln>
        </p:spPr>
        <p:txBody>
          <a:bodyPr wrap="square" lIns="50800" tIns="50800" rIns="50800" bIns="50800">
            <a:normAutofit/>
          </a:bodyPr>
          <a:lstStyle/>
          <a:p>
            <a:pPr marL="19050" indent="-19050" defTabSz="293511"/>
            <a:r>
              <a:rPr sz="4400" b="1" spc="-46">
                <a:solidFill>
                  <a:schemeClr val="tx1"/>
                </a:solidFill>
                <a:latin typeface="Arial" panose="020B0604020202020204" pitchFamily="34" charset="0"/>
                <a:cs typeface="Arial" panose="020B0604020202020204" pitchFamily="34" charset="0"/>
              </a:rPr>
              <a:t>This is why </a:t>
            </a:r>
            <a:r>
              <a:rPr sz="4400" b="1" spc="-46">
                <a:solidFill>
                  <a:schemeClr val="bg1">
                    <a:lumMod val="50000"/>
                    <a:lumOff val="50000"/>
                  </a:schemeClr>
                </a:solidFill>
                <a:latin typeface="Arial" panose="020B0604020202020204" pitchFamily="34" charset="0"/>
                <a:cs typeface="Arial" panose="020B0604020202020204" pitchFamily="34" charset="0"/>
              </a:rPr>
              <a:t>I left you in Crete</a:t>
            </a:r>
            <a:r>
              <a:rPr sz="4400" b="1" spc="-46">
                <a:solidFill>
                  <a:schemeClr val="tx1"/>
                </a:solidFill>
                <a:latin typeface="Arial" panose="020B0604020202020204" pitchFamily="34" charset="0"/>
                <a:cs typeface="Arial" panose="020B0604020202020204" pitchFamily="34" charset="0"/>
              </a:rPr>
              <a:t>, so that you might put what remained into order, and appoint elders in every town as I directed you…</a:t>
            </a:r>
          </a:p>
          <a:p>
            <a:pPr marL="19050" indent="-19050" defTabSz="293511"/>
            <a:endParaRPr sz="4400" b="1" spc="-46">
              <a:solidFill>
                <a:schemeClr val="tx1"/>
              </a:solidFill>
              <a:latin typeface="Arial" panose="020B0604020202020204" pitchFamily="34" charset="0"/>
              <a:cs typeface="Arial" panose="020B0604020202020204" pitchFamily="34" charset="0"/>
            </a:endParaRPr>
          </a:p>
          <a:p>
            <a:pPr marL="19050" indent="-19050" defTabSz="293511"/>
            <a:r>
              <a:rPr sz="4400" b="1" spc="-46">
                <a:solidFill>
                  <a:schemeClr val="tx1"/>
                </a:solidFill>
                <a:latin typeface="Arial" panose="020B0604020202020204" pitchFamily="34" charset="0"/>
                <a:cs typeface="Arial" panose="020B0604020202020204" pitchFamily="34" charset="0"/>
              </a:rPr>
              <a:t>One of the Cretans, a prophet of their own, said…</a:t>
            </a:r>
          </a:p>
        </p:txBody>
      </p:sp>
      <p:sp>
        <p:nvSpPr>
          <p:cNvPr id="253" name="Titus 1.5, 12"/>
          <p:cNvSpPr txBox="1">
            <a:spLocks noGrp="1"/>
          </p:cNvSpPr>
          <p:nvPr>
            <p:ph type="body" idx="21"/>
          </p:nvPr>
        </p:nvSpPr>
        <p:spPr>
          <a:xfrm>
            <a:off x="909599" y="7754062"/>
            <a:ext cx="11558532" cy="655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ormAutofit/>
          </a:bodyPr>
          <a:lstStyle/>
          <a:p>
            <a:pPr marL="19050" indent="-19050" defTabSz="293511"/>
            <a:r>
              <a:rPr sz="4000" b="1" spc="-46">
                <a:solidFill>
                  <a:schemeClr val="tx1"/>
                </a:solidFill>
                <a:latin typeface="Arial" panose="020B0604020202020204" pitchFamily="34" charset="0"/>
                <a:cs typeface="Arial" panose="020B0604020202020204" pitchFamily="34" charset="0"/>
                <a:sym typeface="Founders Grotesk"/>
              </a:rPr>
              <a:t>Titus 1</a:t>
            </a:r>
            <a:r>
              <a:rPr lang="en-US" sz="4000" b="1" spc="-46">
                <a:solidFill>
                  <a:schemeClr val="tx1"/>
                </a:solidFill>
                <a:latin typeface="Arial" panose="020B0604020202020204" pitchFamily="34" charset="0"/>
                <a:cs typeface="Arial" panose="020B0604020202020204" pitchFamily="34" charset="0"/>
                <a:sym typeface="Founders Grotesk"/>
              </a:rPr>
              <a:t>:</a:t>
            </a:r>
            <a:r>
              <a:rPr sz="4000" b="1" spc="-46">
                <a:solidFill>
                  <a:schemeClr val="tx1"/>
                </a:solidFill>
                <a:latin typeface="Arial" panose="020B0604020202020204" pitchFamily="34" charset="0"/>
                <a:cs typeface="Arial" panose="020B0604020202020204" pitchFamily="34" charset="0"/>
                <a:sym typeface="Founders Grotesk"/>
              </a:rPr>
              <a:t>5, 12</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Clues from Paul’s last letter"/>
          <p:cNvSpPr txBox="1">
            <a:spLocks noGrp="1"/>
          </p:cNvSpPr>
          <p:nvPr>
            <p:ph type="title"/>
          </p:nvPr>
        </p:nvSpPr>
        <p:spPr>
          <a:xfrm>
            <a:off x="0" y="6884389"/>
            <a:ext cx="13004800" cy="1596087"/>
          </a:xfrm>
          <a:prstGeom prst="rect">
            <a:avLst/>
          </a:prstGeom>
        </p:spPr>
        <p:txBody>
          <a:bodyPr/>
          <a:lstStyle>
            <a:lvl1pPr defTabSz="469617">
              <a:defRPr sz="8480" spc="-169"/>
            </a:lvl1pPr>
          </a:lstStyle>
          <a:p>
            <a:pPr algn="ctr"/>
            <a:r>
              <a:rPr>
                <a:solidFill>
                  <a:schemeClr val="bg1"/>
                </a:solidFill>
              </a:rPr>
              <a:t>Clues from Paul’s last letter</a:t>
            </a:r>
          </a:p>
        </p:txBody>
      </p:sp>
      <p:pic>
        <p:nvPicPr>
          <p:cNvPr id="256" name="1-basil-rathbone-as-sherlock-holmes-bettmann.jpg" descr="1-basil-rathbone-as-sherlock-holmes-bettmann.jpg"/>
          <p:cNvPicPr>
            <a:picLocks noChangeAspect="1"/>
          </p:cNvPicPr>
          <p:nvPr/>
        </p:nvPicPr>
        <p:blipFill>
          <a:blip r:embed="rId2"/>
          <a:stretch>
            <a:fillRect/>
          </a:stretch>
        </p:blipFill>
        <p:spPr>
          <a:xfrm>
            <a:off x="4076735" y="356195"/>
            <a:ext cx="4835110" cy="609467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May the Lord grant mercy to the household of Onesiphorus, for he often refreshed me and was not ashamed of my chains, but when he arrived in Rome he searched for me earnestly and found me—may the Lord grant him to find mercy from the Lord on that day!—an"/>
          <p:cNvSpPr txBox="1">
            <a:spLocks noGrp="1"/>
          </p:cNvSpPr>
          <p:nvPr>
            <p:ph type="body" idx="1"/>
          </p:nvPr>
        </p:nvSpPr>
        <p:spPr>
          <a:xfrm>
            <a:off x="532387" y="991647"/>
            <a:ext cx="11940026" cy="6771399"/>
          </a:xfrm>
          <a:prstGeom prst="rect">
            <a:avLst/>
          </a:prstGeom>
        </p:spPr>
        <p:txBody>
          <a:bodyPr>
            <a:normAutofit fontScale="92500"/>
          </a:bodyPr>
          <a:lstStyle/>
          <a:p>
            <a:pPr marL="19050" indent="-19050" defTabSz="481358">
              <a:defRPr sz="4182" spc="-41"/>
            </a:pPr>
            <a:r>
              <a:rPr b="1">
                <a:solidFill>
                  <a:schemeClr val="bg1"/>
                </a:solidFill>
                <a:latin typeface="Arial" panose="020B0604020202020204" pitchFamily="34" charset="0"/>
                <a:cs typeface="Arial" panose="020B0604020202020204" pitchFamily="34" charset="0"/>
              </a:rPr>
              <a:t>May the Lord grant mercy to the household of Onesiphorus, for he often refreshed me and was not ashamed of my chains, but when he arrived in </a:t>
            </a:r>
            <a:r>
              <a:rPr lang="en-US" b="1">
                <a:solidFill>
                  <a:schemeClr val="bg1"/>
                </a:solidFill>
                <a:latin typeface="Arial" panose="020B0604020202020204" pitchFamily="34" charset="0"/>
                <a:cs typeface="Arial" panose="020B0604020202020204" pitchFamily="34" charset="0"/>
              </a:rPr>
              <a:t>Rome,</a:t>
            </a:r>
            <a:r>
              <a:rPr b="1">
                <a:solidFill>
                  <a:schemeClr val="bg1"/>
                </a:solidFill>
                <a:latin typeface="Arial" panose="020B0604020202020204" pitchFamily="34" charset="0"/>
                <a:cs typeface="Arial" panose="020B0604020202020204" pitchFamily="34" charset="0"/>
              </a:rPr>
              <a:t> he searched for me earnestly and found me—may the Lord grant him to find mercy from the Lord on that day!—and you well know all the service he rendered at Ephesus.</a:t>
            </a:r>
          </a:p>
          <a:p>
            <a:pPr marL="19050" indent="-19050" defTabSz="481358">
              <a:defRPr sz="4182" spc="-41"/>
            </a:pPr>
            <a:endParaRPr b="1">
              <a:solidFill>
                <a:schemeClr val="bg1"/>
              </a:solidFill>
              <a:latin typeface="Arial" panose="020B0604020202020204" pitchFamily="34" charset="0"/>
              <a:cs typeface="Arial" panose="020B0604020202020204" pitchFamily="34" charset="0"/>
            </a:endParaRPr>
          </a:p>
          <a:p>
            <a:pPr marL="19050" indent="-19050" defTabSz="481358">
              <a:defRPr sz="4182" spc="-41"/>
            </a:pPr>
            <a:r>
              <a:rPr b="1">
                <a:solidFill>
                  <a:schemeClr val="bg1"/>
                </a:solidFill>
                <a:latin typeface="Arial" panose="020B0604020202020204" pitchFamily="34" charset="0"/>
                <a:cs typeface="Arial" panose="020B0604020202020204" pitchFamily="34" charset="0"/>
              </a:rPr>
              <a:t>At my first </a:t>
            </a:r>
            <a:r>
              <a:rPr lang="en-US" b="1">
                <a:solidFill>
                  <a:schemeClr val="bg1"/>
                </a:solidFill>
                <a:latin typeface="Arial" panose="020B0604020202020204" pitchFamily="34" charset="0"/>
                <a:cs typeface="Arial" panose="020B0604020202020204" pitchFamily="34" charset="0"/>
              </a:rPr>
              <a:t>defense,</a:t>
            </a:r>
            <a:r>
              <a:rPr b="1">
                <a:solidFill>
                  <a:schemeClr val="bg1"/>
                </a:solidFill>
                <a:latin typeface="Arial" panose="020B0604020202020204" pitchFamily="34" charset="0"/>
                <a:cs typeface="Arial" panose="020B0604020202020204" pitchFamily="34" charset="0"/>
              </a:rPr>
              <a:t> no one came to stand by me, but all deserted me. May it not be charged against them! But the Lord stood by me and strengthened me, so that through me the message might be fully proclaimed and all the Gentiles might hear it. So I was rescued from the lion’s mouth.</a:t>
            </a:r>
          </a:p>
        </p:txBody>
      </p:sp>
      <p:sp>
        <p:nvSpPr>
          <p:cNvPr id="259" name="2 Timothy 1.16-18 ; 4.16-17"/>
          <p:cNvSpPr txBox="1">
            <a:spLocks noGrp="1"/>
          </p:cNvSpPr>
          <p:nvPr>
            <p:ph type="body" idx="21"/>
          </p:nvPr>
        </p:nvSpPr>
        <p:spPr>
          <a:xfrm>
            <a:off x="532387" y="8191385"/>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b="1">
                <a:solidFill>
                  <a:schemeClr val="bg1"/>
                </a:solidFill>
                <a:latin typeface="Arial" panose="020B0604020202020204" pitchFamily="34" charset="0"/>
                <a:cs typeface="Arial" panose="020B0604020202020204" pitchFamily="34" charset="0"/>
              </a:rPr>
              <a:t>2 Timothy </a:t>
            </a:r>
            <a:r>
              <a:rPr lang="en-US" b="1">
                <a:solidFill>
                  <a:schemeClr val="bg1"/>
                </a:solidFill>
                <a:latin typeface="Arial" panose="020B0604020202020204" pitchFamily="34" charset="0"/>
                <a:cs typeface="Arial" panose="020B0604020202020204" pitchFamily="34" charset="0"/>
              </a:rPr>
              <a:t>1:16-18;</a:t>
            </a:r>
            <a:r>
              <a:rPr b="1">
                <a:solidFill>
                  <a:schemeClr val="bg1"/>
                </a:solidFill>
                <a:latin typeface="Arial" panose="020B0604020202020204" pitchFamily="34" charset="0"/>
                <a:cs typeface="Arial" panose="020B0604020202020204" pitchFamily="34" charset="0"/>
              </a:rPr>
              <a:t> 4</a:t>
            </a:r>
            <a:r>
              <a:rPr lang="en-US" b="1">
                <a:solidFill>
                  <a:schemeClr val="bg1"/>
                </a:solidFill>
                <a:latin typeface="Arial" panose="020B0604020202020204" pitchFamily="34" charset="0"/>
                <a:cs typeface="Arial" panose="020B0604020202020204" pitchFamily="34" charset="0"/>
              </a:rPr>
              <a:t>:</a:t>
            </a:r>
            <a:r>
              <a:rPr b="1">
                <a:solidFill>
                  <a:schemeClr val="bg1"/>
                </a:solidFill>
                <a:latin typeface="Arial" panose="020B0604020202020204" pitchFamily="34" charset="0"/>
                <a:cs typeface="Arial" panose="020B0604020202020204" pitchFamily="34" charset="0"/>
              </a:rPr>
              <a:t>16-17</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aul’s last words:…"/>
          <p:cNvSpPr txBox="1">
            <a:spLocks noGrp="1"/>
          </p:cNvSpPr>
          <p:nvPr>
            <p:ph type="body" idx="1"/>
          </p:nvPr>
        </p:nvSpPr>
        <p:spPr>
          <a:xfrm>
            <a:off x="532387" y="991647"/>
            <a:ext cx="11940026" cy="6447152"/>
          </a:xfrm>
          <a:prstGeom prst="rect">
            <a:avLst/>
          </a:prstGeom>
        </p:spPr>
        <p:txBody>
          <a:bodyPr>
            <a:normAutofit/>
          </a:bodyPr>
          <a:lstStyle/>
          <a:p>
            <a:pPr marL="19050" indent="-19050" defTabSz="305251">
              <a:defRPr sz="4835" i="1" spc="-48"/>
            </a:pPr>
            <a:r>
              <a:rPr sz="4000" b="1">
                <a:solidFill>
                  <a:schemeClr val="bg1"/>
                </a:solidFill>
                <a:latin typeface="Arial" panose="020B0604020202020204" pitchFamily="34" charset="0"/>
                <a:cs typeface="Arial" panose="020B0604020202020204" pitchFamily="34" charset="0"/>
              </a:rPr>
              <a:t>Paul’s last words:</a:t>
            </a:r>
            <a:endParaRPr lang="en-US" sz="4000" b="1">
              <a:solidFill>
                <a:schemeClr val="bg1"/>
              </a:solidFill>
              <a:latin typeface="Arial" panose="020B0604020202020204" pitchFamily="34" charset="0"/>
              <a:cs typeface="Arial" panose="020B0604020202020204" pitchFamily="34" charset="0"/>
            </a:endParaRPr>
          </a:p>
          <a:p>
            <a:pPr marL="19050" indent="-19050" defTabSz="305251">
              <a:defRPr sz="4835" i="1" spc="-48"/>
            </a:pPr>
            <a:endParaRPr sz="4000" b="1">
              <a:solidFill>
                <a:schemeClr val="bg1"/>
              </a:solidFill>
              <a:latin typeface="Arial" panose="020B0604020202020204" pitchFamily="34" charset="0"/>
              <a:cs typeface="Arial" panose="020B0604020202020204" pitchFamily="34" charset="0"/>
            </a:endParaRPr>
          </a:p>
          <a:p>
            <a:pPr marL="19050" indent="-19050" defTabSz="305251">
              <a:defRPr sz="4835" spc="-48"/>
            </a:pPr>
            <a:r>
              <a:rPr sz="4000" b="1">
                <a:solidFill>
                  <a:schemeClr val="bg1"/>
                </a:solidFill>
                <a:latin typeface="Arial" panose="020B0604020202020204" pitchFamily="34" charset="0"/>
                <a:cs typeface="Arial" panose="020B0604020202020204" pitchFamily="34" charset="0"/>
              </a:rPr>
              <a:t>For I am already being poured out as a drink offering, and </a:t>
            </a:r>
            <a:r>
              <a:rPr sz="4000" b="1">
                <a:solidFill>
                  <a:schemeClr val="bg1">
                    <a:lumMod val="50000"/>
                    <a:lumOff val="50000"/>
                  </a:schemeClr>
                </a:solidFill>
                <a:latin typeface="Arial" panose="020B0604020202020204" pitchFamily="34" charset="0"/>
                <a:cs typeface="Arial" panose="020B0604020202020204" pitchFamily="34" charset="0"/>
              </a:rPr>
              <a:t>the time of my departure has come</a:t>
            </a:r>
            <a:r>
              <a:rPr sz="4000" b="1">
                <a:solidFill>
                  <a:schemeClr val="bg1"/>
                </a:solidFill>
                <a:latin typeface="Arial" panose="020B0604020202020204" pitchFamily="34" charset="0"/>
                <a:cs typeface="Arial" panose="020B0604020202020204" pitchFamily="34" charset="0"/>
              </a:rPr>
              <a:t>. I have fought the good fight, I have finished the race, I have kept the faith. </a:t>
            </a:r>
            <a:r>
              <a:rPr lang="en-US" sz="4000" b="1">
                <a:solidFill>
                  <a:schemeClr val="bg1"/>
                </a:solidFill>
                <a:latin typeface="Arial" panose="020B0604020202020204" pitchFamily="34" charset="0"/>
                <a:cs typeface="Arial" panose="020B0604020202020204" pitchFamily="34" charset="0"/>
              </a:rPr>
              <a:t>Henceforth,</a:t>
            </a:r>
            <a:r>
              <a:rPr sz="4000" b="1">
                <a:solidFill>
                  <a:schemeClr val="bg1"/>
                </a:solidFill>
                <a:latin typeface="Arial" panose="020B0604020202020204" pitchFamily="34" charset="0"/>
                <a:cs typeface="Arial" panose="020B0604020202020204" pitchFamily="34" charset="0"/>
              </a:rPr>
              <a:t> there is laid up for me the crown of righteousness, which the Lord, the righteous judge, will award to me on that day, and not only to me but also to all who have loved his appearing.</a:t>
            </a:r>
          </a:p>
        </p:txBody>
      </p:sp>
      <p:sp>
        <p:nvSpPr>
          <p:cNvPr id="262" name="2 Timothy 4.6-8"/>
          <p:cNvSpPr txBox="1">
            <a:spLocks noGrp="1"/>
          </p:cNvSpPr>
          <p:nvPr>
            <p:ph type="body" idx="21"/>
          </p:nvPr>
        </p:nvSpPr>
        <p:spPr>
          <a:xfrm>
            <a:off x="532387"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sz="4000" b="1">
                <a:solidFill>
                  <a:schemeClr val="bg1"/>
                </a:solidFill>
                <a:latin typeface="Arial" panose="020B0604020202020204" pitchFamily="34" charset="0"/>
                <a:cs typeface="Arial" panose="020B0604020202020204" pitchFamily="34" charset="0"/>
              </a:rPr>
              <a:t>2 Timothy 4</a:t>
            </a:r>
            <a:r>
              <a:rPr lang="en-US" sz="4000" b="1">
                <a:solidFill>
                  <a:schemeClr val="bg1"/>
                </a:solidFill>
                <a:latin typeface="Arial" panose="020B0604020202020204" pitchFamily="34" charset="0"/>
                <a:cs typeface="Arial" panose="020B0604020202020204" pitchFamily="34" charset="0"/>
              </a:rPr>
              <a:t>:</a:t>
            </a:r>
            <a:r>
              <a:rPr sz="4000" b="1">
                <a:solidFill>
                  <a:schemeClr val="bg1"/>
                </a:solidFill>
                <a:latin typeface="Arial" panose="020B0604020202020204" pitchFamily="34" charset="0"/>
                <a:cs typeface="Arial" panose="020B0604020202020204" pitchFamily="34" charset="0"/>
              </a:rPr>
              <a:t>6-8</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4" name="Table 1"/>
          <p:cNvGraphicFramePr/>
          <p:nvPr>
            <p:extLst>
              <p:ext uri="{D42A27DB-BD31-4B8C-83A1-F6EECF244321}">
                <p14:modId xmlns:p14="http://schemas.microsoft.com/office/powerpoint/2010/main" val="3056112132"/>
              </p:ext>
            </p:extLst>
          </p:nvPr>
        </p:nvGraphicFramePr>
        <p:xfrm>
          <a:off x="377687" y="1879145"/>
          <a:ext cx="12384156" cy="7463639"/>
        </p:xfrm>
        <a:graphic>
          <a:graphicData uri="http://schemas.openxmlformats.org/drawingml/2006/table">
            <a:tbl>
              <a:tblPr firstRow="1">
                <a:tableStyleId>{EEE7283C-3CF3-47DC-8721-378D4A62B228}</a:tableStyleId>
              </a:tblPr>
              <a:tblGrid>
                <a:gridCol w="3597965">
                  <a:extLst>
                    <a:ext uri="{9D8B030D-6E8A-4147-A177-3AD203B41FA5}">
                      <a16:colId xmlns:a16="http://schemas.microsoft.com/office/drawing/2014/main" val="20000"/>
                    </a:ext>
                  </a:extLst>
                </a:gridCol>
                <a:gridCol w="4035287">
                  <a:extLst>
                    <a:ext uri="{9D8B030D-6E8A-4147-A177-3AD203B41FA5}">
                      <a16:colId xmlns:a16="http://schemas.microsoft.com/office/drawing/2014/main" val="20001"/>
                    </a:ext>
                  </a:extLst>
                </a:gridCol>
                <a:gridCol w="4750904">
                  <a:extLst>
                    <a:ext uri="{9D8B030D-6E8A-4147-A177-3AD203B41FA5}">
                      <a16:colId xmlns:a16="http://schemas.microsoft.com/office/drawing/2014/main" val="20002"/>
                    </a:ext>
                  </a:extLst>
                </a:gridCol>
              </a:tblGrid>
              <a:tr h="757430">
                <a:tc>
                  <a:txBody>
                    <a:bodyPr/>
                    <a:lstStyle/>
                    <a:p>
                      <a:pPr algn="ctr">
                        <a:defRPr spc="0">
                          <a:solidFill>
                            <a:srgbClr val="000000"/>
                          </a:solidFill>
                        </a:defRPr>
                      </a:pPr>
                      <a:r>
                        <a:rPr sz="3200" b="1" spc="22">
                          <a:solidFill>
                            <a:srgbClr val="FFFFFF"/>
                          </a:solidFill>
                          <a:latin typeface="Arial" panose="020B0604020202020204" pitchFamily="34" charset="0"/>
                          <a:cs typeface="Arial" panose="020B0604020202020204" pitchFamily="34" charset="0"/>
                          <a:sym typeface="Founders Grotesk Medium"/>
                        </a:rPr>
                        <a:t>Date</a:t>
                      </a:r>
                      <a:r>
                        <a:rPr lang="en-US" sz="3200" b="1" spc="22">
                          <a:solidFill>
                            <a:srgbClr val="FFFFFF"/>
                          </a:solidFill>
                          <a:latin typeface="Arial" panose="020B0604020202020204" pitchFamily="34" charset="0"/>
                          <a:cs typeface="Arial" panose="020B0604020202020204" pitchFamily="34" charset="0"/>
                          <a:sym typeface="Founders Grotesk Medium"/>
                        </a:rPr>
                        <a:t>s</a:t>
                      </a:r>
                      <a:endParaRPr sz="3200" b="1" spc="22">
                        <a:solidFill>
                          <a:srgbClr val="FFFFFF"/>
                        </a:solidFill>
                        <a:latin typeface="Arial" panose="020B0604020202020204" pitchFamily="34" charset="0"/>
                        <a:cs typeface="Arial" panose="020B0604020202020204" pitchFamily="34" charset="0"/>
                        <a:sym typeface="Founders Grotesk Medium"/>
                      </a:endParaRPr>
                    </a:p>
                  </a:txBody>
                  <a:tcPr marL="50800" marR="50800" marT="50800" marB="50800" anchor="ctr" horzOverflow="overflow">
                    <a:lnL w="12700">
                      <a:solidFill>
                        <a:srgbClr val="606060"/>
                      </a:solidFill>
                      <a:miter lim="400000"/>
                    </a:lnL>
                    <a:solidFill>
                      <a:schemeClr val="tx1"/>
                    </a:solidFill>
                  </a:tcPr>
                </a:tc>
                <a:tc>
                  <a:txBody>
                    <a:bodyPr/>
                    <a:lstStyle/>
                    <a:p>
                      <a:pPr algn="ctr">
                        <a:defRPr spc="0">
                          <a:solidFill>
                            <a:srgbClr val="000000"/>
                          </a:solidFill>
                        </a:defRPr>
                      </a:pPr>
                      <a:r>
                        <a:rPr sz="3200" b="1" spc="22">
                          <a:solidFill>
                            <a:srgbClr val="FFFFFF"/>
                          </a:solidFill>
                          <a:latin typeface="Arial" panose="020B0604020202020204" pitchFamily="34" charset="0"/>
                          <a:cs typeface="Arial" panose="020B0604020202020204" pitchFamily="34" charset="0"/>
                          <a:sym typeface="Founders Grotesk Medium"/>
                        </a:rPr>
                        <a:t>Letter</a:t>
                      </a:r>
                      <a:r>
                        <a:rPr lang="en-US" sz="3200" b="1" spc="22">
                          <a:solidFill>
                            <a:srgbClr val="FFFFFF"/>
                          </a:solidFill>
                          <a:latin typeface="Arial" panose="020B0604020202020204" pitchFamily="34" charset="0"/>
                          <a:cs typeface="Arial" panose="020B0604020202020204" pitchFamily="34" charset="0"/>
                          <a:sym typeface="Founders Grotesk Medium"/>
                        </a:rPr>
                        <a:t>s</a:t>
                      </a:r>
                      <a:endParaRPr sz="3200" b="1" spc="22">
                        <a:solidFill>
                          <a:srgbClr val="FFFFFF"/>
                        </a:solidFill>
                        <a:latin typeface="Arial" panose="020B0604020202020204" pitchFamily="34" charset="0"/>
                        <a:cs typeface="Arial" panose="020B0604020202020204" pitchFamily="34" charset="0"/>
                        <a:sym typeface="Founders Grotesk Medium"/>
                      </a:endParaRPr>
                    </a:p>
                  </a:txBody>
                  <a:tcPr marL="50800" marR="50800" marT="50800" marB="50800" anchor="ctr" horzOverflow="overflow">
                    <a:solidFill>
                      <a:schemeClr val="tx1"/>
                    </a:solidFill>
                  </a:tcPr>
                </a:tc>
                <a:tc>
                  <a:txBody>
                    <a:bodyPr/>
                    <a:lstStyle/>
                    <a:p>
                      <a:pPr algn="ctr">
                        <a:defRPr spc="0">
                          <a:solidFill>
                            <a:srgbClr val="000000"/>
                          </a:solidFill>
                        </a:defRPr>
                      </a:pPr>
                      <a:r>
                        <a:rPr sz="3200" b="1" spc="22">
                          <a:solidFill>
                            <a:srgbClr val="FFFFFF"/>
                          </a:solidFill>
                          <a:latin typeface="Arial" panose="020B0604020202020204" pitchFamily="34" charset="0"/>
                          <a:cs typeface="Arial" panose="020B0604020202020204" pitchFamily="34" charset="0"/>
                          <a:sym typeface="Founders Grotesk Medium"/>
                        </a:rPr>
                        <a:t>Event</a:t>
                      </a:r>
                      <a:r>
                        <a:rPr lang="en-US" sz="3200" b="1" spc="22">
                          <a:solidFill>
                            <a:srgbClr val="FFFFFF"/>
                          </a:solidFill>
                          <a:latin typeface="Arial" panose="020B0604020202020204" pitchFamily="34" charset="0"/>
                          <a:cs typeface="Arial" panose="020B0604020202020204" pitchFamily="34" charset="0"/>
                          <a:sym typeface="Founders Grotesk Medium"/>
                        </a:rPr>
                        <a:t>s</a:t>
                      </a:r>
                      <a:endParaRPr sz="3200" b="1" spc="22">
                        <a:solidFill>
                          <a:srgbClr val="FFFFFF"/>
                        </a:solidFill>
                        <a:latin typeface="Arial" panose="020B0604020202020204" pitchFamily="34" charset="0"/>
                        <a:cs typeface="Arial" panose="020B0604020202020204" pitchFamily="34" charset="0"/>
                        <a:sym typeface="Founders Grotesk Medium"/>
                      </a:endParaRPr>
                    </a:p>
                  </a:txBody>
                  <a:tcPr marL="50800" marR="50800" marT="50800" marB="50800" anchor="ctr" horzOverflow="overflow">
                    <a:lnR w="12700">
                      <a:solidFill>
                        <a:srgbClr val="606060"/>
                      </a:solidFill>
                      <a:miter lim="400000"/>
                    </a:lnR>
                    <a:solidFill>
                      <a:schemeClr val="tx1"/>
                    </a:solidFill>
                  </a:tcPr>
                </a:tc>
                <a:extLst>
                  <a:ext uri="{0D108BD9-81ED-4DB2-BD59-A6C34878D82A}">
                    <a16:rowId xmlns:a16="http://schemas.microsoft.com/office/drawing/2014/main" val="10000"/>
                  </a:ext>
                </a:extLst>
              </a:tr>
              <a:tr h="863572">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47 - 48</a:t>
                      </a:r>
                    </a:p>
                  </a:txBody>
                  <a:tcPr marL="50800" marR="50800" marT="50800" marB="50800" anchor="ctr" horzOverflow="overflow">
                    <a:lnL w="12700">
                      <a:solidFill>
                        <a:srgbClr val="606060"/>
                      </a:solidFill>
                      <a:miter lim="400000"/>
                    </a:lnL>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Galatians</a:t>
                      </a:r>
                    </a:p>
                  </a:txBody>
                  <a:tcPr marL="50800" marR="50800" marT="50800" marB="50800" anchor="ctr" horzOverflow="overflow">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Accompanies Barnabas on his trip to Cyprus and Asia Minor</a:t>
                      </a:r>
                    </a:p>
                  </a:txBody>
                  <a:tcPr marL="50800" marR="50800" marT="50800" marB="50800" anchor="ctr" horzOverflow="overflow">
                    <a:lnR w="12700">
                      <a:solidFill>
                        <a:srgbClr val="606060"/>
                      </a:solidFill>
                      <a:miter lim="400000"/>
                    </a:lnR>
                    <a:solidFill>
                      <a:schemeClr val="tx2">
                        <a:lumMod val="20000"/>
                        <a:lumOff val="80000"/>
                      </a:schemeClr>
                    </a:solidFill>
                  </a:tcPr>
                </a:tc>
                <a:extLst>
                  <a:ext uri="{0D108BD9-81ED-4DB2-BD59-A6C34878D82A}">
                    <a16:rowId xmlns:a16="http://schemas.microsoft.com/office/drawing/2014/main" val="10001"/>
                  </a:ext>
                </a:extLst>
              </a:tr>
              <a:tr h="757430">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50 - 52</a:t>
                      </a:r>
                    </a:p>
                  </a:txBody>
                  <a:tcPr marL="50800" marR="50800" marT="50800" marB="50800" anchor="ctr" horzOverflow="overflow">
                    <a:lnL w="12700">
                      <a:solidFill>
                        <a:srgbClr val="606060"/>
                      </a:solidFill>
                      <a:miter lim="400000"/>
                    </a:lnL>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1 &amp; 2 Thessalonians</a:t>
                      </a:r>
                    </a:p>
                  </a:txBody>
                  <a:tcPr marL="50800" marR="50800" marT="50800" marB="50800" anchor="ctr" horzOverflow="overflow">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in Corinth</a:t>
                      </a:r>
                    </a:p>
                  </a:txBody>
                  <a:tcPr marL="50800" marR="50800" marT="50800" marB="50800" anchor="ctr" horzOverflow="overflow">
                    <a:lnR w="12700">
                      <a:solidFill>
                        <a:srgbClr val="606060"/>
                      </a:solidFill>
                      <a:miter lim="400000"/>
                    </a:lnR>
                    <a:solidFill>
                      <a:schemeClr val="tx2">
                        <a:lumMod val="20000"/>
                        <a:lumOff val="80000"/>
                      </a:schemeClr>
                    </a:solidFill>
                  </a:tcPr>
                </a:tc>
                <a:extLst>
                  <a:ext uri="{0D108BD9-81ED-4DB2-BD59-A6C34878D82A}">
                    <a16:rowId xmlns:a16="http://schemas.microsoft.com/office/drawing/2014/main" val="10002"/>
                  </a:ext>
                </a:extLst>
              </a:tr>
              <a:tr h="757430">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52 - 55</a:t>
                      </a:r>
                    </a:p>
                  </a:txBody>
                  <a:tcPr marL="50800" marR="50800" marT="50800" marB="50800" anchor="ctr" horzOverflow="overflow">
                    <a:lnL w="12700">
                      <a:solidFill>
                        <a:srgbClr val="606060"/>
                      </a:solidFill>
                      <a:miter lim="400000"/>
                    </a:lnL>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1 Corinthians</a:t>
                      </a:r>
                    </a:p>
                  </a:txBody>
                  <a:tcPr marL="50800" marR="50800" marT="50800" marB="50800" anchor="ctr" horzOverflow="overflow">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in Ephesus</a:t>
                      </a:r>
                    </a:p>
                  </a:txBody>
                  <a:tcPr marL="50800" marR="50800" marT="50800" marB="50800" anchor="ctr" horzOverflow="overflow">
                    <a:lnR w="12700">
                      <a:solidFill>
                        <a:srgbClr val="606060"/>
                      </a:solidFill>
                      <a:miter lim="400000"/>
                    </a:lnR>
                    <a:solidFill>
                      <a:schemeClr val="tx2">
                        <a:lumMod val="20000"/>
                        <a:lumOff val="80000"/>
                      </a:schemeClr>
                    </a:solidFill>
                  </a:tcPr>
                </a:tc>
                <a:extLst>
                  <a:ext uri="{0D108BD9-81ED-4DB2-BD59-A6C34878D82A}">
                    <a16:rowId xmlns:a16="http://schemas.microsoft.com/office/drawing/2014/main" val="10003"/>
                  </a:ext>
                </a:extLst>
              </a:tr>
              <a:tr h="757430">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55 - 56</a:t>
                      </a:r>
                    </a:p>
                  </a:txBody>
                  <a:tcPr marL="50800" marR="50800" marT="50800" marB="50800" anchor="ctr" horzOverflow="overflow">
                    <a:lnL w="12700">
                      <a:solidFill>
                        <a:srgbClr val="606060"/>
                      </a:solidFill>
                      <a:miter lim="400000"/>
                    </a:lnL>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2 Corinthians</a:t>
                      </a:r>
                    </a:p>
                  </a:txBody>
                  <a:tcPr marL="50800" marR="50800" marT="50800" marB="50800" anchor="ctr" horzOverflow="overflow">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in Macedonia and Illyria</a:t>
                      </a:r>
                    </a:p>
                  </a:txBody>
                  <a:tcPr marL="50800" marR="50800" marT="50800" marB="50800" anchor="ctr" horzOverflow="overflow">
                    <a:lnR w="12700">
                      <a:solidFill>
                        <a:srgbClr val="606060"/>
                      </a:solidFill>
                      <a:miter lim="400000"/>
                    </a:lnR>
                    <a:solidFill>
                      <a:schemeClr val="tx2">
                        <a:lumMod val="20000"/>
                        <a:lumOff val="80000"/>
                      </a:schemeClr>
                    </a:solidFill>
                  </a:tcPr>
                </a:tc>
                <a:extLst>
                  <a:ext uri="{0D108BD9-81ED-4DB2-BD59-A6C34878D82A}">
                    <a16:rowId xmlns:a16="http://schemas.microsoft.com/office/drawing/2014/main" val="10004"/>
                  </a:ext>
                </a:extLst>
              </a:tr>
              <a:tr h="757430">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Winter 56 - 57</a:t>
                      </a:r>
                    </a:p>
                  </a:txBody>
                  <a:tcPr marL="50800" marR="50800" marT="50800" marB="50800" anchor="ctr" horzOverflow="overflow">
                    <a:lnL w="12700">
                      <a:solidFill>
                        <a:srgbClr val="606060"/>
                      </a:solidFill>
                      <a:miter lim="400000"/>
                    </a:lnL>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Romans</a:t>
                      </a:r>
                    </a:p>
                  </a:txBody>
                  <a:tcPr marL="50800" marR="50800" marT="50800" marB="50800" anchor="ctr" horzOverflow="overflow">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in Corinth</a:t>
                      </a:r>
                    </a:p>
                  </a:txBody>
                  <a:tcPr marL="50800" marR="50800" marT="50800" marB="50800" anchor="ctr" horzOverflow="overflow">
                    <a:lnR w="12700">
                      <a:solidFill>
                        <a:srgbClr val="606060"/>
                      </a:solidFill>
                      <a:miter lim="400000"/>
                    </a:lnR>
                    <a:solidFill>
                      <a:schemeClr val="tx2">
                        <a:lumMod val="20000"/>
                        <a:lumOff val="80000"/>
                      </a:schemeClr>
                    </a:solidFill>
                  </a:tcPr>
                </a:tc>
                <a:extLst>
                  <a:ext uri="{0D108BD9-81ED-4DB2-BD59-A6C34878D82A}">
                    <a16:rowId xmlns:a16="http://schemas.microsoft.com/office/drawing/2014/main" val="10005"/>
                  </a:ext>
                </a:extLst>
              </a:tr>
              <a:tr h="863572">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60 - 62</a:t>
                      </a:r>
                    </a:p>
                  </a:txBody>
                  <a:tcPr marL="50800" marR="50800" marT="50800" marB="50800" anchor="ctr" horzOverflow="overflow">
                    <a:lnL w="12700">
                      <a:solidFill>
                        <a:srgbClr val="606060"/>
                      </a:solidFill>
                      <a:miter lim="400000"/>
                    </a:lnL>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Philemon, Colossians, Ephesians, Philippians</a:t>
                      </a:r>
                    </a:p>
                  </a:txBody>
                  <a:tcPr marL="50800" marR="50800" marT="50800" marB="50800" anchor="ctr" horzOverflow="overflow">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House arrest in Rome</a:t>
                      </a:r>
                    </a:p>
                  </a:txBody>
                  <a:tcPr marL="50800" marR="50800" marT="50800" marB="50800" anchor="ctr" horzOverflow="overflow">
                    <a:lnR w="12700">
                      <a:solidFill>
                        <a:srgbClr val="606060"/>
                      </a:solidFill>
                      <a:miter lim="400000"/>
                    </a:lnR>
                    <a:solidFill>
                      <a:schemeClr val="tx2">
                        <a:lumMod val="20000"/>
                        <a:lumOff val="80000"/>
                      </a:schemeClr>
                    </a:solidFill>
                  </a:tcPr>
                </a:tc>
                <a:extLst>
                  <a:ext uri="{0D108BD9-81ED-4DB2-BD59-A6C34878D82A}">
                    <a16:rowId xmlns:a16="http://schemas.microsoft.com/office/drawing/2014/main" val="10006"/>
                  </a:ext>
                </a:extLst>
              </a:tr>
              <a:tr h="1085773">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62 - 64</a:t>
                      </a:r>
                    </a:p>
                  </a:txBody>
                  <a:tcPr marL="50800" marR="50800" marT="50800" marB="50800" anchor="ctr" horzOverflow="overflow">
                    <a:lnL w="12700">
                      <a:solidFill>
                        <a:srgbClr val="606060"/>
                      </a:solidFill>
                      <a:miter lim="400000"/>
                    </a:lnL>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1 Timothy, Titus</a:t>
                      </a:r>
                    </a:p>
                  </a:txBody>
                  <a:tcPr marL="50800" marR="50800" marT="50800" marB="50800" anchor="ctr" horzOverflow="overflow">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Spain, Crete, 
Macedonia, Ephesus</a:t>
                      </a:r>
                    </a:p>
                  </a:txBody>
                  <a:tcPr marL="50800" marR="50800" marT="50800" marB="50800" anchor="ctr" horzOverflow="overflow">
                    <a:lnR w="12700">
                      <a:solidFill>
                        <a:srgbClr val="606060"/>
                      </a:solidFill>
                      <a:miter lim="400000"/>
                    </a:lnR>
                    <a:solidFill>
                      <a:schemeClr val="tx2">
                        <a:lumMod val="20000"/>
                        <a:lumOff val="80000"/>
                      </a:schemeClr>
                    </a:solidFill>
                  </a:tcPr>
                </a:tc>
                <a:extLst>
                  <a:ext uri="{0D108BD9-81ED-4DB2-BD59-A6C34878D82A}">
                    <a16:rowId xmlns:a16="http://schemas.microsoft.com/office/drawing/2014/main" val="10007"/>
                  </a:ext>
                </a:extLst>
              </a:tr>
              <a:tr h="863572">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65(?)</a:t>
                      </a:r>
                    </a:p>
                  </a:txBody>
                  <a:tcPr marL="50800" marR="50800" marT="50800" marB="50800" anchor="ctr" horzOverflow="overflow">
                    <a:lnL w="12700">
                      <a:solidFill>
                        <a:srgbClr val="606060"/>
                      </a:solidFill>
                      <a:miter lim="400000"/>
                    </a:lnL>
                    <a:lnB w="12700">
                      <a:solidFill>
                        <a:srgbClr val="606060"/>
                      </a:solidFill>
                      <a:miter lim="400000"/>
                    </a:lnB>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2 Timothy</a:t>
                      </a:r>
                    </a:p>
                  </a:txBody>
                  <a:tcPr marL="50800" marR="50800" marT="50800" marB="50800" anchor="ctr" horzOverflow="overflow">
                    <a:lnB w="12700">
                      <a:solidFill>
                        <a:srgbClr val="606060"/>
                      </a:solidFill>
                      <a:miter lim="400000"/>
                    </a:lnB>
                    <a:solidFill>
                      <a:schemeClr val="tx2">
                        <a:lumMod val="20000"/>
                        <a:lumOff val="80000"/>
                      </a:schemeClr>
                    </a:solidFill>
                  </a:tcPr>
                </a:tc>
                <a:tc>
                  <a:txBody>
                    <a:bodyPr/>
                    <a:lstStyle/>
                    <a:p>
                      <a:pPr algn="ctr">
                        <a:defRPr spc="0">
                          <a:solidFill>
                            <a:srgbClr val="000000"/>
                          </a:solidFill>
                        </a:defRPr>
                      </a:pPr>
                      <a:r>
                        <a:rPr sz="2400" b="1" spc="22">
                          <a:solidFill>
                            <a:schemeClr val="bg1"/>
                          </a:solidFill>
                          <a:latin typeface="Arial" panose="020B0604020202020204" pitchFamily="34" charset="0"/>
                          <a:cs typeface="Arial" panose="020B0604020202020204" pitchFamily="34" charset="0"/>
                          <a:sym typeface="Founders Grotesk"/>
                        </a:rPr>
                        <a:t>Last imprisonment, 
trial and execution in Rome</a:t>
                      </a:r>
                    </a:p>
                  </a:txBody>
                  <a:tcPr marL="50800" marR="50800" marT="50800" marB="50800" anchor="ctr" horzOverflow="overflow">
                    <a:lnR w="12700">
                      <a:solidFill>
                        <a:srgbClr val="606060"/>
                      </a:solidFill>
                      <a:miter lim="400000"/>
                    </a:lnR>
                    <a:lnB w="12700">
                      <a:solidFill>
                        <a:srgbClr val="606060"/>
                      </a:solidFill>
                      <a:miter lim="400000"/>
                    </a:lnB>
                    <a:solidFill>
                      <a:schemeClr val="tx2">
                        <a:lumMod val="20000"/>
                        <a:lumOff val="80000"/>
                      </a:schemeClr>
                    </a:solidFill>
                  </a:tcPr>
                </a:tc>
                <a:extLst>
                  <a:ext uri="{0D108BD9-81ED-4DB2-BD59-A6C34878D82A}">
                    <a16:rowId xmlns:a16="http://schemas.microsoft.com/office/drawing/2014/main" val="10008"/>
                  </a:ext>
                </a:extLst>
              </a:tr>
            </a:tbl>
          </a:graphicData>
        </a:graphic>
      </p:graphicFrame>
      <p:sp>
        <p:nvSpPr>
          <p:cNvPr id="265" name="Possible Chronology of Paul’s Travels and His Writings"/>
          <p:cNvSpPr txBox="1"/>
          <p:nvPr/>
        </p:nvSpPr>
        <p:spPr>
          <a:xfrm>
            <a:off x="0" y="908130"/>
            <a:ext cx="13004800"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spc="-36">
                <a:solidFill>
                  <a:srgbClr val="0433FF"/>
                </a:solidFill>
              </a:defRPr>
            </a:lvl1pPr>
          </a:lstStyle>
          <a:p>
            <a:pPr algn="ctr"/>
            <a:r>
              <a:rPr sz="4000" b="1">
                <a:solidFill>
                  <a:schemeClr val="bg1"/>
                </a:solidFill>
              </a:rPr>
              <a:t>Possible Chronology of Paul’s Travels and His Writings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Map_of_Rome_and_Carthage_at_the_start_of_the_Second_Punic_War.svg.png"/>
          <p:cNvGrpSpPr/>
          <p:nvPr/>
        </p:nvGrpSpPr>
        <p:grpSpPr>
          <a:xfrm>
            <a:off x="-219475" y="-1"/>
            <a:ext cx="13443750" cy="9753601"/>
            <a:chOff x="0" y="0"/>
            <a:chExt cx="13443749" cy="9753600"/>
          </a:xfrm>
        </p:grpSpPr>
        <p:pic>
          <p:nvPicPr>
            <p:cNvPr id="204" name="Map_of_Rome_and_Carthage_at_the_start_of_the_Second_Punic_War.svg.png" descr="Map_of_Rome_and_Carthage_at_the_start_of_the_Second_Punic_War.svg.png"/>
            <p:cNvPicPr>
              <a:picLocks noChangeAspect="1"/>
            </p:cNvPicPr>
            <p:nvPr/>
          </p:nvPicPr>
          <p:blipFill>
            <a:blip r:embed="rId3" cstate="screen">
              <a:extLst>
                <a:ext uri="{28A0092B-C50C-407E-A947-70E740481C1C}">
                  <a14:useLocalDpi xmlns:a14="http://schemas.microsoft.com/office/drawing/2010/main"/>
                </a:ext>
              </a:extLst>
            </a:blip>
            <a:srcRect t="326" b="326"/>
            <a:stretch>
              <a:fillRect/>
            </a:stretch>
          </p:blipFill>
          <p:spPr>
            <a:xfrm>
              <a:off x="241300" y="241300"/>
              <a:ext cx="12961151" cy="9271000"/>
            </a:xfrm>
            <a:prstGeom prst="rect">
              <a:avLst/>
            </a:prstGeom>
            <a:ln>
              <a:noFill/>
            </a:ln>
            <a:effectLst/>
          </p:spPr>
        </p:pic>
        <p:pic>
          <p:nvPicPr>
            <p:cNvPr id="203" name="Map_of_Rome_and_Carthage_at_the_start_of_the_Second_Punic_War.svg.png" descr="Map_of_Rome_and_Carthage_at_the_start_of_the_Second_Punic_War.svg.png"/>
            <p:cNvPicPr>
              <a:picLocks/>
            </p:cNvPicPr>
            <p:nvPr/>
          </p:nvPicPr>
          <p:blipFill>
            <a:blip r:embed="rId4"/>
            <a:stretch>
              <a:fillRect/>
            </a:stretch>
          </p:blipFill>
          <p:spPr>
            <a:xfrm>
              <a:off x="-1" y="-1"/>
              <a:ext cx="13443751" cy="9753601"/>
            </a:xfrm>
            <a:prstGeom prst="rect">
              <a:avLst/>
            </a:prstGeom>
            <a:effectLst/>
          </p:spPr>
        </p:pic>
      </p:grpSp>
      <p:sp>
        <p:nvSpPr>
          <p:cNvPr id="3" name="Rectangle 3">
            <a:extLst>
              <a:ext uri="{FF2B5EF4-FFF2-40B4-BE49-F238E27FC236}">
                <a16:creationId xmlns:a16="http://schemas.microsoft.com/office/drawing/2014/main" id="{12873C46-C77C-4D0C-408B-B211C5F47980}"/>
              </a:ext>
            </a:extLst>
          </p:cNvPr>
          <p:cNvSpPr txBox="1">
            <a:spLocks noChangeArrowheads="1"/>
          </p:cNvSpPr>
          <p:nvPr/>
        </p:nvSpPr>
        <p:spPr bwMode="auto">
          <a:xfrm>
            <a:off x="1" y="0"/>
            <a:ext cx="3486149"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128"/>
                <a:cs typeface="Arial"/>
              </a:rPr>
              <a:t>218 BC</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lues from Others"/>
          <p:cNvSpPr txBox="1">
            <a:spLocks noGrp="1"/>
          </p:cNvSpPr>
          <p:nvPr>
            <p:ph type="title"/>
          </p:nvPr>
        </p:nvSpPr>
        <p:spPr>
          <a:prstGeom prst="rect">
            <a:avLst/>
          </a:prstGeom>
        </p:spPr>
        <p:txBody>
          <a:bodyPr/>
          <a:lstStyle>
            <a:lvl1pPr defTabSz="563541">
              <a:defRPr sz="10175" spc="-203"/>
            </a:lvl1pPr>
          </a:lstStyle>
          <a:p>
            <a:pPr algn="ctr"/>
            <a:r>
              <a:rPr>
                <a:solidFill>
                  <a:schemeClr val="tx1"/>
                </a:solidFill>
              </a:rPr>
              <a:t>Clues from Others</a:t>
            </a:r>
          </a:p>
        </p:txBody>
      </p:sp>
      <p:pic>
        <p:nvPicPr>
          <p:cNvPr id="268" name="Rathbone+Ida+MAIN.jpg.jpeg" descr="Rathbone+Ida+MAIN.jpg.jpeg"/>
          <p:cNvPicPr>
            <a:picLocks noChangeAspect="1"/>
          </p:cNvPicPr>
          <p:nvPr/>
        </p:nvPicPr>
        <p:blipFill>
          <a:blip r:embed="rId2"/>
          <a:stretch>
            <a:fillRect/>
          </a:stretch>
        </p:blipFill>
        <p:spPr>
          <a:xfrm>
            <a:off x="1775109" y="325371"/>
            <a:ext cx="9438362" cy="6158532"/>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E6050C-082C-F249-A0A0-A5B180D9DA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3019868" cy="9753600"/>
          </a:xfrm>
          <a:prstGeom prst="rect">
            <a:avLst/>
          </a:prstGeom>
          <a:noFill/>
          <a:ln w="38100">
            <a:noFill/>
            <a:miter lim="800000"/>
            <a:headEnd/>
            <a:tailEnd/>
          </a:ln>
        </p:spPr>
      </p:pic>
      <p:sp>
        <p:nvSpPr>
          <p:cNvPr id="270" name="Seven times he bore chains; he was sent into exile and stoned; he served as a herald in both the East and the West; and he received the noble reputation for his faith. He taught righteousness to the whole world, and came to the limits of the West, bearin"/>
          <p:cNvSpPr txBox="1">
            <a:spLocks noGrp="1"/>
          </p:cNvSpPr>
          <p:nvPr>
            <p:ph type="body" idx="1"/>
          </p:nvPr>
        </p:nvSpPr>
        <p:spPr>
          <a:xfrm>
            <a:off x="333603" y="176639"/>
            <a:ext cx="12527631" cy="4335726"/>
          </a:xfrm>
          <a:prstGeom prst="rect">
            <a:avLst/>
          </a:prstGeom>
          <a:solidFill>
            <a:schemeClr val="tx1"/>
          </a:solidFill>
        </p:spPr>
        <p:txBody>
          <a:bodyPr anchor="ctr">
            <a:normAutofit/>
          </a:bodyPr>
          <a:lstStyle>
            <a:lvl1pPr marL="199677" indent="-199677" defTabSz="393304">
              <a:defRPr sz="6231" spc="-62"/>
            </a:lvl1pPr>
          </a:lstStyle>
          <a:p>
            <a:pPr marL="19050" indent="-19050"/>
            <a:r>
              <a:rPr sz="4400" b="1">
                <a:solidFill>
                  <a:srgbClr val="FFFFFF"/>
                </a:solidFill>
                <a:latin typeface="Arial" panose="020B0604020202020204" pitchFamily="34" charset="0"/>
                <a:cs typeface="Arial" panose="020B0604020202020204" pitchFamily="34" charset="0"/>
              </a:rPr>
              <a:t>Seven times he</a:t>
            </a:r>
            <a:r>
              <a:rPr lang="en-US" sz="4400" b="1">
                <a:solidFill>
                  <a:srgbClr val="FFFFFF"/>
                </a:solidFill>
                <a:latin typeface="Arial" panose="020B0604020202020204" pitchFamily="34" charset="0"/>
                <a:cs typeface="Arial" panose="020B0604020202020204" pitchFamily="34" charset="0"/>
              </a:rPr>
              <a:t> [Paul]</a:t>
            </a:r>
            <a:r>
              <a:rPr sz="4400" b="1">
                <a:solidFill>
                  <a:srgbClr val="FFFFFF"/>
                </a:solidFill>
                <a:latin typeface="Arial" panose="020B0604020202020204" pitchFamily="34" charset="0"/>
                <a:cs typeface="Arial" panose="020B0604020202020204" pitchFamily="34" charset="0"/>
              </a:rPr>
              <a:t> bore chains; he was sent into exile and stoned; </a:t>
            </a:r>
            <a:r>
              <a:rPr sz="4400" b="1">
                <a:solidFill>
                  <a:srgbClr val="FFFF00"/>
                </a:solidFill>
                <a:latin typeface="Arial" panose="020B0604020202020204" pitchFamily="34" charset="0"/>
                <a:cs typeface="Arial" panose="020B0604020202020204" pitchFamily="34" charset="0"/>
              </a:rPr>
              <a:t>he served as a herald in both the East and the West</a:t>
            </a:r>
            <a:r>
              <a:rPr sz="4400" b="1">
                <a:solidFill>
                  <a:srgbClr val="FFFFFF"/>
                </a:solidFill>
                <a:latin typeface="Arial" panose="020B0604020202020204" pitchFamily="34" charset="0"/>
                <a:cs typeface="Arial" panose="020B0604020202020204" pitchFamily="34" charset="0"/>
              </a:rPr>
              <a:t>; and he received the noble reputation for his faith. He taught righteousness to the whole world, and </a:t>
            </a:r>
            <a:r>
              <a:rPr sz="4400" b="1">
                <a:solidFill>
                  <a:srgbClr val="FFFF00"/>
                </a:solidFill>
                <a:latin typeface="Arial" panose="020B0604020202020204" pitchFamily="34" charset="0"/>
                <a:cs typeface="Arial" panose="020B0604020202020204" pitchFamily="34" charset="0"/>
              </a:rPr>
              <a:t>came to the limits of the West,</a:t>
            </a:r>
            <a:r>
              <a:rPr sz="4400" b="1">
                <a:solidFill>
                  <a:srgbClr val="FFFFFF"/>
                </a:solidFill>
                <a:latin typeface="Arial" panose="020B0604020202020204" pitchFamily="34" charset="0"/>
                <a:cs typeface="Arial" panose="020B0604020202020204" pitchFamily="34" charset="0"/>
              </a:rPr>
              <a:t> bearing his witness before the rulers. </a:t>
            </a:r>
          </a:p>
        </p:txBody>
      </p:sp>
      <p:sp>
        <p:nvSpPr>
          <p:cNvPr id="271" name="1 Clement 5:6-7 (95 AD)"/>
          <p:cNvSpPr txBox="1">
            <a:spLocks noGrp="1"/>
          </p:cNvSpPr>
          <p:nvPr>
            <p:ph type="body" idx="21"/>
          </p:nvPr>
        </p:nvSpPr>
        <p:spPr>
          <a:xfrm>
            <a:off x="6977270" y="8787732"/>
            <a:ext cx="5630484" cy="655575"/>
          </a:xfrm>
          <a:prstGeom prst="rect">
            <a:avLst/>
          </a:prstGeom>
          <a:solidFill>
            <a:schemeClr val="tx1"/>
          </a:solid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a:bodyPr>
          <a:lstStyle/>
          <a:p>
            <a:pPr algn="ctr"/>
            <a:r>
              <a:rPr sz="3200" b="1" i="1">
                <a:solidFill>
                  <a:srgbClr val="FFFFFF"/>
                </a:solidFill>
                <a:latin typeface="Arial" panose="020B0604020202020204" pitchFamily="34" charset="0"/>
                <a:ea typeface="Founders Grotesk"/>
                <a:cs typeface="Arial" panose="020B0604020202020204" pitchFamily="34" charset="0"/>
                <a:sym typeface="Founders Grotesk"/>
              </a:rPr>
              <a:t>1 Clement</a:t>
            </a:r>
            <a:r>
              <a:rPr sz="3200" b="1">
                <a:solidFill>
                  <a:srgbClr val="FFFFFF"/>
                </a:solidFill>
                <a:latin typeface="Arial" panose="020B0604020202020204" pitchFamily="34" charset="0"/>
                <a:cs typeface="Arial" panose="020B0604020202020204" pitchFamily="34" charset="0"/>
              </a:rPr>
              <a:t> 5:6-7 (</a:t>
            </a:r>
            <a:r>
              <a:rPr lang="en-US" sz="3200" b="1">
                <a:solidFill>
                  <a:srgbClr val="FFFFFF"/>
                </a:solidFill>
                <a:latin typeface="Arial" panose="020B0604020202020204" pitchFamily="34" charset="0"/>
                <a:cs typeface="Arial" panose="020B0604020202020204" pitchFamily="34" charset="0"/>
              </a:rPr>
              <a:t>AD </a:t>
            </a:r>
            <a:r>
              <a:rPr sz="3200" b="1">
                <a:solidFill>
                  <a:srgbClr val="FFFFFF"/>
                </a:solidFill>
                <a:latin typeface="Arial" panose="020B0604020202020204" pitchFamily="34" charset="0"/>
                <a:cs typeface="Arial" panose="020B0604020202020204" pitchFamily="34" charset="0"/>
              </a:rPr>
              <a:t>95)</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West” or…"/>
          <p:cNvSpPr txBox="1">
            <a:spLocks noGrp="1"/>
          </p:cNvSpPr>
          <p:nvPr>
            <p:ph type="body" idx="1"/>
          </p:nvPr>
        </p:nvSpPr>
        <p:spPr>
          <a:xfrm>
            <a:off x="532387" y="991647"/>
            <a:ext cx="11940026" cy="6999414"/>
          </a:xfrm>
          <a:prstGeom prst="rect">
            <a:avLst/>
          </a:prstGeom>
        </p:spPr>
        <p:txBody>
          <a:bodyPr wrap="square">
            <a:noAutofit/>
          </a:bodyPr>
          <a:lstStyle/>
          <a:p>
            <a:pPr marL="244381" indent="-244381" defTabSz="481358">
              <a:defRPr sz="7626" spc="-76"/>
            </a:pPr>
            <a:r>
              <a:rPr sz="6600">
                <a:solidFill>
                  <a:schemeClr val="tx1"/>
                </a:solidFill>
                <a:latin typeface="Arial" panose="020B0604020202020204" pitchFamily="34" charset="0"/>
                <a:cs typeface="Arial" panose="020B0604020202020204" pitchFamily="34" charset="0"/>
              </a:rPr>
              <a:t>“West” or </a:t>
            </a:r>
          </a:p>
          <a:p>
            <a:pPr marL="244381" indent="-244381" defTabSz="481358">
              <a:defRPr sz="7626" spc="-76"/>
            </a:pPr>
            <a:r>
              <a:rPr sz="6600">
                <a:solidFill>
                  <a:schemeClr val="tx1"/>
                </a:solidFill>
                <a:latin typeface="Arial" panose="020B0604020202020204" pitchFamily="34" charset="0"/>
                <a:cs typeface="Arial" panose="020B0604020202020204" pitchFamily="34" charset="0"/>
              </a:rPr>
              <a:t>“the setting of the sun” </a:t>
            </a:r>
          </a:p>
          <a:p>
            <a:pPr marL="244381" indent="-244381" defTabSz="481358">
              <a:defRPr sz="7626" spc="-76"/>
            </a:pPr>
            <a:r>
              <a:rPr sz="6600">
                <a:solidFill>
                  <a:schemeClr val="tx1"/>
                </a:solidFill>
                <a:latin typeface="Arial" panose="020B0604020202020204" pitchFamily="34" charset="0"/>
                <a:cs typeface="Arial" panose="020B0604020202020204" pitchFamily="34" charset="0"/>
              </a:rPr>
              <a:t>usually designates Spain </a:t>
            </a:r>
          </a:p>
          <a:p>
            <a:pPr marL="476250" indent="-476250" defTabSz="481358">
              <a:defRPr sz="7626" spc="-76"/>
            </a:pPr>
            <a:endParaRPr sz="8800">
              <a:solidFill>
                <a:schemeClr val="tx1"/>
              </a:solidFill>
              <a:latin typeface="Arial" panose="020B0604020202020204" pitchFamily="34" charset="0"/>
              <a:cs typeface="Arial" panose="020B0604020202020204" pitchFamily="34" charset="0"/>
            </a:endParaRPr>
          </a:p>
          <a:p>
            <a:pPr marL="476250" indent="-476250" defTabSz="481358">
              <a:defRPr sz="4182" spc="-41"/>
            </a:pPr>
            <a:r>
              <a:rPr sz="4800">
                <a:solidFill>
                  <a:schemeClr val="tx1"/>
                </a:solidFill>
                <a:latin typeface="Arial" panose="020B0604020202020204" pitchFamily="34" charset="0"/>
                <a:cs typeface="Arial" panose="020B0604020202020204" pitchFamily="34" charset="0"/>
              </a:rPr>
              <a:t>• Josephus </a:t>
            </a:r>
            <a:r>
              <a:rPr sz="4800" i="1">
                <a:solidFill>
                  <a:schemeClr val="tx1"/>
                </a:solidFill>
                <a:latin typeface="Arial" panose="020B0604020202020204" pitchFamily="34" charset="0"/>
                <a:cs typeface="Arial" panose="020B0604020202020204" pitchFamily="34" charset="0"/>
              </a:rPr>
              <a:t>Contra Apionem</a:t>
            </a:r>
            <a:r>
              <a:rPr sz="4800">
                <a:solidFill>
                  <a:schemeClr val="tx1"/>
                </a:solidFill>
                <a:latin typeface="Arial" panose="020B0604020202020204" pitchFamily="34" charset="0"/>
                <a:cs typeface="Arial" panose="020B0604020202020204" pitchFamily="34" charset="0"/>
              </a:rPr>
              <a:t> 1.67</a:t>
            </a:r>
          </a:p>
          <a:p>
            <a:pPr marL="476250" indent="-476250" defTabSz="481358">
              <a:defRPr sz="4182" spc="-41"/>
            </a:pPr>
            <a:r>
              <a:rPr sz="4800">
                <a:solidFill>
                  <a:schemeClr val="tx1"/>
                </a:solidFill>
                <a:latin typeface="Arial" panose="020B0604020202020204" pitchFamily="34" charset="0"/>
                <a:cs typeface="Arial" panose="020B0604020202020204" pitchFamily="34" charset="0"/>
              </a:rPr>
              <a:t>• Tacitus </a:t>
            </a:r>
            <a:r>
              <a:rPr sz="4800" i="1">
                <a:solidFill>
                  <a:schemeClr val="tx1"/>
                </a:solidFill>
                <a:latin typeface="Arial" panose="020B0604020202020204" pitchFamily="34" charset="0"/>
                <a:cs typeface="Arial" panose="020B0604020202020204" pitchFamily="34" charset="0"/>
              </a:rPr>
              <a:t>Historiae</a:t>
            </a:r>
            <a:r>
              <a:rPr sz="4800">
                <a:solidFill>
                  <a:schemeClr val="tx1"/>
                </a:solidFill>
                <a:latin typeface="Arial" panose="020B0604020202020204" pitchFamily="34" charset="0"/>
                <a:cs typeface="Arial" panose="020B0604020202020204" pitchFamily="34" charset="0"/>
              </a:rPr>
              <a:t> 4.3</a:t>
            </a:r>
          </a:p>
          <a:p>
            <a:pPr marL="476250" indent="-476250" defTabSz="481358">
              <a:defRPr sz="4182" spc="-41"/>
            </a:pPr>
            <a:r>
              <a:rPr sz="4800">
                <a:solidFill>
                  <a:schemeClr val="tx1"/>
                </a:solidFill>
                <a:latin typeface="Arial" panose="020B0604020202020204" pitchFamily="34" charset="0"/>
                <a:cs typeface="Arial" panose="020B0604020202020204" pitchFamily="34" charset="0"/>
              </a:rPr>
              <a:t>• Strabo </a:t>
            </a:r>
            <a:r>
              <a:rPr sz="4800" i="1">
                <a:solidFill>
                  <a:schemeClr val="tx1"/>
                </a:solidFill>
                <a:latin typeface="Arial" panose="020B0604020202020204" pitchFamily="34" charset="0"/>
                <a:cs typeface="Arial" panose="020B0604020202020204" pitchFamily="34" charset="0"/>
              </a:rPr>
              <a:t>Geographica</a:t>
            </a:r>
            <a:r>
              <a:rPr sz="4800">
                <a:solidFill>
                  <a:schemeClr val="tx1"/>
                </a:solidFill>
                <a:latin typeface="Arial" panose="020B0604020202020204" pitchFamily="34" charset="0"/>
                <a:cs typeface="Arial" panose="020B0604020202020204" pitchFamily="34" charset="0"/>
              </a:rPr>
              <a:t> 1.2.31; 1.4.6; 2.1.1; 2.4.3-4; 3.1.2; 3.5.5</a:t>
            </a:r>
          </a:p>
          <a:p>
            <a:pPr marL="476250" indent="-476250" defTabSz="481358">
              <a:defRPr sz="4182" spc="-41"/>
            </a:pPr>
            <a:r>
              <a:rPr sz="4800">
                <a:solidFill>
                  <a:schemeClr val="tx1"/>
                </a:solidFill>
                <a:latin typeface="Arial" panose="020B0604020202020204" pitchFamily="34" charset="0"/>
                <a:cs typeface="Arial" panose="020B0604020202020204" pitchFamily="34" charset="0"/>
              </a:rPr>
              <a:t>• Philostratus </a:t>
            </a:r>
            <a:r>
              <a:rPr sz="4800" i="1">
                <a:solidFill>
                  <a:schemeClr val="tx1"/>
                </a:solidFill>
                <a:latin typeface="Arial" panose="020B0604020202020204" pitchFamily="34" charset="0"/>
                <a:cs typeface="Arial" panose="020B0604020202020204" pitchFamily="34" charset="0"/>
              </a:rPr>
              <a:t>Vita Apolllonii</a:t>
            </a:r>
            <a:r>
              <a:rPr sz="4800">
                <a:solidFill>
                  <a:schemeClr val="tx1"/>
                </a:solidFill>
                <a:latin typeface="Arial" panose="020B0604020202020204" pitchFamily="34" charset="0"/>
                <a:cs typeface="Arial" panose="020B0604020202020204" pitchFamily="34" charset="0"/>
              </a:rPr>
              <a:t> 5.4; 4.47</a:t>
            </a:r>
          </a:p>
          <a:p>
            <a:pPr marL="476250" indent="-476250" defTabSz="481358">
              <a:defRPr sz="4182" spc="-41"/>
            </a:pPr>
            <a:r>
              <a:rPr sz="4800">
                <a:solidFill>
                  <a:schemeClr val="tx1"/>
                </a:solidFill>
                <a:latin typeface="Arial" panose="020B0604020202020204" pitchFamily="34" charset="0"/>
                <a:cs typeface="Arial" panose="020B0604020202020204" pitchFamily="34" charset="0"/>
              </a:rPr>
              <a:t>• Pliny </a:t>
            </a:r>
            <a:r>
              <a:rPr sz="4800" i="1">
                <a:solidFill>
                  <a:schemeClr val="tx1"/>
                </a:solidFill>
                <a:latin typeface="Arial" panose="020B0604020202020204" pitchFamily="34" charset="0"/>
                <a:cs typeface="Arial" panose="020B0604020202020204" pitchFamily="34" charset="0"/>
              </a:rPr>
              <a:t>Naturalis historia</a:t>
            </a:r>
            <a:r>
              <a:rPr sz="4800">
                <a:solidFill>
                  <a:schemeClr val="tx1"/>
                </a:solidFill>
                <a:latin typeface="Arial" panose="020B0604020202020204" pitchFamily="34" charset="0"/>
                <a:cs typeface="Arial" panose="020B0604020202020204" pitchFamily="34" charset="0"/>
              </a:rPr>
              <a:t> 3.1.3-7</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ts of Peter - Wikipedia">
            <a:extLst>
              <a:ext uri="{FF2B5EF4-FFF2-40B4-BE49-F238E27FC236}">
                <a16:creationId xmlns:a16="http://schemas.microsoft.com/office/drawing/2014/main" id="{FC19A949-7826-0941-D74F-46866CCCAE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11416" y="815009"/>
            <a:ext cx="4293384" cy="6619461"/>
          </a:xfrm>
          <a:prstGeom prst="rect">
            <a:avLst/>
          </a:prstGeom>
          <a:noFill/>
          <a:extLst>
            <a:ext uri="{909E8E84-426E-40DD-AFC4-6F175D3DCCD1}">
              <a14:hiddenFill xmlns:a14="http://schemas.microsoft.com/office/drawing/2010/main">
                <a:solidFill>
                  <a:srgbClr val="FFFFFF"/>
                </a:solidFill>
              </a14:hiddenFill>
            </a:ext>
          </a:extLst>
        </p:spPr>
      </p:pic>
      <p:sp>
        <p:nvSpPr>
          <p:cNvPr id="275" name="When Paul was at Rome confirming many in the faith . . . Quartus [a member of the guard who had come to faith] persuaded Paul to leave the city and to go wherever he pleased. Paul said to him, “If such be the will of God, he will reveal it to me.” And Pa"/>
          <p:cNvSpPr txBox="1">
            <a:spLocks noGrp="1"/>
          </p:cNvSpPr>
          <p:nvPr>
            <p:ph type="body" idx="1"/>
          </p:nvPr>
        </p:nvSpPr>
        <p:spPr>
          <a:xfrm>
            <a:off x="357810" y="755374"/>
            <a:ext cx="8050694" cy="8998226"/>
          </a:xfrm>
          <a:prstGeom prst="rect">
            <a:avLst/>
          </a:prstGeom>
        </p:spPr>
        <p:txBody>
          <a:bodyPr wrap="square">
            <a:noAutofit/>
          </a:bodyPr>
          <a:lstStyle>
            <a:lvl1pPr marL="128151" indent="-128151" defTabSz="252419">
              <a:defRPr sz="3999" spc="-39"/>
            </a:lvl1pPr>
          </a:lstStyle>
          <a:p>
            <a:pPr marL="19050" indent="-19050"/>
            <a:r>
              <a:rPr sz="3600" b="1">
                <a:solidFill>
                  <a:schemeClr val="tx1"/>
                </a:solidFill>
                <a:latin typeface="Arial" panose="020B0604020202020204" pitchFamily="34" charset="0"/>
                <a:cs typeface="Arial" panose="020B0604020202020204" pitchFamily="34" charset="0"/>
              </a:rPr>
              <a:t>When Paul was at </a:t>
            </a:r>
            <a:r>
              <a:rPr lang="en-US" sz="3600" b="1">
                <a:solidFill>
                  <a:schemeClr val="tx1"/>
                </a:solidFill>
                <a:latin typeface="Arial" panose="020B0604020202020204" pitchFamily="34" charset="0"/>
                <a:cs typeface="Arial" panose="020B0604020202020204" pitchFamily="34" charset="0"/>
              </a:rPr>
              <a:t>Rome,</a:t>
            </a:r>
            <a:r>
              <a:rPr sz="3600" b="1">
                <a:solidFill>
                  <a:schemeClr val="tx1"/>
                </a:solidFill>
                <a:latin typeface="Arial" panose="020B0604020202020204" pitchFamily="34" charset="0"/>
                <a:cs typeface="Arial" panose="020B0604020202020204" pitchFamily="34" charset="0"/>
              </a:rPr>
              <a:t> confirming many in the </a:t>
            </a:r>
            <a:r>
              <a:rPr lang="en-US" sz="3600" b="1">
                <a:solidFill>
                  <a:schemeClr val="tx1"/>
                </a:solidFill>
                <a:latin typeface="Arial" panose="020B0604020202020204" pitchFamily="34" charset="0"/>
                <a:cs typeface="Arial" panose="020B0604020202020204" pitchFamily="34" charset="0"/>
              </a:rPr>
              <a:t>faith...</a:t>
            </a:r>
            <a:r>
              <a:rPr sz="3600" b="1">
                <a:solidFill>
                  <a:schemeClr val="tx1"/>
                </a:solidFill>
                <a:latin typeface="Arial" panose="020B0604020202020204" pitchFamily="34" charset="0"/>
                <a:cs typeface="Arial" panose="020B0604020202020204" pitchFamily="34" charset="0"/>
              </a:rPr>
              <a:t> Quartus [a member of the guard who had come to faith] persuaded Paul to leave the city and to go wherever he pleased. Paul said to him, “If such be the will of God, he will reveal it to me.” And Paul fasted three days and besought the Lord to grant what was good for him, and in a vision he saw the Lord who said to him, </a:t>
            </a:r>
            <a:r>
              <a:rPr sz="3600" b="1">
                <a:solidFill>
                  <a:schemeClr val="bg1">
                    <a:lumMod val="50000"/>
                    <a:lumOff val="50000"/>
                  </a:schemeClr>
                </a:solidFill>
                <a:latin typeface="Arial" panose="020B0604020202020204" pitchFamily="34" charset="0"/>
                <a:cs typeface="Arial" panose="020B0604020202020204" pitchFamily="34" charset="0"/>
              </a:rPr>
              <a:t>“Paul, arise, and be a physician to the Spaniards!” </a:t>
            </a:r>
            <a:r>
              <a:rPr sz="3600" b="1">
                <a:solidFill>
                  <a:schemeClr val="tx1"/>
                </a:solidFill>
                <a:latin typeface="Arial" panose="020B0604020202020204" pitchFamily="34" charset="0"/>
                <a:cs typeface="Arial" panose="020B0604020202020204" pitchFamily="34" charset="0"/>
              </a:rPr>
              <a:t>At this he related to the brethren what God had commanded him, and without hesitation he made ready to leave the city. When Paul was preparing to leave, there was a great lamentation among the brethren because they thought they would never see Paul again.</a:t>
            </a:r>
          </a:p>
        </p:txBody>
      </p:sp>
      <p:sp>
        <p:nvSpPr>
          <p:cNvPr id="276" name="Acts of Peter 1 (190 AD)"/>
          <p:cNvSpPr txBox="1">
            <a:spLocks noGrp="1"/>
          </p:cNvSpPr>
          <p:nvPr>
            <p:ph type="body" idx="21"/>
          </p:nvPr>
        </p:nvSpPr>
        <p:spPr>
          <a:xfrm>
            <a:off x="8448353" y="7666790"/>
            <a:ext cx="4393004" cy="13380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algn="ctr"/>
            <a:r>
              <a:rPr b="1" i="1">
                <a:solidFill>
                  <a:schemeClr val="tx1"/>
                </a:solidFill>
                <a:latin typeface="Arial" panose="020B0604020202020204" pitchFamily="34" charset="0"/>
                <a:ea typeface="Founders Grotesk"/>
                <a:cs typeface="Arial" panose="020B0604020202020204" pitchFamily="34" charset="0"/>
                <a:sym typeface="Founders Grotesk"/>
              </a:rPr>
              <a:t>Acts of Peter</a:t>
            </a:r>
            <a:r>
              <a:rPr>
                <a:solidFill>
                  <a:schemeClr val="tx1"/>
                </a:solidFill>
                <a:latin typeface="Arial" panose="020B0604020202020204" pitchFamily="34" charset="0"/>
                <a:cs typeface="Arial" panose="020B0604020202020204" pitchFamily="34" charset="0"/>
              </a:rPr>
              <a:t> 1 </a:t>
            </a:r>
            <a:br>
              <a:rPr lang="en-US">
                <a:solidFill>
                  <a:schemeClr val="tx1"/>
                </a:solidFill>
                <a:latin typeface="Arial" panose="020B0604020202020204" pitchFamily="34" charset="0"/>
                <a:cs typeface="Arial" panose="020B0604020202020204" pitchFamily="34" charset="0"/>
              </a:rPr>
            </a:br>
            <a:r>
              <a:rPr>
                <a:solidFill>
                  <a:schemeClr val="tx1"/>
                </a:solidFill>
                <a:latin typeface="Arial" panose="020B0604020202020204" pitchFamily="34" charset="0"/>
                <a:cs typeface="Arial" panose="020B0604020202020204" pitchFamily="34" charset="0"/>
              </a:rPr>
              <a:t>(</a:t>
            </a:r>
            <a:r>
              <a:rPr lang="en-US">
                <a:solidFill>
                  <a:schemeClr val="tx1"/>
                </a:solidFill>
                <a:latin typeface="Arial" panose="020B0604020202020204" pitchFamily="34" charset="0"/>
                <a:cs typeface="Arial" panose="020B0604020202020204" pitchFamily="34" charset="0"/>
              </a:rPr>
              <a:t>AD </a:t>
            </a:r>
            <a:r>
              <a:rPr>
                <a:solidFill>
                  <a:schemeClr val="tx1"/>
                </a:solidFill>
                <a:latin typeface="Arial" panose="020B0604020202020204" pitchFamily="34" charset="0"/>
                <a:cs typeface="Arial" panose="020B0604020202020204" pitchFamily="34" charset="0"/>
              </a:rPr>
              <a:t>190)</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For the “most excellent Theophilus” Luke summarizes the several things that in his own presence have come to pass, as also by the omission of the passion of Peter he makes quite clear, and equally by (the omission) of the journey of Paul, who from the ci"/>
          <p:cNvSpPr txBox="1">
            <a:spLocks noGrp="1"/>
          </p:cNvSpPr>
          <p:nvPr>
            <p:ph type="body" idx="1"/>
          </p:nvPr>
        </p:nvSpPr>
        <p:spPr>
          <a:xfrm>
            <a:off x="532387" y="1530625"/>
            <a:ext cx="11940026" cy="5908173"/>
          </a:xfrm>
          <a:prstGeom prst="rect">
            <a:avLst/>
          </a:prstGeom>
        </p:spPr>
        <p:txBody>
          <a:bodyPr>
            <a:normAutofit/>
          </a:bodyPr>
          <a:lstStyle>
            <a:lvl1pPr marL="199677" indent="-199677" defTabSz="393304">
              <a:defRPr sz="6231" spc="-62"/>
            </a:lvl1pPr>
          </a:lstStyle>
          <a:p>
            <a:pPr marL="19050" indent="-19050"/>
            <a:r>
              <a:rPr sz="4800" b="1">
                <a:solidFill>
                  <a:schemeClr val="tx1"/>
                </a:solidFill>
                <a:latin typeface="Arial" panose="020B0604020202020204" pitchFamily="34" charset="0"/>
                <a:cs typeface="Arial" panose="020B0604020202020204" pitchFamily="34" charset="0"/>
              </a:rPr>
              <a:t>For the “most excellent </a:t>
            </a:r>
            <a:r>
              <a:rPr lang="en-US" sz="4800" b="1">
                <a:solidFill>
                  <a:schemeClr val="tx1"/>
                </a:solidFill>
                <a:latin typeface="Arial" panose="020B0604020202020204" pitchFamily="34" charset="0"/>
                <a:cs typeface="Arial" panose="020B0604020202020204" pitchFamily="34" charset="0"/>
              </a:rPr>
              <a:t>Theophilus,”</a:t>
            </a:r>
            <a:r>
              <a:rPr sz="4800" b="1">
                <a:solidFill>
                  <a:schemeClr val="tx1"/>
                </a:solidFill>
                <a:latin typeface="Arial" panose="020B0604020202020204" pitchFamily="34" charset="0"/>
                <a:cs typeface="Arial" panose="020B0604020202020204" pitchFamily="34" charset="0"/>
              </a:rPr>
              <a:t> Luke summarizes the several things that in his own presence have come to pass, as also by the omission of the passion of Peter he makes quite clear, and equally by (the omission) of the journey of </a:t>
            </a:r>
            <a:r>
              <a:rPr sz="4800" b="1">
                <a:solidFill>
                  <a:schemeClr val="bg1">
                    <a:lumMod val="50000"/>
                    <a:lumOff val="50000"/>
                  </a:schemeClr>
                </a:solidFill>
                <a:latin typeface="Arial" panose="020B0604020202020204" pitchFamily="34" charset="0"/>
                <a:cs typeface="Arial" panose="020B0604020202020204" pitchFamily="34" charset="0"/>
              </a:rPr>
              <a:t>Paul, who from the city (of Rome) proceeded to Spain</a:t>
            </a:r>
            <a:r>
              <a:rPr sz="4800" b="1">
                <a:solidFill>
                  <a:schemeClr val="tx1"/>
                </a:solidFill>
                <a:latin typeface="Arial" panose="020B0604020202020204" pitchFamily="34" charset="0"/>
                <a:cs typeface="Arial" panose="020B0604020202020204" pitchFamily="34" charset="0"/>
              </a:rPr>
              <a:t>.</a:t>
            </a:r>
          </a:p>
        </p:txBody>
      </p:sp>
      <p:sp>
        <p:nvSpPr>
          <p:cNvPr id="279" name="Muratorian Canon, lines 35-39 (200 AD)"/>
          <p:cNvSpPr txBox="1">
            <a:spLocks noGrp="1"/>
          </p:cNvSpPr>
          <p:nvPr>
            <p:ph type="body" idx="21"/>
          </p:nvPr>
        </p:nvSpPr>
        <p:spPr>
          <a:xfrm>
            <a:off x="532387"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b="1" i="1">
                <a:solidFill>
                  <a:schemeClr val="tx1"/>
                </a:solidFill>
                <a:latin typeface="Arial" panose="020B0604020202020204" pitchFamily="34" charset="0"/>
                <a:ea typeface="Founders Grotesk"/>
                <a:cs typeface="Arial" panose="020B0604020202020204" pitchFamily="34" charset="0"/>
                <a:sym typeface="Founders Grotesk"/>
              </a:rPr>
              <a:t>Muratorian Canon</a:t>
            </a:r>
            <a:r>
              <a:rPr>
                <a:solidFill>
                  <a:schemeClr val="tx1"/>
                </a:solidFill>
                <a:latin typeface="Arial" panose="020B0604020202020204" pitchFamily="34" charset="0"/>
                <a:cs typeface="Arial" panose="020B0604020202020204" pitchFamily="34" charset="0"/>
              </a:rPr>
              <a:t>, lines 35-39 (200 AD)</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For the churches which have been planted in Germany do not believe or hand down anything different, nor do those in Spain, nor those in Gaul, nor those in the East, nor those in Egypt, nor those in Libya, nor those which have been established in the cent"/>
          <p:cNvSpPr txBox="1">
            <a:spLocks noGrp="1"/>
          </p:cNvSpPr>
          <p:nvPr>
            <p:ph type="body" idx="1"/>
          </p:nvPr>
        </p:nvSpPr>
        <p:spPr>
          <a:xfrm>
            <a:off x="532387" y="991647"/>
            <a:ext cx="11940026" cy="6447152"/>
          </a:xfrm>
          <a:prstGeom prst="rect">
            <a:avLst/>
          </a:prstGeom>
        </p:spPr>
        <p:txBody>
          <a:bodyPr>
            <a:normAutofit/>
          </a:bodyPr>
          <a:lstStyle>
            <a:lvl1pPr marL="181796" indent="-181796" defTabSz="358083">
              <a:defRPr sz="5673" spc="-56"/>
            </a:lvl1pPr>
          </a:lstStyle>
          <a:p>
            <a:pPr marL="19050" indent="-19050"/>
            <a:r>
              <a:rPr sz="4800" b="1">
                <a:solidFill>
                  <a:schemeClr val="tx1"/>
                </a:solidFill>
                <a:latin typeface="Arial" panose="020B0604020202020204" pitchFamily="34" charset="0"/>
                <a:cs typeface="Arial" panose="020B0604020202020204" pitchFamily="34" charset="0"/>
              </a:rPr>
              <a:t>For the churches which have been planted in Germany do not believe or hand down anything different, nor do those in Spain, nor those in Gaul, nor those in the East, nor those in Egypt, nor those in Libya, nor those which have been established in the central regions of the world (i.e., in Palestine with Jerusalem).</a:t>
            </a:r>
          </a:p>
        </p:txBody>
      </p:sp>
      <p:sp>
        <p:nvSpPr>
          <p:cNvPr id="282" name="Irenaeus Adversus Haereses 1.10.2 (180 AD)"/>
          <p:cNvSpPr txBox="1">
            <a:spLocks noGrp="1"/>
          </p:cNvSpPr>
          <p:nvPr>
            <p:ph type="body" idx="21"/>
          </p:nvPr>
        </p:nvSpPr>
        <p:spPr>
          <a:xfrm>
            <a:off x="532387"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sz="3600" b="1">
                <a:solidFill>
                  <a:schemeClr val="tx1"/>
                </a:solidFill>
                <a:latin typeface="Arial" panose="020B0604020202020204" pitchFamily="34" charset="0"/>
                <a:cs typeface="Arial" panose="020B0604020202020204" pitchFamily="34" charset="0"/>
              </a:rPr>
              <a:t>Irenaeus </a:t>
            </a:r>
            <a:r>
              <a:rPr sz="3600" b="1" i="1">
                <a:solidFill>
                  <a:schemeClr val="tx1"/>
                </a:solidFill>
                <a:latin typeface="Arial" panose="020B0604020202020204" pitchFamily="34" charset="0"/>
                <a:ea typeface="Founders Grotesk"/>
                <a:cs typeface="Arial" panose="020B0604020202020204" pitchFamily="34" charset="0"/>
                <a:sym typeface="Founders Grotesk"/>
              </a:rPr>
              <a:t>Adversus Haereses</a:t>
            </a:r>
            <a:r>
              <a:rPr sz="3600" b="1">
                <a:solidFill>
                  <a:schemeClr val="tx1"/>
                </a:solidFill>
                <a:latin typeface="Arial" panose="020B0604020202020204" pitchFamily="34" charset="0"/>
                <a:cs typeface="Arial" panose="020B0604020202020204" pitchFamily="34" charset="0"/>
              </a:rPr>
              <a:t> 1.10.2 (180 AD)</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radition has it that after defending himself the Apostle was again sent on the ministry of preaching, and coming a second time to the same city suffered martyrdom under Nero. During this imprisonment he wrote the second Epistle to Timothy, indicating at"/>
          <p:cNvSpPr txBox="1">
            <a:spLocks noGrp="1"/>
          </p:cNvSpPr>
          <p:nvPr>
            <p:ph type="body" idx="1"/>
          </p:nvPr>
        </p:nvSpPr>
        <p:spPr>
          <a:xfrm>
            <a:off x="532387" y="991647"/>
            <a:ext cx="11940026" cy="6633352"/>
          </a:xfrm>
          <a:prstGeom prst="rect">
            <a:avLst/>
          </a:prstGeom>
        </p:spPr>
        <p:txBody>
          <a:bodyPr>
            <a:noAutofit/>
          </a:bodyPr>
          <a:lstStyle>
            <a:lvl1pPr marL="154973" indent="-154973" defTabSz="305251">
              <a:defRPr sz="4835" spc="-48"/>
            </a:lvl1pPr>
          </a:lstStyle>
          <a:p>
            <a:pPr marL="19050" indent="-19050"/>
            <a:r>
              <a:rPr sz="4400" b="1">
                <a:solidFill>
                  <a:schemeClr val="tx1"/>
                </a:solidFill>
                <a:latin typeface="Arial" panose="020B0604020202020204" pitchFamily="34" charset="0"/>
                <a:cs typeface="Arial" panose="020B0604020202020204" pitchFamily="34" charset="0"/>
              </a:rPr>
              <a:t>Tradition has it that after defending </a:t>
            </a:r>
            <a:r>
              <a:rPr lang="en-US" sz="4400" b="1">
                <a:solidFill>
                  <a:schemeClr val="tx1"/>
                </a:solidFill>
                <a:latin typeface="Arial" panose="020B0604020202020204" pitchFamily="34" charset="0"/>
                <a:cs typeface="Arial" panose="020B0604020202020204" pitchFamily="34" charset="0"/>
              </a:rPr>
              <a:t>himself, the Apostle was again sent on the ministry of preaching, and coming a second time to the same city,</a:t>
            </a:r>
            <a:r>
              <a:rPr sz="4400" b="1">
                <a:solidFill>
                  <a:schemeClr val="tx1"/>
                </a:solidFill>
                <a:latin typeface="Arial" panose="020B0604020202020204" pitchFamily="34" charset="0"/>
                <a:cs typeface="Arial" panose="020B0604020202020204" pitchFamily="34" charset="0"/>
              </a:rPr>
              <a:t> suffered martyrdom under Nero. During this </a:t>
            </a:r>
            <a:r>
              <a:rPr lang="en-US" sz="4400" b="1">
                <a:solidFill>
                  <a:schemeClr val="tx1"/>
                </a:solidFill>
                <a:latin typeface="Arial" panose="020B0604020202020204" pitchFamily="34" charset="0"/>
                <a:cs typeface="Arial" panose="020B0604020202020204" pitchFamily="34" charset="0"/>
              </a:rPr>
              <a:t>imprisonment,</a:t>
            </a:r>
            <a:r>
              <a:rPr sz="4400" b="1">
                <a:solidFill>
                  <a:schemeClr val="tx1"/>
                </a:solidFill>
                <a:latin typeface="Arial" panose="020B0604020202020204" pitchFamily="34" charset="0"/>
                <a:cs typeface="Arial" panose="020B0604020202020204" pitchFamily="34" charset="0"/>
              </a:rPr>
              <a:t> he wrote the second Epistle to Timothy, indicating at the same time that his first defense had taken place and that his martyrdom was at hand.... We have said this to show that Paul’s martyrdom was not accomplished during the sojourn in Rome that Luke describes.</a:t>
            </a:r>
          </a:p>
        </p:txBody>
      </p:sp>
      <p:sp>
        <p:nvSpPr>
          <p:cNvPr id="285" name="Eusebius Hist Eccl ii 22.7-8 (around 320 AD)"/>
          <p:cNvSpPr txBox="1">
            <a:spLocks noGrp="1"/>
          </p:cNvSpPr>
          <p:nvPr>
            <p:ph type="body" idx="21"/>
          </p:nvPr>
        </p:nvSpPr>
        <p:spPr>
          <a:xfrm>
            <a:off x="532387"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r>
              <a:rPr sz="3600" b="1">
                <a:solidFill>
                  <a:schemeClr val="tx1"/>
                </a:solidFill>
                <a:latin typeface="Arial" panose="020B0604020202020204" pitchFamily="34" charset="0"/>
                <a:cs typeface="Arial" panose="020B0604020202020204" pitchFamily="34" charset="0"/>
              </a:rPr>
              <a:t>Eusebius </a:t>
            </a:r>
            <a:r>
              <a:rPr sz="3600" b="1" i="1">
                <a:solidFill>
                  <a:schemeClr val="tx1"/>
                </a:solidFill>
                <a:latin typeface="Arial" panose="020B0604020202020204" pitchFamily="34" charset="0"/>
                <a:ea typeface="Founders Grotesk"/>
                <a:cs typeface="Arial" panose="020B0604020202020204" pitchFamily="34" charset="0"/>
                <a:sym typeface="Founders Grotesk"/>
              </a:rPr>
              <a:t>Hist Eccl</a:t>
            </a:r>
            <a:r>
              <a:rPr sz="3600" b="1">
                <a:solidFill>
                  <a:schemeClr val="tx1"/>
                </a:solidFill>
                <a:latin typeface="Arial" panose="020B0604020202020204" pitchFamily="34" charset="0"/>
                <a:cs typeface="Arial" panose="020B0604020202020204" pitchFamily="34" charset="0"/>
              </a:rPr>
              <a:t> ii 22.7-8 (around </a:t>
            </a:r>
            <a:r>
              <a:rPr lang="en-US" sz="3600" b="1">
                <a:solidFill>
                  <a:schemeClr val="tx1"/>
                </a:solidFill>
                <a:latin typeface="Arial" panose="020B0604020202020204" pitchFamily="34" charset="0"/>
                <a:cs typeface="Arial" panose="020B0604020202020204" pitchFamily="34" charset="0"/>
              </a:rPr>
              <a:t>AD </a:t>
            </a:r>
            <a:r>
              <a:rPr sz="3600" b="1">
                <a:solidFill>
                  <a:schemeClr val="tx1"/>
                </a:solidFill>
                <a:latin typeface="Arial" panose="020B0604020202020204" pitchFamily="34" charset="0"/>
                <a:cs typeface="Arial" panose="020B0604020202020204" pitchFamily="34" charset="0"/>
              </a:rPr>
              <a:t>320)</a:t>
            </a:r>
          </a:p>
        </p:txBody>
      </p:sp>
    </p:spTree>
    <p:extLst>
      <p:ext uri="{BB962C8B-B14F-4D97-AF65-F5344CB8AC3E}">
        <p14:creationId xmlns:p14="http://schemas.microsoft.com/office/powerpoint/2010/main" val="240245542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aul was dismissed by Nero, that the gospel of Christ might be preached also in the West… He then, in the fourteenth year of Nero on the same day with Peter, was beheaded at Rome for Christ's sake and was buried in the Ostian way."/>
          <p:cNvSpPr txBox="1">
            <a:spLocks noGrp="1"/>
          </p:cNvSpPr>
          <p:nvPr>
            <p:ph type="body" idx="1"/>
          </p:nvPr>
        </p:nvSpPr>
        <p:spPr>
          <a:xfrm>
            <a:off x="532387" y="991647"/>
            <a:ext cx="11940026" cy="6447152"/>
          </a:xfrm>
          <a:prstGeom prst="rect">
            <a:avLst/>
          </a:prstGeom>
        </p:spPr>
        <p:txBody>
          <a:bodyPr>
            <a:normAutofit/>
          </a:bodyPr>
          <a:lstStyle>
            <a:lvl1pPr marL="199677" indent="-199677" defTabSz="393304">
              <a:defRPr sz="6231" spc="-62"/>
            </a:lvl1pPr>
          </a:lstStyle>
          <a:p>
            <a:r>
              <a:rPr sz="5400" b="1">
                <a:solidFill>
                  <a:schemeClr val="tx1"/>
                </a:solidFill>
                <a:latin typeface="Arial" panose="020B0604020202020204" pitchFamily="34" charset="0"/>
                <a:cs typeface="Arial" panose="020B0604020202020204" pitchFamily="34" charset="0"/>
              </a:rPr>
              <a:t> </a:t>
            </a:r>
            <a:r>
              <a:rPr sz="5400" b="1">
                <a:solidFill>
                  <a:schemeClr val="bg1">
                    <a:lumMod val="50000"/>
                    <a:lumOff val="50000"/>
                  </a:schemeClr>
                </a:solidFill>
                <a:latin typeface="Arial" panose="020B0604020202020204" pitchFamily="34" charset="0"/>
                <a:cs typeface="Arial" panose="020B0604020202020204" pitchFamily="34" charset="0"/>
              </a:rPr>
              <a:t>Paul was dismissed by Nero, that the gospel of Christ might be preached also in the West… </a:t>
            </a:r>
            <a:r>
              <a:rPr sz="5400" b="1">
                <a:solidFill>
                  <a:schemeClr val="tx1"/>
                </a:solidFill>
                <a:latin typeface="Arial" panose="020B0604020202020204" pitchFamily="34" charset="0"/>
                <a:cs typeface="Arial" panose="020B0604020202020204" pitchFamily="34" charset="0"/>
              </a:rPr>
              <a:t>He then, in the fourteenth year of Nero on the same day with Peter, was beheaded at Rome for Christ's sake and was buried in the Ostian way.</a:t>
            </a:r>
          </a:p>
        </p:txBody>
      </p:sp>
      <p:sp>
        <p:nvSpPr>
          <p:cNvPr id="288" name="Jerome De Viris Illustribus 5 (393 AD)"/>
          <p:cNvSpPr txBox="1">
            <a:spLocks noGrp="1"/>
          </p:cNvSpPr>
          <p:nvPr>
            <p:ph type="body" idx="21"/>
          </p:nvPr>
        </p:nvSpPr>
        <p:spPr>
          <a:xfrm>
            <a:off x="909599" y="7754062"/>
            <a:ext cx="11558532" cy="6555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sz="3200">
                <a:solidFill>
                  <a:schemeClr val="tx1"/>
                </a:solidFill>
                <a:latin typeface="Arial" panose="020B0604020202020204" pitchFamily="34" charset="0"/>
                <a:cs typeface="Arial" panose="020B0604020202020204" pitchFamily="34" charset="0"/>
              </a:rPr>
              <a:t>Jerome </a:t>
            </a:r>
            <a:r>
              <a:rPr sz="3200" b="1" i="1">
                <a:solidFill>
                  <a:schemeClr val="tx1"/>
                </a:solidFill>
                <a:latin typeface="Arial" panose="020B0604020202020204" pitchFamily="34" charset="0"/>
                <a:ea typeface="Founders Grotesk"/>
                <a:cs typeface="Arial" panose="020B0604020202020204" pitchFamily="34" charset="0"/>
                <a:sym typeface="Founders Grotesk"/>
              </a:rPr>
              <a:t>De Viris Illustribus</a:t>
            </a:r>
            <a:r>
              <a:rPr sz="3200">
                <a:solidFill>
                  <a:schemeClr val="tx1"/>
                </a:solidFill>
                <a:latin typeface="Arial" panose="020B0604020202020204" pitchFamily="34" charset="0"/>
                <a:cs typeface="Arial" panose="020B0604020202020204" pitchFamily="34" charset="0"/>
              </a:rPr>
              <a:t> 5 (</a:t>
            </a:r>
            <a:r>
              <a:rPr lang="en-US" sz="3200">
                <a:solidFill>
                  <a:schemeClr val="tx1"/>
                </a:solidFill>
                <a:latin typeface="Arial" panose="020B0604020202020204" pitchFamily="34" charset="0"/>
                <a:cs typeface="Arial" panose="020B0604020202020204" pitchFamily="34" charset="0"/>
              </a:rPr>
              <a:t>AD </a:t>
            </a:r>
            <a:r>
              <a:rPr sz="3200">
                <a:solidFill>
                  <a:schemeClr val="tx1"/>
                </a:solidFill>
                <a:latin typeface="Arial" panose="020B0604020202020204" pitchFamily="34" charset="0"/>
                <a:cs typeface="Arial" panose="020B0604020202020204" pitchFamily="34" charset="0"/>
              </a:rPr>
              <a:t>393)</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 Paul continued active ministry until the end.…"/>
          <p:cNvSpPr txBox="1">
            <a:spLocks noGrp="1"/>
          </p:cNvSpPr>
          <p:nvPr>
            <p:ph type="body" idx="1"/>
          </p:nvPr>
        </p:nvSpPr>
        <p:spPr>
          <a:xfrm>
            <a:off x="532387" y="3074760"/>
            <a:ext cx="11940026" cy="4641767"/>
          </a:xfrm>
          <a:prstGeom prst="rect">
            <a:avLst/>
          </a:prstGeom>
        </p:spPr>
        <p:txBody>
          <a:bodyPr>
            <a:normAutofit fontScale="92500" lnSpcReduction="10000"/>
          </a:bodyPr>
          <a:lstStyle/>
          <a:p>
            <a:pPr marL="415925" indent="-415925" defTabSz="358083">
              <a:defRPr sz="5124" spc="-51"/>
            </a:pPr>
            <a:r>
              <a:rPr b="1">
                <a:solidFill>
                  <a:schemeClr val="tx1"/>
                </a:solidFill>
                <a:latin typeface="Arial" panose="020B0604020202020204" pitchFamily="34" charset="0"/>
                <a:cs typeface="Arial" panose="020B0604020202020204" pitchFamily="34" charset="0"/>
              </a:rPr>
              <a:t>• Paul continued active ministry until the end.</a:t>
            </a:r>
          </a:p>
          <a:p>
            <a:pPr marL="415925" indent="-415925" defTabSz="358083">
              <a:defRPr sz="5124" spc="-51"/>
            </a:pPr>
            <a:endParaRPr b="1">
              <a:solidFill>
                <a:schemeClr val="tx1"/>
              </a:solidFill>
              <a:latin typeface="Arial" panose="020B0604020202020204" pitchFamily="34" charset="0"/>
              <a:cs typeface="Arial" panose="020B0604020202020204" pitchFamily="34" charset="0"/>
            </a:endParaRPr>
          </a:p>
          <a:p>
            <a:pPr marL="415925" indent="-415925" defTabSz="358083">
              <a:defRPr sz="5124" spc="-51"/>
            </a:pPr>
            <a:r>
              <a:rPr b="1">
                <a:solidFill>
                  <a:schemeClr val="tx1"/>
                </a:solidFill>
                <a:latin typeface="Arial" panose="020B0604020202020204" pitchFamily="34" charset="0"/>
                <a:cs typeface="Arial" panose="020B0604020202020204" pitchFamily="34" charset="0"/>
              </a:rPr>
              <a:t>• Paul</a:t>
            </a:r>
            <a:r>
              <a:rPr lang="en-US" b="1">
                <a:solidFill>
                  <a:schemeClr val="tx1"/>
                </a:solidFill>
                <a:latin typeface="Arial" panose="020B0604020202020204" pitchFamily="34" charset="0"/>
                <a:cs typeface="Arial" panose="020B0604020202020204" pitchFamily="34" charset="0"/>
              </a:rPr>
              <a:t>'s</a:t>
            </a:r>
            <a:r>
              <a:rPr b="1">
                <a:solidFill>
                  <a:schemeClr val="tx1"/>
                </a:solidFill>
                <a:latin typeface="Arial" panose="020B0604020202020204" pitchFamily="34" charset="0"/>
                <a:cs typeface="Arial" panose="020B0604020202020204" pitchFamily="34" charset="0"/>
              </a:rPr>
              <a:t> passion for the unreached continued until the end.</a:t>
            </a:r>
          </a:p>
          <a:p>
            <a:pPr marL="415925" indent="-415925" defTabSz="358083">
              <a:defRPr sz="5124" spc="-51"/>
            </a:pPr>
            <a:endParaRPr b="1">
              <a:solidFill>
                <a:schemeClr val="tx1"/>
              </a:solidFill>
              <a:latin typeface="Arial" panose="020B0604020202020204" pitchFamily="34" charset="0"/>
              <a:cs typeface="Arial" panose="020B0604020202020204" pitchFamily="34" charset="0"/>
            </a:endParaRPr>
          </a:p>
          <a:p>
            <a:pPr marL="415925" indent="-415925" defTabSz="358083">
              <a:defRPr sz="5124" spc="-51"/>
            </a:pPr>
            <a:r>
              <a:rPr b="1">
                <a:solidFill>
                  <a:schemeClr val="tx1"/>
                </a:solidFill>
                <a:latin typeface="Arial" panose="020B0604020202020204" pitchFamily="34" charset="0"/>
                <a:cs typeface="Arial" panose="020B0604020202020204" pitchFamily="34" charset="0"/>
              </a:rPr>
              <a:t>• Paul found his identity as part of God’s worldwide, eternal Gospel plan.</a:t>
            </a:r>
          </a:p>
        </p:txBody>
      </p:sp>
      <p:sp>
        <p:nvSpPr>
          <p:cNvPr id="291" name="Encouragement and Exhortation from Paul’s potential trip to Spain:"/>
          <p:cNvSpPr txBox="1"/>
          <p:nvPr/>
        </p:nvSpPr>
        <p:spPr>
          <a:xfrm>
            <a:off x="532386" y="934278"/>
            <a:ext cx="12149943" cy="1900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298026" indent="-298026">
              <a:lnSpc>
                <a:spcPct val="80000"/>
              </a:lnSpc>
              <a:spcBef>
                <a:spcPts val="0"/>
              </a:spcBef>
              <a:defRPr sz="6100" b="1" spc="-61">
                <a:solidFill>
                  <a:schemeClr val="accent1"/>
                </a:solidFill>
                <a:latin typeface="Founders Grotesk"/>
                <a:ea typeface="Founders Grotesk"/>
                <a:cs typeface="Founders Grotesk"/>
                <a:sym typeface="Founders Grotesk"/>
              </a:defRPr>
            </a:lvl1pPr>
          </a:lstStyle>
          <a:p>
            <a:pPr marL="19050" indent="-19050"/>
            <a:r>
              <a:rPr sz="5400">
                <a:solidFill>
                  <a:schemeClr val="tx1"/>
                </a:solidFill>
                <a:latin typeface="Arial" panose="020B0604020202020204" pitchFamily="34" charset="0"/>
                <a:cs typeface="Arial" panose="020B0604020202020204" pitchFamily="34" charset="0"/>
              </a:rPr>
              <a:t>Encouragement and Exhortation from Paul’s </a:t>
            </a:r>
            <a:r>
              <a:rPr lang="en-US" sz="5400">
                <a:solidFill>
                  <a:schemeClr val="tx1"/>
                </a:solidFill>
                <a:latin typeface="Arial" panose="020B0604020202020204" pitchFamily="34" charset="0"/>
                <a:cs typeface="Arial" panose="020B0604020202020204" pitchFamily="34" charset="0"/>
              </a:rPr>
              <a:t>P</a:t>
            </a:r>
            <a:r>
              <a:rPr sz="5400">
                <a:solidFill>
                  <a:schemeClr val="tx1"/>
                </a:solidFill>
                <a:latin typeface="Arial" panose="020B0604020202020204" pitchFamily="34" charset="0"/>
                <a:cs typeface="Arial" panose="020B0604020202020204" pitchFamily="34" charset="0"/>
              </a:rPr>
              <a:t>otential </a:t>
            </a:r>
            <a:r>
              <a:rPr lang="en-US" sz="5400">
                <a:solidFill>
                  <a:schemeClr val="tx1"/>
                </a:solidFill>
                <a:latin typeface="Arial" panose="020B0604020202020204" pitchFamily="34" charset="0"/>
                <a:cs typeface="Arial" panose="020B0604020202020204" pitchFamily="34" charset="0"/>
              </a:rPr>
              <a:t>T</a:t>
            </a:r>
            <a:r>
              <a:rPr sz="5400">
                <a:solidFill>
                  <a:schemeClr val="tx1"/>
                </a:solidFill>
                <a:latin typeface="Arial" panose="020B0604020202020204" pitchFamily="34" charset="0"/>
                <a:cs typeface="Arial" panose="020B0604020202020204" pitchFamily="34" charset="0"/>
              </a:rPr>
              <a:t>rip to Spain: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he existential view"/>
          <p:cNvSpPr txBox="1">
            <a:spLocks noGrp="1"/>
          </p:cNvSpPr>
          <p:nvPr>
            <p:ph type="title" idx="4294967295"/>
          </p:nvPr>
        </p:nvSpPr>
        <p:spPr>
          <a:xfrm>
            <a:off x="2347217" y="7552759"/>
            <a:ext cx="8310366" cy="985382"/>
          </a:xfrm>
          <a:prstGeom prst="rect">
            <a:avLst/>
          </a:prstGeom>
        </p:spPr>
        <p:txBody>
          <a:bodyPr>
            <a:noAutofit/>
          </a:bodyPr>
          <a:lstStyle>
            <a:lvl1pPr algn="ctr" defTabSz="549148">
              <a:lnSpc>
                <a:spcPct val="100000"/>
              </a:lnSpc>
              <a:buClr>
                <a:srgbClr val="9A7865"/>
              </a:buClr>
              <a:defRPr sz="5640" spc="0">
                <a:solidFill>
                  <a:srgbClr val="85604A"/>
                </a:solidFill>
                <a:latin typeface="Didot"/>
                <a:ea typeface="Didot"/>
                <a:cs typeface="Didot"/>
                <a:sym typeface="Didot"/>
              </a:defRPr>
            </a:lvl1pPr>
          </a:lstStyle>
          <a:p>
            <a:r>
              <a:rPr sz="7200" b="1"/>
              <a:t>the existential view</a:t>
            </a:r>
          </a:p>
        </p:txBody>
      </p:sp>
      <p:pic>
        <p:nvPicPr>
          <p:cNvPr id="294" name="black-stick-figure-clipart-1.jpg.png" descr="black-stick-figure-clipart-1.jp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4576" y="3145218"/>
            <a:ext cx="1695648" cy="3379989"/>
          </a:xfrm>
          <a:prstGeom prst="rect">
            <a:avLst/>
          </a:prstGeom>
          <a:ln w="12700">
            <a:miter lim="400000"/>
          </a:ln>
          <a:effectLst>
            <a:outerShdw blurRad="190500" dist="8455" dir="5400000" rotWithShape="0">
              <a:srgbClr val="000000"/>
            </a:outerShdw>
          </a:effectLst>
        </p:spPr>
      </p:pic>
      <p:sp>
        <p:nvSpPr>
          <p:cNvPr id="295" name="work"/>
          <p:cNvSpPr txBox="1"/>
          <p:nvPr/>
        </p:nvSpPr>
        <p:spPr>
          <a:xfrm>
            <a:off x="8153424" y="2548959"/>
            <a:ext cx="171842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4000" spc="0">
                <a:solidFill>
                  <a:srgbClr val="625B48"/>
                </a:solidFill>
                <a:latin typeface="Didot"/>
                <a:ea typeface="Didot"/>
                <a:cs typeface="Didot"/>
                <a:sym typeface="Didot"/>
              </a:defRPr>
            </a:lvl1pPr>
          </a:lstStyle>
          <a:p>
            <a:r>
              <a:rPr sz="5400" b="1"/>
              <a:t>work</a:t>
            </a:r>
          </a:p>
        </p:txBody>
      </p:sp>
      <p:sp>
        <p:nvSpPr>
          <p:cNvPr id="296" name="family"/>
          <p:cNvSpPr txBox="1"/>
          <p:nvPr/>
        </p:nvSpPr>
        <p:spPr>
          <a:xfrm>
            <a:off x="2663193" y="2548959"/>
            <a:ext cx="2090317"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4000" spc="0">
                <a:solidFill>
                  <a:srgbClr val="625B48"/>
                </a:solidFill>
                <a:latin typeface="Didot"/>
                <a:ea typeface="Didot"/>
                <a:cs typeface="Didot"/>
                <a:sym typeface="Didot"/>
              </a:defRPr>
            </a:lvl1pPr>
          </a:lstStyle>
          <a:p>
            <a:r>
              <a:rPr sz="5400" b="1"/>
              <a:t>family</a:t>
            </a:r>
          </a:p>
        </p:txBody>
      </p:sp>
      <p:sp>
        <p:nvSpPr>
          <p:cNvPr id="297" name="friends"/>
          <p:cNvSpPr txBox="1"/>
          <p:nvPr/>
        </p:nvSpPr>
        <p:spPr>
          <a:xfrm>
            <a:off x="7832824" y="6422459"/>
            <a:ext cx="2359620"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4000" spc="0">
                <a:solidFill>
                  <a:srgbClr val="625B48"/>
                </a:solidFill>
                <a:latin typeface="Didot"/>
                <a:ea typeface="Didot"/>
                <a:cs typeface="Didot"/>
                <a:sym typeface="Didot"/>
              </a:defRPr>
            </a:lvl1pPr>
          </a:lstStyle>
          <a:p>
            <a:r>
              <a:rPr sz="5400" b="1"/>
              <a:t>friends</a:t>
            </a:r>
          </a:p>
        </p:txBody>
      </p:sp>
      <p:sp>
        <p:nvSpPr>
          <p:cNvPr id="298" name="leisure"/>
          <p:cNvSpPr txBox="1"/>
          <p:nvPr/>
        </p:nvSpPr>
        <p:spPr>
          <a:xfrm>
            <a:off x="2579838" y="6422459"/>
            <a:ext cx="2257028"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4000" spc="0">
                <a:solidFill>
                  <a:srgbClr val="625B48"/>
                </a:solidFill>
                <a:latin typeface="Didot"/>
                <a:ea typeface="Didot"/>
                <a:cs typeface="Didot"/>
                <a:sym typeface="Didot"/>
              </a:defRPr>
            </a:lvl1pPr>
          </a:lstStyle>
          <a:p>
            <a:r>
              <a:rPr sz="5400" b="1"/>
              <a:t>leisure</a:t>
            </a:r>
          </a:p>
        </p:txBody>
      </p:sp>
      <p:sp>
        <p:nvSpPr>
          <p:cNvPr id="299" name="God"/>
          <p:cNvSpPr txBox="1"/>
          <p:nvPr/>
        </p:nvSpPr>
        <p:spPr>
          <a:xfrm>
            <a:off x="5784256" y="1215459"/>
            <a:ext cx="1436291"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4000" spc="0">
                <a:solidFill>
                  <a:srgbClr val="625B48"/>
                </a:solidFill>
                <a:latin typeface="Didot"/>
                <a:ea typeface="Didot"/>
                <a:cs typeface="Didot"/>
                <a:sym typeface="Didot"/>
              </a:defRPr>
            </a:lvl1pPr>
          </a:lstStyle>
          <a:p>
            <a:r>
              <a:rPr sz="5400" b="1"/>
              <a:t>God</a:t>
            </a:r>
          </a:p>
        </p:txBody>
      </p:sp>
      <p:sp>
        <p:nvSpPr>
          <p:cNvPr id="300" name="Line"/>
          <p:cNvSpPr/>
          <p:nvPr/>
        </p:nvSpPr>
        <p:spPr>
          <a:xfrm>
            <a:off x="4610076" y="3180906"/>
            <a:ext cx="980213" cy="705432"/>
          </a:xfrm>
          <a:prstGeom prst="line">
            <a:avLst/>
          </a:prstGeom>
          <a:ln w="38100">
            <a:solidFill>
              <a:srgbClr val="959A4C"/>
            </a:solidFill>
            <a:miter lim="400000"/>
          </a:ln>
        </p:spPr>
        <p:txBody>
          <a:bodyPr lIns="50800" tIns="50800" rIns="50800" bIns="50800" anchor="ctr"/>
          <a:lstStyle/>
          <a:p>
            <a:pPr algn="ctr" defTabSz="584200">
              <a:spcBef>
                <a:spcPts val="0"/>
              </a:spcBef>
              <a:buClr>
                <a:srgbClr val="9A7865"/>
              </a:buClr>
              <a:defRPr sz="3600" spc="0">
                <a:solidFill>
                  <a:srgbClr val="625B48"/>
                </a:solidFill>
                <a:latin typeface="Didot"/>
                <a:ea typeface="Didot"/>
                <a:cs typeface="Didot"/>
                <a:sym typeface="Didot"/>
              </a:defRPr>
            </a:pPr>
            <a:endParaRPr sz="4800" b="1"/>
          </a:p>
        </p:txBody>
      </p:sp>
      <p:sp>
        <p:nvSpPr>
          <p:cNvPr id="301" name="Line"/>
          <p:cNvSpPr/>
          <p:nvPr/>
        </p:nvSpPr>
        <p:spPr>
          <a:xfrm flipV="1">
            <a:off x="4610076" y="5833280"/>
            <a:ext cx="980213" cy="705432"/>
          </a:xfrm>
          <a:prstGeom prst="line">
            <a:avLst/>
          </a:prstGeom>
          <a:ln w="38100">
            <a:solidFill>
              <a:srgbClr val="959A4C"/>
            </a:solidFill>
            <a:miter lim="400000"/>
          </a:ln>
        </p:spPr>
        <p:txBody>
          <a:bodyPr lIns="50800" tIns="50800" rIns="50800" bIns="50800" anchor="ctr"/>
          <a:lstStyle/>
          <a:p>
            <a:pPr algn="ctr" defTabSz="584200">
              <a:spcBef>
                <a:spcPts val="0"/>
              </a:spcBef>
              <a:buClr>
                <a:srgbClr val="9A7865"/>
              </a:buClr>
              <a:defRPr sz="3600" spc="0">
                <a:solidFill>
                  <a:srgbClr val="625B48"/>
                </a:solidFill>
                <a:latin typeface="Didot"/>
                <a:ea typeface="Didot"/>
                <a:cs typeface="Didot"/>
                <a:sym typeface="Didot"/>
              </a:defRPr>
            </a:pPr>
            <a:endParaRPr sz="4800" b="1"/>
          </a:p>
        </p:txBody>
      </p:sp>
      <p:sp>
        <p:nvSpPr>
          <p:cNvPr id="302" name="Line"/>
          <p:cNvSpPr/>
          <p:nvPr/>
        </p:nvSpPr>
        <p:spPr>
          <a:xfrm flipH="1">
            <a:off x="7226276" y="3180906"/>
            <a:ext cx="980213" cy="705432"/>
          </a:xfrm>
          <a:prstGeom prst="line">
            <a:avLst/>
          </a:prstGeom>
          <a:ln w="38100">
            <a:solidFill>
              <a:srgbClr val="959A4C"/>
            </a:solidFill>
            <a:miter lim="400000"/>
          </a:ln>
        </p:spPr>
        <p:txBody>
          <a:bodyPr lIns="50800" tIns="50800" rIns="50800" bIns="50800" anchor="ctr"/>
          <a:lstStyle/>
          <a:p>
            <a:pPr algn="ctr" defTabSz="584200">
              <a:spcBef>
                <a:spcPts val="0"/>
              </a:spcBef>
              <a:buClr>
                <a:srgbClr val="9A7865"/>
              </a:buClr>
              <a:defRPr sz="3600" spc="0">
                <a:solidFill>
                  <a:srgbClr val="625B48"/>
                </a:solidFill>
                <a:latin typeface="Didot"/>
                <a:ea typeface="Didot"/>
                <a:cs typeface="Didot"/>
                <a:sym typeface="Didot"/>
              </a:defRPr>
            </a:pPr>
            <a:endParaRPr sz="4800" b="1"/>
          </a:p>
        </p:txBody>
      </p:sp>
      <p:sp>
        <p:nvSpPr>
          <p:cNvPr id="303" name="Line"/>
          <p:cNvSpPr/>
          <p:nvPr/>
        </p:nvSpPr>
        <p:spPr>
          <a:xfrm flipH="1" flipV="1">
            <a:off x="7362621" y="5833280"/>
            <a:ext cx="980213" cy="705432"/>
          </a:xfrm>
          <a:prstGeom prst="line">
            <a:avLst/>
          </a:prstGeom>
          <a:ln w="38100">
            <a:solidFill>
              <a:srgbClr val="959A4C"/>
            </a:solidFill>
            <a:miter lim="400000"/>
          </a:ln>
        </p:spPr>
        <p:txBody>
          <a:bodyPr lIns="50800" tIns="50800" rIns="50800" bIns="50800" anchor="ctr"/>
          <a:lstStyle/>
          <a:p>
            <a:pPr algn="ctr" defTabSz="584200">
              <a:spcBef>
                <a:spcPts val="0"/>
              </a:spcBef>
              <a:buClr>
                <a:srgbClr val="9A7865"/>
              </a:buClr>
              <a:defRPr sz="3600" spc="0">
                <a:solidFill>
                  <a:srgbClr val="625B48"/>
                </a:solidFill>
                <a:latin typeface="Didot"/>
                <a:ea typeface="Didot"/>
                <a:cs typeface="Didot"/>
                <a:sym typeface="Didot"/>
              </a:defRPr>
            </a:pPr>
            <a:endParaRPr sz="4800" b="1"/>
          </a:p>
        </p:txBody>
      </p:sp>
      <p:sp>
        <p:nvSpPr>
          <p:cNvPr id="304" name="Line"/>
          <p:cNvSpPr/>
          <p:nvPr/>
        </p:nvSpPr>
        <p:spPr>
          <a:xfrm>
            <a:off x="6502399" y="1973376"/>
            <a:ext cx="1" cy="985382"/>
          </a:xfrm>
          <a:prstGeom prst="line">
            <a:avLst/>
          </a:prstGeom>
          <a:ln w="38100">
            <a:solidFill>
              <a:srgbClr val="959A4C"/>
            </a:solidFill>
            <a:miter lim="400000"/>
          </a:ln>
        </p:spPr>
        <p:txBody>
          <a:bodyPr lIns="50800" tIns="50800" rIns="50800" bIns="50800" anchor="ctr"/>
          <a:lstStyle/>
          <a:p>
            <a:pPr algn="ctr" defTabSz="584200">
              <a:spcBef>
                <a:spcPts val="0"/>
              </a:spcBef>
              <a:buClr>
                <a:srgbClr val="9A7865"/>
              </a:buClr>
              <a:defRPr sz="3600" spc="0">
                <a:solidFill>
                  <a:srgbClr val="625B48"/>
                </a:solidFill>
                <a:latin typeface="Didot"/>
                <a:ea typeface="Didot"/>
                <a:cs typeface="Didot"/>
                <a:sym typeface="Didot"/>
              </a:defRPr>
            </a:pPr>
            <a:endParaRPr sz="4800" b="1"/>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18626"/>
            <a:ext cx="13004800" cy="7316348"/>
          </a:xfrm>
          <a:prstGeom prst="rect">
            <a:avLst/>
          </a:prstGeom>
          <a:ln w="12700">
            <a:miter lim="400000"/>
          </a:ln>
        </p:spPr>
      </p:pic>
      <p:sp>
        <p:nvSpPr>
          <p:cNvPr id="2" name="Rectangle 3">
            <a:extLst>
              <a:ext uri="{FF2B5EF4-FFF2-40B4-BE49-F238E27FC236}">
                <a16:creationId xmlns:a16="http://schemas.microsoft.com/office/drawing/2014/main" id="{FE196BFA-B862-6DAB-DCE9-6E276BB35AEE}"/>
              </a:ext>
            </a:extLst>
          </p:cNvPr>
          <p:cNvSpPr txBox="1">
            <a:spLocks noChangeArrowheads="1"/>
          </p:cNvSpPr>
          <p:nvPr/>
        </p:nvSpPr>
        <p:spPr bwMode="auto">
          <a:xfrm>
            <a:off x="1" y="0"/>
            <a:ext cx="3486149"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128"/>
                <a:cs typeface="Arial"/>
              </a:rPr>
              <a:t>125 BC</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he biblical view"/>
          <p:cNvSpPr txBox="1">
            <a:spLocks noGrp="1"/>
          </p:cNvSpPr>
          <p:nvPr>
            <p:ph type="title" idx="4294967295"/>
          </p:nvPr>
        </p:nvSpPr>
        <p:spPr>
          <a:xfrm>
            <a:off x="2490582" y="7719683"/>
            <a:ext cx="8310365" cy="985382"/>
          </a:xfrm>
          <a:prstGeom prst="rect">
            <a:avLst/>
          </a:prstGeom>
        </p:spPr>
        <p:txBody>
          <a:bodyPr>
            <a:noAutofit/>
          </a:bodyPr>
          <a:lstStyle>
            <a:lvl1pPr algn="ctr" defTabSz="549148">
              <a:lnSpc>
                <a:spcPct val="100000"/>
              </a:lnSpc>
              <a:buClr>
                <a:srgbClr val="9A7865"/>
              </a:buClr>
              <a:defRPr sz="5640" spc="0">
                <a:solidFill>
                  <a:srgbClr val="85604A"/>
                </a:solidFill>
                <a:latin typeface="Didot"/>
                <a:ea typeface="Didot"/>
                <a:cs typeface="Didot"/>
                <a:sym typeface="Didot"/>
              </a:defRPr>
            </a:lvl1pPr>
          </a:lstStyle>
          <a:p>
            <a:r>
              <a:rPr sz="6600" b="1"/>
              <a:t>the biblical view</a:t>
            </a:r>
          </a:p>
        </p:txBody>
      </p:sp>
      <p:grpSp>
        <p:nvGrpSpPr>
          <p:cNvPr id="309" name="Group"/>
          <p:cNvGrpSpPr/>
          <p:nvPr/>
        </p:nvGrpSpPr>
        <p:grpSpPr>
          <a:xfrm>
            <a:off x="2560628" y="2713025"/>
            <a:ext cx="7966974" cy="2467198"/>
            <a:chOff x="0" y="0"/>
            <a:chExt cx="7966972" cy="2467196"/>
          </a:xfrm>
        </p:grpSpPr>
        <p:sp>
          <p:nvSpPr>
            <p:cNvPr id="323" name="Connection Line"/>
            <p:cNvSpPr/>
            <p:nvPr/>
          </p:nvSpPr>
          <p:spPr>
            <a:xfrm>
              <a:off x="0" y="-1"/>
              <a:ext cx="6791871" cy="1385957"/>
            </a:xfrm>
            <a:custGeom>
              <a:avLst/>
              <a:gdLst/>
              <a:ahLst/>
              <a:cxnLst>
                <a:cxn ang="0">
                  <a:pos x="wd2" y="hd2"/>
                </a:cxn>
                <a:cxn ang="5400000">
                  <a:pos x="wd2" y="hd2"/>
                </a:cxn>
                <a:cxn ang="10800000">
                  <a:pos x="wd2" y="hd2"/>
                </a:cxn>
                <a:cxn ang="16200000">
                  <a:pos x="wd2" y="hd2"/>
                </a:cxn>
              </a:cxnLst>
              <a:rect l="0" t="0" r="r" b="b"/>
              <a:pathLst>
                <a:path w="21600" h="16200" extrusionOk="0">
                  <a:moveTo>
                    <a:pt x="0" y="16200"/>
                  </a:moveTo>
                  <a:cubicBezTo>
                    <a:pt x="7145" y="-5336"/>
                    <a:pt x="14345" y="-5400"/>
                    <a:pt x="21600" y="16009"/>
                  </a:cubicBezTo>
                </a:path>
              </a:pathLst>
            </a:custGeom>
            <a:noFill/>
            <a:ln w="406400" cap="flat">
              <a:solidFill>
                <a:srgbClr val="85874C"/>
              </a:solidFill>
              <a:prstDash val="solid"/>
              <a:miter lim="400000"/>
            </a:ln>
            <a:effectLst/>
          </p:spPr>
          <p:txBody>
            <a:bodyPr/>
            <a:lstStyle/>
            <a:p>
              <a:endParaRPr sz="3600" b="1"/>
            </a:p>
          </p:txBody>
        </p:sp>
        <p:sp>
          <p:nvSpPr>
            <p:cNvPr id="308" name="Arrow"/>
            <p:cNvSpPr/>
            <p:nvPr/>
          </p:nvSpPr>
          <p:spPr>
            <a:xfrm rot="2220000">
              <a:off x="6442686" y="942910"/>
              <a:ext cx="1270001" cy="1270001"/>
            </a:xfrm>
            <a:prstGeom prst="rightArrow">
              <a:avLst>
                <a:gd name="adj1" fmla="val 32000"/>
                <a:gd name="adj2" fmla="val 64000"/>
              </a:avLst>
            </a:prstGeom>
            <a:solidFill>
              <a:srgbClr val="85874C"/>
            </a:solidFill>
            <a:ln w="12700" cap="flat">
              <a:noFill/>
              <a:miter lim="400000"/>
            </a:ln>
            <a:effectLst/>
          </p:spPr>
          <p:txBody>
            <a:bodyPr wrap="square" lIns="50800" tIns="50800" rIns="50800" bIns="50800" numCol="1" anchor="ctr">
              <a:noAutofit/>
            </a:bodyPr>
            <a:lstStyle/>
            <a:p>
              <a:pPr algn="ctr" defTabSz="584200">
                <a:spcBef>
                  <a:spcPts val="0"/>
                </a:spcBef>
                <a:buClr>
                  <a:srgbClr val="9A7865"/>
                </a:buClr>
                <a:defRPr sz="3600" spc="0">
                  <a:solidFill>
                    <a:srgbClr val="625B48"/>
                  </a:solidFill>
                  <a:latin typeface="Didot"/>
                  <a:ea typeface="Didot"/>
                  <a:cs typeface="Didot"/>
                  <a:sym typeface="Didot"/>
                </a:defRPr>
              </a:pPr>
              <a:endParaRPr sz="4400" b="1"/>
            </a:p>
          </p:txBody>
        </p:sp>
      </p:grpSp>
      <p:sp>
        <p:nvSpPr>
          <p:cNvPr id="310" name="macro"/>
          <p:cNvSpPr txBox="1"/>
          <p:nvPr/>
        </p:nvSpPr>
        <p:spPr>
          <a:xfrm>
            <a:off x="447755" y="2370544"/>
            <a:ext cx="1880323"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2400" spc="0">
                <a:solidFill>
                  <a:srgbClr val="625B48"/>
                </a:solidFill>
                <a:latin typeface="Didot"/>
                <a:ea typeface="Didot"/>
                <a:cs typeface="Didot"/>
                <a:sym typeface="Didot"/>
              </a:defRPr>
            </a:lvl1pPr>
          </a:lstStyle>
          <a:p>
            <a:r>
              <a:rPr sz="4800" b="1"/>
              <a:t>macro</a:t>
            </a:r>
          </a:p>
        </p:txBody>
      </p:sp>
      <p:sp>
        <p:nvSpPr>
          <p:cNvPr id="311" name="micro"/>
          <p:cNvSpPr txBox="1"/>
          <p:nvPr/>
        </p:nvSpPr>
        <p:spPr>
          <a:xfrm>
            <a:off x="5387647" y="4299877"/>
            <a:ext cx="1343316"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2400" spc="0">
                <a:solidFill>
                  <a:srgbClr val="625B48"/>
                </a:solidFill>
                <a:latin typeface="Didot"/>
                <a:ea typeface="Didot"/>
                <a:cs typeface="Didot"/>
                <a:sym typeface="Didot"/>
              </a:defRPr>
            </a:lvl1pPr>
          </a:lstStyle>
          <a:p>
            <a:r>
              <a:rPr sz="3600" b="1"/>
              <a:t>micro</a:t>
            </a:r>
          </a:p>
        </p:txBody>
      </p:sp>
      <p:pic>
        <p:nvPicPr>
          <p:cNvPr id="312" name="black-stick-figure-clipart-1.jpg.png" descr="black-stick-figure-clipart-1.jp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6807" y="5360038"/>
            <a:ext cx="966217" cy="1925992"/>
          </a:xfrm>
          <a:prstGeom prst="rect">
            <a:avLst/>
          </a:prstGeom>
          <a:ln w="12700">
            <a:miter lim="400000"/>
          </a:ln>
          <a:effectLst>
            <a:outerShdw blurRad="190500" dist="8455" dir="5400000" rotWithShape="0">
              <a:srgbClr val="000000"/>
            </a:outerShdw>
          </a:effectLst>
        </p:spPr>
      </p:pic>
      <p:grpSp>
        <p:nvGrpSpPr>
          <p:cNvPr id="315" name="Group"/>
          <p:cNvGrpSpPr/>
          <p:nvPr/>
        </p:nvGrpSpPr>
        <p:grpSpPr>
          <a:xfrm>
            <a:off x="5257598" y="2944736"/>
            <a:ext cx="600718" cy="2921431"/>
            <a:chOff x="0" y="0"/>
            <a:chExt cx="600716" cy="2921429"/>
          </a:xfrm>
        </p:grpSpPr>
        <p:sp>
          <p:nvSpPr>
            <p:cNvPr id="324" name="Connection Line"/>
            <p:cNvSpPr/>
            <p:nvPr/>
          </p:nvSpPr>
          <p:spPr>
            <a:xfrm>
              <a:off x="-1" y="270357"/>
              <a:ext cx="437189" cy="2651073"/>
            </a:xfrm>
            <a:custGeom>
              <a:avLst/>
              <a:gdLst/>
              <a:ahLst/>
              <a:cxnLst>
                <a:cxn ang="0">
                  <a:pos x="wd2" y="hd2"/>
                </a:cxn>
                <a:cxn ang="5400000">
                  <a:pos x="wd2" y="hd2"/>
                </a:cxn>
                <a:cxn ang="10800000">
                  <a:pos x="wd2" y="hd2"/>
                </a:cxn>
                <a:cxn ang="16200000">
                  <a:pos x="wd2" y="hd2"/>
                </a:cxn>
              </a:cxnLst>
              <a:rect l="0" t="0" r="r" b="b"/>
              <a:pathLst>
                <a:path w="16357" h="21600" extrusionOk="0">
                  <a:moveTo>
                    <a:pt x="10581" y="21600"/>
                  </a:moveTo>
                  <a:cubicBezTo>
                    <a:pt x="-5243" y="13734"/>
                    <a:pt x="-3318" y="6534"/>
                    <a:pt x="16357" y="0"/>
                  </a:cubicBezTo>
                </a:path>
              </a:pathLst>
            </a:custGeom>
            <a:noFill/>
            <a:ln w="38100" cap="flat">
              <a:solidFill>
                <a:srgbClr val="959A4C"/>
              </a:solidFill>
              <a:prstDash val="solid"/>
              <a:miter lim="400000"/>
            </a:ln>
            <a:effectLst/>
          </p:spPr>
          <p:txBody>
            <a:bodyPr/>
            <a:lstStyle/>
            <a:p>
              <a:endParaRPr sz="3600" b="1"/>
            </a:p>
          </p:txBody>
        </p:sp>
        <p:sp>
          <p:nvSpPr>
            <p:cNvPr id="314" name="Line"/>
            <p:cNvSpPr/>
            <p:nvPr/>
          </p:nvSpPr>
          <p:spPr>
            <a:xfrm flipV="1">
              <a:off x="328607" y="-1"/>
              <a:ext cx="272110" cy="452294"/>
            </a:xfrm>
            <a:prstGeom prst="line">
              <a:avLst/>
            </a:prstGeom>
            <a:noFill/>
            <a:ln w="38100" cap="flat">
              <a:solidFill>
                <a:srgbClr val="959A4C"/>
              </a:solidFill>
              <a:prstDash val="solid"/>
              <a:miter lim="400000"/>
              <a:tailEnd type="triangle" w="med" len="med"/>
            </a:ln>
            <a:effectLst/>
          </p:spPr>
          <p:txBody>
            <a:bodyPr wrap="square" lIns="50800" tIns="50800" rIns="50800" bIns="50800" numCol="1" anchor="ctr">
              <a:noAutofit/>
            </a:bodyPr>
            <a:lstStyle/>
            <a:p>
              <a:pPr algn="ctr" defTabSz="584200">
                <a:spcBef>
                  <a:spcPts val="0"/>
                </a:spcBef>
                <a:buClr>
                  <a:srgbClr val="9A7865"/>
                </a:buClr>
                <a:defRPr sz="3600" spc="0">
                  <a:solidFill>
                    <a:srgbClr val="625B48"/>
                  </a:solidFill>
                  <a:latin typeface="Didot"/>
                  <a:ea typeface="Didot"/>
                  <a:cs typeface="Didot"/>
                  <a:sym typeface="Didot"/>
                </a:defRPr>
              </a:pPr>
              <a:endParaRPr sz="4400" b="1"/>
            </a:p>
          </p:txBody>
        </p:sp>
      </p:grpSp>
      <p:sp>
        <p:nvSpPr>
          <p:cNvPr id="316" name="The Gospel"/>
          <p:cNvSpPr txBox="1"/>
          <p:nvPr/>
        </p:nvSpPr>
        <p:spPr>
          <a:xfrm>
            <a:off x="5103675" y="681444"/>
            <a:ext cx="3084178" cy="77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defTabSz="584200">
              <a:spcBef>
                <a:spcPts val="0"/>
              </a:spcBef>
              <a:buClr>
                <a:srgbClr val="9A7865"/>
              </a:buClr>
              <a:defRPr sz="3600" b="1" spc="0">
                <a:solidFill>
                  <a:srgbClr val="625B48"/>
                </a:solidFill>
                <a:latin typeface="Didot"/>
                <a:ea typeface="Didot"/>
                <a:cs typeface="Didot"/>
                <a:sym typeface="Didot"/>
              </a:defRPr>
            </a:lvl1pPr>
          </a:lstStyle>
          <a:p>
            <a:r>
              <a:rPr sz="4400"/>
              <a:t>The Gospel</a:t>
            </a:r>
          </a:p>
        </p:txBody>
      </p:sp>
      <p:sp>
        <p:nvSpPr>
          <p:cNvPr id="317" name="“And this gospel of the kingdom will be proclaimed throughout the whole world as a testimony to all nations, and then the end will come.”…"/>
          <p:cNvSpPr txBox="1"/>
          <p:nvPr/>
        </p:nvSpPr>
        <p:spPr>
          <a:xfrm>
            <a:off x="7950089" y="4662894"/>
            <a:ext cx="4403752"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oAutofit/>
          </a:bodyPr>
          <a:lstStyle/>
          <a:p>
            <a:pPr algn="ctr" defTabSz="584200">
              <a:spcBef>
                <a:spcPts val="0"/>
              </a:spcBef>
              <a:buClr>
                <a:srgbClr val="9A7865"/>
              </a:buClr>
              <a:defRPr sz="2400" spc="0">
                <a:solidFill>
                  <a:srgbClr val="625B48"/>
                </a:solidFill>
                <a:latin typeface="Didot"/>
                <a:ea typeface="Didot"/>
                <a:cs typeface="Didot"/>
                <a:sym typeface="Didot"/>
              </a:defRPr>
            </a:pPr>
            <a:r>
              <a:rPr b="1"/>
              <a:t>“And this gospel of the kingdom will be proclaimed throughout the whole world as a testimony to all nations, and then the end will come.”</a:t>
            </a:r>
          </a:p>
          <a:p>
            <a:pPr algn="ctr" defTabSz="584200">
              <a:spcBef>
                <a:spcPts val="0"/>
              </a:spcBef>
              <a:buClr>
                <a:srgbClr val="9A7865"/>
              </a:buClr>
              <a:defRPr sz="2400" spc="0">
                <a:solidFill>
                  <a:srgbClr val="625B48"/>
                </a:solidFill>
                <a:latin typeface="Didot"/>
                <a:ea typeface="Didot"/>
                <a:cs typeface="Didot"/>
                <a:sym typeface="Didot"/>
              </a:defRPr>
            </a:pPr>
            <a:r>
              <a:rPr b="1"/>
              <a:t>Matthew 24:14</a:t>
            </a:r>
          </a:p>
        </p:txBody>
      </p:sp>
      <p:sp>
        <p:nvSpPr>
          <p:cNvPr id="318" name="God’s blessing by faith in the crucified and resurrected Jesus Christ who presides over the plan."/>
          <p:cNvSpPr txBox="1"/>
          <p:nvPr/>
        </p:nvSpPr>
        <p:spPr>
          <a:xfrm>
            <a:off x="1013792" y="1321325"/>
            <a:ext cx="11052312" cy="108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ctr" defTabSz="584200">
              <a:spcBef>
                <a:spcPts val="0"/>
              </a:spcBef>
              <a:buClr>
                <a:srgbClr val="9A7865"/>
              </a:buClr>
              <a:defRPr sz="2400" spc="0">
                <a:solidFill>
                  <a:srgbClr val="625B48"/>
                </a:solidFill>
                <a:latin typeface="Didot"/>
                <a:ea typeface="Didot"/>
                <a:cs typeface="Didot"/>
                <a:sym typeface="Didot"/>
              </a:defRPr>
            </a:lvl1pPr>
          </a:lstStyle>
          <a:p>
            <a:r>
              <a:rPr sz="3200" b="1"/>
              <a:t>God’s blessing by faith in the crucified and resurrected Jesus </a:t>
            </a:r>
            <a:r>
              <a:rPr lang="en-US" sz="3200" b="1"/>
              <a:t>Christ,</a:t>
            </a:r>
            <a:r>
              <a:rPr sz="3200" b="1"/>
              <a:t> who presides over the plan.</a:t>
            </a:r>
          </a:p>
        </p:txBody>
      </p:sp>
      <p:sp>
        <p:nvSpPr>
          <p:cNvPr id="319" name="God’s plan to…"/>
          <p:cNvSpPr txBox="1"/>
          <p:nvPr/>
        </p:nvSpPr>
        <p:spPr>
          <a:xfrm>
            <a:off x="556493" y="4543462"/>
            <a:ext cx="4507644" cy="2493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oAutofit/>
          </a:bodyPr>
          <a:lstStyle/>
          <a:p>
            <a:pPr algn="ctr" defTabSz="584200">
              <a:spcBef>
                <a:spcPts val="0"/>
              </a:spcBef>
              <a:buClr>
                <a:srgbClr val="9A7865"/>
              </a:buClr>
              <a:defRPr sz="2400" spc="0">
                <a:solidFill>
                  <a:srgbClr val="625B48"/>
                </a:solidFill>
                <a:latin typeface="Didot"/>
                <a:ea typeface="Didot"/>
                <a:cs typeface="Didot"/>
                <a:sym typeface="Didot"/>
              </a:defRPr>
            </a:pPr>
            <a:r>
              <a:rPr b="1"/>
              <a:t>God’s plan to </a:t>
            </a:r>
          </a:p>
          <a:p>
            <a:pPr algn="ctr" defTabSz="584200">
              <a:spcBef>
                <a:spcPts val="0"/>
              </a:spcBef>
              <a:buClr>
                <a:srgbClr val="9A7865"/>
              </a:buClr>
              <a:defRPr sz="2400" spc="0">
                <a:solidFill>
                  <a:srgbClr val="625B48"/>
                </a:solidFill>
                <a:latin typeface="Didot"/>
                <a:ea typeface="Didot"/>
                <a:cs typeface="Didot"/>
                <a:sym typeface="Didot"/>
              </a:defRPr>
            </a:pPr>
            <a:r>
              <a:rPr b="1"/>
              <a:t>“bless all nations of the </a:t>
            </a:r>
            <a:r>
              <a:rPr lang="en-US" b="1"/>
              <a:t>earth”</a:t>
            </a:r>
            <a:r>
              <a:rPr b="1"/>
              <a:t> </a:t>
            </a:r>
          </a:p>
          <a:p>
            <a:pPr algn="ctr" defTabSz="584200">
              <a:spcBef>
                <a:spcPts val="0"/>
              </a:spcBef>
              <a:buClr>
                <a:srgbClr val="9A7865"/>
              </a:buClr>
              <a:defRPr sz="2400" spc="0">
                <a:solidFill>
                  <a:srgbClr val="625B48"/>
                </a:solidFill>
                <a:latin typeface="Didot"/>
                <a:ea typeface="Didot"/>
                <a:cs typeface="Didot"/>
                <a:sym typeface="Didot"/>
              </a:defRPr>
            </a:pPr>
            <a:r>
              <a:rPr b="1"/>
              <a:t>by faith in God (Genesis 12:3)</a:t>
            </a:r>
          </a:p>
        </p:txBody>
      </p:sp>
      <p:grpSp>
        <p:nvGrpSpPr>
          <p:cNvPr id="322" name="Group"/>
          <p:cNvGrpSpPr/>
          <p:nvPr/>
        </p:nvGrpSpPr>
        <p:grpSpPr>
          <a:xfrm rot="5324729">
            <a:off x="2789416" y="1449853"/>
            <a:ext cx="449543" cy="2303675"/>
            <a:chOff x="0" y="0"/>
            <a:chExt cx="449542" cy="2303673"/>
          </a:xfrm>
        </p:grpSpPr>
        <p:sp>
          <p:nvSpPr>
            <p:cNvPr id="325" name="Connection Line"/>
            <p:cNvSpPr/>
            <p:nvPr/>
          </p:nvSpPr>
          <p:spPr>
            <a:xfrm>
              <a:off x="-1" y="213188"/>
              <a:ext cx="327168" cy="2090486"/>
            </a:xfrm>
            <a:custGeom>
              <a:avLst/>
              <a:gdLst/>
              <a:ahLst/>
              <a:cxnLst>
                <a:cxn ang="0">
                  <a:pos x="wd2" y="hd2"/>
                </a:cxn>
                <a:cxn ang="5400000">
                  <a:pos x="wd2" y="hd2"/>
                </a:cxn>
                <a:cxn ang="10800000">
                  <a:pos x="wd2" y="hd2"/>
                </a:cxn>
                <a:cxn ang="16200000">
                  <a:pos x="wd2" y="hd2"/>
                </a:cxn>
              </a:cxnLst>
              <a:rect l="0" t="0" r="r" b="b"/>
              <a:pathLst>
                <a:path w="16357" h="21600" extrusionOk="0">
                  <a:moveTo>
                    <a:pt x="10581" y="21600"/>
                  </a:moveTo>
                  <a:cubicBezTo>
                    <a:pt x="-5243" y="13734"/>
                    <a:pt x="-3318" y="6534"/>
                    <a:pt x="16357" y="0"/>
                  </a:cubicBezTo>
                </a:path>
              </a:pathLst>
            </a:custGeom>
            <a:noFill/>
            <a:ln w="38100" cap="flat">
              <a:solidFill>
                <a:srgbClr val="959A4C"/>
              </a:solidFill>
              <a:prstDash val="solid"/>
              <a:miter lim="400000"/>
            </a:ln>
            <a:effectLst/>
          </p:spPr>
          <p:txBody>
            <a:bodyPr/>
            <a:lstStyle/>
            <a:p>
              <a:endParaRPr sz="3600" b="1"/>
            </a:p>
          </p:txBody>
        </p:sp>
        <p:sp>
          <p:nvSpPr>
            <p:cNvPr id="321" name="Line"/>
            <p:cNvSpPr/>
            <p:nvPr/>
          </p:nvSpPr>
          <p:spPr>
            <a:xfrm flipV="1">
              <a:off x="245911" y="-1"/>
              <a:ext cx="203632" cy="356653"/>
            </a:xfrm>
            <a:prstGeom prst="line">
              <a:avLst/>
            </a:prstGeom>
            <a:noFill/>
            <a:ln w="38100" cap="flat">
              <a:solidFill>
                <a:srgbClr val="959A4C"/>
              </a:solidFill>
              <a:prstDash val="solid"/>
              <a:miter lim="400000"/>
              <a:tailEnd type="triangle" w="med" len="med"/>
            </a:ln>
            <a:effectLst/>
          </p:spPr>
          <p:txBody>
            <a:bodyPr wrap="square" lIns="50800" tIns="50800" rIns="50800" bIns="50800" numCol="1" anchor="ctr">
              <a:noAutofit/>
            </a:bodyPr>
            <a:lstStyle/>
            <a:p>
              <a:pPr algn="ctr" defTabSz="584200">
                <a:spcBef>
                  <a:spcPts val="0"/>
                </a:spcBef>
                <a:buClr>
                  <a:srgbClr val="9A7865"/>
                </a:buClr>
                <a:defRPr sz="3600" spc="0">
                  <a:solidFill>
                    <a:srgbClr val="625B48"/>
                  </a:solidFill>
                  <a:latin typeface="Didot"/>
                  <a:ea typeface="Didot"/>
                  <a:cs typeface="Didot"/>
                  <a:sym typeface="Didot"/>
                </a:defRPr>
              </a:pPr>
              <a:endParaRPr sz="4400" b="1"/>
            </a:p>
          </p:txBody>
        </p:sp>
      </p:gr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4800" y="2016197"/>
            <a:ext cx="3809954" cy="3587059"/>
          </a:xfrm>
        </p:spPr>
        <p:txBody>
          <a:bodyPr/>
          <a:lstStyle/>
          <a:p>
            <a:pPr algn="r"/>
            <a:r>
              <a:rPr lang="en-US" dirty="0"/>
              <a:t>Black</a:t>
            </a:r>
          </a:p>
        </p:txBody>
      </p:sp>
    </p:spTree>
    <p:extLst>
      <p:ext uri="{BB962C8B-B14F-4D97-AF65-F5344CB8AC3E}">
        <p14:creationId xmlns:p14="http://schemas.microsoft.com/office/powerpoint/2010/main" val="238214268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8778240"/>
            <a:ext cx="13004800" cy="975360"/>
          </a:xfrm>
        </p:spPr>
        <p:txBody>
          <a:bodyPr/>
          <a:lstStyle/>
          <a:p>
            <a:pPr eaLnBrk="1" hangingPunct="1">
              <a:defRPr/>
            </a:pPr>
            <a:r>
              <a:rPr lang="en-US" sz="3982" b="1" dirty="0">
                <a:solidFill>
                  <a:srgbClr val="FFFFFF"/>
                </a:solidFill>
                <a:latin typeface="Arial" charset="0"/>
                <a:ea typeface="ＭＳ Ｐゴシック" charset="0"/>
              </a:rPr>
              <a:t>NT Survey  •  BibleStudyDownloads.org</a:t>
            </a:r>
            <a:endParaRPr lang="en-US" sz="1493"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3004800" cy="975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650230" eaLnBrk="1" hangingPunct="1">
              <a:spcBef>
                <a:spcPts val="0"/>
              </a:spcBef>
              <a:defRPr/>
            </a:pPr>
            <a:r>
              <a:rPr lang="en-US" sz="4551" b="1" kern="1200" spc="0" dirty="0">
                <a:solidFill>
                  <a:srgbClr val="FFFFFF"/>
                </a:solidFill>
                <a:latin typeface="Arial" charset="0"/>
                <a:cs typeface="Arial" charset="0"/>
              </a:rPr>
              <a:t>Get this presentation and script for free!</a:t>
            </a:r>
            <a:endParaRPr lang="en-US" sz="1564" b="1" kern="1200" spc="0"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23" y="905929"/>
            <a:ext cx="13130449" cy="803562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6939" y="3160661"/>
            <a:ext cx="8751235" cy="4954445"/>
          </a:xfrm>
          <a:prstGeom prst="rect">
            <a:avLst/>
          </a:prstGeom>
        </p:spPr>
      </p:pic>
    </p:spTree>
    <p:extLst>
      <p:ext uri="{BB962C8B-B14F-4D97-AF65-F5344CB8AC3E}">
        <p14:creationId xmlns:p14="http://schemas.microsoft.com/office/powerpoint/2010/main" val="223713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Roman Spain.pdf" descr="Roman Spain.pdf"/>
          <p:cNvPicPr>
            <a:picLocks noChangeAspect="1"/>
          </p:cNvPicPr>
          <p:nvPr/>
        </p:nvPicPr>
        <p:blipFill>
          <a:blip r:embed="rId3"/>
          <a:stretch>
            <a:fillRect/>
          </a:stretch>
        </p:blipFill>
        <p:spPr>
          <a:xfrm>
            <a:off x="60044" y="1016212"/>
            <a:ext cx="12884712" cy="7721176"/>
          </a:xfrm>
          <a:prstGeom prst="rect">
            <a:avLst/>
          </a:prstGeom>
          <a:ln w="12700">
            <a:miter lim="400000"/>
          </a:ln>
        </p:spPr>
      </p:pic>
      <p:sp>
        <p:nvSpPr>
          <p:cNvPr id="210" name="Oval"/>
          <p:cNvSpPr/>
          <p:nvPr/>
        </p:nvSpPr>
        <p:spPr>
          <a:xfrm>
            <a:off x="2637763" y="6953250"/>
            <a:ext cx="1709871" cy="797653"/>
          </a:xfrm>
          <a:prstGeom prst="ellipse">
            <a:avLst/>
          </a:prstGeom>
          <a:ln w="63500">
            <a:solidFill>
              <a:srgbClr val="FF2600"/>
            </a:solidFill>
            <a:miter lim="400000"/>
          </a:ln>
        </p:spPr>
        <p:txBody>
          <a:bodyPr lIns="50800" tIns="50800" rIns="50800" bIns="50800" anchor="ctr"/>
          <a:lstStyle/>
          <a:p>
            <a:pPr algn="ctr" defTabSz="584200">
              <a:spcBef>
                <a:spcPts val="0"/>
              </a:spcBef>
              <a:defRPr sz="2200" b="1" cap="all" spc="132">
                <a:solidFill>
                  <a:srgbClr val="FF2600"/>
                </a:solidFill>
                <a:latin typeface="Founders Grotesk Condensed"/>
                <a:ea typeface="Founders Grotesk Condensed"/>
                <a:cs typeface="Founders Grotesk Condensed"/>
                <a:sym typeface="Founders Grotesk Condensed"/>
              </a:defRPr>
            </a:pPr>
            <a:endParaRPr/>
          </a:p>
        </p:txBody>
      </p:sp>
      <p:sp>
        <p:nvSpPr>
          <p:cNvPr id="211" name="Oval"/>
          <p:cNvSpPr/>
          <p:nvPr/>
        </p:nvSpPr>
        <p:spPr>
          <a:xfrm>
            <a:off x="4745963" y="6953250"/>
            <a:ext cx="1709871" cy="797653"/>
          </a:xfrm>
          <a:prstGeom prst="ellipse">
            <a:avLst/>
          </a:prstGeom>
          <a:ln w="63500">
            <a:solidFill>
              <a:srgbClr val="FF2600"/>
            </a:solidFill>
            <a:miter lim="400000"/>
          </a:ln>
        </p:spPr>
        <p:txBody>
          <a:bodyPr lIns="50800" tIns="50800" rIns="50800" bIns="50800" anchor="ctr"/>
          <a:lstStyle/>
          <a:p>
            <a:pPr algn="ctr" defTabSz="584200">
              <a:spcBef>
                <a:spcPts val="0"/>
              </a:spcBef>
              <a:defRPr sz="2200" b="1" cap="all" spc="132">
                <a:solidFill>
                  <a:srgbClr val="FF2600"/>
                </a:solidFill>
                <a:latin typeface="Founders Grotesk Condensed"/>
                <a:ea typeface="Founders Grotesk Condensed"/>
                <a:cs typeface="Founders Grotesk Condensed"/>
                <a:sym typeface="Founders Grotesk Condensed"/>
              </a:defRPr>
            </a:pPr>
            <a:endParaRPr/>
          </a:p>
        </p:txBody>
      </p:sp>
      <p:sp>
        <p:nvSpPr>
          <p:cNvPr id="2" name="Rectangle 3">
            <a:extLst>
              <a:ext uri="{FF2B5EF4-FFF2-40B4-BE49-F238E27FC236}">
                <a16:creationId xmlns:a16="http://schemas.microsoft.com/office/drawing/2014/main" id="{50368147-054B-7931-6F75-F8DA468726BF}"/>
              </a:ext>
            </a:extLst>
          </p:cNvPr>
          <p:cNvSpPr txBox="1">
            <a:spLocks noChangeArrowheads="1"/>
          </p:cNvSpPr>
          <p:nvPr/>
        </p:nvSpPr>
        <p:spPr bwMode="auto">
          <a:xfrm>
            <a:off x="1" y="0"/>
            <a:ext cx="6023112"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charset="-128"/>
                <a:cs typeface="Arial"/>
              </a:rPr>
              <a:t>Cádiz &amp; Málaga</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reek Empire 323 BC"/>
          <p:cNvSpPr txBox="1"/>
          <p:nvPr/>
        </p:nvSpPr>
        <p:spPr>
          <a:xfrm>
            <a:off x="3382327" y="8294158"/>
            <a:ext cx="6240146" cy="920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spc="-50">
                <a:solidFill>
                  <a:srgbClr val="0433FF"/>
                </a:solidFill>
              </a:defRPr>
            </a:lvl1pPr>
          </a:lstStyle>
          <a:p>
            <a:r>
              <a:t>Greek Empire 323 BC</a:t>
            </a:r>
          </a:p>
        </p:txBody>
      </p:sp>
      <p:pic>
        <p:nvPicPr>
          <p:cNvPr id="214" name="Alexander-the-Great-conquests-rule-menace-culture.jpg.jpeg" descr="Alexander-the-Great-conquests-rule-menace-culture.jpg.jpeg"/>
          <p:cNvPicPr>
            <a:picLocks noChangeAspect="1"/>
          </p:cNvPicPr>
          <p:nvPr/>
        </p:nvPicPr>
        <p:blipFill>
          <a:blip r:embed="rId3"/>
          <a:stretch>
            <a:fillRect/>
          </a:stretch>
        </p:blipFill>
        <p:spPr>
          <a:xfrm>
            <a:off x="-40641" y="1430431"/>
            <a:ext cx="13004801" cy="661294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aul 3rd Missionary Voyage"/>
          <p:cNvSpPr txBox="1"/>
          <p:nvPr/>
        </p:nvSpPr>
        <p:spPr>
          <a:xfrm>
            <a:off x="0" y="8216916"/>
            <a:ext cx="130048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spc="-50">
                <a:solidFill>
                  <a:srgbClr val="0433FF"/>
                </a:solidFill>
              </a:defRPr>
            </a:lvl1pPr>
          </a:lstStyle>
          <a:p>
            <a:pPr algn="ctr"/>
            <a:r>
              <a:rPr b="1"/>
              <a:t>Paul</a:t>
            </a:r>
            <a:r>
              <a:rPr lang="en-US" b="1"/>
              <a:t>'s</a:t>
            </a:r>
            <a:r>
              <a:rPr b="1"/>
              <a:t> 3rd Missionary Voyage</a:t>
            </a:r>
          </a:p>
        </p:txBody>
      </p:sp>
      <p:pic>
        <p:nvPicPr>
          <p:cNvPr id="217"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09820"/>
            <a:ext cx="13004800" cy="593396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40498"/>
            <a:ext cx="13004800" cy="6072604"/>
          </a:xfrm>
          <a:prstGeom prst="rect">
            <a:avLst/>
          </a:prstGeom>
          <a:ln w="12700">
            <a:miter lim="400000"/>
          </a:ln>
        </p:spPr>
      </p:pic>
      <p:sp>
        <p:nvSpPr>
          <p:cNvPr id="220" name="Paul voyage to Rome"/>
          <p:cNvSpPr txBox="1"/>
          <p:nvPr/>
        </p:nvSpPr>
        <p:spPr>
          <a:xfrm>
            <a:off x="0" y="8301583"/>
            <a:ext cx="13004800"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000" spc="-50">
                <a:solidFill>
                  <a:srgbClr val="0433FF"/>
                </a:solidFill>
              </a:defRPr>
            </a:lvl1pPr>
          </a:lstStyle>
          <a:p>
            <a:pPr algn="ctr"/>
            <a:r>
              <a:rPr b="1"/>
              <a:t>Paul</a:t>
            </a:r>
            <a:r>
              <a:rPr lang="en-US" b="1"/>
              <a:t>'s V</a:t>
            </a:r>
            <a:r>
              <a:rPr b="1"/>
              <a:t>oyage to Rome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Largest Cities in the Roman Empire…"/>
          <p:cNvSpPr txBox="1">
            <a:spLocks noGrp="1"/>
          </p:cNvSpPr>
          <p:nvPr>
            <p:ph type="body" idx="1"/>
          </p:nvPr>
        </p:nvSpPr>
        <p:spPr>
          <a:xfrm>
            <a:off x="-6186465" y="-777518"/>
            <a:ext cx="11940026" cy="6693280"/>
          </a:xfrm>
          <a:prstGeom prst="rect">
            <a:avLst/>
          </a:prstGeom>
        </p:spPr>
        <p:txBody>
          <a:bodyPr/>
          <a:lstStyle/>
          <a:p>
            <a:pPr marL="196697" indent="-196697" defTabSz="387434">
              <a:defRPr sz="5874" b="1" spc="-58"/>
            </a:pPr>
            <a:r>
              <a:t>Largest Cities in the Roman Empire</a:t>
            </a:r>
          </a:p>
          <a:p>
            <a:pPr marL="196697" indent="-196697" defTabSz="387434">
              <a:defRPr sz="5874" spc="-58"/>
            </a:pPr>
            <a:endParaRPr/>
          </a:p>
          <a:p>
            <a:pPr marL="196697" indent="-196697" defTabSz="387434">
              <a:defRPr sz="5874" spc="-58"/>
            </a:pPr>
            <a:r>
              <a:t>Rome: 1 million</a:t>
            </a:r>
          </a:p>
          <a:p>
            <a:pPr marL="196697" indent="-196697" defTabSz="387434">
              <a:defRPr sz="5874" spc="-58"/>
            </a:pPr>
            <a:r>
              <a:t>Alexandria: 500,000</a:t>
            </a:r>
          </a:p>
          <a:p>
            <a:pPr marL="196697" indent="-196697" defTabSz="387434">
              <a:defRPr sz="5874" spc="-58"/>
            </a:pPr>
            <a:r>
              <a:t>Antioch: 300,000</a:t>
            </a:r>
          </a:p>
          <a:p>
            <a:pPr marL="196697" indent="-196697" defTabSz="387434">
              <a:defRPr sz="5874" spc="-58"/>
            </a:pPr>
            <a:r>
              <a:t>Ephesus : 200,000</a:t>
            </a:r>
          </a:p>
          <a:p>
            <a:pPr marL="196697" indent="-196697" defTabSz="387434">
              <a:defRPr sz="5874" spc="-58"/>
            </a:pPr>
            <a:r>
              <a:t>Smyrna: 200,000</a:t>
            </a:r>
          </a:p>
          <a:p>
            <a:pPr marL="196697" indent="-196697" defTabSz="387434">
              <a:defRPr sz="5874" spc="-58"/>
            </a:pPr>
            <a:r>
              <a:t>Pergamon: 150,000</a:t>
            </a:r>
          </a:p>
          <a:p>
            <a:pPr marL="196697" indent="-196697" defTabSz="387434">
              <a:defRPr sz="5874" spc="-58"/>
            </a:pPr>
            <a:r>
              <a:t>Corinth: 100,000</a:t>
            </a:r>
          </a:p>
        </p:txBody>
      </p:sp>
      <p:pic>
        <p:nvPicPr>
          <p:cNvPr id="2" name="Picture 2">
            <a:extLst>
              <a:ext uri="{FF2B5EF4-FFF2-40B4-BE49-F238E27FC236}">
                <a16:creationId xmlns:a16="http://schemas.microsoft.com/office/drawing/2014/main" id="{53A19468-39E9-CFD7-DE77-0624CD2A32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13004800" cy="9742312"/>
          </a:xfrm>
          <a:prstGeom prst="rect">
            <a:avLst/>
          </a:prstGeom>
          <a:noFill/>
          <a:ln w="38100">
            <a:noFill/>
            <a:miter lim="800000"/>
            <a:headEnd/>
            <a:tailEnd/>
          </a:ln>
        </p:spPr>
      </p:pic>
      <p:sp>
        <p:nvSpPr>
          <p:cNvPr id="3" name="Rectangle 3">
            <a:extLst>
              <a:ext uri="{FF2B5EF4-FFF2-40B4-BE49-F238E27FC236}">
                <a16:creationId xmlns:a16="http://schemas.microsoft.com/office/drawing/2014/main" id="{B5F56D53-4DC4-D574-DE3D-5CF99724EF73}"/>
              </a:ext>
            </a:extLst>
          </p:cNvPr>
          <p:cNvSpPr txBox="1">
            <a:spLocks noChangeArrowheads="1"/>
          </p:cNvSpPr>
          <p:nvPr/>
        </p:nvSpPr>
        <p:spPr bwMode="auto">
          <a:xfrm>
            <a:off x="4572001" y="3438939"/>
            <a:ext cx="2087215"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Rome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spc="0" dirty="0">
                <a:solidFill>
                  <a:srgbClr val="FFFFFF"/>
                </a:solidFill>
                <a:latin typeface="Arial" charset="0"/>
                <a:ea typeface="ＭＳ Ｐゴシック" charset="-128"/>
              </a:rPr>
              <a:t>1 million</a:t>
            </a:r>
            <a:endPar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endParaRPr>
          </a:p>
        </p:txBody>
      </p:sp>
      <p:sp>
        <p:nvSpPr>
          <p:cNvPr id="4" name="Title 3">
            <a:extLst>
              <a:ext uri="{FF2B5EF4-FFF2-40B4-BE49-F238E27FC236}">
                <a16:creationId xmlns:a16="http://schemas.microsoft.com/office/drawing/2014/main" id="{DB930AD8-1D74-C10E-DF98-58950A999208}"/>
              </a:ext>
            </a:extLst>
          </p:cNvPr>
          <p:cNvSpPr>
            <a:spLocks noGrp="1"/>
          </p:cNvSpPr>
          <p:nvPr>
            <p:ph type="title" idx="4294967295"/>
          </p:nvPr>
        </p:nvSpPr>
        <p:spPr>
          <a:xfrm>
            <a:off x="-38633" y="0"/>
            <a:ext cx="8725433" cy="954157"/>
          </a:xfrm>
          <a:solidFill>
            <a:schemeClr val="tx1"/>
          </a:solidFill>
        </p:spPr>
        <p:txBody>
          <a:bodyPr anchor="ctr">
            <a:normAutofit/>
          </a:bodyPr>
          <a:lstStyle/>
          <a:p>
            <a:pPr algn="ctr" rtl="0" latinLnBrk="0"/>
            <a:r>
              <a:rPr lang="en-US" sz="4000" b="1" i="0" spc="-58" baseline="0">
                <a:solidFill>
                  <a:srgbClr val="FFFFFF"/>
                </a:solidFill>
                <a:effectLst/>
                <a:latin typeface="Arial" panose="020B0604020202020204" pitchFamily="34" charset="0"/>
                <a:cs typeface="Arial" panose="020B0604020202020204" pitchFamily="34" charset="0"/>
              </a:rPr>
              <a:t>Largest Cities in the Roman Empire</a:t>
            </a:r>
            <a:endParaRPr lang="en-US" sz="3200">
              <a:solidFill>
                <a:srgbClr val="FFFFFF"/>
              </a:solidFill>
              <a:effectLst/>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C3D8D714-7A0D-4699-43F0-887C18699C97}"/>
              </a:ext>
            </a:extLst>
          </p:cNvPr>
          <p:cNvSpPr txBox="1">
            <a:spLocks noChangeArrowheads="1"/>
          </p:cNvSpPr>
          <p:nvPr/>
        </p:nvSpPr>
        <p:spPr bwMode="auto">
          <a:xfrm>
            <a:off x="5432287" y="8249478"/>
            <a:ext cx="3279912"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Alexandria</a:t>
            </a:r>
            <a:b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b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500,000</a:t>
            </a:r>
          </a:p>
        </p:txBody>
      </p:sp>
      <p:sp>
        <p:nvSpPr>
          <p:cNvPr id="6" name="Rectangle 3">
            <a:extLst>
              <a:ext uri="{FF2B5EF4-FFF2-40B4-BE49-F238E27FC236}">
                <a16:creationId xmlns:a16="http://schemas.microsoft.com/office/drawing/2014/main" id="{F900F674-CDC0-C205-C09E-462EEB01B70D}"/>
              </a:ext>
            </a:extLst>
          </p:cNvPr>
          <p:cNvSpPr txBox="1">
            <a:spLocks noChangeArrowheads="1"/>
          </p:cNvSpPr>
          <p:nvPr/>
        </p:nvSpPr>
        <p:spPr bwMode="auto">
          <a:xfrm>
            <a:off x="10813774" y="5105400"/>
            <a:ext cx="2168938"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Antioch</a:t>
            </a:r>
            <a:b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b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300,000</a:t>
            </a:r>
          </a:p>
        </p:txBody>
      </p:sp>
      <p:sp>
        <p:nvSpPr>
          <p:cNvPr id="7" name="Rectangle 3">
            <a:extLst>
              <a:ext uri="{FF2B5EF4-FFF2-40B4-BE49-F238E27FC236}">
                <a16:creationId xmlns:a16="http://schemas.microsoft.com/office/drawing/2014/main" id="{101BDA78-87E1-133A-4BC0-C822F72E4C7C}"/>
              </a:ext>
            </a:extLst>
          </p:cNvPr>
          <p:cNvSpPr txBox="1">
            <a:spLocks noChangeArrowheads="1"/>
          </p:cNvSpPr>
          <p:nvPr/>
        </p:nvSpPr>
        <p:spPr bwMode="auto">
          <a:xfrm>
            <a:off x="6979478" y="6231835"/>
            <a:ext cx="2168938"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Ephesus</a:t>
            </a:r>
            <a:b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b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200,000</a:t>
            </a:r>
          </a:p>
        </p:txBody>
      </p:sp>
      <p:sp>
        <p:nvSpPr>
          <p:cNvPr id="8" name="Rectangle 3">
            <a:extLst>
              <a:ext uri="{FF2B5EF4-FFF2-40B4-BE49-F238E27FC236}">
                <a16:creationId xmlns:a16="http://schemas.microsoft.com/office/drawing/2014/main" id="{34EE4536-5B70-B9BC-C094-BA1F8B30FAA0}"/>
              </a:ext>
            </a:extLst>
          </p:cNvPr>
          <p:cNvSpPr txBox="1">
            <a:spLocks noChangeArrowheads="1"/>
          </p:cNvSpPr>
          <p:nvPr/>
        </p:nvSpPr>
        <p:spPr bwMode="auto">
          <a:xfrm>
            <a:off x="7416800" y="5249518"/>
            <a:ext cx="2168938"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Smyrna</a:t>
            </a:r>
            <a:b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b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200,000</a:t>
            </a:r>
          </a:p>
        </p:txBody>
      </p:sp>
      <p:sp>
        <p:nvSpPr>
          <p:cNvPr id="9" name="Rectangle 3">
            <a:extLst>
              <a:ext uri="{FF2B5EF4-FFF2-40B4-BE49-F238E27FC236}">
                <a16:creationId xmlns:a16="http://schemas.microsoft.com/office/drawing/2014/main" id="{2C5158E9-FFBA-7BAD-DF7D-8BCD6269FFD5}"/>
              </a:ext>
            </a:extLst>
          </p:cNvPr>
          <p:cNvSpPr txBox="1">
            <a:spLocks noChangeArrowheads="1"/>
          </p:cNvSpPr>
          <p:nvPr/>
        </p:nvSpPr>
        <p:spPr bwMode="auto">
          <a:xfrm>
            <a:off x="7748103" y="4267200"/>
            <a:ext cx="2168938"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Pergamon</a:t>
            </a:r>
            <a:b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b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150,000</a:t>
            </a:r>
          </a:p>
        </p:txBody>
      </p:sp>
      <p:sp>
        <p:nvSpPr>
          <p:cNvPr id="10" name="Rectangle 3">
            <a:extLst>
              <a:ext uri="{FF2B5EF4-FFF2-40B4-BE49-F238E27FC236}">
                <a16:creationId xmlns:a16="http://schemas.microsoft.com/office/drawing/2014/main" id="{34B22812-F590-3913-D998-2092453DB0AB}"/>
              </a:ext>
            </a:extLst>
          </p:cNvPr>
          <p:cNvSpPr txBox="1">
            <a:spLocks noChangeArrowheads="1"/>
          </p:cNvSpPr>
          <p:nvPr/>
        </p:nvSpPr>
        <p:spPr bwMode="auto">
          <a:xfrm>
            <a:off x="5207000" y="4953000"/>
            <a:ext cx="2168938" cy="1163782"/>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6258">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6258">
                <a:solidFill>
                  <a:schemeClr val="tx2"/>
                </a:solidFill>
                <a:latin typeface="Arial" charset="0"/>
                <a:ea typeface="ＭＳ Ｐゴシック" pitchFamily="-112" charset="-128"/>
                <a:cs typeface="ＭＳ Ｐゴシック" pitchFamily="-112" charset="-128"/>
              </a:defRPr>
            </a:lvl5pPr>
            <a:lvl6pPr marL="650230" algn="ctr" rtl="0" fontAlgn="base">
              <a:spcBef>
                <a:spcPct val="0"/>
              </a:spcBef>
              <a:spcAft>
                <a:spcPct val="0"/>
              </a:spcAft>
              <a:defRPr sz="6258">
                <a:solidFill>
                  <a:schemeClr val="tx2"/>
                </a:solidFill>
                <a:latin typeface="Times New Roman" pitchFamily="-105" charset="0"/>
              </a:defRPr>
            </a:lvl6pPr>
            <a:lvl7pPr marL="1300460" algn="ctr" rtl="0" fontAlgn="base">
              <a:spcBef>
                <a:spcPct val="0"/>
              </a:spcBef>
              <a:spcAft>
                <a:spcPct val="0"/>
              </a:spcAft>
              <a:defRPr sz="6258">
                <a:solidFill>
                  <a:schemeClr val="tx2"/>
                </a:solidFill>
                <a:latin typeface="Times New Roman" pitchFamily="-105" charset="0"/>
              </a:defRPr>
            </a:lvl7pPr>
            <a:lvl8pPr marL="1950690" algn="ctr" rtl="0" fontAlgn="base">
              <a:spcBef>
                <a:spcPct val="0"/>
              </a:spcBef>
              <a:spcAft>
                <a:spcPct val="0"/>
              </a:spcAft>
              <a:defRPr sz="6258">
                <a:solidFill>
                  <a:schemeClr val="tx2"/>
                </a:solidFill>
                <a:latin typeface="Times New Roman" pitchFamily="-105" charset="0"/>
              </a:defRPr>
            </a:lvl8pPr>
            <a:lvl9pPr marL="2600919" algn="ctr" rtl="0" fontAlgn="base">
              <a:spcBef>
                <a:spcPct val="0"/>
              </a:spcBef>
              <a:spcAft>
                <a:spcPct val="0"/>
              </a:spcAft>
              <a:defRPr sz="6258">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Corinth</a:t>
            </a:r>
            <a:b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br>
            <a:r>
              <a:rPr kumimoji="0" lang="en-US" sz="2800" b="1" i="0" u="none" strike="noStrike" kern="0" cap="none" spc="0" normalizeH="0" baseline="0" noProof="0" dirty="0">
                <a:ln>
                  <a:noFill/>
                </a:ln>
                <a:solidFill>
                  <a:srgbClr val="FFFFFF"/>
                </a:solidFill>
                <a:effectLst/>
                <a:uLnTx/>
                <a:uFillTx/>
                <a:latin typeface="Arial" charset="0"/>
                <a:ea typeface="ＭＳ Ｐゴシック" charset="-128"/>
                <a:cs typeface="Arial"/>
              </a:rPr>
              <a:t>100,000</a:t>
            </a:r>
          </a:p>
        </p:txBody>
      </p:sp>
    </p:spTree>
    <p:extLst>
      <p:ext uri="{BB962C8B-B14F-4D97-AF65-F5344CB8AC3E}">
        <p14:creationId xmlns:p14="http://schemas.microsoft.com/office/powerpoint/2010/main" val="3656572260"/>
      </p:ext>
    </p:extLst>
  </p:cSld>
  <p:clrMapOvr>
    <a:masterClrMapping/>
  </p:clrMapOvr>
  <p:transition spd="med"/>
</p:sld>
</file>

<file path=ppt/theme/theme1.xml><?xml version="1.0" encoding="utf-8"?>
<a:theme xmlns:a="http://schemas.openxmlformats.org/drawingml/2006/main" name="28_Academy">
  <a:themeElements>
    <a:clrScheme name="28_Academy">
      <a:dk1>
        <a:srgbClr val="000000"/>
      </a:dk1>
      <a:lt1>
        <a:srgbClr val="000034"/>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1" i="0" u="none" strike="noStrike" cap="all" spc="132"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8_Academy">
  <a:themeElements>
    <a:clrScheme name="28_Academy">
      <a:dk1>
        <a:srgbClr val="000000"/>
      </a:dk1>
      <a:lt1>
        <a:srgbClr val="FFFFFF"/>
      </a:lt1>
      <a:dk2>
        <a:srgbClr val="555952"/>
      </a:dk2>
      <a:lt2>
        <a:srgbClr val="D6DCCF"/>
      </a:lt2>
      <a:accent1>
        <a:srgbClr val="3B39E4"/>
      </a:accent1>
      <a:accent2>
        <a:srgbClr val="51C1FD"/>
      </a:accent2>
      <a:accent3>
        <a:srgbClr val="5EF7D2"/>
      </a:accent3>
      <a:accent4>
        <a:srgbClr val="BFF823"/>
      </a:accent4>
      <a:accent5>
        <a:srgbClr val="FFA728"/>
      </a:accent5>
      <a:accent6>
        <a:srgbClr val="FF5F52"/>
      </a:accent6>
      <a:hlink>
        <a:srgbClr val="0000FF"/>
      </a:hlink>
      <a:folHlink>
        <a:srgbClr val="FF00FF"/>
      </a:folHlink>
    </a:clrScheme>
    <a:fontScheme name="28_Academy">
      <a:majorFont>
        <a:latin typeface="Founders Grotesk Semibold"/>
        <a:ea typeface="Founders Grotesk Semibold"/>
        <a:cs typeface="Founders Grotesk Semibold"/>
      </a:majorFont>
      <a:minorFont>
        <a:latin typeface="Founders Grotesk Semibold"/>
        <a:ea typeface="Founders Grotesk Semibold"/>
        <a:cs typeface="Founders Grotesk Semibold"/>
      </a:minorFont>
    </a:fontScheme>
    <a:fmtScheme name="28_Academ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2304"/>
            <a:satOff val="23749"/>
            <a:lumOff val="-45745"/>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1" i="0" u="none" strike="noStrike" cap="all" spc="132" normalizeH="0" baseline="0">
            <a:ln>
              <a:noFill/>
            </a:ln>
            <a:solidFill>
              <a:srgbClr val="FFFFFF"/>
            </a:solidFill>
            <a:effectLst/>
            <a:uFillTx/>
            <a:latin typeface="Founders Grotesk Condensed"/>
            <a:ea typeface="Founders Grotesk Condensed"/>
            <a:cs typeface="Founders Grotesk Condensed"/>
            <a:sym typeface="Founders Grotesk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7022" rtl="0" fontAlgn="auto" latinLnBrk="0" hangingPunct="0">
          <a:lnSpc>
            <a:spcPct val="100000"/>
          </a:lnSpc>
          <a:spcBef>
            <a:spcPts val="2200"/>
          </a:spcBef>
          <a:spcAft>
            <a:spcPts val="0"/>
          </a:spcAft>
          <a:buClrTx/>
          <a:buSzTx/>
          <a:buFontTx/>
          <a:buNone/>
          <a:tabLst/>
          <a:defRPr kumimoji="0" sz="2800" b="0" i="0" u="none" strike="noStrike" cap="none" spc="-28" normalizeH="0" baseline="0">
            <a:ln>
              <a:noFill/>
            </a:ln>
            <a:solidFill>
              <a:srgbClr val="000000"/>
            </a:solidFill>
            <a:effectLst/>
            <a:uFillTx/>
            <a:latin typeface="Founders Grotesk Text"/>
            <a:ea typeface="Founders Grotesk Text"/>
            <a:cs typeface="Founders Grotesk Text"/>
            <a:sym typeface="Founders Grotesk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370</TotalTime>
  <Words>2803</Words>
  <Application>Microsoft Macintosh PowerPoint</Application>
  <PresentationFormat>Custom</PresentationFormat>
  <Paragraphs>229</Paragraphs>
  <Slides>42</Slides>
  <Notes>21</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42</vt:i4>
      </vt:variant>
    </vt:vector>
  </HeadingPairs>
  <TitlesOfParts>
    <vt:vector size="58" baseType="lpstr">
      <vt:lpstr>Founders Grotesk</vt:lpstr>
      <vt:lpstr>Founders Grotesk Condensed</vt:lpstr>
      <vt:lpstr>Founders Grotesk Light</vt:lpstr>
      <vt:lpstr>Founders Grotesk Medium</vt:lpstr>
      <vt:lpstr>Founders Grotesk Semibold</vt:lpstr>
      <vt:lpstr>Founders Grotesk Text</vt:lpstr>
      <vt:lpstr>ＭＳ Ｐゴシック</vt:lpstr>
      <vt:lpstr>Arial</vt:lpstr>
      <vt:lpstr>Helvetica Neue</vt:lpstr>
      <vt:lpstr>Times New Roman</vt:lpstr>
      <vt:lpstr>Wingdings</vt:lpstr>
      <vt:lpstr>28_Academy</vt:lpstr>
      <vt:lpstr>1_Radar</vt:lpstr>
      <vt:lpstr>3_Default Design</vt:lpstr>
      <vt:lpstr>1_Orbit</vt:lpstr>
      <vt:lpstr>50_Blank Presentation</vt:lpstr>
      <vt:lpstr>After Acts 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Largest Cities in the Roman Empire</vt:lpstr>
      <vt:lpstr>PowerPoint Presentation</vt:lpstr>
      <vt:lpstr>Clues from Paul before Rome</vt:lpstr>
      <vt:lpstr>Romans 15:23-24</vt:lpstr>
      <vt:lpstr>Paul's Next Mission Field: Spain (15:23-29)</vt:lpstr>
      <vt:lpstr>Romans 15:25-27</vt:lpstr>
      <vt:lpstr>Paul's Next Mission Field: Spain (15:23-29)</vt:lpstr>
      <vt:lpstr>Romans 15:28-29</vt:lpstr>
      <vt:lpstr>Paul's Next Mission Field: Spain (15:23-29)</vt:lpstr>
      <vt:lpstr>Paul's Next Mission Field: Spain (15:23-29)</vt:lpstr>
      <vt:lpstr>Clues from Paul in Rome</vt:lpstr>
      <vt:lpstr>PowerPoint Presentation</vt:lpstr>
      <vt:lpstr>PowerPoint Presentation</vt:lpstr>
      <vt:lpstr>PowerPoint Presentation</vt:lpstr>
      <vt:lpstr>Clues from Paul after Rome</vt:lpstr>
      <vt:lpstr>PowerPoint Presentation</vt:lpstr>
      <vt:lpstr>PowerPoint Presentation</vt:lpstr>
      <vt:lpstr>Clues from Paul’s last letter</vt:lpstr>
      <vt:lpstr>PowerPoint Presentation</vt:lpstr>
      <vt:lpstr>PowerPoint Presentation</vt:lpstr>
      <vt:lpstr>PowerPoint Presentation</vt:lpstr>
      <vt:lpstr>Clues from 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existential view</vt:lpstr>
      <vt:lpstr>the biblical view</vt:lpstr>
      <vt:lpstr>Black</vt:lpstr>
      <vt:lpstr>NT Survey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Rick Griffith</cp:lastModifiedBy>
  <cp:revision>14</cp:revision>
  <dcterms:modified xsi:type="dcterms:W3CDTF">2026-01-06T14:46:34Z</dcterms:modified>
</cp:coreProperties>
</file>