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1.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3.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5.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2.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3.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4.xml" ContentType="application/vnd.openxmlformats-officedocument.presentationml.tags+xml"/>
  <Override PartName="/ppt/notesSlides/notesSlide105.xml" ContentType="application/vnd.openxmlformats-officedocument.presentationml.notesSlide+xml"/>
  <Override PartName="/ppt/tags/tag5.xml" ContentType="application/vnd.openxmlformats-officedocument.presentationml.tags+xml"/>
  <Override PartName="/ppt/notesSlides/notesSlide106.xml" ContentType="application/vnd.openxmlformats-officedocument.presentationml.notesSlide+xml"/>
  <Override PartName="/ppt/tags/tag6.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7.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6.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2" r:id="rId2"/>
    <p:sldMasterId id="2147483651" r:id="rId3"/>
    <p:sldMasterId id="2147483649" r:id="rId4"/>
    <p:sldMasterId id="2147484038" r:id="rId5"/>
    <p:sldMasterId id="2147484535" r:id="rId6"/>
    <p:sldMasterId id="2147484687" r:id="rId7"/>
    <p:sldMasterId id="2147484854" r:id="rId8"/>
    <p:sldMasterId id="2147485030" r:id="rId9"/>
    <p:sldMasterId id="2147487655" r:id="rId10"/>
    <p:sldMasterId id="2147487669" r:id="rId11"/>
    <p:sldMasterId id="2147487671" r:id="rId12"/>
    <p:sldMasterId id="2147487683" r:id="rId13"/>
    <p:sldMasterId id="2147487697" r:id="rId14"/>
    <p:sldMasterId id="2147487709" r:id="rId15"/>
    <p:sldMasterId id="2147487721" r:id="rId16"/>
    <p:sldMasterId id="2147488487" r:id="rId17"/>
    <p:sldMasterId id="2147488522" r:id="rId18"/>
    <p:sldMasterId id="2147488534" r:id="rId19"/>
    <p:sldMasterId id="2147488546" r:id="rId20"/>
    <p:sldMasterId id="2147488558" r:id="rId21"/>
    <p:sldMasterId id="2147488570" r:id="rId22"/>
    <p:sldMasterId id="2147488582" r:id="rId23"/>
    <p:sldMasterId id="2147488608" r:id="rId24"/>
    <p:sldMasterId id="2147488620" r:id="rId25"/>
    <p:sldMasterId id="2147488632" r:id="rId26"/>
    <p:sldMasterId id="2147488647" r:id="rId27"/>
    <p:sldMasterId id="2147488659" r:id="rId28"/>
    <p:sldMasterId id="2147488671" r:id="rId29"/>
    <p:sldMasterId id="2147488685" r:id="rId30"/>
    <p:sldMasterId id="2147488697" r:id="rId31"/>
    <p:sldMasterId id="2147488709" r:id="rId32"/>
    <p:sldMasterId id="2147488722" r:id="rId33"/>
    <p:sldMasterId id="2147488734" r:id="rId34"/>
    <p:sldMasterId id="2147488737" r:id="rId35"/>
  </p:sldMasterIdLst>
  <p:notesMasterIdLst>
    <p:notesMasterId r:id="rId315"/>
  </p:notesMasterIdLst>
  <p:sldIdLst>
    <p:sldId id="257" r:id="rId36"/>
    <p:sldId id="514" r:id="rId37"/>
    <p:sldId id="1141" r:id="rId38"/>
    <p:sldId id="515" r:id="rId39"/>
    <p:sldId id="516" r:id="rId40"/>
    <p:sldId id="517" r:id="rId41"/>
    <p:sldId id="518" r:id="rId42"/>
    <p:sldId id="519" r:id="rId43"/>
    <p:sldId id="520" r:id="rId44"/>
    <p:sldId id="521" r:id="rId45"/>
    <p:sldId id="522" r:id="rId46"/>
    <p:sldId id="3711" r:id="rId47"/>
    <p:sldId id="3799" r:id="rId48"/>
    <p:sldId id="4204" r:id="rId49"/>
    <p:sldId id="4020" r:id="rId50"/>
    <p:sldId id="3704" r:id="rId51"/>
    <p:sldId id="3703" r:id="rId52"/>
    <p:sldId id="3707" r:id="rId53"/>
    <p:sldId id="3710" r:id="rId54"/>
    <p:sldId id="2520" r:id="rId55"/>
    <p:sldId id="406" r:id="rId56"/>
    <p:sldId id="407" r:id="rId57"/>
    <p:sldId id="408" r:id="rId58"/>
    <p:sldId id="409" r:id="rId59"/>
    <p:sldId id="410" r:id="rId60"/>
    <p:sldId id="411" r:id="rId61"/>
    <p:sldId id="412" r:id="rId62"/>
    <p:sldId id="413" r:id="rId63"/>
    <p:sldId id="414" r:id="rId64"/>
    <p:sldId id="415" r:id="rId65"/>
    <p:sldId id="416" r:id="rId66"/>
    <p:sldId id="417" r:id="rId67"/>
    <p:sldId id="3674" r:id="rId68"/>
    <p:sldId id="3675" r:id="rId69"/>
    <p:sldId id="3683" r:id="rId70"/>
    <p:sldId id="3679" r:id="rId71"/>
    <p:sldId id="3673" r:id="rId72"/>
    <p:sldId id="395" r:id="rId73"/>
    <p:sldId id="273" r:id="rId74"/>
    <p:sldId id="274" r:id="rId75"/>
    <p:sldId id="275" r:id="rId76"/>
    <p:sldId id="276" r:id="rId77"/>
    <p:sldId id="277" r:id="rId78"/>
    <p:sldId id="278" r:id="rId79"/>
    <p:sldId id="4206" r:id="rId80"/>
    <p:sldId id="3628" r:id="rId81"/>
    <p:sldId id="4207" r:id="rId82"/>
    <p:sldId id="3803" r:id="rId83"/>
    <p:sldId id="4208" r:id="rId84"/>
    <p:sldId id="3804" r:id="rId85"/>
    <p:sldId id="4209" r:id="rId86"/>
    <p:sldId id="282" r:id="rId87"/>
    <p:sldId id="283" r:id="rId88"/>
    <p:sldId id="284" r:id="rId89"/>
    <p:sldId id="285" r:id="rId90"/>
    <p:sldId id="286" r:id="rId91"/>
    <p:sldId id="287" r:id="rId92"/>
    <p:sldId id="288" r:id="rId93"/>
    <p:sldId id="289" r:id="rId94"/>
    <p:sldId id="291" r:id="rId95"/>
    <p:sldId id="292" r:id="rId96"/>
    <p:sldId id="3692" r:id="rId97"/>
    <p:sldId id="3733" r:id="rId98"/>
    <p:sldId id="419" r:id="rId99"/>
    <p:sldId id="3634" r:id="rId100"/>
    <p:sldId id="2521" r:id="rId101"/>
    <p:sldId id="502" r:id="rId102"/>
    <p:sldId id="426" r:id="rId103"/>
    <p:sldId id="427" r:id="rId104"/>
    <p:sldId id="428" r:id="rId105"/>
    <p:sldId id="429" r:id="rId106"/>
    <p:sldId id="430" r:id="rId107"/>
    <p:sldId id="431" r:id="rId108"/>
    <p:sldId id="433" r:id="rId109"/>
    <p:sldId id="434" r:id="rId110"/>
    <p:sldId id="388" r:id="rId111"/>
    <p:sldId id="4210" r:id="rId112"/>
    <p:sldId id="294" r:id="rId113"/>
    <p:sldId id="290" r:id="rId114"/>
    <p:sldId id="1179" r:id="rId115"/>
    <p:sldId id="3668" r:id="rId116"/>
    <p:sldId id="3669" r:id="rId117"/>
    <p:sldId id="3801" r:id="rId118"/>
    <p:sldId id="3687" r:id="rId119"/>
    <p:sldId id="3678" r:id="rId120"/>
    <p:sldId id="3681" r:id="rId121"/>
    <p:sldId id="3680" r:id="rId122"/>
    <p:sldId id="3682" r:id="rId123"/>
    <p:sldId id="2505" r:id="rId124"/>
    <p:sldId id="418" r:id="rId125"/>
    <p:sldId id="3667" r:id="rId126"/>
    <p:sldId id="420" r:id="rId127"/>
    <p:sldId id="421" r:id="rId128"/>
    <p:sldId id="422" r:id="rId129"/>
    <p:sldId id="424" r:id="rId130"/>
    <p:sldId id="425" r:id="rId131"/>
    <p:sldId id="432" r:id="rId132"/>
    <p:sldId id="435" r:id="rId133"/>
    <p:sldId id="436" r:id="rId134"/>
    <p:sldId id="437" r:id="rId135"/>
    <p:sldId id="438" r:id="rId136"/>
    <p:sldId id="439" r:id="rId137"/>
    <p:sldId id="440" r:id="rId138"/>
    <p:sldId id="441" r:id="rId139"/>
    <p:sldId id="442" r:id="rId140"/>
    <p:sldId id="443" r:id="rId141"/>
    <p:sldId id="444" r:id="rId142"/>
    <p:sldId id="445" r:id="rId143"/>
    <p:sldId id="446" r:id="rId144"/>
    <p:sldId id="447" r:id="rId145"/>
    <p:sldId id="3713" r:id="rId146"/>
    <p:sldId id="3714" r:id="rId147"/>
    <p:sldId id="509" r:id="rId148"/>
    <p:sldId id="3802" r:id="rId149"/>
    <p:sldId id="3671" r:id="rId150"/>
    <p:sldId id="3719" r:id="rId151"/>
    <p:sldId id="3725" r:id="rId152"/>
    <p:sldId id="3778" r:id="rId153"/>
    <p:sldId id="3782" r:id="rId154"/>
    <p:sldId id="295" r:id="rId155"/>
    <p:sldId id="296" r:id="rId156"/>
    <p:sldId id="3781" r:id="rId157"/>
    <p:sldId id="3730" r:id="rId158"/>
    <p:sldId id="3732" r:id="rId159"/>
    <p:sldId id="3720" r:id="rId160"/>
    <p:sldId id="3763" r:id="rId161"/>
    <p:sldId id="271" r:id="rId162"/>
    <p:sldId id="3770" r:id="rId163"/>
    <p:sldId id="3769" r:id="rId164"/>
    <p:sldId id="3771" r:id="rId165"/>
    <p:sldId id="3772" r:id="rId166"/>
    <p:sldId id="3773" r:id="rId167"/>
    <p:sldId id="3774" r:id="rId168"/>
    <p:sldId id="3775" r:id="rId169"/>
    <p:sldId id="3776" r:id="rId170"/>
    <p:sldId id="3777" r:id="rId171"/>
    <p:sldId id="297" r:id="rId172"/>
    <p:sldId id="3731" r:id="rId173"/>
    <p:sldId id="3780" r:id="rId174"/>
    <p:sldId id="3745" r:id="rId175"/>
    <p:sldId id="298" r:id="rId176"/>
    <p:sldId id="510" r:id="rId177"/>
    <p:sldId id="3783" r:id="rId178"/>
    <p:sldId id="3779" r:id="rId179"/>
    <p:sldId id="3729" r:id="rId180"/>
    <p:sldId id="401" r:id="rId181"/>
    <p:sldId id="494" r:id="rId182"/>
    <p:sldId id="495" r:id="rId183"/>
    <p:sldId id="496" r:id="rId184"/>
    <p:sldId id="497" r:id="rId185"/>
    <p:sldId id="498" r:id="rId186"/>
    <p:sldId id="327" r:id="rId187"/>
    <p:sldId id="3784" r:id="rId188"/>
    <p:sldId id="299" r:id="rId189"/>
    <p:sldId id="3739" r:id="rId190"/>
    <p:sldId id="3742" r:id="rId191"/>
    <p:sldId id="3743" r:id="rId192"/>
    <p:sldId id="3744" r:id="rId193"/>
    <p:sldId id="513" r:id="rId194"/>
    <p:sldId id="1200" r:id="rId195"/>
    <p:sldId id="1199" r:id="rId196"/>
    <p:sldId id="258" r:id="rId197"/>
    <p:sldId id="259" r:id="rId198"/>
    <p:sldId id="260" r:id="rId199"/>
    <p:sldId id="262" r:id="rId200"/>
    <p:sldId id="261" r:id="rId201"/>
    <p:sldId id="263" r:id="rId202"/>
    <p:sldId id="3785" r:id="rId203"/>
    <p:sldId id="300" r:id="rId204"/>
    <p:sldId id="3786" r:id="rId205"/>
    <p:sldId id="301" r:id="rId206"/>
    <p:sldId id="3740" r:id="rId207"/>
    <p:sldId id="2746" r:id="rId208"/>
    <p:sldId id="394" r:id="rId209"/>
    <p:sldId id="4205" r:id="rId210"/>
    <p:sldId id="3787" r:id="rId211"/>
    <p:sldId id="4202" r:id="rId212"/>
    <p:sldId id="500" r:id="rId213"/>
    <p:sldId id="3741" r:id="rId214"/>
    <p:sldId id="3728" r:id="rId215"/>
    <p:sldId id="4203" r:id="rId216"/>
    <p:sldId id="3788" r:id="rId217"/>
    <p:sldId id="3789" r:id="rId218"/>
    <p:sldId id="448" r:id="rId219"/>
    <p:sldId id="3716" r:id="rId220"/>
    <p:sldId id="3717" r:id="rId221"/>
    <p:sldId id="511" r:id="rId222"/>
    <p:sldId id="3790" r:id="rId223"/>
    <p:sldId id="405" r:id="rId224"/>
    <p:sldId id="449" r:id="rId225"/>
    <p:sldId id="3795" r:id="rId226"/>
    <p:sldId id="451" r:id="rId227"/>
    <p:sldId id="452" r:id="rId228"/>
    <p:sldId id="453" r:id="rId229"/>
    <p:sldId id="454" r:id="rId230"/>
    <p:sldId id="455" r:id="rId231"/>
    <p:sldId id="456" r:id="rId232"/>
    <p:sldId id="457" r:id="rId233"/>
    <p:sldId id="458" r:id="rId234"/>
    <p:sldId id="459" r:id="rId235"/>
    <p:sldId id="504" r:id="rId236"/>
    <p:sldId id="460" r:id="rId237"/>
    <p:sldId id="461" r:id="rId238"/>
    <p:sldId id="462" r:id="rId239"/>
    <p:sldId id="3791" r:id="rId240"/>
    <p:sldId id="463" r:id="rId241"/>
    <p:sldId id="3759" r:id="rId242"/>
    <p:sldId id="3762" r:id="rId243"/>
    <p:sldId id="3760" r:id="rId244"/>
    <p:sldId id="3761" r:id="rId245"/>
    <p:sldId id="464" r:id="rId246"/>
    <p:sldId id="465" r:id="rId247"/>
    <p:sldId id="466" r:id="rId248"/>
    <p:sldId id="2500" r:id="rId249"/>
    <p:sldId id="2501" r:id="rId250"/>
    <p:sldId id="467" r:id="rId251"/>
    <p:sldId id="468" r:id="rId252"/>
    <p:sldId id="469" r:id="rId253"/>
    <p:sldId id="470" r:id="rId254"/>
    <p:sldId id="471" r:id="rId255"/>
    <p:sldId id="472" r:id="rId256"/>
    <p:sldId id="473" r:id="rId257"/>
    <p:sldId id="474" r:id="rId258"/>
    <p:sldId id="475" r:id="rId259"/>
    <p:sldId id="476" r:id="rId260"/>
    <p:sldId id="477" r:id="rId261"/>
    <p:sldId id="478" r:id="rId262"/>
    <p:sldId id="479" r:id="rId263"/>
    <p:sldId id="480" r:id="rId264"/>
    <p:sldId id="481" r:id="rId265"/>
    <p:sldId id="482" r:id="rId266"/>
    <p:sldId id="483" r:id="rId267"/>
    <p:sldId id="484" r:id="rId268"/>
    <p:sldId id="485" r:id="rId269"/>
    <p:sldId id="486" r:id="rId270"/>
    <p:sldId id="487" r:id="rId271"/>
    <p:sldId id="3796" r:id="rId272"/>
    <p:sldId id="3797" r:id="rId273"/>
    <p:sldId id="531" r:id="rId274"/>
    <p:sldId id="304" r:id="rId275"/>
    <p:sldId id="306" r:id="rId276"/>
    <p:sldId id="308" r:id="rId277"/>
    <p:sldId id="309" r:id="rId278"/>
    <p:sldId id="310" r:id="rId279"/>
    <p:sldId id="512" r:id="rId280"/>
    <p:sldId id="3792" r:id="rId281"/>
    <p:sldId id="3691" r:id="rId282"/>
    <p:sldId id="3688" r:id="rId283"/>
    <p:sldId id="3727" r:id="rId284"/>
    <p:sldId id="3793" r:id="rId285"/>
    <p:sldId id="3746" r:id="rId286"/>
    <p:sldId id="3722" r:id="rId287"/>
    <p:sldId id="3747" r:id="rId288"/>
    <p:sldId id="3748" r:id="rId289"/>
    <p:sldId id="3737" r:id="rId290"/>
    <p:sldId id="3794" r:id="rId291"/>
    <p:sldId id="3738" r:id="rId292"/>
    <p:sldId id="3734" r:id="rId293"/>
    <p:sldId id="313" r:id="rId294"/>
    <p:sldId id="314" r:id="rId295"/>
    <p:sldId id="315" r:id="rId296"/>
    <p:sldId id="3693" r:id="rId297"/>
    <p:sldId id="3700" r:id="rId298"/>
    <p:sldId id="3694" r:id="rId299"/>
    <p:sldId id="2508" r:id="rId300"/>
    <p:sldId id="3696" r:id="rId301"/>
    <p:sldId id="3695" r:id="rId302"/>
    <p:sldId id="3701" r:id="rId303"/>
    <p:sldId id="490" r:id="rId304"/>
    <p:sldId id="491" r:id="rId305"/>
    <p:sldId id="493" r:id="rId306"/>
    <p:sldId id="614" r:id="rId307"/>
    <p:sldId id="307" r:id="rId308"/>
    <p:sldId id="2518" r:id="rId309"/>
    <p:sldId id="2519" r:id="rId310"/>
    <p:sldId id="318" r:id="rId311"/>
    <p:sldId id="319" r:id="rId312"/>
    <p:sldId id="403" r:id="rId313"/>
    <p:sldId id="499" r:id="rId31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9DA48451-7808-9B41-B5F7-3F32EFA8C765}">
          <p14:sldIdLst>
            <p14:sldId id="257"/>
            <p14:sldId id="514"/>
            <p14:sldId id="1141"/>
            <p14:sldId id="515"/>
            <p14:sldId id="516"/>
            <p14:sldId id="517"/>
            <p14:sldId id="518"/>
            <p14:sldId id="519"/>
            <p14:sldId id="520"/>
            <p14:sldId id="521"/>
            <p14:sldId id="522"/>
            <p14:sldId id="3711"/>
            <p14:sldId id="3799"/>
            <p14:sldId id="4204"/>
            <p14:sldId id="4020"/>
            <p14:sldId id="3704"/>
            <p14:sldId id="3703"/>
            <p14:sldId id="3707"/>
            <p14:sldId id="3710"/>
            <p14:sldId id="2520"/>
          </p14:sldIdLst>
        </p14:section>
        <p14:section name="Introduction" id="{EAAA6D86-226C-B24F-98BA-533BB394479B}">
          <p14:sldIdLst>
            <p14:sldId id="406"/>
            <p14:sldId id="407"/>
            <p14:sldId id="408"/>
            <p14:sldId id="409"/>
            <p14:sldId id="410"/>
            <p14:sldId id="411"/>
            <p14:sldId id="412"/>
            <p14:sldId id="413"/>
            <p14:sldId id="414"/>
            <p14:sldId id="415"/>
            <p14:sldId id="416"/>
            <p14:sldId id="417"/>
            <p14:sldId id="3674"/>
            <p14:sldId id="3675"/>
            <p14:sldId id="3683"/>
            <p14:sldId id="3679"/>
            <p14:sldId id="3673"/>
            <p14:sldId id="395"/>
            <p14:sldId id="273"/>
            <p14:sldId id="274"/>
            <p14:sldId id="275"/>
            <p14:sldId id="276"/>
            <p14:sldId id="277"/>
            <p14:sldId id="278"/>
            <p14:sldId id="4206"/>
            <p14:sldId id="3628"/>
            <p14:sldId id="4207"/>
            <p14:sldId id="3803"/>
            <p14:sldId id="4208"/>
            <p14:sldId id="3804"/>
            <p14:sldId id="4209"/>
            <p14:sldId id="282"/>
            <p14:sldId id="283"/>
            <p14:sldId id="284"/>
            <p14:sldId id="285"/>
            <p14:sldId id="286"/>
            <p14:sldId id="287"/>
            <p14:sldId id="288"/>
            <p14:sldId id="289"/>
            <p14:sldId id="291"/>
            <p14:sldId id="292"/>
            <p14:sldId id="3692"/>
            <p14:sldId id="3733"/>
            <p14:sldId id="419"/>
            <p14:sldId id="3634"/>
            <p14:sldId id="2521"/>
            <p14:sldId id="502"/>
            <p14:sldId id="426"/>
            <p14:sldId id="427"/>
            <p14:sldId id="428"/>
            <p14:sldId id="429"/>
            <p14:sldId id="430"/>
            <p14:sldId id="431"/>
            <p14:sldId id="433"/>
            <p14:sldId id="434"/>
            <p14:sldId id="388"/>
            <p14:sldId id="4210"/>
            <p14:sldId id="294"/>
            <p14:sldId id="290"/>
          </p14:sldIdLst>
        </p14:section>
        <p14:section name="Sermon" id="{6A0AC70B-B30E-F145-98B6-CFE1714FA074}">
          <p14:sldIdLst>
            <p14:sldId id="1179"/>
            <p14:sldId id="3668"/>
            <p14:sldId id="3669"/>
            <p14:sldId id="3801"/>
            <p14:sldId id="3687"/>
            <p14:sldId id="3678"/>
            <p14:sldId id="3681"/>
            <p14:sldId id="3680"/>
            <p14:sldId id="3682"/>
            <p14:sldId id="2505"/>
            <p14:sldId id="418"/>
            <p14:sldId id="3667"/>
            <p14:sldId id="420"/>
            <p14:sldId id="421"/>
            <p14:sldId id="422"/>
            <p14:sldId id="424"/>
            <p14:sldId id="425"/>
            <p14:sldId id="432"/>
            <p14:sldId id="435"/>
            <p14:sldId id="436"/>
            <p14:sldId id="437"/>
            <p14:sldId id="438"/>
            <p14:sldId id="439"/>
            <p14:sldId id="440"/>
            <p14:sldId id="441"/>
            <p14:sldId id="442"/>
            <p14:sldId id="443"/>
            <p14:sldId id="444"/>
            <p14:sldId id="445"/>
            <p14:sldId id="446"/>
            <p14:sldId id="447"/>
            <p14:sldId id="3713"/>
            <p14:sldId id="3714"/>
          </p14:sldIdLst>
        </p14:section>
        <p14:section name="Chapters" id="{8BEC9B03-8EC5-0D45-9FF1-67703C0BC11B}">
          <p14:sldIdLst>
            <p14:sldId id="509"/>
            <p14:sldId id="3802"/>
            <p14:sldId id="3671"/>
            <p14:sldId id="3719"/>
            <p14:sldId id="3725"/>
            <p14:sldId id="3778"/>
            <p14:sldId id="3782"/>
            <p14:sldId id="295"/>
            <p14:sldId id="296"/>
            <p14:sldId id="3781"/>
            <p14:sldId id="3730"/>
            <p14:sldId id="3732"/>
            <p14:sldId id="3720"/>
            <p14:sldId id="3763"/>
            <p14:sldId id="271"/>
            <p14:sldId id="3770"/>
            <p14:sldId id="3769"/>
            <p14:sldId id="3771"/>
            <p14:sldId id="3772"/>
            <p14:sldId id="3773"/>
            <p14:sldId id="3774"/>
            <p14:sldId id="3775"/>
            <p14:sldId id="3776"/>
            <p14:sldId id="3777"/>
            <p14:sldId id="297"/>
            <p14:sldId id="3731"/>
            <p14:sldId id="3780"/>
            <p14:sldId id="3745"/>
            <p14:sldId id="298"/>
            <p14:sldId id="510"/>
            <p14:sldId id="3783"/>
            <p14:sldId id="3779"/>
            <p14:sldId id="3729"/>
            <p14:sldId id="401"/>
            <p14:sldId id="494"/>
            <p14:sldId id="495"/>
            <p14:sldId id="496"/>
            <p14:sldId id="497"/>
            <p14:sldId id="498"/>
            <p14:sldId id="327"/>
            <p14:sldId id="3784"/>
            <p14:sldId id="299"/>
            <p14:sldId id="3739"/>
            <p14:sldId id="3742"/>
            <p14:sldId id="3743"/>
            <p14:sldId id="3744"/>
            <p14:sldId id="513"/>
            <p14:sldId id="1200"/>
            <p14:sldId id="1199"/>
            <p14:sldId id="258"/>
            <p14:sldId id="259"/>
            <p14:sldId id="260"/>
            <p14:sldId id="262"/>
            <p14:sldId id="261"/>
            <p14:sldId id="263"/>
            <p14:sldId id="3785"/>
            <p14:sldId id="300"/>
            <p14:sldId id="3786"/>
            <p14:sldId id="301"/>
            <p14:sldId id="3740"/>
            <p14:sldId id="2746"/>
            <p14:sldId id="394"/>
            <p14:sldId id="4205"/>
            <p14:sldId id="3787"/>
            <p14:sldId id="4202"/>
            <p14:sldId id="500"/>
            <p14:sldId id="3741"/>
            <p14:sldId id="3728"/>
            <p14:sldId id="4203"/>
            <p14:sldId id="3788"/>
            <p14:sldId id="3789"/>
            <p14:sldId id="448"/>
            <p14:sldId id="3716"/>
            <p14:sldId id="3717"/>
            <p14:sldId id="511"/>
            <p14:sldId id="3790"/>
            <p14:sldId id="405"/>
            <p14:sldId id="449"/>
            <p14:sldId id="3795"/>
            <p14:sldId id="451"/>
            <p14:sldId id="452"/>
            <p14:sldId id="453"/>
            <p14:sldId id="454"/>
            <p14:sldId id="455"/>
            <p14:sldId id="456"/>
            <p14:sldId id="457"/>
            <p14:sldId id="458"/>
            <p14:sldId id="459"/>
            <p14:sldId id="504"/>
            <p14:sldId id="460"/>
            <p14:sldId id="461"/>
            <p14:sldId id="462"/>
            <p14:sldId id="3791"/>
            <p14:sldId id="463"/>
            <p14:sldId id="3759"/>
            <p14:sldId id="3762"/>
            <p14:sldId id="3760"/>
            <p14:sldId id="3761"/>
            <p14:sldId id="464"/>
            <p14:sldId id="465"/>
            <p14:sldId id="466"/>
            <p14:sldId id="2500"/>
            <p14:sldId id="2501"/>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3796"/>
            <p14:sldId id="3797"/>
            <p14:sldId id="531"/>
            <p14:sldId id="304"/>
            <p14:sldId id="306"/>
            <p14:sldId id="308"/>
            <p14:sldId id="309"/>
            <p14:sldId id="310"/>
            <p14:sldId id="512"/>
            <p14:sldId id="3792"/>
            <p14:sldId id="3691"/>
            <p14:sldId id="3688"/>
            <p14:sldId id="3727"/>
            <p14:sldId id="3793"/>
            <p14:sldId id="3746"/>
            <p14:sldId id="3722"/>
            <p14:sldId id="3747"/>
            <p14:sldId id="3748"/>
            <p14:sldId id="3737"/>
            <p14:sldId id="3794"/>
            <p14:sldId id="3738"/>
            <p14:sldId id="3734"/>
            <p14:sldId id="313"/>
            <p14:sldId id="314"/>
            <p14:sldId id="315"/>
          </p14:sldIdLst>
        </p14:section>
        <p14:section name="Conclusion" id="{A262150F-C858-0944-8887-58C945B393EC}">
          <p14:sldIdLst>
            <p14:sldId id="3693"/>
            <p14:sldId id="3700"/>
            <p14:sldId id="3694"/>
            <p14:sldId id="2508"/>
            <p14:sldId id="3696"/>
            <p14:sldId id="3695"/>
            <p14:sldId id="3701"/>
            <p14:sldId id="490"/>
            <p14:sldId id="491"/>
            <p14:sldId id="493"/>
            <p14:sldId id="614"/>
            <p14:sldId id="307"/>
            <p14:sldId id="2518"/>
            <p14:sldId id="2519"/>
          </p14:sldIdLst>
        </p14:section>
        <p14:section name="Supplements" id="{8B431028-AB10-2649-8706-54D6E2EA6A6F}">
          <p14:sldIdLst>
            <p14:sldId id="318"/>
            <p14:sldId id="319"/>
            <p14:sldId id="403"/>
            <p14:sldId id="4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2F4"/>
    <a:srgbClr val="F2F2F4"/>
    <a:srgbClr val="003F61"/>
    <a:srgbClr val="000000"/>
    <a:srgbClr val="E7E7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14"/>
    <p:restoredTop sz="54540" autoAdjust="0"/>
  </p:normalViewPr>
  <p:slideViewPr>
    <p:cSldViewPr>
      <p:cViewPr varScale="1">
        <p:scale>
          <a:sx n="80" d="100"/>
          <a:sy n="80" d="100"/>
        </p:scale>
        <p:origin x="320" y="184"/>
      </p:cViewPr>
      <p:guideLst>
        <p:guide orient="horz" pos="2160"/>
        <p:guide pos="2880"/>
      </p:guideLst>
    </p:cSldViewPr>
  </p:slideViewPr>
  <p:outlineViewPr>
    <p:cViewPr>
      <p:scale>
        <a:sx n="33" d="100"/>
        <a:sy n="33" d="100"/>
      </p:scale>
      <p:origin x="0" y="-36584"/>
    </p:cViewPr>
  </p:outlineViewPr>
  <p:notesTextViewPr>
    <p:cViewPr>
      <p:scale>
        <a:sx n="170" d="100"/>
        <a:sy n="170" d="100"/>
      </p:scale>
      <p:origin x="0" y="0"/>
    </p:cViewPr>
  </p:notesTextViewPr>
  <p:sorterViewPr>
    <p:cViewPr varScale="1">
      <p:scale>
        <a:sx n="50" d="100"/>
        <a:sy n="50" d="100"/>
      </p:scale>
      <p:origin x="0" y="14752"/>
    </p:cViewPr>
  </p:sorterViewPr>
  <p:notesViewPr>
    <p:cSldViewPr>
      <p:cViewPr>
        <p:scale>
          <a:sx n="152" d="100"/>
          <a:sy n="152" d="100"/>
        </p:scale>
        <p:origin x="120" y="-1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99" Type="http://schemas.openxmlformats.org/officeDocument/2006/relationships/slide" Target="slides/slide264.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279" Type="http://schemas.openxmlformats.org/officeDocument/2006/relationships/slide" Target="slides/slide244.xml"/><Relationship Id="rId43" Type="http://schemas.openxmlformats.org/officeDocument/2006/relationships/slide" Target="slides/slide8.xml"/><Relationship Id="rId139" Type="http://schemas.openxmlformats.org/officeDocument/2006/relationships/slide" Target="slides/slide104.xml"/><Relationship Id="rId290" Type="http://schemas.openxmlformats.org/officeDocument/2006/relationships/slide" Target="slides/slide255.xml"/><Relationship Id="rId304" Type="http://schemas.openxmlformats.org/officeDocument/2006/relationships/slide" Target="slides/slide269.xml"/><Relationship Id="rId85" Type="http://schemas.openxmlformats.org/officeDocument/2006/relationships/slide" Target="slides/slide50.xml"/><Relationship Id="rId150" Type="http://schemas.openxmlformats.org/officeDocument/2006/relationships/slide" Target="slides/slide115.xml"/><Relationship Id="rId192" Type="http://schemas.openxmlformats.org/officeDocument/2006/relationships/slide" Target="slides/slide157.xml"/><Relationship Id="rId206" Type="http://schemas.openxmlformats.org/officeDocument/2006/relationships/slide" Target="slides/slide171.xml"/><Relationship Id="rId248" Type="http://schemas.openxmlformats.org/officeDocument/2006/relationships/slide" Target="slides/slide213.xml"/><Relationship Id="rId12" Type="http://schemas.openxmlformats.org/officeDocument/2006/relationships/slideMaster" Target="slideMasters/slideMaster12.xml"/><Relationship Id="rId108" Type="http://schemas.openxmlformats.org/officeDocument/2006/relationships/slide" Target="slides/slide73.xml"/><Relationship Id="rId315" Type="http://schemas.openxmlformats.org/officeDocument/2006/relationships/notesMaster" Target="notesMasters/notesMaster1.xml"/><Relationship Id="rId54" Type="http://schemas.openxmlformats.org/officeDocument/2006/relationships/slide" Target="slides/slide19.xml"/><Relationship Id="rId96" Type="http://schemas.openxmlformats.org/officeDocument/2006/relationships/slide" Target="slides/slide61.xml"/><Relationship Id="rId161" Type="http://schemas.openxmlformats.org/officeDocument/2006/relationships/slide" Target="slides/slide126.xml"/><Relationship Id="rId217" Type="http://schemas.openxmlformats.org/officeDocument/2006/relationships/slide" Target="slides/slide182.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65" Type="http://schemas.openxmlformats.org/officeDocument/2006/relationships/slide" Target="slides/slide30.xml"/><Relationship Id="rId130" Type="http://schemas.openxmlformats.org/officeDocument/2006/relationships/slide" Target="slides/slide95.xml"/><Relationship Id="rId172" Type="http://schemas.openxmlformats.org/officeDocument/2006/relationships/slide" Target="slides/slide137.xml"/><Relationship Id="rId228"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281" Type="http://schemas.openxmlformats.org/officeDocument/2006/relationships/slide" Target="slides/slide246.xml"/><Relationship Id="rId316" Type="http://schemas.openxmlformats.org/officeDocument/2006/relationships/commentAuthors" Target="commentAuthors.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71" Type="http://schemas.openxmlformats.org/officeDocument/2006/relationships/slide" Target="slides/slide236.xml"/><Relationship Id="rId292" Type="http://schemas.openxmlformats.org/officeDocument/2006/relationships/slide" Target="slides/slide257.xml"/><Relationship Id="rId306" Type="http://schemas.openxmlformats.org/officeDocument/2006/relationships/slide" Target="slides/slide271.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slide" Target="slides/slide247.xml"/><Relationship Id="rId317"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293" Type="http://schemas.openxmlformats.org/officeDocument/2006/relationships/slide" Target="slides/slide258.xml"/><Relationship Id="rId307" Type="http://schemas.openxmlformats.org/officeDocument/2006/relationships/slide" Target="slides/slide272.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283" Type="http://schemas.openxmlformats.org/officeDocument/2006/relationships/slide" Target="slides/slide248.xml"/><Relationship Id="rId318" Type="http://schemas.openxmlformats.org/officeDocument/2006/relationships/viewProps" Target="viewProps.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294" Type="http://schemas.openxmlformats.org/officeDocument/2006/relationships/slide" Target="slides/slide259.xml"/><Relationship Id="rId308" Type="http://schemas.openxmlformats.org/officeDocument/2006/relationships/slide" Target="slides/slide273.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284" Type="http://schemas.openxmlformats.org/officeDocument/2006/relationships/slide" Target="slides/slide249.xml"/><Relationship Id="rId319" Type="http://schemas.openxmlformats.org/officeDocument/2006/relationships/theme" Target="theme/theme1.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95" Type="http://schemas.openxmlformats.org/officeDocument/2006/relationships/slide" Target="slides/slide260.xml"/><Relationship Id="rId309" Type="http://schemas.openxmlformats.org/officeDocument/2006/relationships/slide" Target="slides/slide274.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320" Type="http://schemas.openxmlformats.org/officeDocument/2006/relationships/tableStyles" Target="tableStyles.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285" Type="http://schemas.openxmlformats.org/officeDocument/2006/relationships/slide" Target="slides/slide250.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310" Type="http://schemas.openxmlformats.org/officeDocument/2006/relationships/slide" Target="slides/slide275.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296" Type="http://schemas.openxmlformats.org/officeDocument/2006/relationships/slide" Target="slides/slide261.xml"/><Relationship Id="rId300" Type="http://schemas.openxmlformats.org/officeDocument/2006/relationships/slide" Target="slides/slide265.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286" Type="http://schemas.openxmlformats.org/officeDocument/2006/relationships/slide" Target="slides/slide251.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311" Type="http://schemas.openxmlformats.org/officeDocument/2006/relationships/slide" Target="slides/slide276.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slide" Target="slides/slide241.xml"/><Relationship Id="rId297" Type="http://schemas.openxmlformats.org/officeDocument/2006/relationships/slide" Target="slides/slide262.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301" Type="http://schemas.openxmlformats.org/officeDocument/2006/relationships/slide" Target="slides/slide266.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287" Type="http://schemas.openxmlformats.org/officeDocument/2006/relationships/slide" Target="slides/slide252.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312" Type="http://schemas.openxmlformats.org/officeDocument/2006/relationships/slide" Target="slides/slide277.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298" Type="http://schemas.openxmlformats.org/officeDocument/2006/relationships/slide" Target="slides/slide263.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302" Type="http://schemas.openxmlformats.org/officeDocument/2006/relationships/slide" Target="slides/slide267.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288" Type="http://schemas.openxmlformats.org/officeDocument/2006/relationships/slide" Target="slides/slide253.xml"/><Relationship Id="rId106" Type="http://schemas.openxmlformats.org/officeDocument/2006/relationships/slide" Target="slides/slide71.xml"/><Relationship Id="rId127" Type="http://schemas.openxmlformats.org/officeDocument/2006/relationships/slide" Target="slides/slide92.xml"/><Relationship Id="rId313" Type="http://schemas.openxmlformats.org/officeDocument/2006/relationships/slide" Target="slides/slide2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slide" Target="slides/slide243.xml"/><Relationship Id="rId303" Type="http://schemas.openxmlformats.org/officeDocument/2006/relationships/slide" Target="slides/slide268.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107" Type="http://schemas.openxmlformats.org/officeDocument/2006/relationships/slide" Target="slides/slide72.xml"/><Relationship Id="rId289" Type="http://schemas.openxmlformats.org/officeDocument/2006/relationships/slide" Target="slides/slide254.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314" Type="http://schemas.openxmlformats.org/officeDocument/2006/relationships/slide" Target="slides/slide279.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258" Type="http://schemas.openxmlformats.org/officeDocument/2006/relationships/slide" Target="slides/slide223.xml"/><Relationship Id="rId22" Type="http://schemas.openxmlformats.org/officeDocument/2006/relationships/slideMaster" Target="slideMasters/slideMaster22.xml"/><Relationship Id="rId64" Type="http://schemas.openxmlformats.org/officeDocument/2006/relationships/slide" Target="slides/slide29.xml"/><Relationship Id="rId118" Type="http://schemas.openxmlformats.org/officeDocument/2006/relationships/slide" Target="slides/slide83.xml"/><Relationship Id="rId171" Type="http://schemas.openxmlformats.org/officeDocument/2006/relationships/slide" Target="slides/slide136.xml"/><Relationship Id="rId227" Type="http://schemas.openxmlformats.org/officeDocument/2006/relationships/slide" Target="slides/slide192.xml"/><Relationship Id="rId269" Type="http://schemas.openxmlformats.org/officeDocument/2006/relationships/slide" Target="slides/slide234.xml"/><Relationship Id="rId33" Type="http://schemas.openxmlformats.org/officeDocument/2006/relationships/slideMaster" Target="slideMasters/slideMaster33.xml"/><Relationship Id="rId129" Type="http://schemas.openxmlformats.org/officeDocument/2006/relationships/slide" Target="slides/slide94.xml"/><Relationship Id="rId280" Type="http://schemas.openxmlformats.org/officeDocument/2006/relationships/slide" Target="slides/slide245.xml"/><Relationship Id="rId75" Type="http://schemas.openxmlformats.org/officeDocument/2006/relationships/slide" Target="slides/slide40.xml"/><Relationship Id="rId140" Type="http://schemas.openxmlformats.org/officeDocument/2006/relationships/slide" Target="slides/slide105.xml"/><Relationship Id="rId182" Type="http://schemas.openxmlformats.org/officeDocument/2006/relationships/slide" Target="slides/slide147.xml"/><Relationship Id="rId6" Type="http://schemas.openxmlformats.org/officeDocument/2006/relationships/slideMaster" Target="slideMasters/slideMaster6.xml"/><Relationship Id="rId238" Type="http://schemas.openxmlformats.org/officeDocument/2006/relationships/slide" Target="slides/slide203.xml"/><Relationship Id="rId291" Type="http://schemas.openxmlformats.org/officeDocument/2006/relationships/slide" Target="slides/slide256.xml"/><Relationship Id="rId305" Type="http://schemas.openxmlformats.org/officeDocument/2006/relationships/slide" Target="slides/slide270.xml"/><Relationship Id="rId44" Type="http://schemas.openxmlformats.org/officeDocument/2006/relationships/slide" Target="slides/slide9.xml"/><Relationship Id="rId86" Type="http://schemas.openxmlformats.org/officeDocument/2006/relationships/slide" Target="slides/slide51.xml"/><Relationship Id="rId151" Type="http://schemas.openxmlformats.org/officeDocument/2006/relationships/slide" Target="slides/slide116.xml"/><Relationship Id="rId193" Type="http://schemas.openxmlformats.org/officeDocument/2006/relationships/slide" Target="slides/slide158.xml"/><Relationship Id="rId207" Type="http://schemas.openxmlformats.org/officeDocument/2006/relationships/slide" Target="slides/slide172.xml"/><Relationship Id="rId249" Type="http://schemas.openxmlformats.org/officeDocument/2006/relationships/slide" Target="slides/slide2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99BD737-58AC-E84B-85C5-63D1AF735743}" type="slidenum">
              <a:rPr lang="en-US"/>
              <a:pPr>
                <a:defRPr/>
              </a:pPr>
              <a:t>‹#›</a:t>
            </a:fld>
            <a:endParaRPr lang="en-US"/>
          </a:p>
        </p:txBody>
      </p:sp>
    </p:spTree>
    <p:extLst>
      <p:ext uri="{BB962C8B-B14F-4D97-AF65-F5344CB8AC3E}">
        <p14:creationId xmlns:p14="http://schemas.microsoft.com/office/powerpoint/2010/main" val="2212478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charset="-122"/>
        <a:cs typeface="宋体" charset="-122"/>
      </a:defRPr>
    </a:lvl1pPr>
    <a:lvl2pPr marL="457200" algn="l" rtl="0" eaLnBrk="0" fontAlgn="base" hangingPunct="0">
      <a:spcBef>
        <a:spcPct val="30000"/>
      </a:spcBef>
      <a:spcAft>
        <a:spcPct val="0"/>
      </a:spcAft>
      <a:defRPr sz="1200" kern="1200">
        <a:solidFill>
          <a:schemeClr val="tx1"/>
        </a:solidFill>
        <a:latin typeface="Arial" charset="0"/>
        <a:ea typeface="宋体" charset="-122"/>
        <a:cs typeface="宋体" charset="-122"/>
      </a:defRPr>
    </a:lvl2pPr>
    <a:lvl3pPr marL="914400" algn="l" rtl="0" eaLnBrk="0" fontAlgn="base" hangingPunct="0">
      <a:spcBef>
        <a:spcPct val="30000"/>
      </a:spcBef>
      <a:spcAft>
        <a:spcPct val="0"/>
      </a:spcAft>
      <a:defRPr sz="1200" kern="1200">
        <a:solidFill>
          <a:schemeClr val="tx1"/>
        </a:solidFill>
        <a:latin typeface="Arial" charset="0"/>
        <a:ea typeface="宋体" charset="-122"/>
        <a:cs typeface="宋体" charset="-122"/>
      </a:defRPr>
    </a:lvl3pPr>
    <a:lvl4pPr marL="1371600" algn="l" rtl="0" eaLnBrk="0" fontAlgn="base" hangingPunct="0">
      <a:spcBef>
        <a:spcPct val="30000"/>
      </a:spcBef>
      <a:spcAft>
        <a:spcPct val="0"/>
      </a:spcAft>
      <a:defRPr sz="1200" kern="1200">
        <a:solidFill>
          <a:schemeClr val="tx1"/>
        </a:solidFill>
        <a:latin typeface="Arial" charset="0"/>
        <a:ea typeface="宋体" charset="-122"/>
        <a:cs typeface="宋体" charset="-122"/>
      </a:defRPr>
    </a:lvl4pPr>
    <a:lvl5pPr marL="1828800" algn="l" rtl="0" eaLnBrk="0" fontAlgn="base" hangingPunct="0">
      <a:spcBef>
        <a:spcPct val="30000"/>
      </a:spcBef>
      <a:spcAft>
        <a:spcPct val="0"/>
      </a:spcAft>
      <a:defRPr sz="1200" kern="1200">
        <a:solidFill>
          <a:schemeClr val="tx1"/>
        </a:solidFill>
        <a:latin typeface="Arial" charset="0"/>
        <a:ea typeface="宋体"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dreads.com/quotes/8203490-watch-your-thoughts-they-become-your-words-watch-your-words" TargetMode="External"/><Relationship Id="rId7" Type="http://schemas.openxmlformats.org/officeDocument/2006/relationships/hyperlink" Target="https://tomrowlandpodcast.com/blog/habitsdefinecharacter"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instagram.com/p/C4D5o3-rGGu/" TargetMode="External"/><Relationship Id="rId5" Type="http://schemas.openxmlformats.org/officeDocument/2006/relationships/hyperlink" Target="https://www.facebook.com/gregorydickow/posts/a-thought-becomes-a-belief-a-belief-becomes-an-action-repeated-action-becomes-a-/1174968547334023/" TargetMode="External"/><Relationship Id="rId4" Type="http://schemas.openxmlformats.org/officeDocument/2006/relationships/hyperlink" Target="https://www.instagram.com/reel/DMqcNa3SOaT/" TargetMode="Externa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3" Type="http://schemas.openxmlformats.org/officeDocument/2006/relationships/hyperlink" Target="https://www.goodreads.com/quotes/8203490-watch-your-thoughts-they-become-your-words-watch-your-words" TargetMode="External"/><Relationship Id="rId7" Type="http://schemas.openxmlformats.org/officeDocument/2006/relationships/hyperlink" Target="https://tomrowlandpodcast.com/blog/habitsdefinecharacter" TargetMode="External"/><Relationship Id="rId2" Type="http://schemas.openxmlformats.org/officeDocument/2006/relationships/slide" Target="../slides/slide271.xml"/><Relationship Id="rId1" Type="http://schemas.openxmlformats.org/officeDocument/2006/relationships/notesMaster" Target="../notesMasters/notesMaster1.xml"/><Relationship Id="rId6" Type="http://schemas.openxmlformats.org/officeDocument/2006/relationships/hyperlink" Target="https://www.instagram.com/p/C4D5o3-rGGu/" TargetMode="External"/><Relationship Id="rId5" Type="http://schemas.openxmlformats.org/officeDocument/2006/relationships/hyperlink" Target="https://www.facebook.com/gregorydickow/posts/a-thought-becomes-a-belief-a-belief-becomes-an-action-repeated-action-becomes-a-/1174968547334023/" TargetMode="External"/><Relationship Id="rId4" Type="http://schemas.openxmlformats.org/officeDocument/2006/relationships/hyperlink" Target="https://www.instagram.com/reel/DMqcNa3SOaT/" TargetMode="Externa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pPr/>
              <a:t>1</a:t>
            </a:fld>
            <a:endParaRPr lang="en-US"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宋体" charset="0"/>
                <a:cs typeface="宋体" charset="0"/>
              </a:rPr>
              <a:t>We are at war, whether we see it or not. Therefore, we need the best offensive and defensive weapons that we can muster. By God's grace, he wrote down his words for us, including Paul's second letter to Timothy. And what is our primary weapon? Doctrine.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10</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宋体" charset="0"/>
                <a:cs typeface="宋体" charset="0"/>
              </a:rPr>
              <a:t>Notice how the entire letter is about the need to persevere in correct belief (sound doctrine), whether in the present or the future. This is because opposition to the gospel would never let up, so heresy has not paused since Paul penned this letter.</a:t>
            </a:r>
          </a:p>
          <a:p>
            <a:pPr eaLnBrk="1" hangingPunct="1"/>
            <a:endParaRPr lang="en-US" dirty="0">
              <a:ea typeface="宋体" charset="0"/>
              <a:cs typeface="宋体" charset="0"/>
            </a:endParaRPr>
          </a:p>
          <a:p>
            <a:pPr eaLnBrk="1" hangingPunct="1"/>
            <a:r>
              <a:rPr lang="en-US" dirty="0">
                <a:ea typeface="宋体" charset="0"/>
                <a:cs typeface="宋体" charset="0"/>
              </a:rPr>
              <a:t>Another way to express perseverance is faithfulness, seen especially by preaching God's truth in the gospel.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Tourists can visit the prison for a small sum—if you can find it!</a:t>
            </a:r>
          </a:p>
          <a:p>
            <a:endParaRPr lang="en-US" dirty="0">
              <a:ea typeface="宋体" charset="0"/>
              <a:cs typeface="宋体" charset="0"/>
            </a:endParaRPr>
          </a:p>
          <a:p>
            <a:r>
              <a:rPr lang="en-US" dirty="0">
                <a:ea typeface="宋体" charset="0"/>
                <a:cs typeface="宋体" charset="0"/>
              </a:rPr>
              <a:t>—Todd Bolen, </a:t>
            </a:r>
            <a:r>
              <a:rPr lang="en-US" dirty="0" err="1">
                <a:ea typeface="宋体" charset="0"/>
                <a:cs typeface="宋体" charset="0"/>
              </a:rPr>
              <a:t>BiblePlaces.com</a:t>
            </a:r>
            <a:endParaRPr lang="en-US" dirty="0">
              <a:ea typeface="宋体" charset="0"/>
              <a:cs typeface="宋体" charset="0"/>
            </a:endParaRPr>
          </a:p>
          <a:p>
            <a:endParaRPr lang="en-US" dirty="0">
              <a:ea typeface="宋体" charset="0"/>
              <a:cs typeface="宋体" charset="0"/>
            </a:endParaRP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028CBC-596D-824F-94C0-E50BDA83F09B}" type="slidenum">
              <a:rPr lang="en-US" sz="1200">
                <a:solidFill>
                  <a:srgbClr val="000000"/>
                </a:solidFill>
              </a:rPr>
              <a:pPr/>
              <a:t>101</a:t>
            </a:fld>
            <a:endParaRPr lang="en-US" sz="120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most prominent apostles, interestingly, were imprisoned in the same cell but three years apart.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102</a:t>
            </a:fld>
            <a:endParaRPr lang="en-US"/>
          </a:p>
        </p:txBody>
      </p:sp>
    </p:spTree>
    <p:extLst>
      <p:ext uri="{BB962C8B-B14F-4D97-AF65-F5344CB8AC3E}">
        <p14:creationId xmlns:p14="http://schemas.microsoft.com/office/powerpoint/2010/main" val="5072147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went through doors like this (AD 64 for Peter, AD 67 for Paul).</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103</a:t>
            </a:fld>
            <a:endParaRPr lang="en-US"/>
          </a:p>
        </p:txBody>
      </p:sp>
    </p:spTree>
    <p:extLst>
      <p:ext uri="{BB962C8B-B14F-4D97-AF65-F5344CB8AC3E}">
        <p14:creationId xmlns:p14="http://schemas.microsoft.com/office/powerpoint/2010/main" val="41791912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simple building of stone and iron.</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104</a:t>
            </a:fld>
            <a:endParaRPr lang="en-US"/>
          </a:p>
        </p:txBody>
      </p:sp>
    </p:spTree>
    <p:extLst>
      <p:ext uri="{BB962C8B-B14F-4D97-AF65-F5344CB8AC3E}">
        <p14:creationId xmlns:p14="http://schemas.microsoft.com/office/powerpoint/2010/main" val="14715900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Peter’s stature as supposedly the first Pope there in Rome, he is given priority over Paul.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105</a:t>
            </a:fld>
            <a:endParaRPr lang="en-US"/>
          </a:p>
        </p:txBody>
      </p:sp>
    </p:spTree>
    <p:extLst>
      <p:ext uri="{BB962C8B-B14F-4D97-AF65-F5344CB8AC3E}">
        <p14:creationId xmlns:p14="http://schemas.microsoft.com/office/powerpoint/2010/main" val="124956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ground level is an altar to these great apostles. Yet they had little time at this level, for they were lowered into a hole in the floor and </a:t>
            </a:r>
            <a:r>
              <a:rPr lang="en-US" dirty="0" err="1"/>
              <a:t>kep</a:t>
            </a:r>
            <a:r>
              <a:rPr lang="en-US" dirty="0"/>
              <a:t> below.</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106</a:t>
            </a:fld>
            <a:endParaRPr lang="en-US"/>
          </a:p>
        </p:txBody>
      </p:sp>
    </p:spTree>
    <p:extLst>
      <p:ext uri="{BB962C8B-B14F-4D97-AF65-F5344CB8AC3E}">
        <p14:creationId xmlns:p14="http://schemas.microsoft.com/office/powerpoint/2010/main" val="5710980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The Carcer was the only prison in ancient Rome.  It had two sections, an upper and a lower; the upper was known as the </a:t>
            </a:r>
            <a:r>
              <a:rPr lang="en-US" altLang="ja-JP">
                <a:ea typeface="宋体" charset="0"/>
                <a:cs typeface="宋体" charset="0"/>
              </a:rPr>
              <a:t>"Carcer" proper, while the lower (originally thought to have been a cistern) was known as the "Tullianum."  Those prisoners that entered the Tullianum from the Carcer were lowered through a hole in the Carcer</a:t>
            </a:r>
            <a:r>
              <a:rPr lang="fr-FR" altLang="ja-JP">
                <a:ea typeface="宋体" charset="0"/>
                <a:cs typeface="宋体" charset="0"/>
              </a:rPr>
              <a:t>'</a:t>
            </a:r>
            <a:r>
              <a:rPr lang="en-US" altLang="ja-JP">
                <a:ea typeface="宋体" charset="0"/>
                <a:cs typeface="宋体" charset="0"/>
              </a:rPr>
              <a:t>s floor.  The name "Tullianum" is probably derived from the Latin word for a spring of water, and incidentally, this section of the prison does, in fact, house a well.  According to tradition, the Apostle Peter caused the well-water to spring up so that he might baptize his jailors, St. Processus and St. Martinianus.  It is debated whether Peter was actually incarcerated here.  —Todd Bolen, BiblePlaces.com</a:t>
            </a:r>
            <a:endParaRPr lang="en-US">
              <a:ea typeface="宋体" charset="0"/>
              <a:cs typeface="宋体" charset="0"/>
            </a:endParaRP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F6640B-B72C-484D-98A7-F2F5CA0CE051}" type="slidenum">
              <a:rPr lang="en-US" sz="1200">
                <a:solidFill>
                  <a:srgbClr val="000000"/>
                </a:solidFill>
              </a:rPr>
              <a:pPr/>
              <a:t>107</a:t>
            </a:fld>
            <a:endParaRPr lang="en-US" sz="120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7D5B58-0A5A-F04E-8077-E83BBD417215}" type="slidenum">
              <a:rPr lang="en-US" sz="1200">
                <a:solidFill>
                  <a:srgbClr val="000000"/>
                </a:solidFill>
              </a:rPr>
              <a:pPr/>
              <a:t>108</a:t>
            </a:fld>
            <a:endParaRPr lang="en-US" sz="1200">
              <a:solidFill>
                <a:srgbClr val="000000"/>
              </a:solidFill>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The state rarely incarcerated common criminals but kept the Mamertine Prison for political prisoners doomed for execution by being thrown off the Tarpeian Rock.  Enemies of the State, such as Jugurtha and Vercingetorix, were often strangled in the </a:t>
            </a:r>
            <a:r>
              <a:rPr lang="en-US" dirty="0" err="1">
                <a:ea typeface="宋体" charset="0"/>
                <a:cs typeface="宋体" charset="0"/>
              </a:rPr>
              <a:t>Tullianum</a:t>
            </a:r>
            <a:r>
              <a:rPr lang="en-US" dirty="0">
                <a:ea typeface="宋体" charset="0"/>
                <a:cs typeface="宋体" charset="0"/>
              </a:rPr>
              <a:t>.  Sallust, a Roman writer in 40 B.C., described the </a:t>
            </a:r>
            <a:r>
              <a:rPr lang="en-US" dirty="0" err="1">
                <a:ea typeface="宋体" charset="0"/>
                <a:cs typeface="宋体" charset="0"/>
              </a:rPr>
              <a:t>Tullianum</a:t>
            </a:r>
            <a:r>
              <a:rPr lang="en-US" dirty="0">
                <a:ea typeface="宋体" charset="0"/>
                <a:cs typeface="宋体" charset="0"/>
              </a:rPr>
              <a:t> as </a:t>
            </a:r>
            <a:r>
              <a:rPr lang="en-US" altLang="ja-JP" dirty="0">
                <a:ea typeface="宋体" charset="0"/>
                <a:cs typeface="宋体" charset="0"/>
              </a:rPr>
              <a:t>"about twelve feet deep, closed all round by strong walls and a stone vault.  Its aspect is repugnant and fearsome from its neglect, darkness, and stench." </a:t>
            </a:r>
          </a:p>
          <a:p>
            <a:r>
              <a:rPr lang="en-US" altLang="ja-JP" dirty="0">
                <a:ea typeface="宋体" charset="0"/>
                <a:cs typeface="宋体" charset="0"/>
              </a:rPr>
              <a:t>—Todd Bolen, </a:t>
            </a:r>
            <a:r>
              <a:rPr lang="en-US" altLang="ja-JP" dirty="0" err="1">
                <a:ea typeface="宋体" charset="0"/>
                <a:cs typeface="宋体" charset="0"/>
              </a:rPr>
              <a:t>BiblePlaces.com</a:t>
            </a:r>
            <a:endParaRPr lang="en-US" altLang="ja-JP" dirty="0">
              <a:ea typeface="宋体" charset="0"/>
              <a:cs typeface="宋体" charset="0"/>
            </a:endParaRPr>
          </a:p>
          <a:p>
            <a:endParaRPr lang="en-US" dirty="0">
              <a:ea typeface="宋体" charset="0"/>
              <a:cs typeface="宋体"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steps have been added so people like me and you can descend into the lower level that Paul had to enter via the hole.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109</a:t>
            </a:fld>
            <a:endParaRPr lang="en-US"/>
          </a:p>
        </p:txBody>
      </p:sp>
    </p:spTree>
    <p:extLst>
      <p:ext uri="{BB962C8B-B14F-4D97-AF65-F5344CB8AC3E}">
        <p14:creationId xmlns:p14="http://schemas.microsoft.com/office/powerpoint/2010/main" val="40597450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told that he would die by crucifixion, Peter felt he was not worthy to die by the same means as Jesus. He requested to be crucified upside down, and the Romans obliged. The altar recalls this with an upside down cross.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110</a:t>
            </a:fld>
            <a:endParaRPr lang="en-US"/>
          </a:p>
        </p:txBody>
      </p:sp>
    </p:spTree>
    <p:extLst>
      <p:ext uri="{BB962C8B-B14F-4D97-AF65-F5344CB8AC3E}">
        <p14:creationId xmlns:p14="http://schemas.microsoft.com/office/powerpoint/2010/main" val="216585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calling for us is not to be innovative in the content of our message. Innovation of the gospel adds to and subtracts from it. Our calling is to HOLD onto it!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11</a:t>
            </a:fld>
            <a:endParaRPr lang="en-US"/>
          </a:p>
        </p:txBody>
      </p:sp>
    </p:spTree>
    <p:extLst>
      <p:ext uri="{BB962C8B-B14F-4D97-AF65-F5344CB8AC3E}">
        <p14:creationId xmlns:p14="http://schemas.microsoft.com/office/powerpoint/2010/main" val="41364038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8310709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endParaRPr lang="en-US" sz="3600" dirty="0">
              <a:effectLst/>
            </a:endParaRPr>
          </a:p>
        </p:txBody>
      </p:sp>
    </p:spTree>
    <p:extLst>
      <p:ext uri="{BB962C8B-B14F-4D97-AF65-F5344CB8AC3E}">
        <p14:creationId xmlns:p14="http://schemas.microsoft.com/office/powerpoint/2010/main" val="21901561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714599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660567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750283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40973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329498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30675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62C03-33A3-E04E-9395-7ED22A77D272}" type="slidenum">
              <a:rPr lang="en-US" sz="1200"/>
              <a:pPr/>
              <a:t>120</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06C50F-7414-3D4E-A481-F0F41F40F92C}" type="slidenum">
              <a:rPr lang="en-US" sz="1200"/>
              <a:pPr/>
              <a:t>121</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race is long, and most do not persevere in faithfulness. Most older Christians lose their spiritual edge. If this were not so, then we wouldn't have so many admonitions to persevere.</a:t>
            </a:r>
          </a:p>
        </p:txBody>
      </p:sp>
    </p:spTree>
    <p:extLst>
      <p:ext uri="{BB962C8B-B14F-4D97-AF65-F5344CB8AC3E}">
        <p14:creationId xmlns:p14="http://schemas.microsoft.com/office/powerpoint/2010/main" val="12832220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912795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81141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831199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06902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025F8D-19BF-0D4E-9C01-B110B290208A}" type="slidenum">
              <a:rPr lang="en-US" sz="1200"/>
              <a:pPr/>
              <a:t>137</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154861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16741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140</a:t>
            </a:fld>
            <a:endParaRPr lang="en-US" sz="1200">
              <a:solidFill>
                <a:srgbClr val="000000"/>
              </a:solidFill>
            </a:endParaRPr>
          </a:p>
        </p:txBody>
      </p:sp>
    </p:spTree>
    <p:extLst>
      <p:ext uri="{BB962C8B-B14F-4D97-AF65-F5344CB8AC3E}">
        <p14:creationId xmlns:p14="http://schemas.microsoft.com/office/powerpoint/2010/main" val="28304236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0C648-656D-A94A-98D2-B8318F56CEE6}" type="slidenum">
              <a:rPr lang="en-US" sz="1200"/>
              <a:pPr/>
              <a:t>141</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269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"Apostasy" literally means "a turning away by rejecting" something.</a:t>
            </a:r>
          </a:p>
          <a:p>
            <a:r>
              <a:rPr lang="en-US" dirty="0"/>
              <a:t>Sometimes this means that the person no longer claims to be a Christian, 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182878942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35915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895191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90A50-21AD-2F40-A3B2-173CD1AD18F9}" type="slidenum">
              <a:rPr lang="en-US" sz="1200"/>
              <a:pPr/>
              <a:t>146</a:t>
            </a:fld>
            <a:endParaRPr lang="en-US" sz="12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9FB4EE-E9F9-6E4F-B5FF-34448DCD3310}" type="slidenum">
              <a:rPr lang="en-US" sz="1200">
                <a:solidFill>
                  <a:srgbClr val="000000"/>
                </a:solidFill>
                <a:latin typeface="Calibri" charset="0"/>
              </a:rPr>
              <a:pPr/>
              <a:t>147</a:t>
            </a:fld>
            <a:endParaRPr lang="en-US" sz="1200">
              <a:solidFill>
                <a:srgbClr val="000000"/>
              </a:solidFill>
              <a:latin typeface="Calibri"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sz="1200" b="0" kern="1200" dirty="0">
                <a:solidFill>
                  <a:schemeClr val="tx1"/>
                </a:solidFill>
                <a:latin typeface="Arial" charset="0"/>
                <a:ea typeface="宋体" charset="-122"/>
                <a:cs typeface="宋体" charset="-122"/>
              </a:rPr>
              <a:t>Each of us should be like Timothy, learning from someone more mature than us, and also be a "Paul" to someone less mature, helping that person grow in Christ</a:t>
            </a:r>
            <a:r>
              <a:rPr lang="en-SG" sz="1200" b="0" kern="1200" dirty="0">
                <a:solidFill>
                  <a:schemeClr val="tx1"/>
                </a:solidFill>
                <a:latin typeface="Arial" charset="0"/>
                <a:ea typeface="宋体" charset="-122"/>
                <a:cs typeface="宋体" charset="-122"/>
              </a:rPr>
              <a:t>.</a:t>
            </a:r>
            <a:endParaRPr lang="en-US" b="0" dirty="0">
              <a:ea typeface="宋体" charset="-122"/>
            </a:endParaRPr>
          </a:p>
        </p:txBody>
      </p:sp>
      <p:sp>
        <p:nvSpPr>
          <p:cNvPr id="327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97B503-7B5F-3C43-A40F-9AE309E52354}" type="slidenum">
              <a:rPr lang="en-US" sz="1200">
                <a:solidFill>
                  <a:srgbClr val="000000"/>
                </a:solidFill>
                <a:latin typeface="Calibri" charset="0"/>
              </a:rPr>
              <a:pPr/>
              <a:t>148</a:t>
            </a:fld>
            <a:endParaRPr lang="en-US" sz="1200">
              <a:solidFill>
                <a:srgbClr val="000000"/>
              </a:solidFill>
              <a:latin typeface="Calibri"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280578"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3297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7AF8E9-297A-BE47-92E4-66E10A71FED9}" type="slidenum">
              <a:rPr lang="en-US" sz="1200">
                <a:solidFill>
                  <a:srgbClr val="000000"/>
                </a:solidFill>
              </a:rPr>
              <a:pPr/>
              <a:t>149</a:t>
            </a:fld>
            <a:endParaRPr lang="en-US" sz="1200">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317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3317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C4CC6-812B-2C42-BABD-6A5E3AFC0D61}" type="slidenum">
              <a:rPr lang="en-US" sz="1200">
                <a:solidFill>
                  <a:srgbClr val="000000"/>
                </a:solidFill>
              </a:rPr>
              <a:pPr/>
              <a:t>150</a:t>
            </a:fld>
            <a:endParaRPr lang="en-US" sz="1200">
              <a:solidFill>
                <a:srgbClr val="000000"/>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338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Ideally, the church is then composed of many LTG groups at different stages, growing to multiply more groups so that accountability remains intact in a small group for each person.  </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8DBF4E-8C86-A946-8613-02146ABA27D1}" type="slidenum">
              <a:rPr lang="en-US" sz="1200">
                <a:solidFill>
                  <a:srgbClr val="000000"/>
                </a:solidFill>
              </a:rPr>
              <a:pPr/>
              <a:t>151</a:t>
            </a:fld>
            <a:endParaRPr lang="en-US" sz="1200">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E7A7C6-8FA9-5940-8FCB-0FFEE12BC4A2}" type="slidenum">
              <a:rPr lang="en-US" sz="1200">
                <a:solidFill>
                  <a:srgbClr val="000000"/>
                </a:solidFill>
              </a:rPr>
              <a:pPr/>
              <a:t>152</a:t>
            </a:fld>
            <a:endParaRPr lang="en-US" sz="1200">
              <a:solidFill>
                <a:srgbClr val="000000"/>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4563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en-US" b="0" dirty="0"/>
              <a:t>Will you be walking with Jesus ten years from now? </a:t>
            </a:r>
          </a:p>
          <a:p>
            <a:r>
              <a:rPr lang="en-US" altLang="en-US" b="0" dirty="0"/>
              <a:t>What should you do now to make sure you are faithful then?</a:t>
            </a:r>
            <a:r>
              <a:rPr lang="en-SG" altLang="en-US" b="0" dirty="0"/>
              <a:t> </a:t>
            </a:r>
          </a:p>
          <a:p>
            <a:r>
              <a:rPr lang="en-US" altLang="en-US" b="0" dirty="0"/>
              <a:t>What can you do now to make sure you are following the Lord faithfully in the future?</a:t>
            </a:r>
            <a:r>
              <a:rPr lang="en-SG" altLang="en-US" b="0" dirty="0"/>
              <a:t> </a:t>
            </a:r>
            <a:endParaRPr lang="en-US" altLang="en-US" b="0" dirty="0">
              <a:ea typeface="MS PGothic" panose="020B0600070205080204" pitchFamily="34" charset="-128"/>
            </a:endParaRPr>
          </a:p>
        </p:txBody>
      </p:sp>
    </p:spTree>
    <p:extLst>
      <p:ext uri="{BB962C8B-B14F-4D97-AF65-F5344CB8AC3E}">
        <p14:creationId xmlns:p14="http://schemas.microsoft.com/office/powerpoint/2010/main" val="35778098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5CCA07-C026-814E-A70D-784245B0EE20}" type="slidenum">
              <a:rPr lang="en-US" sz="1200"/>
              <a:pPr/>
              <a:t>154</a:t>
            </a:fld>
            <a:endParaRPr lang="en-US" sz="1200"/>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974210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2268518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211444748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12313718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7569775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4097120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C7C46D-5B97-B74B-9C16-AB26D3C30A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6165084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361B31-FC26-CF4E-B531-E128A8407224}" type="slidenum">
              <a:rPr lang="en-US" sz="1200"/>
              <a:pPr/>
              <a:t>162</a:t>
            </a:fld>
            <a:endParaRPr lang="en-US" sz="1200"/>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6889A9-1AF7-F145-94F3-41B293C82EFC}" type="slidenum">
              <a:rPr lang="en-US" sz="1200"/>
              <a:pPr/>
              <a:t>163</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heresies take a long time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preceded smoother ones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p>
          <a:p>
            <a:pPr eaLnBrk="1" hangingPunct="1">
              <a:spcBef>
                <a:spcPct val="0"/>
              </a:spcBef>
            </a:pPr>
            <a:r>
              <a:rPr lang="en-US" b="0" u="none" dirty="0">
                <a:latin typeface="Arial" charset="0"/>
                <a:ea typeface="ＭＳ Ｐゴシック" charset="0"/>
              </a:rPr>
              <a:t>NS-17-Titus-30</a:t>
            </a:r>
          </a:p>
          <a:p>
            <a:pPr eaLnBrk="1" hangingPunct="1">
              <a:spcBef>
                <a:spcPct val="0"/>
              </a:spcBef>
            </a:pPr>
            <a:r>
              <a:rPr lang="en-US" b="0" u="none" dirty="0">
                <a:latin typeface="Arial" charset="0"/>
                <a:ea typeface="ＭＳ Ｐゴシック" charset="0"/>
              </a:rPr>
              <a:t>NS-16-2Timothy-15</a:t>
            </a:r>
            <a:endParaRPr lang="en-US" u="none" dirty="0"/>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C85D-E8D9-DA41-9CE0-E7F8DCB2059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147084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D08B7-C3A6-A94B-83C6-C5C5325EF56A}" type="slidenum">
              <a:rPr lang="en-US" sz="1200"/>
              <a:pPr/>
              <a:t>164</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3E052-7274-484D-B620-672F3C023857}" type="slidenum">
              <a:rPr lang="en-US" sz="1200"/>
              <a:pPr/>
              <a:t>165</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ED32F2-2283-3F4F-A053-DD07A9CD573A}" type="slidenum">
              <a:rPr lang="en-US" sz="1200"/>
              <a:pPr/>
              <a:t>166</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8E2DB-DB2A-314B-A73E-4F26B7AE09C7}" type="slidenum">
              <a:rPr lang="en-US" sz="1200"/>
              <a:pPr/>
              <a:t>167</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820728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83101A-B9E5-3E4F-AC9A-50962FE4FB03}" type="slidenum">
              <a:rPr lang="en-US" sz="1200"/>
              <a:pPr/>
              <a:t>169</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624565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DC8397-F93B-BA42-9CFA-2A33DAA2EECB}" type="slidenum">
              <a:rPr lang="en-US" sz="1200"/>
              <a:pPr/>
              <a:t>171</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66906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922C73-E32F-7C41-97AF-535C2285864F}"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follow</a:t>
            </a:r>
            <a:r>
              <a:rPr lang="en-US" sz="1200" kern="1200" dirty="0">
                <a:solidFill>
                  <a:schemeClr val="tx1"/>
                </a:solidFill>
                <a:effectLst/>
                <a:latin typeface="Arial" charset="0"/>
                <a:ea typeface="宋体" charset="-122"/>
                <a:cs typeface="宋体" charset="-122"/>
              </a:rPr>
              <a:t> what God says</a:t>
            </a:r>
            <a:r>
              <a:rPr lang="en-SG" sz="1200" dirty="0">
                <a:effectLst/>
              </a:rPr>
              <a:t> (1-2).</a:t>
            </a:r>
          </a:p>
          <a:p>
            <a:r>
              <a:rPr lang="en-US" sz="1200" kern="1200" dirty="0">
                <a:solidFill>
                  <a:schemeClr val="tx1"/>
                </a:solidFill>
                <a:effectLst/>
                <a:latin typeface="Arial" charset="0"/>
                <a:ea typeface="宋体" charset="-122"/>
                <a:cs typeface="宋体" charset="-122"/>
              </a:rPr>
              <a:t>Consistently </a:t>
            </a:r>
            <a:r>
              <a:rPr lang="en-US" sz="1200" i="1" kern="1200" dirty="0">
                <a:solidFill>
                  <a:schemeClr val="tx1"/>
                </a:solidFill>
                <a:effectLst/>
                <a:latin typeface="Arial" charset="0"/>
                <a:ea typeface="宋体" charset="-122"/>
                <a:cs typeface="宋体" charset="-122"/>
              </a:rPr>
              <a:t>tell others </a:t>
            </a:r>
            <a:r>
              <a:rPr lang="en-US" sz="1200" kern="1200" dirty="0">
                <a:solidFill>
                  <a:schemeClr val="tx1"/>
                </a:solidFill>
                <a:effectLst/>
                <a:latin typeface="Arial" charset="0"/>
                <a:ea typeface="宋体" charset="-122"/>
                <a:cs typeface="宋体" charset="-122"/>
              </a:rPr>
              <a:t>what God says</a:t>
            </a:r>
            <a:r>
              <a:rPr lang="en-SG" sz="1200" dirty="0">
                <a:effectLst/>
              </a:rPr>
              <a:t> (3-4).</a:t>
            </a:r>
            <a:endParaRPr lang="en-US" sz="1200" dirty="0">
              <a:cs typeface="ＭＳ Ｐゴシック" charset="0"/>
            </a:endParaRPr>
          </a:p>
        </p:txBody>
      </p:sp>
    </p:spTree>
    <p:extLst>
      <p:ext uri="{BB962C8B-B14F-4D97-AF65-F5344CB8AC3E}">
        <p14:creationId xmlns:p14="http://schemas.microsoft.com/office/powerpoint/2010/main" val="33046512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534508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160514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99BD737-58AC-E84B-85C5-63D1AF7357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sym typeface="Times New Roman Bold"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Times New Roman Bold" charset="0"/>
            </a:endParaRPr>
          </a:p>
        </p:txBody>
      </p:sp>
    </p:spTree>
    <p:extLst>
      <p:ext uri="{BB962C8B-B14F-4D97-AF65-F5344CB8AC3E}">
        <p14:creationId xmlns:p14="http://schemas.microsoft.com/office/powerpoint/2010/main" val="337101710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25344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097618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062457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077506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6210D9-1BAD-7D4A-9CD0-FAA662D479BF}"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35840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p>
          <a:p>
            <a:pPr>
              <a:defRPr/>
            </a:pPr>
            <a:endParaRPr lang="en-US" dirty="0"/>
          </a:p>
          <a:p>
            <a:pPr>
              <a:defRPr/>
            </a:pPr>
            <a:r>
              <a:rPr lang="en-US" dirty="0"/>
              <a:t>http://</a:t>
            </a:r>
            <a:r>
              <a:rPr lang="en-US" dirty="0" err="1"/>
              <a:t>therealsingapore.com</a:t>
            </a:r>
            <a:r>
              <a:rPr lang="en-US" dirty="0"/>
              <a:t>/content/op-ed-straits-times-different-under-god</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630585838"/>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4093602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 not turn away from following and advancing the Bible's teaching.</a:t>
            </a:r>
          </a:p>
        </p:txBody>
      </p:sp>
    </p:spTree>
    <p:extLst>
      <p:ext uri="{BB962C8B-B14F-4D97-AF65-F5344CB8AC3E}">
        <p14:creationId xmlns:p14="http://schemas.microsoft.com/office/powerpoint/2010/main" val="1253904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3129495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A8AD44-7D2E-4A4F-B362-E632DE728B91}"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228354" name="Rectangle 1026"/>
          <p:cNvSpPr>
            <a:spLocks noGrp="1" noRot="1" noChangeAspect="1" noChangeArrowheads="1"/>
          </p:cNvSpPr>
          <p:nvPr>
            <p:ph type="sldImg"/>
          </p:nvPr>
        </p:nvSpPr>
        <p:spPr>
          <a:solidFill>
            <a:srgbClr val="FFFFFF"/>
          </a:solidFill>
          <a:ln/>
        </p:spPr>
      </p:sp>
      <p:sp>
        <p:nvSpPr>
          <p:cNvPr id="2283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90B731-9D7C-344D-A6F3-E7DE355491A1}"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36045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t> </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250179273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443918-762F-4844-AD89-68942A7F7476}"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364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We are promised difficulty (3:1).</a:t>
            </a:r>
            <a:r>
              <a:rPr lang="en-SG" dirty="0"/>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FDB3C4-B0CE-4046-9480-EC0BDD206A84}" type="slidenum">
              <a:rPr lang="en-US" sz="1200">
                <a:solidFill>
                  <a:srgbClr val="000000"/>
                </a:solidFill>
              </a:rPr>
              <a:pPr/>
              <a:t>193</a:t>
            </a:fld>
            <a:endParaRPr lang="en-US" sz="1200">
              <a:solidFill>
                <a:srgbClr val="000000"/>
              </a:solidFill>
            </a:endParaRPr>
          </a:p>
        </p:txBody>
      </p:sp>
      <p:sp>
        <p:nvSpPr>
          <p:cNvPr id="366594"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defRPr/>
            </a:pPr>
            <a:r>
              <a:rPr lang="en-US" dirty="0">
                <a:latin typeface="+mn-lt"/>
                <a:ea typeface="+mn-ea"/>
                <a:cs typeface="+mn-cs"/>
              </a:rPr>
              <a:t>Many were falling away just before Paul</a:t>
            </a:r>
            <a:r>
              <a:rPr lang="fr-FR" dirty="0">
                <a:latin typeface="+mn-lt"/>
                <a:ea typeface="+mn-ea"/>
                <a:cs typeface="+mn-cs"/>
              </a:rPr>
              <a:t>'</a:t>
            </a:r>
            <a:r>
              <a:rPr lang="en-US" dirty="0">
                <a:latin typeface="+mn-lt"/>
                <a:ea typeface="+mn-ea"/>
                <a:cs typeface="+mn-cs"/>
              </a:rPr>
              <a:t>s death, he carefully chose his words in perhaps his last statements to Timothy in order to assure that Timothy himself would remain true to the faith until death.  Paul did this end by exhorting him to persevere in present hardships with godly character (2 Tim. 1–2).  This included several examples of faithfulness (1:3-18) as well as what perseverance looks like in his list of the characteristics of a faithful minister (2:1-26).</a:t>
            </a:r>
            <a:r>
              <a:rPr lang="en-SG" dirty="0"/>
              <a:t> </a:t>
            </a:r>
            <a:endParaRPr lang="en-US" dirty="0">
              <a:ea typeface="宋体" charset="0"/>
              <a:cs typeface="宋体"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DB2B6D-F20D-8549-820C-4DCCEA5CB382}"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368642" name="Rectangle 1026"/>
          <p:cNvSpPr>
            <a:spLocks noGrp="1" noRot="1" noChangeAspect="1" noChangeArrowheads="1"/>
          </p:cNvSpPr>
          <p:nvPr>
            <p:ph type="sldImg"/>
          </p:nvPr>
        </p:nvSpPr>
        <p:spPr>
          <a:solidFill>
            <a:srgbClr val="FFFFFF"/>
          </a:solidFill>
          <a:ln/>
        </p:spPr>
      </p:sp>
      <p:sp>
        <p:nvSpPr>
          <p:cNvPr id="368643"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When did the "last days" begin and are we in the "last days" today?</a:t>
            </a:r>
          </a:p>
          <a:p>
            <a:r>
              <a:rPr lang="en-US">
                <a:ea typeface="宋体" charset="0"/>
                <a:cs typeface="宋体" charset="0"/>
              </a:rPr>
              <a:t>This period began in the first century.  Paul noted in 1 Timothy 4:1 that apostasy would characterize the "last days," and Jude 18 applies this his own time in the first century.</a:t>
            </a:r>
          </a:p>
          <a:p>
            <a:r>
              <a:rPr lang="en-US">
                <a:ea typeface="宋体" charset="0"/>
                <a:cs typeface="宋体" charset="0"/>
              </a:rPr>
              <a:t>These "last days" then continue up to the present time and until Christ</a:t>
            </a:r>
            <a:r>
              <a:rPr lang="fr-FR">
                <a:ea typeface="宋体" charset="0"/>
                <a:cs typeface="宋体" charset="0"/>
              </a:rPr>
              <a:t>'</a:t>
            </a:r>
            <a:r>
              <a:rPr lang="en-US">
                <a:ea typeface="宋体" charset="0"/>
                <a:cs typeface="宋体" charset="0"/>
              </a:rPr>
              <a:t>s return.</a:t>
            </a:r>
          </a:p>
          <a:p>
            <a:endParaRPr lang="en-US">
              <a:ea typeface="宋体" charset="0"/>
              <a:cs typeface="宋体"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175D04-FEB7-FD41-9661-2C869751C524}"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370690" name="Rectangle 1026"/>
          <p:cNvSpPr>
            <a:spLocks noGrp="1" noRot="1" noChangeAspect="1" noChangeArrowheads="1"/>
          </p:cNvSpPr>
          <p:nvPr>
            <p:ph type="sldImg"/>
          </p:nvPr>
        </p:nvSpPr>
        <p:spPr>
          <a:solidFill>
            <a:srgbClr val="FFFFFF"/>
          </a:solidFill>
          <a:ln/>
        </p:spPr>
      </p:sp>
      <p:sp>
        <p:nvSpPr>
          <p:cNvPr id="37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2DF4E-C938-844A-860B-B278E69C7864}" type="slidenum">
              <a:rPr lang="en-US" sz="1200">
                <a:solidFill>
                  <a:srgbClr val="000000"/>
                </a:solidFill>
              </a:rPr>
              <a:pPr/>
              <a:t>196</a:t>
            </a:fld>
            <a:endParaRPr lang="en-US" sz="1200">
              <a:solidFill>
                <a:srgbClr val="000000"/>
              </a:solidFill>
            </a:endParaRPr>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ea typeface="宋体" charset="0"/>
                <a:cs typeface="宋体" charset="0"/>
              </a:rPr>
              <a:t>Paul lists 19 characteristics of secular people who actually do not appear so secular, as they have a religious nature about them.  It is a very sobering list.</a:t>
            </a:r>
          </a:p>
          <a:p>
            <a:pPr eaLnBrk="1" hangingPunct="1"/>
            <a:endParaRPr lang="en-US">
              <a:ea typeface="宋体" charset="0"/>
              <a:cs typeface="宋体" charset="0"/>
            </a:endParaRPr>
          </a:p>
          <a:p>
            <a:pPr eaLnBrk="1" hangingPunct="1"/>
            <a:r>
              <a:rPr lang="en-US">
                <a:ea typeface="宋体" charset="0"/>
                <a:cs typeface="宋体" charset="0"/>
              </a:rPr>
              <a:t>Verses 2-5 give 19 sad traits of people in general.</a:t>
            </a:r>
          </a:p>
          <a:p>
            <a:pPr eaLnBrk="1" hangingPunct="1"/>
            <a:r>
              <a:rPr lang="en-US">
                <a:ea typeface="宋体" charset="0"/>
                <a:cs typeface="宋体" charset="0"/>
              </a:rPr>
              <a:t>This is followed by the characteristics of religious leaders in verses 6-9.</a:t>
            </a:r>
          </a:p>
          <a:p>
            <a:pPr eaLnBrk="1" hangingPunct="1"/>
            <a:endParaRPr lang="en-US">
              <a:ea typeface="宋体" charset="0"/>
              <a:cs typeface="宋体" charset="0"/>
            </a:endParaRPr>
          </a:p>
          <a:p>
            <a:pPr eaLnBrk="1" hangingPunct="1"/>
            <a:r>
              <a:rPr lang="en-US">
                <a:ea typeface="宋体" charset="0"/>
                <a:cs typeface="宋体" charset="0"/>
              </a:rPr>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ea typeface="宋体" charset="0"/>
              <a:cs typeface="宋体"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D62B44-407D-614A-B5B8-63395D63B714}"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Arial" panose="020B0604020202020204" pitchFamily="34" charset="0"/>
                <a:ea typeface="+mn-ea"/>
                <a:cs typeface="Arial" panose="020B0604020202020204" pitchFamily="34" charset="0"/>
              </a:rPr>
              <a:t>What should we do with such people?  Should we confront them?  Should we debate them?  No.  Paul says to…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endParaRPr lang="en-US" altLang="en-US" b="0" dirty="0"/>
          </a:p>
          <a:p>
            <a:r>
              <a:rPr lang="en-US" altLang="en-US" b="0" dirty="0"/>
              <a:t>_________________</a:t>
            </a:r>
          </a:p>
          <a:p>
            <a:r>
              <a:rPr lang="en-US" altLang="en-US" b="0" dirty="0"/>
              <a:t>NS-16-2Timothy-18, 248, 268</a:t>
            </a:r>
            <a:endParaRPr lang="ar-JO" altLang="en-US" b="0" dirty="0"/>
          </a:p>
          <a:p>
            <a:endParaRPr lang="en-US" dirty="0"/>
          </a:p>
        </p:txBody>
      </p:sp>
    </p:spTree>
    <p:extLst>
      <p:ext uri="{BB962C8B-B14F-4D97-AF65-F5344CB8AC3E}">
        <p14:creationId xmlns:p14="http://schemas.microsoft.com/office/powerpoint/2010/main" val="262958880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2EEF22-127E-A845-803A-E40F0118820D}"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376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03FE63-5B22-7740-9539-F6F1B3FC535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378882" name="Rectangle 1026"/>
          <p:cNvSpPr>
            <a:spLocks noGrp="1" noRot="1" noChangeAspect="1" noChangeArrowheads="1"/>
          </p:cNvSpPr>
          <p:nvPr>
            <p:ph type="sldImg"/>
          </p:nvPr>
        </p:nvSpPr>
        <p:spPr>
          <a:solidFill>
            <a:srgbClr val="FFFFFF"/>
          </a:solidFill>
          <a:ln/>
        </p:spPr>
      </p:sp>
      <p:sp>
        <p:nvSpPr>
          <p:cNvPr id="378883"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But how could Timothy avoid godless people when they were all around him (5b)?  "No doubt Paul had in mind here Timothy</a:t>
            </a:r>
            <a:r>
              <a:rPr lang="fr-FR">
                <a:latin typeface="Calibri" charset="0"/>
                <a:ea typeface="宋体" charset="0"/>
                <a:cs typeface="宋体" charset="0"/>
              </a:rPr>
              <a:t>'</a:t>
            </a:r>
            <a:r>
              <a:rPr lang="en-US">
                <a:latin typeface="Calibri" charset="0"/>
                <a:ea typeface="宋体" charset="0"/>
                <a:cs typeface="宋体" charset="0"/>
              </a:rPr>
              <a:t>s official associations, since he had already instructed Timothy to be kind to everyone (cf. 2 Tim. 2:24)" (BKC)</a:t>
            </a:r>
            <a:r>
              <a:rPr lang="en-US">
                <a:ea typeface="宋体" charset="0"/>
                <a:cs typeface="宋体" charset="0"/>
              </a:rPr>
              <a:t> </a:t>
            </a:r>
          </a:p>
          <a:p>
            <a:endParaRPr lang="en-US">
              <a:ea typeface="ＭＳ Ｐゴシック" charset="0"/>
              <a:cs typeface="ＭＳ Ｐゴシック" charset="0"/>
            </a:endParaRPr>
          </a:p>
          <a:p>
            <a:pPr eaLnBrk="1" hangingPunct="1">
              <a:spcBef>
                <a:spcPct val="0"/>
              </a:spcBef>
            </a:pPr>
            <a:r>
              <a:rPr lang="en-US">
                <a:latin typeface="Calibri" charset="0"/>
                <a:ea typeface="宋体" charset="0"/>
                <a:cs typeface="宋体" charset="0"/>
              </a:rPr>
              <a:t>(But why should we avoid associations with such heretical leaders?  It is because…)</a:t>
            </a:r>
          </a:p>
          <a:p>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F587F4-2C78-194F-ACD7-9F76C111A9E6}"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380930" name="Rectangle 1026"/>
          <p:cNvSpPr>
            <a:spLocks noGrp="1" noRot="1" noChangeAspect="1" noChangeArrowheads="1"/>
          </p:cNvSpPr>
          <p:nvPr>
            <p:ph type="sldImg"/>
          </p:nvPr>
        </p:nvSpPr>
        <p:spPr>
          <a:solidFill>
            <a:srgbClr val="FFFFFF"/>
          </a:solidFill>
          <a:ln/>
        </p:spPr>
      </p:sp>
      <p:sp>
        <p:nvSpPr>
          <p:cNvPr id="380931"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Heretics are doomed despite their popularity (3:6-9).</a:t>
            </a:r>
          </a:p>
          <a:p>
            <a:r>
              <a:rPr lang="en-US">
                <a:ea typeface="宋体" charset="0"/>
                <a:cs typeface="宋体" charset="0"/>
              </a:rPr>
              <a:t>Gullible women loved the latest heresy (3:6-7).</a:t>
            </a:r>
          </a:p>
          <a:p>
            <a:endParaRPr lang="en-US">
              <a:ea typeface="宋体" charset="0"/>
              <a:cs typeface="宋体" charset="0"/>
            </a:endParaRPr>
          </a:p>
          <a:p>
            <a:pPr eaLnBrk="1" hangingPunct="1">
              <a:spcBef>
                <a:spcPct val="0"/>
              </a:spcBef>
            </a:pPr>
            <a:r>
              <a:rPr lang="en-US">
                <a:latin typeface="Calibri" charset="0"/>
                <a:ea typeface="宋体" charset="0"/>
                <a:cs typeface="宋体" charset="0"/>
              </a:rPr>
              <a:t>(Why is it a waste of time listening to heretics?)</a:t>
            </a:r>
          </a:p>
          <a:p>
            <a:endParaRPr lang="en-US">
              <a:ea typeface="宋体" charset="0"/>
              <a:cs typeface="宋体"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CAE359-54AD-2447-9EDB-C838760CB17D}"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382978" name="Rectangle 1026"/>
          <p:cNvSpPr>
            <a:spLocks noGrp="1" noRot="1" noChangeAspect="1" noChangeArrowheads="1"/>
          </p:cNvSpPr>
          <p:nvPr>
            <p:ph type="sldImg"/>
          </p:nvPr>
        </p:nvSpPr>
        <p:spPr>
          <a:solidFill>
            <a:srgbClr val="FFFFFF"/>
          </a:solidFill>
          <a:ln/>
        </p:spPr>
      </p:sp>
      <p:sp>
        <p:nvSpPr>
          <p:cNvPr id="382979"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宋体" charset="0"/>
                <a:cs typeface="宋体" charset="0"/>
              </a:rPr>
              <a:t>Godless teachers are doomed due to their depraved minds that reject truth (3:8-9). </a:t>
            </a:r>
          </a:p>
          <a:p>
            <a:endParaRPr lang="en-US">
              <a:latin typeface="Calibri" charset="0"/>
              <a:ea typeface="宋体" charset="0"/>
              <a:cs typeface="宋体" charset="0"/>
            </a:endParaRPr>
          </a:p>
          <a:p>
            <a:r>
              <a:rPr lang="en-US">
                <a:latin typeface="Calibri" charset="0"/>
                <a:ea typeface="宋体" charset="0"/>
                <a:cs typeface="宋体" charset="0"/>
              </a:rPr>
              <a:t>"The reference to Jannes and Jambres and their opposition to Moses draws not on the Old Testament but on a widespread Jewish legend about two of Pharaoh</a:t>
            </a:r>
            <a:r>
              <a:rPr lang="fr-FR">
                <a:latin typeface="Calibri" charset="0"/>
                <a:ea typeface="宋体" charset="0"/>
                <a:cs typeface="宋体" charset="0"/>
              </a:rPr>
              <a:t>'</a:t>
            </a:r>
            <a:r>
              <a:rPr lang="en-US">
                <a:latin typeface="Calibri" charset="0"/>
                <a:ea typeface="宋体" charset="0"/>
                <a:cs typeface="宋体" charset="0"/>
              </a:rPr>
              <a:t>s magicians who competed against Moses and lost (cf. Ex. 7:11; 9:11). The comparison between the false teachers and the Egyptians, and implicitly therefore Timothy and Moses, must have encouraged the young minister" (BKC).</a:t>
            </a:r>
            <a:r>
              <a:rPr lang="en-US">
                <a:ea typeface="宋体" charset="0"/>
                <a:cs typeface="宋体" charset="0"/>
              </a:rPr>
              <a:t> </a:t>
            </a:r>
          </a:p>
          <a:p>
            <a:endParaRPr lang="en-US">
              <a:ea typeface="宋体" charset="0"/>
              <a:cs typeface="宋体" charset="0"/>
            </a:endParaRPr>
          </a:p>
          <a:p>
            <a:r>
              <a:rPr lang="en-US">
                <a:ea typeface="宋体" charset="0"/>
                <a:cs typeface="宋体" charset="0"/>
              </a:rPr>
              <a:t>————————</a:t>
            </a:r>
          </a:p>
          <a:p>
            <a:pPr eaLnBrk="1" hangingPunct="1">
              <a:spcBef>
                <a:spcPct val="0"/>
              </a:spcBef>
            </a:pPr>
            <a:r>
              <a:rPr lang="en-US" b="1">
                <a:ea typeface="宋体" charset="0"/>
                <a:cs typeface="宋体" charset="0"/>
              </a:rPr>
              <a:t>Common Core State Standards in Mathematics, Grades 3–8</a:t>
            </a:r>
          </a:p>
          <a:p>
            <a:r>
              <a:rPr lang="en-US">
                <a:ea typeface="宋体" charset="0"/>
                <a:cs typeface="宋体" charset="0"/>
              </a:rPr>
              <a:t>In this timely and practical course, Dr. Kanold and Dr. Briars explain both the whys and the how-tos for implementing the CCSS</a:t>
            </a:r>
          </a:p>
          <a:p>
            <a:r>
              <a:rPr lang="en-US">
                <a:ea typeface="宋体" charset="0"/>
                <a:cs typeface="宋体" charset="0"/>
              </a:rPr>
              <a:t>http://www.solution-tree.com/authors/tim-kanold/ccss-math-3-8-online-course.html</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5FA396-33FF-ED4E-801D-86FDC53CA00C}"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385026" name="Rectangle 1026"/>
          <p:cNvSpPr>
            <a:spLocks noGrp="1" noRot="1" noChangeAspect="1" noChangeArrowheads="1"/>
          </p:cNvSpPr>
          <p:nvPr>
            <p:ph type="sldImg"/>
          </p:nvPr>
        </p:nvSpPr>
        <p:spPr>
          <a:solidFill>
            <a:srgbClr val="FFFFFF"/>
          </a:solidFill>
          <a:ln/>
        </p:spPr>
      </p:sp>
      <p:sp>
        <p:nvSpPr>
          <p:cNvPr id="3850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宋体" charset="0"/>
              <a:cs typeface="宋体"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833531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87A2DB-8552-D94C-9ECB-58A419489FA5}"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82581-A076-DE46-8A5A-4FFA63498EED}"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391170" name="Rectangle 1026"/>
          <p:cNvSpPr>
            <a:spLocks noGrp="1" noRot="1" noChangeAspect="1" noChangeArrowheads="1"/>
          </p:cNvSpPr>
          <p:nvPr>
            <p:ph type="sldImg"/>
          </p:nvPr>
        </p:nvSpPr>
        <p:spPr>
          <a:solidFill>
            <a:srgbClr val="FFFFFF"/>
          </a:solidFill>
          <a:ln/>
        </p:spPr>
      </p:sp>
      <p:sp>
        <p:nvSpPr>
          <p:cNvPr id="3911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259C0-8EA8-1E48-85BC-7208E149D414}"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393218" name="Rectangle 1026"/>
          <p:cNvSpPr>
            <a:spLocks noGrp="1" noRot="1" noChangeAspect="1" noChangeArrowheads="1"/>
          </p:cNvSpPr>
          <p:nvPr>
            <p:ph type="sldImg"/>
          </p:nvPr>
        </p:nvSpPr>
        <p:spPr>
          <a:solidFill>
            <a:srgbClr val="FFFFFF"/>
          </a:solidFill>
          <a:ln/>
        </p:spPr>
      </p:sp>
      <p:sp>
        <p:nvSpPr>
          <p:cNvPr id="39321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宋体" charset="0"/>
                <a:cs typeface="宋体" charset="0"/>
              </a:rPr>
              <a:t>Follow Paul</a:t>
            </a:r>
            <a:r>
              <a:rPr lang="fr-FR" dirty="0">
                <a:latin typeface="Calibri" charset="0"/>
                <a:ea typeface="宋体" charset="0"/>
                <a:cs typeface="宋体" charset="0"/>
              </a:rPr>
              <a:t>'</a:t>
            </a:r>
            <a:r>
              <a:rPr lang="en-US" dirty="0">
                <a:latin typeface="Calibri" charset="0"/>
                <a:ea typeface="宋体" charset="0"/>
                <a:cs typeface="宋体" charset="0"/>
              </a:rPr>
              <a:t>s example in suffering (3:10-11).</a:t>
            </a:r>
            <a:r>
              <a:rPr lang="en-US" dirty="0">
                <a:ea typeface="宋体" charset="0"/>
                <a:cs typeface="宋体" charset="0"/>
              </a:rPr>
              <a:t> </a:t>
            </a:r>
          </a:p>
          <a:p>
            <a:pPr marL="0" lvl="3" eaLnBrk="1" hangingPunct="1">
              <a:spcBef>
                <a:spcPct val="0"/>
              </a:spcBef>
            </a:pPr>
            <a:r>
              <a:rPr lang="en-US" dirty="0">
                <a:ea typeface="宋体" charset="0"/>
                <a:cs typeface="宋体" charset="0"/>
              </a:rPr>
              <a:t>We often say, "Don</a:t>
            </a:r>
            <a:r>
              <a:rPr lang="fr-FR" dirty="0">
                <a:ea typeface="宋体" charset="0"/>
                <a:cs typeface="宋体" charset="0"/>
              </a:rPr>
              <a:t>'</a:t>
            </a:r>
            <a:r>
              <a:rPr lang="en-US" dirty="0">
                <a:ea typeface="宋体" charset="0"/>
                <a:cs typeface="宋体" charset="0"/>
              </a:rPr>
              <a:t>t follow me.  Follow Christ."  That sounds humble, but people need to see contemporary examples of Jesus.</a:t>
            </a:r>
          </a:p>
          <a:p>
            <a:pPr marL="0" lvl="3" eaLnBrk="1" hangingPunct="1">
              <a:spcBef>
                <a:spcPct val="0"/>
              </a:spcBef>
            </a:pPr>
            <a:r>
              <a:rPr lang="en-US" dirty="0">
                <a:ea typeface="宋体" charset="0"/>
                <a:cs typeface="宋体" charset="0"/>
              </a:rPr>
              <a:t>Paul said to follow Christ, but he also encouraged his readers to follow him.  "Follow me, as I follow Christ" (Eph. 5:1)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C3D510-0CD4-4C4A-9967-8D49B4E504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宋体" charset="0"/>
                <a:cs typeface="宋体" charset="0"/>
              </a:rPr>
              <a:t>"You are what you eat," we are told concerning our physical bodies.</a:t>
            </a:r>
          </a:p>
          <a:p>
            <a:r>
              <a:rPr lang="en-US" dirty="0">
                <a:ea typeface="宋体" charset="0"/>
                <a:cs typeface="宋体" charset="0"/>
              </a:rPr>
              <a:t>The same is true of what our minds consume:</a:t>
            </a:r>
          </a:p>
          <a:p>
            <a:r>
              <a:rPr lang="en-US" dirty="0">
                <a:ea typeface="宋体" charset="0"/>
                <a:cs typeface="宋体" charset="0"/>
              </a:rPr>
              <a:t>"You are what you see" is also true. </a:t>
            </a:r>
          </a:p>
          <a:p>
            <a:endParaRPr lang="en-US" dirty="0">
              <a:ea typeface="宋体" charset="0"/>
              <a:cs typeface="宋体" charset="0"/>
            </a:endParaRPr>
          </a:p>
          <a:p>
            <a:r>
              <a:rPr lang="en-US" b="1" dirty="0">
                <a:ea typeface="宋体" charset="0"/>
                <a:cs typeface="宋体" charset="0"/>
              </a:rPr>
              <a:t>Habits become character and character becomes destiny.</a:t>
            </a:r>
          </a:p>
          <a:p>
            <a:r>
              <a:rPr lang="en-US" dirty="0">
                <a:ea typeface="宋体" charset="0"/>
                <a:cs typeface="宋体" charset="0"/>
              </a:rPr>
              <a:t>This old adage teaches that s</a:t>
            </a:r>
            <a:r>
              <a:rPr lang="en-US" sz="1200" b="0" u="none" strike="noStrike" kern="1200" dirty="0">
                <a:solidFill>
                  <a:schemeClr val="tx1"/>
                </a:solidFill>
                <a:effectLst/>
                <a:latin typeface="Arial" charset="0"/>
                <a:ea typeface="宋体" charset="-122"/>
                <a:cs typeface="宋体" charset="-122"/>
              </a:rPr>
              <a:t>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p>
          <a:p>
            <a:endParaRPr lang="en-US" sz="1200" b="0" u="none" strike="noStrike" kern="1200" dirty="0">
              <a:solidFill>
                <a:schemeClr val="tx1"/>
              </a:solidFill>
              <a:effectLst/>
              <a:latin typeface="Arial" charset="0"/>
              <a:ea typeface="宋体" charset="-122"/>
              <a:cs typeface="宋体" charset="0"/>
            </a:endParaRPr>
          </a:p>
          <a:p>
            <a:r>
              <a:rPr lang="en-US" sz="1200" b="0" u="none" strike="noStrike" kern="1200" dirty="0">
                <a:solidFill>
                  <a:schemeClr val="tx1"/>
                </a:solidFill>
                <a:effectLst/>
                <a:latin typeface="Arial" charset="0"/>
                <a:ea typeface="宋体" charset="-122"/>
                <a:cs typeface="宋体" charset="-122"/>
              </a:rPr>
              <a:t>This phrase highlights that small,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r>
              <a:rPr lang="en-US" sz="1200" b="0" u="none" strike="noStrike" kern="1200" dirty="0">
                <a:solidFill>
                  <a:schemeClr val="tx1"/>
                </a:solidFill>
                <a:effectLst/>
                <a:latin typeface="Arial" charset="0"/>
                <a:ea typeface="宋体" charset="-122"/>
                <a:cs typeface="宋体" charset="-122"/>
                <a:hlinkClick r:id="rId3"/>
              </a:rPr>
              <a:t>1</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4"/>
              </a:rPr>
              <a:t>2</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5"/>
              </a:rPr>
              <a:t>3</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6"/>
              </a:rPr>
              <a:t>4</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7"/>
              </a:rPr>
              <a:t>5</a:t>
            </a:r>
            <a:r>
              <a:rPr lang="en-US" sz="1200" b="0" u="none" strike="noStrike" kern="1200" dirty="0">
                <a:solidFill>
                  <a:schemeClr val="tx1"/>
                </a:solidFill>
                <a:effectLst/>
                <a:latin typeface="Arial" charset="0"/>
                <a:ea typeface="宋体" charset="-122"/>
                <a:cs typeface="宋体" charset="-122"/>
              </a:rPr>
              <a:t>]</a:t>
            </a: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endParaRPr lang="en-US" dirty="0">
              <a:ea typeface="宋体" charset="0"/>
              <a:cs typeface="宋体" charset="0"/>
            </a:endParaRPr>
          </a:p>
          <a:p>
            <a:endParaRPr lang="en-US" dirty="0">
              <a:ea typeface="宋体" charset="0"/>
              <a:cs typeface="宋体" charset="0"/>
            </a:endParaRPr>
          </a:p>
          <a:p>
            <a:r>
              <a:rPr lang="en-US" dirty="0"/>
              <a:t>Ralph Waldo Emerson said, “</a:t>
            </a:r>
            <a:r>
              <a:rPr lang="en-US" b="1" dirty="0"/>
              <a:t>Sow a habit, and you reap a character; sow a character, and you reap a destiny.”</a:t>
            </a:r>
            <a:r>
              <a:rPr lang="en-US" dirty="0"/>
              <a:t> So too, inner peace and happiness are the outcome of the mental habits we practice. Yet our modern world constantly pulls us into habits that do the opposite—scrolling, overworking, comparing, reacting.</a:t>
            </a:r>
          </a:p>
          <a:p>
            <a:r>
              <a:rPr lang="en-US" altLang="en-US" b="0" dirty="0"/>
              <a:t>_________________</a:t>
            </a:r>
          </a:p>
          <a:p>
            <a:r>
              <a:rPr lang="en-US" altLang="en-US" b="0" dirty="0"/>
              <a:t>NS-16-2Timothy-19, 271</a:t>
            </a:r>
            <a:endParaRPr lang="ar-JO" altLang="en-US" b="0" dirty="0"/>
          </a:p>
          <a:p>
            <a:endParaRPr lang="en-US" dirty="0">
              <a:ea typeface="宋体" charset="0"/>
              <a:cs typeface="宋体" charset="0"/>
            </a:endParaRPr>
          </a:p>
        </p:txBody>
      </p:sp>
    </p:spTree>
    <p:extLst>
      <p:ext uri="{BB962C8B-B14F-4D97-AF65-F5344CB8AC3E}">
        <p14:creationId xmlns:p14="http://schemas.microsoft.com/office/powerpoint/2010/main" val="156604982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EDB25-3B1B-7C45-8C43-A5A36339AD9E}"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395266" name="Rectangle 1026"/>
          <p:cNvSpPr>
            <a:spLocks noGrp="1" noRot="1" noChangeAspect="1" noChangeArrowheads="1"/>
          </p:cNvSpPr>
          <p:nvPr>
            <p:ph type="sldImg"/>
          </p:nvPr>
        </p:nvSpPr>
        <p:spPr>
          <a:solidFill>
            <a:srgbClr val="FFFFFF"/>
          </a:solidFill>
          <a:ln/>
        </p:spPr>
      </p:sp>
      <p:sp>
        <p:nvSpPr>
          <p:cNvPr id="395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C543E8-C961-0345-8F28-A92977C7AD78}"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397314" name="Rectangle 1026"/>
          <p:cNvSpPr>
            <a:spLocks noGrp="1" noRot="1" noChangeAspect="1" noChangeArrowheads="1"/>
          </p:cNvSpPr>
          <p:nvPr>
            <p:ph type="sldImg"/>
          </p:nvPr>
        </p:nvSpPr>
        <p:spPr>
          <a:solidFill>
            <a:srgbClr val="FFFFFF"/>
          </a:solidFill>
          <a:ln/>
        </p:spPr>
      </p:sp>
      <p:sp>
        <p:nvSpPr>
          <p:cNvPr id="397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宋体" charset="0"/>
              <a:cs typeface="宋体"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CC9D2D-BB6C-5E4C-B547-D319DB442836}"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39936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218353-EFB7-0640-92E6-44921FF62D08}"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40141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4D190-32D6-DA48-B78A-BD0C1546E215}"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403458" name="Rectangle 1026"/>
          <p:cNvSpPr>
            <a:spLocks noGrp="1" noRot="1" noChangeAspect="1" noChangeArrowheads="1"/>
          </p:cNvSpPr>
          <p:nvPr>
            <p:ph type="sldImg"/>
          </p:nvPr>
        </p:nvSpPr>
        <p:spPr>
          <a:solidFill>
            <a:srgbClr val="FFFFFF"/>
          </a:solidFill>
          <a:ln/>
        </p:spPr>
      </p:sp>
      <p:sp>
        <p:nvSpPr>
          <p:cNvPr id="403459" name="Rectangle 1027"/>
          <p:cNvSpPr>
            <a:spLocks noGrp="1" noChangeArrowheads="1"/>
          </p:cNvSpPr>
          <p:nvPr>
            <p:ph type="body" idx="1"/>
          </p:nvPr>
        </p:nvSpPr>
        <p:spPr>
          <a:solidFill>
            <a:srgbClr val="FFFFFF"/>
          </a:solidFill>
          <a:ln>
            <a:solidFill>
              <a:srgbClr val="000000"/>
            </a:solidFill>
          </a:ln>
        </p:spPr>
        <p:txBody>
          <a:bodyPr/>
          <a:lstStyle/>
          <a:p>
            <a:r>
              <a:rPr lang="en-US">
                <a:ea typeface="宋体" charset="0"/>
                <a:cs typeface="宋体" charset="0"/>
              </a:rPr>
              <a:t>Here is why we need godly examples: the ungodly ones are sure to increase.</a:t>
            </a:r>
          </a:p>
          <a:p>
            <a:r>
              <a:rPr lang="en-US">
                <a:ea typeface="宋体" charset="0"/>
                <a:cs typeface="宋体" charset="0"/>
              </a:rPr>
              <a:t>The very deceptive part is that when a person is deceived, he doesn</a:t>
            </a:r>
            <a:r>
              <a:rPr lang="fr-FR">
                <a:ea typeface="宋体" charset="0"/>
                <a:cs typeface="宋体" charset="0"/>
              </a:rPr>
              <a:t>'</a:t>
            </a:r>
            <a:r>
              <a:rPr lang="en-US">
                <a:ea typeface="宋体" charset="0"/>
                <a:cs typeface="宋体" charset="0"/>
              </a:rPr>
              <a:t>t even know it.  That is why he is deceived!  Are you?</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0DDD12-1BC5-5145-A725-6C520199D833}"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4055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can we accept truth instead of lies?  </a:t>
            </a:r>
            <a:endParaRPr lang="en-US" dirty="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0C653B-1E28-864B-A65A-72896C36DE00}"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4075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Godly examples can help, but there must be an absolute standard, so Paul also says to…</a:t>
            </a:r>
            <a:r>
              <a:rPr lang="en-SG" dirty="0"/>
              <a:t> </a:t>
            </a:r>
            <a:endParaRPr lang="en-US" dirty="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6F82A-5119-2F41-AC16-40879318B46C}"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409602" name="Rectangle 1026"/>
          <p:cNvSpPr>
            <a:spLocks noGrp="1" noRot="1" noChangeAspect="1" noChangeArrowheads="1"/>
          </p:cNvSpPr>
          <p:nvPr>
            <p:ph type="sldImg"/>
          </p:nvPr>
        </p:nvSpPr>
        <p:spPr>
          <a:solidFill>
            <a:srgbClr val="FFFFFF"/>
          </a:solidFill>
          <a:ln/>
        </p:spPr>
      </p:sp>
      <p:sp>
        <p:nvSpPr>
          <p:cNvPr id="4096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C93C79-3B67-CC45-BF72-4143ACC98A19}" type="slidenum">
              <a:rPr lang="en-GB" sz="1200">
                <a:solidFill>
                  <a:srgbClr val="FFFFFF"/>
                </a:solidFill>
                <a:latin typeface="Comic Sans MS" charset="0"/>
              </a:rPr>
              <a:pPr/>
              <a:t>223</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	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	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02A565-EEBB-284D-A069-0220BDD5AFC5}"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Doctrine is not merely theology; it is the RIGHT theology, or the truth that sustains us in our battle. This is simply because our war is against error, so the right way to combat heresy is with truth.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12DC21-C76D-7F46-82D9-1AEBFEBDB174}"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23040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t> </a:t>
            </a:r>
            <a:endParaRPr lang="en-US" dirty="0">
              <a:cs typeface="ＭＳ Ｐゴシック" charset="0"/>
            </a:endParaRPr>
          </a:p>
        </p:txBody>
      </p:sp>
    </p:spTree>
    <p:extLst>
      <p:ext uri="{BB962C8B-B14F-4D97-AF65-F5344CB8AC3E}">
        <p14:creationId xmlns:p14="http://schemas.microsoft.com/office/powerpoint/2010/main" val="29759418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38EF15-F374-E544-9518-A8D08D720C09}"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4157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t> </a:t>
            </a:r>
          </a:p>
          <a:p>
            <a:pPr>
              <a:defRPr/>
            </a:pPr>
            <a:r>
              <a:rPr lang="en-SG" dirty="0"/>
              <a:t>True wisdom focuses on what</a:t>
            </a:r>
            <a:r>
              <a:rPr lang="fr-FR" dirty="0"/>
              <a:t>'</a:t>
            </a:r>
            <a:r>
              <a:rPr lang="en-SG" dirty="0"/>
              <a:t>s most important.</a:t>
            </a:r>
          </a:p>
          <a:p>
            <a:pPr>
              <a:defRPr/>
            </a:pPr>
            <a:r>
              <a:rPr lang="en-SG" dirty="0"/>
              <a:t>Since the Scripture is genuine wisdom, it helps us trust in the only source of salvation—Christ Jesus.</a:t>
            </a:r>
          </a:p>
          <a:p>
            <a:pPr>
              <a:defRPr/>
            </a:pPr>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8B5D33-1B22-B641-80B7-2B8DDA2D002A}"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41779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t> </a:t>
            </a:r>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996057-88F4-9043-AB87-3DB5B37AAF36}" type="slidenum">
              <a:rPr lang="en-GB" sz="1200">
                <a:solidFill>
                  <a:srgbClr val="FFFFFF"/>
                </a:solidFill>
                <a:latin typeface="Comic Sans MS" charset="0"/>
              </a:rPr>
              <a:pPr/>
              <a:t>227</a:t>
            </a:fld>
            <a:endParaRPr lang="en-GB" sz="1200">
              <a:solidFill>
                <a:srgbClr val="FFFFFF"/>
              </a:solidFill>
              <a:latin typeface="Comic Sans MS" charset="0"/>
            </a:endParaRPr>
          </a:p>
        </p:txBody>
      </p:sp>
      <p:sp>
        <p:nvSpPr>
          <p:cNvPr id="41984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Greek word for "inspiration" literally means "God-breathed."</a:t>
            </a:r>
            <a:r>
              <a:rPr lang="en-SG" dirty="0"/>
              <a:t> </a:t>
            </a:r>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C0E846-7515-584E-B841-82ECE0D26D64}" type="slidenum">
              <a:rPr lang="en-GB" sz="1200">
                <a:solidFill>
                  <a:srgbClr val="FFFFFF"/>
                </a:solidFill>
                <a:latin typeface="Comic Sans MS" charset="0"/>
              </a:rPr>
              <a:pPr/>
              <a:t>228</a:t>
            </a:fld>
            <a:endParaRPr lang="en-GB" sz="1200">
              <a:solidFill>
                <a:srgbClr val="FFFFFF"/>
              </a:solidFill>
              <a:latin typeface="Comic Sans MS" charset="0"/>
            </a:endParaRPr>
          </a:p>
        </p:txBody>
      </p:sp>
      <p:sp>
        <p:nvSpPr>
          <p:cNvPr id="4218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775D09-8925-184B-A475-79BE4AAC26C7}" type="slidenum">
              <a:rPr lang="en-US" sz="1200">
                <a:solidFill>
                  <a:srgbClr val="000000"/>
                </a:solidFill>
              </a:rPr>
              <a:pPr/>
              <a:t>229</a:t>
            </a:fld>
            <a:endParaRPr lang="en-US" sz="1200">
              <a:solidFill>
                <a:srgbClr val="000000"/>
              </a:solidFill>
            </a:endParaRPr>
          </a:p>
        </p:txBody>
      </p:sp>
      <p:sp>
        <p:nvSpPr>
          <p:cNvPr id="423938" name="Rectangle 2"/>
          <p:cNvSpPr>
            <a:spLocks noGrp="1" noRot="1" noChangeAspect="1" noChangeArrowheads="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C2CC06-20B2-AF4C-B7DC-54BD53C59E1D}" type="slidenum">
              <a:rPr lang="en-US" sz="1200">
                <a:solidFill>
                  <a:srgbClr val="000000"/>
                </a:solidFill>
              </a:rPr>
              <a:pPr/>
              <a:t>230</a:t>
            </a:fld>
            <a:endParaRPr lang="en-US" sz="1200">
              <a:solidFill>
                <a:srgbClr val="000000"/>
              </a:solidFill>
            </a:endParaRPr>
          </a:p>
        </p:txBody>
      </p:sp>
      <p:sp>
        <p:nvSpPr>
          <p:cNvPr id="425986"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read sequentially through the Bible, you will have the divine balance in these four areas:</a:t>
            </a:r>
          </a:p>
          <a:p>
            <a:pPr marL="228600" indent="-228600">
              <a:buFontTx/>
              <a:buAutoNum type="arabicPeriod"/>
              <a:defRPr/>
            </a:pPr>
            <a:r>
              <a:rPr lang="en-US" dirty="0">
                <a:cs typeface="ＭＳ Ｐゴシック" charset="0"/>
              </a:rPr>
              <a:t>Teaching tells people how to walk God</a:t>
            </a:r>
            <a:r>
              <a:rPr lang="fr-FR" dirty="0">
                <a:cs typeface="ＭＳ Ｐゴシック" charset="0"/>
              </a:rPr>
              <a:t>'</a:t>
            </a:r>
            <a:r>
              <a:rPr lang="en-US" dirty="0">
                <a:cs typeface="ＭＳ Ｐゴシック" charset="0"/>
              </a:rPr>
              <a:t>s road</a:t>
            </a:r>
          </a:p>
          <a:p>
            <a:pPr marL="228600" indent="-228600">
              <a:buFontTx/>
              <a:buAutoNum type="arabicPeriod"/>
              <a:defRPr/>
            </a:pPr>
            <a:r>
              <a:rPr lang="en-US" dirty="0">
                <a:cs typeface="ＭＳ Ｐゴシック" charset="0"/>
              </a:rPr>
              <a:t>Rebuking tells them when they get off the path</a:t>
            </a:r>
          </a:p>
          <a:p>
            <a:pPr marL="228600" indent="-228600">
              <a:buFontTx/>
              <a:buAutoNum type="arabicPeriod"/>
              <a:defRPr/>
            </a:pPr>
            <a:r>
              <a:rPr lang="en-US" dirty="0">
                <a:cs typeface="ＭＳ Ｐゴシック" charset="0"/>
              </a:rPr>
              <a:t>Correcting shows how to get back to the right way</a:t>
            </a:r>
          </a:p>
          <a:p>
            <a:pPr marL="228600" indent="-228600">
              <a:buFontTx/>
              <a:buAutoNum type="arabicPeriod"/>
              <a:defRPr/>
            </a:pPr>
            <a:r>
              <a:rPr lang="en-US" dirty="0">
                <a:cs typeface="ＭＳ Ｐゴシック" charset="0"/>
              </a:rPr>
              <a:t>Training in righteousness is the result of the cycle of teaching, rebuking and correcting over and over.</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60BA5B-0AF3-AB44-9A73-88BD1ACEBC11}" type="slidenum">
              <a:rPr lang="en-US" sz="1200">
                <a:solidFill>
                  <a:srgbClr val="000000"/>
                </a:solidFill>
              </a:rPr>
              <a:pPr/>
              <a:t>231</a:t>
            </a:fld>
            <a:endParaRPr lang="en-US" sz="1200">
              <a:solidFill>
                <a:srgbClr val="000000"/>
              </a:solidFill>
            </a:endParaRPr>
          </a:p>
        </p:txBody>
      </p:sp>
      <p:sp>
        <p:nvSpPr>
          <p:cNvPr id="42803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defRPr/>
            </a:pPr>
            <a:r>
              <a:rPr lang="en-US" dirty="0">
                <a:latin typeface="+mn-lt"/>
                <a:ea typeface="+mn-ea"/>
                <a:cs typeface="+mn-cs"/>
              </a:rPr>
              <a:t>Scripture </a:t>
            </a:r>
            <a:r>
              <a:rPr lang="en-US" i="1" dirty="0">
                <a:latin typeface="+mn-lt"/>
                <a:ea typeface="+mn-ea"/>
                <a:cs typeface="+mn-cs"/>
              </a:rPr>
              <a:t>equips us</a:t>
            </a:r>
            <a:r>
              <a:rPr lang="en-US" dirty="0">
                <a:latin typeface="+mn-lt"/>
                <a:ea typeface="+mn-ea"/>
                <a:cs typeface="+mn-cs"/>
              </a:rPr>
              <a:t> to do every good work (3:17)</a:t>
            </a:r>
            <a:r>
              <a:rPr lang="en-SG" dirty="0">
                <a:latin typeface="+mn-lt"/>
                <a:ea typeface="+mn-ea"/>
                <a:cs typeface="+mn-cs"/>
              </a:rPr>
              <a:t>.</a:t>
            </a:r>
            <a:endParaRPr lang="en-US" dirty="0">
              <a:latin typeface="+mn-lt"/>
              <a:ea typeface="+mn-ea"/>
              <a:cs typeface="+mn-cs"/>
            </a:endParaRPr>
          </a:p>
          <a:p>
            <a:pPr eaLnBrk="1" hangingPunct="1">
              <a:defRPr/>
            </a:pPr>
            <a:endParaRPr lang="en-US" dirty="0">
              <a:latin typeface="+mn-lt"/>
              <a:ea typeface="+mn-ea"/>
              <a:cs typeface="+mn-cs"/>
            </a:endParaRPr>
          </a:p>
          <a:p>
            <a:pPr eaLnBrk="1" hangingPunct="1">
              <a:defRPr/>
            </a:pPr>
            <a:r>
              <a:rPr lang="en-US" dirty="0">
                <a:latin typeface="+mn-lt"/>
                <a:ea typeface="+mn-ea"/>
                <a:cs typeface="+mn-cs"/>
              </a:rPr>
              <a:t>To do a job well, we need the right tools.  The Bible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just make us "adequate" in a limited sense.  The Greek word here is "fully qualified" or "complete, capable, proficient in the sense of being able to meet all demands" (BDAG).</a:t>
            </a:r>
            <a:r>
              <a:rPr lang="en-SG" dirty="0"/>
              <a:t> </a:t>
            </a:r>
          </a:p>
          <a:p>
            <a:pPr eaLnBrk="1" hangingPunct="1">
              <a:defRPr/>
            </a:pPr>
            <a:endParaRPr lang="en-SG" dirty="0">
              <a:ea typeface="宋体" charset="0"/>
              <a:cs typeface="宋体" charset="0"/>
            </a:endParaRPr>
          </a:p>
          <a:p>
            <a:pPr eaLnBrk="1" hangingPunct="1">
              <a:defRPr/>
            </a:pPr>
            <a:r>
              <a:rPr lang="en-US" dirty="0">
                <a:latin typeface="+mn-lt"/>
                <a:ea typeface="+mn-ea"/>
                <a:cs typeface="+mn-cs"/>
              </a:rPr>
              <a:t>The result of all these benefits is that we have the tools to do any good deed</a:t>
            </a:r>
            <a:r>
              <a:rPr lang="en-SG" dirty="0">
                <a:latin typeface="+mn-lt"/>
                <a:ea typeface="+mn-ea"/>
                <a:cs typeface="+mn-cs"/>
              </a:rPr>
              <a:t>.</a:t>
            </a:r>
            <a:endParaRPr lang="en-US" dirty="0">
              <a:ea typeface="宋体" charset="0"/>
              <a:cs typeface="宋体"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6FCBD3-E30F-CC4F-AAED-31C01D5FAEA2}" type="slidenum">
              <a:rPr lang="en-GB" sz="1200">
                <a:solidFill>
                  <a:srgbClr val="FFFFFF"/>
                </a:solidFill>
                <a:latin typeface="Comic Sans MS" charset="0"/>
              </a:rPr>
              <a:pPr/>
              <a:t>232</a:t>
            </a:fld>
            <a:endParaRPr lang="en-GB" sz="1200">
              <a:solidFill>
                <a:srgbClr val="FFFFFF"/>
              </a:solidFill>
              <a:latin typeface="Comic Sans MS" charset="0"/>
            </a:endParaRPr>
          </a:p>
        </p:txBody>
      </p:sp>
      <p:sp>
        <p:nvSpPr>
          <p:cNvPr id="43008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CCDB7F-5D27-A446-B488-0B1CE9C72B3E}"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43213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1129DF-2D8C-8949-A4CA-4C80BE4BF884}" type="slidenum">
              <a:rPr lang="en-GB" sz="1200">
                <a:solidFill>
                  <a:srgbClr val="FFFFFF"/>
                </a:solidFill>
                <a:latin typeface="Comic Sans MS" charset="0"/>
              </a:rPr>
              <a:pPr/>
              <a:t>234</a:t>
            </a:fld>
            <a:endParaRPr lang="en-GB" sz="1200">
              <a:solidFill>
                <a:srgbClr val="FFFFFF"/>
              </a:solidFill>
              <a:latin typeface="Comic Sans MS" charset="0"/>
            </a:endParaRPr>
          </a:p>
        </p:txBody>
      </p:sp>
      <p:sp>
        <p:nvSpPr>
          <p:cNvPr id="4341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5E887B-DDC0-7D41-8B2E-145724A0C1D6}"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232450" name="Rectangle 1026"/>
          <p:cNvSpPr>
            <a:spLocks noGrp="1" noRot="1" noChangeAspect="1" noChangeArrowheads="1"/>
          </p:cNvSpPr>
          <p:nvPr>
            <p:ph type="sldImg"/>
          </p:nvPr>
        </p:nvSpPr>
        <p:spPr>
          <a:solidFill>
            <a:srgbClr val="FFFFFF"/>
          </a:solidFill>
          <a:ln/>
        </p:spPr>
      </p:sp>
      <p:sp>
        <p:nvSpPr>
          <p:cNvPr id="2324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5768572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504A9C-A0AE-7545-B300-CF1A600B890B}" type="slidenum">
              <a:rPr lang="en-GB" sz="1200">
                <a:solidFill>
                  <a:srgbClr val="FFFFFF"/>
                </a:solidFill>
                <a:latin typeface="Comic Sans MS" charset="0"/>
              </a:rPr>
              <a:pPr/>
              <a:t>235</a:t>
            </a:fld>
            <a:endParaRPr lang="en-GB" sz="1200">
              <a:solidFill>
                <a:srgbClr val="FFFFFF"/>
              </a:solidFill>
              <a:latin typeface="Comic Sans MS" charset="0"/>
            </a:endParaRPr>
          </a:p>
        </p:txBody>
      </p:sp>
      <p:sp>
        <p:nvSpPr>
          <p:cNvPr id="43622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4CCDBF-733F-BE42-B8A8-2E8DF2598906}"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4382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cs typeface="ＭＳ Ｐゴシック" charset="0"/>
              </a:rPr>
              <a:t>Don</a:t>
            </a:r>
            <a:r>
              <a:rPr lang="fr-FR" dirty="0">
                <a:cs typeface="ＭＳ Ｐゴシック" charset="0"/>
              </a:rPr>
              <a:t>'</a:t>
            </a:r>
            <a:r>
              <a:rPr lang="en-US" dirty="0">
                <a:cs typeface="ＭＳ Ｐゴシック" charset="0"/>
              </a:rPr>
              <a:t>t get sucked into secular thinking—but instead rely upon godly values, truth.</a:t>
            </a:r>
          </a:p>
          <a:p>
            <a:pPr>
              <a:defRPr/>
            </a:pPr>
            <a:endParaRPr lang="en-US" dirty="0">
              <a:cs typeface="ＭＳ Ｐゴシック" charset="0"/>
            </a:endParaRPr>
          </a:p>
          <a:p>
            <a:pPr>
              <a:defRPr/>
            </a:pPr>
            <a:r>
              <a:rPr lang="en-US" dirty="0">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528562-FCFE-FB4B-8A2E-CBC4C133BE8B}" type="slidenum">
              <a:rPr lang="en-GB" sz="1200">
                <a:solidFill>
                  <a:srgbClr val="FFFFFF"/>
                </a:solidFill>
                <a:latin typeface="Comic Sans MS" charset="0"/>
              </a:rPr>
              <a:pPr/>
              <a:t>237</a:t>
            </a:fld>
            <a:endParaRPr lang="en-GB" sz="1200">
              <a:solidFill>
                <a:srgbClr val="FFFFFF"/>
              </a:solidFill>
              <a:latin typeface="Comic Sans MS" charset="0"/>
            </a:endParaRPr>
          </a:p>
        </p:txBody>
      </p:sp>
      <p:sp>
        <p:nvSpPr>
          <p:cNvPr id="3870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t> </a:t>
            </a:r>
            <a:endParaRPr lang="en-US" dirty="0">
              <a:cs typeface="ＭＳ Ｐゴシック" charset="0"/>
            </a:endParaRPr>
          </a:p>
        </p:txBody>
      </p:sp>
    </p:spTree>
    <p:extLst>
      <p:ext uri="{BB962C8B-B14F-4D97-AF65-F5344CB8AC3E}">
        <p14:creationId xmlns:p14="http://schemas.microsoft.com/office/powerpoint/2010/main" val="327919607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87A2DB-8552-D94C-9ECB-58A419489FA5}"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3891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29970191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marL="0" marR="0" lvl="0" indent="0" algn="just" defTabSz="914400" rtl="0" eaLnBrk="1" fontAlgn="base" latinLnBrk="0" hangingPunct="0">
              <a:lnSpc>
                <a:spcPct val="100000"/>
              </a:lnSpc>
              <a:spcBef>
                <a:spcPct val="0"/>
              </a:spcBef>
              <a:spcAft>
                <a:spcPct val="0"/>
              </a:spcAft>
              <a:buClrTx/>
              <a:buSzTx/>
              <a:buFontTx/>
              <a:buNone/>
              <a:tabLst/>
              <a:defRPr/>
            </a:pPr>
            <a:fld id="{DE5A8078-8F18-254F-A262-37D5B54887DE}" type="slidenum">
              <a:rPr kumimoji="0" lang="en-GB" sz="1200" b="0" i="0" u="none" strike="noStrike" kern="1200" cap="none" spc="0" normalizeH="0" baseline="0" noProof="0">
                <a:ln>
                  <a:noFill/>
                </a:ln>
                <a:solidFill>
                  <a:srgbClr val="FFFFFF"/>
                </a:solidFill>
                <a:effectLst/>
                <a:uLnTx/>
                <a:uFillTx/>
                <a:latin typeface="Comic Sans MS" charset="0"/>
                <a:ea typeface="MS PGothic" charset="0"/>
                <a:sym typeface="Times New Roman Bold" charset="0"/>
              </a:rPr>
              <a:pPr marL="0" marR="0" lvl="0" indent="0" algn="just" defTabSz="914400" rtl="0" eaLnBrk="1" fontAlgn="base" latinLnBrk="0" hangingPunct="0">
                <a:lnSpc>
                  <a:spcPct val="100000"/>
                </a:lnSpc>
                <a:spcBef>
                  <a:spcPct val="0"/>
                </a:spcBef>
                <a:spcAft>
                  <a:spcPct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MS PGothic" charset="0"/>
              <a:sym typeface="Times New Roman Bold" charset="0"/>
            </a:endParaRPr>
          </a:p>
        </p:txBody>
      </p:sp>
      <p:sp>
        <p:nvSpPr>
          <p:cNvPr id="50585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a:solidFill>
                  <a:schemeClr val="tx1"/>
                </a:solidFill>
                <a:latin typeface="+mn-lt"/>
                <a:ea typeface="+mn-ea"/>
                <a:cs typeface="+mn-cs"/>
              </a:rPr>
              <a:t>但是’垃圾进垃圾出’也是针对成年人的忠告</a:t>
            </a:r>
            <a:endParaRPr lang="en-US" sz="1200" dirty="0">
              <a:solidFill>
                <a:schemeClr val="tx1"/>
              </a:solidFill>
              <a:latin typeface="+mn-lt"/>
              <a:ea typeface="+mn-ea"/>
              <a:cs typeface="+mn-cs"/>
            </a:endParaRPr>
          </a:p>
          <a:p>
            <a:pPr>
              <a:defRPr/>
            </a:pPr>
            <a:endParaRPr lang="en-US" dirty="0"/>
          </a:p>
        </p:txBody>
      </p:sp>
    </p:spTree>
    <p:extLst>
      <p:ext uri="{BB962C8B-B14F-4D97-AF65-F5344CB8AC3E}">
        <p14:creationId xmlns:p14="http://schemas.microsoft.com/office/powerpoint/2010/main" val="31958647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0DC9DD-AE84-CA44-9C7B-2944C4CA0D3D}" type="slidenum">
              <a:rPr lang="en-US" sz="1200"/>
              <a:pPr/>
              <a:t>240</a:t>
            </a:fld>
            <a:endParaRPr lang="en-US" sz="1200"/>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685AF6-0E77-BA49-9F05-9EFA4B568DF7}" type="slidenum">
              <a:rPr lang="en-US" sz="1200"/>
              <a:pPr/>
              <a:t>241</a:t>
            </a:fld>
            <a:endParaRPr lang="en-US" sz="1200"/>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F6C973-C5AD-A445-9A0D-736B3481F1B2}" type="slidenum">
              <a:rPr lang="en-US" sz="1200"/>
              <a:pPr/>
              <a:t>242</a:t>
            </a:fld>
            <a:endParaRPr lang="en-US" sz="1200"/>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86954A-982E-D841-9EFB-ADA7B0E7F9F3}" type="slidenum">
              <a:rPr lang="en-US" sz="1200"/>
              <a:pPr/>
              <a:t>243</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8CE4F2-816B-7E4D-A6AA-565B2395FB45}" type="slidenum">
              <a:rPr lang="en-US" sz="1200"/>
              <a:pPr/>
              <a:t>244</a:t>
            </a:fld>
            <a:endParaRPr lang="en-US" sz="1200"/>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58EE96-F9A1-4043-B292-96D2179E19D7}"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t> </a:t>
            </a:r>
            <a:endParaRPr lang="en-US" dirty="0">
              <a:cs typeface="ＭＳ Ｐゴシック" charset="0"/>
            </a:endParaRPr>
          </a:p>
        </p:txBody>
      </p:sp>
    </p:spTree>
    <p:extLst>
      <p:ext uri="{BB962C8B-B14F-4D97-AF65-F5344CB8AC3E}">
        <p14:creationId xmlns:p14="http://schemas.microsoft.com/office/powerpoint/2010/main" val="336628393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038922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62780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endParaRPr lang="en-US" altLang="en-US" b="0" dirty="0"/>
          </a:p>
          <a:p>
            <a:r>
              <a:rPr lang="en-US" altLang="en-US" b="0" dirty="0"/>
              <a:t>_________________</a:t>
            </a:r>
          </a:p>
          <a:p>
            <a:r>
              <a:rPr lang="en-US" altLang="en-US" b="0" dirty="0"/>
              <a:t>NS-16-2Timothy-18, 248, 268</a:t>
            </a:r>
            <a:endParaRPr lang="ar-JO" altLang="en-US" b="0" dirty="0"/>
          </a:p>
          <a:p>
            <a:endParaRPr lang="en-US" dirty="0"/>
          </a:p>
        </p:txBody>
      </p:sp>
    </p:spTree>
    <p:extLst>
      <p:ext uri="{BB962C8B-B14F-4D97-AF65-F5344CB8AC3E}">
        <p14:creationId xmlns:p14="http://schemas.microsoft.com/office/powerpoint/2010/main" val="259620209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851896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4599815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God had let Paul know that his end was near.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251</a:t>
            </a:fld>
            <a:endParaRPr lang="en-US"/>
          </a:p>
        </p:txBody>
      </p:sp>
    </p:spTree>
    <p:extLst>
      <p:ext uri="{BB962C8B-B14F-4D97-AF65-F5344CB8AC3E}">
        <p14:creationId xmlns:p14="http://schemas.microsoft.com/office/powerpoint/2010/main" val="295743828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9854491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was lonely for a very relational man like Paul at this point. Most of his friends had either escaped Rome or fallen away from the Faith.</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253</a:t>
            </a:fld>
            <a:endParaRPr lang="en-US"/>
          </a:p>
        </p:txBody>
      </p:sp>
    </p:spTree>
    <p:extLst>
      <p:ext uri="{BB962C8B-B14F-4D97-AF65-F5344CB8AC3E}">
        <p14:creationId xmlns:p14="http://schemas.microsoft.com/office/powerpoint/2010/main" val="161108681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Jesus includes times when we feel like no one else is with us in terms of their presence and prayers. But Jesus remains, despite the failures of people.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254</a:t>
            </a:fld>
            <a:endParaRPr lang="en-US"/>
          </a:p>
        </p:txBody>
      </p:sp>
    </p:spTree>
    <p:extLst>
      <p:ext uri="{BB962C8B-B14F-4D97-AF65-F5344CB8AC3E}">
        <p14:creationId xmlns:p14="http://schemas.microsoft.com/office/powerpoint/2010/main" val="929584336"/>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14504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D9283F-264E-6942-8E4C-BEF346A16D16}"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69244154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5561966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3016381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6483731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4A9B99-A9E7-CF43-A537-FEFACB1F20AB}" type="slidenum">
              <a:rPr lang="en-US" sz="1200"/>
              <a:pPr/>
              <a:t>259</a:t>
            </a:fld>
            <a:endParaRPr lang="en-US" sz="1200"/>
          </a:p>
        </p:txBody>
      </p:sp>
      <p:sp>
        <p:nvSpPr>
          <p:cNvPr id="468994" name="Rectangle 2"/>
          <p:cNvSpPr>
            <a:spLocks noGrp="1" noRot="1" noChangeAspect="1" noChangeArrowheads="1"/>
          </p:cNvSpPr>
          <p:nvPr>
            <p:ph type="sldImg"/>
          </p:nvPr>
        </p:nvSpPr>
        <p:spPr>
          <a:solidFill>
            <a:srgbClr val="FFFFFF"/>
          </a:solidFill>
          <a:ln/>
        </p:spPr>
      </p:sp>
      <p:sp>
        <p:nvSpPr>
          <p:cNvPr id="46899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90EF8-0EE3-774B-AA72-D5657A33BEE2}" type="slidenum">
              <a:rPr lang="en-US" sz="1200"/>
              <a:pPr/>
              <a:t>260</a:t>
            </a:fld>
            <a:endParaRPr lang="en-US" sz="1200"/>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917C8E-6D34-DC40-BE41-3C7C3B2C028F}" type="slidenum">
              <a:rPr lang="en-US" sz="1200"/>
              <a:pPr/>
              <a:t>261</a:t>
            </a:fld>
            <a:endParaRPr lang="en-US" sz="1200"/>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71118384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4968881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follow</a:t>
            </a:r>
            <a:r>
              <a:rPr lang="en-US" sz="3600" kern="1200" dirty="0">
                <a:solidFill>
                  <a:schemeClr val="tx1"/>
                </a:solidFill>
                <a:effectLst/>
                <a:latin typeface="Arial" charset="0"/>
                <a:ea typeface="宋体" charset="-122"/>
                <a:cs typeface="宋体" charset="-122"/>
              </a:rPr>
              <a:t> what God says</a:t>
            </a:r>
            <a:r>
              <a:rPr lang="en-SG" sz="3600" dirty="0">
                <a:effectLst/>
              </a:rPr>
              <a:t> (1-2)</a:t>
            </a:r>
          </a:p>
          <a:p>
            <a:r>
              <a:rPr lang="en-US" sz="3600" kern="1200" dirty="0">
                <a:solidFill>
                  <a:schemeClr val="tx1"/>
                </a:solidFill>
                <a:effectLst/>
                <a:latin typeface="Arial" charset="0"/>
                <a:ea typeface="宋体" charset="-122"/>
                <a:cs typeface="宋体" charset="-122"/>
              </a:rPr>
              <a:t>Consistently </a:t>
            </a:r>
            <a:r>
              <a:rPr lang="en-US" sz="3600" i="1" kern="1200" dirty="0">
                <a:solidFill>
                  <a:schemeClr val="tx1"/>
                </a:solidFill>
                <a:effectLst/>
                <a:latin typeface="Arial" charset="0"/>
                <a:ea typeface="宋体" charset="-122"/>
                <a:cs typeface="宋体" charset="-122"/>
              </a:rPr>
              <a:t>tell others </a:t>
            </a:r>
            <a:r>
              <a:rPr lang="en-US" sz="3600" kern="1200" dirty="0">
                <a:solidFill>
                  <a:schemeClr val="tx1"/>
                </a:solidFill>
                <a:effectLst/>
                <a:latin typeface="Arial" charset="0"/>
                <a:ea typeface="宋体" charset="-122"/>
                <a:cs typeface="宋体" charset="-122"/>
              </a:rPr>
              <a:t>what God says</a:t>
            </a:r>
            <a:r>
              <a:rPr lang="en-SG" sz="3600" dirty="0">
                <a:effectLst/>
              </a:rPr>
              <a:t> (3-4)</a:t>
            </a:r>
            <a:endParaRPr lang="en-US" sz="3600" dirty="0">
              <a:cs typeface="ＭＳ Ｐゴシック" charset="0"/>
            </a:endParaRPr>
          </a:p>
        </p:txBody>
      </p:sp>
    </p:spTree>
    <p:extLst>
      <p:ext uri="{BB962C8B-B14F-4D97-AF65-F5344CB8AC3E}">
        <p14:creationId xmlns:p14="http://schemas.microsoft.com/office/powerpoint/2010/main" val="131881138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0672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716BBA-4EFF-9B45-BA9B-FB467CD7C688}"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2385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64840748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532603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1588446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We live in a "cancel culture" era. Internet algorithms reinforce what we already believe to be true. At least this is the case for worldly values, which are constantly placed before us, especially online. The kind of myths (read conspiracy theories) that Paul noted get millions of hits on YouTube, while the truth hardly gets a hearing. </a:t>
            </a:r>
            <a:endParaRPr lang="en-US" altLang="en-US" b="0" dirty="0"/>
          </a:p>
          <a:p>
            <a:r>
              <a:rPr lang="en-US" altLang="en-US" b="0" dirty="0"/>
              <a:t>_________________</a:t>
            </a:r>
          </a:p>
          <a:p>
            <a:r>
              <a:rPr lang="en-US" altLang="en-US" b="0" dirty="0"/>
              <a:t>NS-16-2Timothy-18, 248, 268</a:t>
            </a:r>
            <a:endParaRPr lang="ar-JO" altLang="en-US" b="0" dirty="0"/>
          </a:p>
          <a:p>
            <a:endParaRPr lang="en-US" dirty="0"/>
          </a:p>
        </p:txBody>
      </p:sp>
    </p:spTree>
    <p:extLst>
      <p:ext uri="{BB962C8B-B14F-4D97-AF65-F5344CB8AC3E}">
        <p14:creationId xmlns:p14="http://schemas.microsoft.com/office/powerpoint/2010/main" val="4029074113"/>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BA472-2ABB-9244-8276-625DDEC5A948}" type="slidenum">
              <a:rPr lang="en-GB" sz="1200">
                <a:solidFill>
                  <a:srgbClr val="FFFFFF"/>
                </a:solidFill>
                <a:latin typeface="Comic Sans MS" charset="0"/>
              </a:rPr>
              <a:pPr/>
              <a:t>269</a:t>
            </a:fld>
            <a:endParaRPr lang="en-GB" sz="1200">
              <a:solidFill>
                <a:srgbClr val="FFFFFF"/>
              </a:solidFill>
              <a:latin typeface="Comic Sans MS" charset="0"/>
            </a:endParaRPr>
          </a:p>
        </p:txBody>
      </p:sp>
      <p:sp>
        <p:nvSpPr>
          <p:cNvPr id="444418" name="Rectangle 1026"/>
          <p:cNvSpPr>
            <a:spLocks noGrp="1" noRot="1" noChangeAspect="1" noChangeArrowheads="1"/>
          </p:cNvSpPr>
          <p:nvPr>
            <p:ph type="sldImg"/>
          </p:nvPr>
        </p:nvSpPr>
        <p:spPr>
          <a:solidFill>
            <a:srgbClr val="FFFFFF"/>
          </a:solidFill>
          <a:ln/>
        </p:spPr>
      </p:sp>
      <p:sp>
        <p:nvSpPr>
          <p:cNvPr id="444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783FC7-B3E7-7342-B3D2-EA74687DAD0F}" type="slidenum">
              <a:rPr lang="en-GB" sz="1200">
                <a:solidFill>
                  <a:srgbClr val="FFFFFF"/>
                </a:solidFill>
                <a:latin typeface="Comic Sans MS" charset="0"/>
              </a:rPr>
              <a:pPr/>
              <a:t>270</a:t>
            </a:fld>
            <a:endParaRPr lang="en-GB" sz="1200">
              <a:solidFill>
                <a:srgbClr val="FFFFFF"/>
              </a:solidFill>
              <a:latin typeface="Comic Sans MS" charset="0"/>
            </a:endParaRPr>
          </a:p>
        </p:txBody>
      </p:sp>
      <p:sp>
        <p:nvSpPr>
          <p:cNvPr id="4464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sz="1200" dirty="0">
                <a:latin typeface="+mn-lt"/>
                <a:ea typeface="+mn-ea"/>
                <a:cs typeface="+mn-cs"/>
              </a:rPr>
              <a:t>Watch your input—your reading, news, friends, movies, TV, and especially the Internet</a:t>
            </a:r>
            <a:r>
              <a:rPr lang="en-SG" sz="1200" dirty="0">
                <a:latin typeface="+mn-lt"/>
                <a:ea typeface="+mn-ea"/>
                <a:cs typeface="+mn-cs"/>
              </a:rPr>
              <a:t>.</a:t>
            </a:r>
          </a:p>
          <a:p>
            <a:pPr>
              <a:defRPr/>
            </a:pPr>
            <a:r>
              <a:rPr lang="en-US" sz="1200" dirty="0">
                <a:latin typeface="+mn-lt"/>
                <a:ea typeface="+mn-ea"/>
                <a:cs typeface="+mn-cs"/>
              </a:rPr>
              <a:t>We often teach this to children</a:t>
            </a:r>
            <a:r>
              <a:rPr lang="en-SG" sz="1200" dirty="0">
                <a:latin typeface="+mn-lt"/>
                <a:ea typeface="+mn-ea"/>
                <a:cs typeface="+mn-cs"/>
              </a:rPr>
              <a:t>—and rightly so.</a:t>
            </a:r>
            <a:endParaRPr lang="en-US" sz="1200"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3D510-0CD4-4C4A-9967-8D49B4E50426}" type="slidenum">
              <a:rPr lang="en-GB" sz="1200">
                <a:solidFill>
                  <a:srgbClr val="FFFFFF"/>
                </a:solidFill>
                <a:latin typeface="Comic Sans MS" charset="0"/>
              </a:rPr>
              <a:pPr/>
              <a:t>271</a:t>
            </a:fld>
            <a:endParaRPr lang="en-GB" sz="1200">
              <a:solidFill>
                <a:srgbClr val="FFFFFF"/>
              </a:solidFill>
              <a:latin typeface="Comic Sans MS" charset="0"/>
            </a:endParaRPr>
          </a:p>
        </p:txBody>
      </p:sp>
      <p:sp>
        <p:nvSpPr>
          <p:cNvPr id="450562" name="Rectangle 1026"/>
          <p:cNvSpPr>
            <a:spLocks noGrp="1" noRot="1" noChangeAspect="1" noChangeArrowheads="1"/>
          </p:cNvSpPr>
          <p:nvPr>
            <p:ph type="sldImg"/>
          </p:nvPr>
        </p:nvSpPr>
        <p:spPr>
          <a:solidFill>
            <a:srgbClr val="FFFFFF"/>
          </a:solidFill>
          <a:ln/>
        </p:spPr>
      </p:sp>
      <p:sp>
        <p:nvSpPr>
          <p:cNvPr id="450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a typeface="宋体" charset="0"/>
                <a:cs typeface="宋体" charset="0"/>
              </a:rPr>
              <a:t>"You are what you eat," we are told concerning our physical bodies.</a:t>
            </a:r>
          </a:p>
          <a:p>
            <a:r>
              <a:rPr lang="en-US" dirty="0">
                <a:ea typeface="宋体" charset="0"/>
                <a:cs typeface="宋体" charset="0"/>
              </a:rPr>
              <a:t>The same is true of what our minds consume:</a:t>
            </a:r>
          </a:p>
          <a:p>
            <a:r>
              <a:rPr lang="en-US" dirty="0">
                <a:ea typeface="宋体" charset="0"/>
                <a:cs typeface="宋体" charset="0"/>
              </a:rPr>
              <a:t>"You are what you see" is also true. </a:t>
            </a:r>
          </a:p>
          <a:p>
            <a:endParaRPr lang="en-US" dirty="0">
              <a:ea typeface="宋体" charset="0"/>
              <a:cs typeface="宋体" charset="0"/>
            </a:endParaRPr>
          </a:p>
          <a:p>
            <a:r>
              <a:rPr lang="en-US" b="1" dirty="0">
                <a:ea typeface="宋体" charset="0"/>
                <a:cs typeface="宋体" charset="0"/>
              </a:rPr>
              <a:t>Habits become character and character becomes destiny.</a:t>
            </a:r>
          </a:p>
          <a:p>
            <a:r>
              <a:rPr lang="en-US" dirty="0">
                <a:ea typeface="宋体" charset="0"/>
                <a:cs typeface="宋体" charset="0"/>
              </a:rPr>
              <a:t>This old adage teaches that s</a:t>
            </a:r>
            <a:r>
              <a:rPr lang="en-US" sz="1200" b="0" u="none" strike="noStrike" kern="1200" dirty="0">
                <a:solidFill>
                  <a:schemeClr val="tx1"/>
                </a:solidFill>
                <a:effectLst/>
                <a:latin typeface="Arial" charset="0"/>
                <a:ea typeface="宋体" charset="-122"/>
                <a:cs typeface="宋体" charset="-122"/>
              </a:rPr>
              <a:t>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 </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p>
          <a:p>
            <a:endParaRPr lang="en-US" sz="1200" b="0" u="none" strike="noStrike" kern="1200" dirty="0">
              <a:solidFill>
                <a:schemeClr val="tx1"/>
              </a:solidFill>
              <a:effectLst/>
              <a:latin typeface="Arial" charset="0"/>
              <a:ea typeface="宋体" charset="-122"/>
              <a:cs typeface="宋体" charset="0"/>
            </a:endParaRPr>
          </a:p>
          <a:p>
            <a:r>
              <a:rPr lang="en-US" sz="1200" b="0" u="none" strike="noStrike" kern="1200" dirty="0">
                <a:solidFill>
                  <a:schemeClr val="tx1"/>
                </a:solidFill>
                <a:effectLst/>
                <a:latin typeface="Arial" charset="0"/>
                <a:ea typeface="宋体" charset="-122"/>
                <a:cs typeface="宋体" charset="-122"/>
              </a:rPr>
              <a:t>This phrase highlights that small, repeated actions (habits) build our core nature (character), which ultimately determines our life’s outcome (destiny). Often attributed to Lao Tzu, this concept suggests that by consciously controlling thoughts and habits, we actively create our own destiny rather than leaving it to chance. [</a:t>
            </a:r>
            <a:r>
              <a:rPr lang="en-US" sz="1200" b="0" u="none" strike="noStrike" kern="1200" dirty="0">
                <a:solidFill>
                  <a:schemeClr val="tx1"/>
                </a:solidFill>
                <a:effectLst/>
                <a:latin typeface="Arial" charset="0"/>
                <a:ea typeface="宋体" charset="-122"/>
                <a:cs typeface="宋体" charset="-122"/>
                <a:hlinkClick r:id="rId3"/>
              </a:rPr>
              <a:t>1</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4"/>
              </a:rPr>
              <a:t>2</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5"/>
              </a:rPr>
              <a:t>3</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6"/>
              </a:rPr>
              <a:t>4</a:t>
            </a:r>
            <a:r>
              <a:rPr lang="en-US" sz="1200" b="0" u="none" strike="noStrike" kern="1200" dirty="0">
                <a:solidFill>
                  <a:schemeClr val="tx1"/>
                </a:solidFill>
                <a:effectLst/>
                <a:latin typeface="Arial" charset="0"/>
                <a:ea typeface="宋体" charset="-122"/>
                <a:cs typeface="宋体" charset="-122"/>
              </a:rPr>
              <a:t>, </a:t>
            </a:r>
            <a:r>
              <a:rPr lang="en-US" sz="1200" b="0" u="none" strike="noStrike" kern="1200" dirty="0">
                <a:solidFill>
                  <a:schemeClr val="tx1"/>
                </a:solidFill>
                <a:effectLst/>
                <a:latin typeface="Arial" charset="0"/>
                <a:ea typeface="宋体" charset="-122"/>
                <a:cs typeface="宋体" charset="-122"/>
                <a:hlinkClick r:id="rId7"/>
              </a:rPr>
              <a:t>5</a:t>
            </a:r>
            <a:r>
              <a:rPr lang="en-US" sz="1200" b="0" u="none" strike="noStrike" kern="1200" dirty="0">
                <a:solidFill>
                  <a:schemeClr val="tx1"/>
                </a:solidFill>
                <a:effectLst/>
                <a:latin typeface="Arial" charset="0"/>
                <a:ea typeface="宋体" charset="-122"/>
                <a:cs typeface="宋体" charset="-122"/>
              </a:rPr>
              <a:t>]</a:t>
            </a:r>
          </a:p>
          <a:p>
            <a:r>
              <a:rPr lang="en-US" sz="1200" b="1" u="none" strike="noStrike" kern="1200" dirty="0">
                <a:solidFill>
                  <a:schemeClr val="tx1"/>
                </a:solidFill>
                <a:effectLst/>
                <a:latin typeface="Arial" charset="0"/>
                <a:ea typeface="宋体" charset="-122"/>
                <a:cs typeface="宋体" charset="-122"/>
              </a:rPr>
              <a:t>Key Components of the Sequence:</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Thoughts become Words:</a:t>
            </a:r>
            <a:r>
              <a:rPr lang="en-US" sz="1200" b="0" u="none" strike="noStrike" kern="1200" dirty="0">
                <a:solidFill>
                  <a:schemeClr val="tx1"/>
                </a:solidFill>
                <a:effectLst/>
                <a:latin typeface="Arial" charset="0"/>
                <a:ea typeface="宋体" charset="-122"/>
                <a:cs typeface="宋体" charset="-122"/>
              </a:rPr>
              <a:t> Our mental state determines what we say.</a:t>
            </a:r>
          </a:p>
          <a:p>
            <a:r>
              <a:rPr lang="en-US" sz="1200" b="1" u="none" strike="noStrike" kern="1200" dirty="0">
                <a:solidFill>
                  <a:schemeClr val="tx1"/>
                </a:solidFill>
                <a:effectLst/>
                <a:latin typeface="Arial" charset="0"/>
                <a:ea typeface="宋体" charset="-122"/>
                <a:cs typeface="宋体" charset="-122"/>
              </a:rPr>
              <a:t>Words become Actions:</a:t>
            </a:r>
            <a:r>
              <a:rPr lang="en-US" sz="1200" b="0" u="none" strike="noStrike" kern="1200" dirty="0">
                <a:solidFill>
                  <a:schemeClr val="tx1"/>
                </a:solidFill>
                <a:effectLst/>
                <a:latin typeface="Arial" charset="0"/>
                <a:ea typeface="宋体" charset="-122"/>
                <a:cs typeface="宋体" charset="-122"/>
              </a:rPr>
              <a:t> What we say frequently turns into behavior.</a:t>
            </a:r>
          </a:p>
          <a:p>
            <a:r>
              <a:rPr lang="en-US" sz="1200" b="1" u="none" strike="noStrike" kern="1200" dirty="0">
                <a:solidFill>
                  <a:schemeClr val="tx1"/>
                </a:solidFill>
                <a:effectLst/>
                <a:latin typeface="Arial" charset="0"/>
                <a:ea typeface="宋体" charset="-122"/>
                <a:cs typeface="宋体" charset="-122"/>
              </a:rPr>
              <a:t>Actions become Habits:</a:t>
            </a:r>
            <a:r>
              <a:rPr lang="en-US" sz="1200" b="0" u="none" strike="noStrike" kern="1200" dirty="0">
                <a:solidFill>
                  <a:schemeClr val="tx1"/>
                </a:solidFill>
                <a:effectLst/>
                <a:latin typeface="Arial" charset="0"/>
                <a:ea typeface="宋体" charset="-122"/>
                <a:cs typeface="宋体" charset="-122"/>
              </a:rPr>
              <a:t> Regularly repeated actions develop into automatic routines.</a:t>
            </a:r>
          </a:p>
          <a:p>
            <a:r>
              <a:rPr lang="en-US" sz="1200" b="1" u="none" strike="noStrike" kern="1200" dirty="0">
                <a:solidFill>
                  <a:schemeClr val="tx1"/>
                </a:solidFill>
                <a:effectLst/>
                <a:latin typeface="Arial" charset="0"/>
                <a:ea typeface="宋体" charset="-122"/>
                <a:cs typeface="宋体" charset="-122"/>
              </a:rPr>
              <a:t>Habits become Character:</a:t>
            </a:r>
            <a:r>
              <a:rPr lang="en-US" sz="1200" b="0" u="none" strike="noStrike" kern="1200" dirty="0">
                <a:solidFill>
                  <a:schemeClr val="tx1"/>
                </a:solidFill>
                <a:effectLst/>
                <a:latin typeface="Arial" charset="0"/>
                <a:ea typeface="宋体" charset="-122"/>
                <a:cs typeface="宋体" charset="-122"/>
              </a:rPr>
              <a:t> These routines define our personality and core values.</a:t>
            </a:r>
          </a:p>
          <a:p>
            <a:r>
              <a:rPr lang="en-US" sz="1200" b="1" u="none" strike="noStrike" kern="1200" dirty="0">
                <a:solidFill>
                  <a:schemeClr val="tx1"/>
                </a:solidFill>
                <a:effectLst/>
                <a:latin typeface="Arial" charset="0"/>
                <a:ea typeface="宋体" charset="-122"/>
                <a:cs typeface="宋体" charset="-122"/>
              </a:rPr>
              <a:t>Character becomes Destiny:</a:t>
            </a:r>
            <a:r>
              <a:rPr lang="en-US" sz="1200" b="0" u="none" strike="noStrike" kern="1200" dirty="0">
                <a:solidFill>
                  <a:schemeClr val="tx1"/>
                </a:solidFill>
                <a:effectLst/>
                <a:latin typeface="Arial" charset="0"/>
                <a:ea typeface="宋体" charset="-122"/>
                <a:cs typeface="宋体" charset="-122"/>
              </a:rPr>
              <a:t> Our consistent traits determine our ultimate future and life outcomes.</a:t>
            </a:r>
          </a:p>
          <a:p>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Core Insights:</a:t>
            </a:r>
            <a:endParaRPr lang="en-US" sz="1200" b="0" u="none" strike="noStrike" kern="1200" dirty="0">
              <a:solidFill>
                <a:schemeClr val="tx1"/>
              </a:solidFill>
              <a:effectLst/>
              <a:latin typeface="Arial" charset="0"/>
              <a:ea typeface="宋体" charset="-122"/>
              <a:cs typeface="宋体" charset="-122"/>
            </a:endParaRPr>
          </a:p>
          <a:p>
            <a:r>
              <a:rPr lang="en-US" sz="1200" b="1" u="none" strike="noStrike" kern="1200" dirty="0">
                <a:solidFill>
                  <a:schemeClr val="tx1"/>
                </a:solidFill>
                <a:effectLst/>
                <a:latin typeface="Arial" charset="0"/>
                <a:ea typeface="宋体" charset="-122"/>
                <a:cs typeface="宋体" charset="-122"/>
              </a:rPr>
              <a:t>Personal Responsibility:</a:t>
            </a:r>
            <a:r>
              <a:rPr lang="en-US" sz="1200" b="0" u="none" strike="noStrike" kern="1200" dirty="0">
                <a:solidFill>
                  <a:schemeClr val="tx1"/>
                </a:solidFill>
                <a:effectLst/>
                <a:latin typeface="Arial" charset="0"/>
                <a:ea typeface="宋体" charset="-122"/>
                <a:cs typeface="宋体" charset="-122"/>
              </a:rPr>
              <a:t> The quote implies that our life path is not predetermined, but rather shaped by our daily choices.</a:t>
            </a:r>
          </a:p>
          <a:p>
            <a:r>
              <a:rPr lang="en-US" sz="1200" b="1" u="none" strike="noStrike" kern="1200" dirty="0">
                <a:solidFill>
                  <a:schemeClr val="tx1"/>
                </a:solidFill>
                <a:effectLst/>
                <a:latin typeface="Arial" charset="0"/>
                <a:ea typeface="宋体" charset="-122"/>
                <a:cs typeface="宋体" charset="-122"/>
              </a:rPr>
              <a:t>The Power of Small Actions:</a:t>
            </a:r>
            <a:r>
              <a:rPr lang="en-US" sz="1200" b="0" u="none" strike="noStrike" kern="1200" dirty="0">
                <a:solidFill>
                  <a:schemeClr val="tx1"/>
                </a:solidFill>
                <a:effectLst/>
                <a:latin typeface="Arial" charset="0"/>
                <a:ea typeface="宋体" charset="-122"/>
                <a:cs typeface="宋体" charset="-122"/>
              </a:rPr>
              <a:t> Consistent, small behaviors are more important than occasional, big ones.</a:t>
            </a:r>
          </a:p>
          <a:p>
            <a:r>
              <a:rPr lang="en-US" sz="1200" b="1" u="none" strike="noStrike" kern="1200" dirty="0">
                <a:solidFill>
                  <a:schemeClr val="tx1"/>
                </a:solidFill>
                <a:effectLst/>
                <a:latin typeface="Arial" charset="0"/>
                <a:ea typeface="宋体" charset="-122"/>
                <a:cs typeface="宋体" charset="-122"/>
              </a:rPr>
              <a:t>Variations:</a:t>
            </a:r>
            <a:r>
              <a:rPr lang="en-US" sz="1200" b="0" u="none" strike="noStrike" kern="1200" dirty="0">
                <a:solidFill>
                  <a:schemeClr val="tx1"/>
                </a:solidFill>
                <a:effectLst/>
                <a:latin typeface="Arial" charset="0"/>
                <a:ea typeface="宋体" charset="-122"/>
                <a:cs typeface="宋体" charset="-122"/>
              </a:rPr>
              <a:t> Often associated with Lao Tzu, similar iterations are linked to Ralph Waldo Emerson ("Sow a habit, and you reap a character") or attributed to Frank Outlaw.</a:t>
            </a:r>
            <a:endParaRPr lang="en-US" dirty="0">
              <a:ea typeface="宋体" charset="0"/>
              <a:cs typeface="宋体" charset="0"/>
            </a:endParaRPr>
          </a:p>
          <a:p>
            <a:endParaRPr lang="en-US" dirty="0">
              <a:ea typeface="宋体" charset="0"/>
              <a:cs typeface="宋体" charset="0"/>
            </a:endParaRPr>
          </a:p>
          <a:p>
            <a:r>
              <a:rPr lang="en-US" dirty="0"/>
              <a:t>Ralph Waldo Emerson said, “</a:t>
            </a:r>
            <a:r>
              <a:rPr lang="en-US" b="1" dirty="0"/>
              <a:t>Sow a habit, and you reap a character; sow a character, and you reap a destiny.”</a:t>
            </a:r>
            <a:r>
              <a:rPr lang="en-US" dirty="0"/>
              <a:t> So too, inner peace and happiness are the outcome of the mental habits we practice. Yet our modern world constantly pulls us into habits that do the opposite—scrolling, overworking, comparing, reacting.</a:t>
            </a:r>
          </a:p>
          <a:p>
            <a:r>
              <a:rPr lang="en-US" altLang="en-US" b="0" dirty="0"/>
              <a:t>_________________</a:t>
            </a:r>
          </a:p>
          <a:p>
            <a:r>
              <a:rPr lang="en-US" altLang="en-US" b="0" dirty="0"/>
              <a:t>NS-16-2Timothy-19, 271</a:t>
            </a:r>
            <a:endParaRPr lang="ar-JO" altLang="en-US" b="0" dirty="0"/>
          </a:p>
          <a:p>
            <a:endParaRPr lang="en-US" dirty="0">
              <a:ea typeface="宋体" charset="0"/>
              <a:cs typeface="宋体" charset="0"/>
            </a:endParaRPr>
          </a:p>
          <a:p>
            <a:endParaRPr lang="en-US" dirty="0">
              <a:ea typeface="宋体" charset="0"/>
              <a:cs typeface="宋体"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Dallas Theological Seminary sees learning as a lifelong process, so the seminary offers free online courses</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Sign up for one of them this week!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16552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6A33BA-C707-FF45-B8A9-E13631EE7866}" type="slidenum">
              <a:rPr lang="en-US" sz="1200"/>
              <a:pPr/>
              <a:t>273</a:t>
            </a:fld>
            <a:endParaRPr lang="en-US" sz="1200"/>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302326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A68235-8510-D543-9933-7696B71E3EB4}" type="slidenum">
              <a:rPr lang="en-US" sz="1200"/>
              <a:pPr/>
              <a:t>276</a:t>
            </a:fld>
            <a:endParaRPr lang="en-US" sz="1200"/>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F1474C-A6A1-C548-BBBE-7962E62CB766}"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46988544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50845D-81F1-1B44-9B28-EA6E0DD9CD89}" type="slidenum">
              <a:rPr lang="en-US" sz="1200"/>
              <a:pPr/>
              <a:t>277</a:t>
            </a:fld>
            <a:endParaRPr lang="en-US" sz="1200"/>
          </a:p>
        </p:txBody>
      </p:sp>
      <p:sp>
        <p:nvSpPr>
          <p:cNvPr id="481282" name="Rectangle 2"/>
          <p:cNvSpPr>
            <a:spLocks noGrp="1" noRot="1" noChangeAspect="1" noChangeArrowheads="1"/>
          </p:cNvSpPr>
          <p:nvPr>
            <p:ph type="sldImg"/>
          </p:nvPr>
        </p:nvSpPr>
        <p:spPr>
          <a:solidFill>
            <a:srgbClr val="FFFFFF"/>
          </a:solidFill>
          <a:ln/>
        </p:spPr>
      </p:sp>
      <p:sp>
        <p:nvSpPr>
          <p:cNvPr id="48128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32EEBF-A34D-2A47-9A98-6963F79747C0}"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24269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12549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357F9F-8EA9-F649-AD8C-8FC2794BB8C0}"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Singapore marches forward toward floating farms…</a:t>
            </a:r>
            <a:endParaRPr lang="en-US" dirty="0">
              <a:cs typeface="ＭＳ Ｐゴシック" charset="0"/>
            </a:endParaRPr>
          </a:p>
        </p:txBody>
      </p:sp>
    </p:spTree>
    <p:extLst>
      <p:ext uri="{BB962C8B-B14F-4D97-AF65-F5344CB8AC3E}">
        <p14:creationId xmlns:p14="http://schemas.microsoft.com/office/powerpoint/2010/main" val="3402349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97A769-86D4-9742-8E32-5A9BA8FAD286}"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246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2378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9B5CB0-45F4-CF4F-9AF6-5F00CD3A4446}"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24883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259270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Titus is about "Sound Conduct Against Opposition," but 2 Timothy is the corollary that emphasizes "Sound Doctrine Against Opposition." Actually, both letters teach the vital importance of doctrine and conduct, so these summaries give only their primary emphases.</a:t>
            </a:r>
          </a:p>
          <a:p>
            <a:endParaRPr lang="en-US" dirty="0"/>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3</a:t>
            </a:fld>
            <a:endParaRPr lang="en-US"/>
          </a:p>
        </p:txBody>
      </p:sp>
    </p:spTree>
    <p:extLst>
      <p:ext uri="{BB962C8B-B14F-4D97-AF65-F5344CB8AC3E}">
        <p14:creationId xmlns:p14="http://schemas.microsoft.com/office/powerpoint/2010/main" val="12957247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5C5B2C-C9C2-4844-B0F0-F0F0EDEA59E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94060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9D0733-B111-734B-AE74-5A9224C105D5}"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2529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p>
        </p:txBody>
      </p:sp>
    </p:spTree>
    <p:extLst>
      <p:ext uri="{BB962C8B-B14F-4D97-AF65-F5344CB8AC3E}">
        <p14:creationId xmlns:p14="http://schemas.microsoft.com/office/powerpoint/2010/main" val="2622698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SG" dirty="0"/>
              <a:t>During the last days there will be a great "Falling Away", a major apostasy, and a great abandoning of all obedience to God's word.  Elements in the world that once promoted or greatly </a:t>
            </a:r>
            <a:r>
              <a:rPr lang="en-SG" dirty="0" err="1"/>
              <a:t>favored</a:t>
            </a:r>
            <a:r>
              <a:rPr lang="en-SG"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p:txBody>
      </p:sp>
    </p:spTree>
    <p:extLst>
      <p:ext uri="{BB962C8B-B14F-4D97-AF65-F5344CB8AC3E}">
        <p14:creationId xmlns:p14="http://schemas.microsoft.com/office/powerpoint/2010/main" val="3896110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Examples of this turning away from the truth are legion, so I will highlight only a few.</a:t>
            </a:r>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p:txBody>
      </p:sp>
    </p:spTree>
    <p:extLst>
      <p:ext uri="{BB962C8B-B14F-4D97-AF65-F5344CB8AC3E}">
        <p14:creationId xmlns:p14="http://schemas.microsoft.com/office/powerpoint/2010/main" val="4063038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You may wonder why I believe Francis Chan has fallen and needs to be avoided. Isn’t he orthodox? Doesn’t he preach the true gospel? Isn’t he, well, doctrinally sound?</a:t>
            </a:r>
          </a:p>
          <a:p>
            <a:r>
              <a:rPr lang="en-SG" sz="1200" dirty="0"/>
              <a:t>Well, Chan is a </a:t>
            </a:r>
            <a:r>
              <a:rPr lang="en-SG" sz="1200" dirty="0">
                <a:hlinkClick r:id="rId3"/>
              </a:rPr>
              <a:t>graduate of both</a:t>
            </a:r>
            <a:r>
              <a:rPr lang="en-SG" sz="1200"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sz="1200" dirty="0" err="1"/>
              <a:t>Bickle</a:t>
            </a:r>
            <a:r>
              <a:rPr lang="en-SG" sz="1200" dirty="0"/>
              <a:t> of IHOPKC and many others.</a:t>
            </a:r>
          </a:p>
          <a:p>
            <a:endParaRPr lang="en-SG" sz="1200" dirty="0"/>
          </a:p>
          <a:p>
            <a:r>
              <a:rPr lang="en-SG" sz="1200"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sz="1200" dirty="0"/>
          </a:p>
          <a:p>
            <a:r>
              <a:rPr lang="en-SG" sz="1200" dirty="0"/>
              <a:t>Chan aims to be a people-pleaser. It’s understandable that a man in the flesh would desire the praise of other men, but God dislikes this attitude and the Apostle Paul warns against it (Galatians 1:10).</a:t>
            </a:r>
          </a:p>
          <a:p>
            <a:endParaRPr lang="en-SG" sz="1200" dirty="0"/>
          </a:p>
          <a:p>
            <a:r>
              <a:rPr lang="en-SG" sz="1200" dirty="0"/>
              <a:t>When Chan decided to leave his church several years ago to begin his charismatic crusade, he announced to his congregation “God was leading him elsewhere.” Then, two years ago, while </a:t>
            </a:r>
            <a:r>
              <a:rPr lang="en-SG" sz="1200" dirty="0">
                <a:hlinkClick r:id="rId4"/>
              </a:rPr>
              <a:t>speaking at a gathering</a:t>
            </a:r>
            <a:r>
              <a:rPr lang="en-SG" sz="1200" dirty="0"/>
              <a:t>, speaking of his former church, he told the audience that they were all a “bunch of losers” who didn’t exercise their spiritual gifts.</a:t>
            </a:r>
          </a:p>
          <a:p>
            <a:endParaRPr lang="en-SG" sz="1200" dirty="0"/>
          </a:p>
          <a:p>
            <a:r>
              <a:rPr lang="en-SG" sz="1200"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sz="1200" dirty="0"/>
          </a:p>
          <a:p>
            <a:r>
              <a:rPr lang="en-SG" sz="1200" dirty="0"/>
              <a:t>But Chan is no stranger to ecumenism. In 2003, Mike Gendron, a Christian apologist best known for his polemics and evangelistic resources for Catholics, was </a:t>
            </a:r>
            <a:r>
              <a:rPr lang="en-SG" sz="1200" dirty="0">
                <a:hlinkClick r:id="rId5"/>
              </a:rPr>
              <a:t>invited to speak at Chan’s church</a:t>
            </a:r>
            <a:r>
              <a:rPr lang="en-SG" sz="1200"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sz="1200" dirty="0"/>
          </a:p>
          <a:p>
            <a:r>
              <a:rPr lang="en-SG" sz="1200" dirty="0"/>
              <a:t>Chan’s obvious discontent with biblical truth shows that he is not only theologically inept and lacks serious discernment, but that he also seeks to not offend man, effectively offending God much worse.</a:t>
            </a:r>
          </a:p>
          <a:p>
            <a:endParaRPr lang="en-SG" sz="1200" dirty="0"/>
          </a:p>
          <a:p>
            <a:r>
              <a:rPr lang="en-SG" sz="1200" dirty="0"/>
              <a:t>PICTURES:</a:t>
            </a:r>
          </a:p>
          <a:p>
            <a:r>
              <a:rPr lang="en-SG" sz="1200" dirty="0"/>
              <a:t>Francis Chan with Heretic, Mike </a:t>
            </a:r>
            <a:r>
              <a:rPr lang="en-SG" sz="1200" dirty="0" err="1"/>
              <a:t>Bickle</a:t>
            </a:r>
            <a:endParaRPr lang="en-SG" sz="1200" dirty="0"/>
          </a:p>
          <a:p>
            <a:r>
              <a:rPr lang="en-SG" sz="1200" dirty="0"/>
              <a:t>Francis Chan with charlatan, Benny Hinn</a:t>
            </a:r>
          </a:p>
          <a:p>
            <a:r>
              <a:rPr lang="en-SG" sz="1200" dirty="0"/>
              <a:t>Francis Chan with faux faith-healer, Todd White</a:t>
            </a:r>
          </a:p>
          <a:p>
            <a:endParaRPr lang="en-SG" sz="1200" dirty="0"/>
          </a:p>
          <a:p>
            <a:r>
              <a:rPr lang="en-SG" sz="1200"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sz="1200" dirty="0"/>
          </a:p>
          <a:p>
            <a:r>
              <a:rPr lang="en-SG" sz="1200" dirty="0"/>
              <a:t>This weekend, Chan, at Lou Engle’s 2019 Send Conference, Chan was noted praising arch-heretics, Todd White and Daniel </a:t>
            </a:r>
            <a:r>
              <a:rPr lang="en-SG" sz="1200" dirty="0" err="1"/>
              <a:t>Kolenda</a:t>
            </a:r>
            <a:r>
              <a:rPr lang="en-SG" sz="1200" dirty="0"/>
              <a:t>. Todd White is a fraudulent “faith-healer” who claims to have healed hundreds of people of various ailments without a shred of evidence. Todd White holds to the Word of Faith heresy, </a:t>
            </a:r>
            <a:r>
              <a:rPr lang="en-SG" sz="1200" dirty="0">
                <a:hlinkClick r:id="rId6"/>
              </a:rPr>
              <a:t>“little God” theology</a:t>
            </a:r>
            <a:r>
              <a:rPr lang="en-SG" sz="1200" dirty="0"/>
              <a:t>, and is </a:t>
            </a:r>
            <a:r>
              <a:rPr lang="en-SG" sz="1200" dirty="0">
                <a:hlinkClick r:id="rId7"/>
              </a:rPr>
              <a:t>largely into</a:t>
            </a:r>
            <a:r>
              <a:rPr lang="en-SG" sz="1200"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sz="1200" dirty="0"/>
          </a:p>
          <a:p>
            <a:r>
              <a:rPr lang="en-SG" sz="1200"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sz="1200" dirty="0"/>
              <a:t>____________</a:t>
            </a:r>
            <a:endParaRPr lang="en-US" sz="1200" dirty="0"/>
          </a:p>
          <a:p>
            <a:r>
              <a:rPr lang="en-US" sz="1200" dirty="0"/>
              <a:t>https://</a:t>
            </a:r>
            <a:r>
              <a:rPr lang="en-US" sz="1200" dirty="0" err="1"/>
              <a:t>reformationcharlotte.org</a:t>
            </a:r>
            <a:r>
              <a:rPr lang="en-US" sz="1200" dirty="0"/>
              <a:t>/2019/02/24/</a:t>
            </a:r>
            <a:r>
              <a:rPr lang="en-US" sz="1200" dirty="0" err="1"/>
              <a:t>francis</a:t>
            </a:r>
            <a:r>
              <a:rPr lang="en-US" sz="1200" dirty="0"/>
              <a:t>-</a:t>
            </a:r>
            <a:r>
              <a:rPr lang="en-US" sz="1200" dirty="0" err="1"/>
              <a:t>chan</a:t>
            </a:r>
            <a:r>
              <a:rPr lang="en-US" sz="1200" dirty="0"/>
              <a:t>-why-you-should-avoid-him/</a:t>
            </a:r>
          </a:p>
        </p:txBody>
      </p:sp>
    </p:spTree>
    <p:extLst>
      <p:ext uri="{BB962C8B-B14F-4D97-AF65-F5344CB8AC3E}">
        <p14:creationId xmlns:p14="http://schemas.microsoft.com/office/powerpoint/2010/main" val="64211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In the wake of Joshua Harris’ apostasy — the Purity Culture pastor who </a:t>
            </a:r>
            <a:r>
              <a:rPr lang="en-SG" sz="1200" dirty="0">
                <a:hlinkClick r:id="rId3"/>
              </a:rPr>
              <a:t>divorced his wife, denounced Christianity, and embraced homosexuality</a:t>
            </a:r>
            <a:r>
              <a:rPr lang="en-SG" sz="1200" dirty="0"/>
              <a:t> — many people are wondering just exactly what went wrong. The apostasy follows a string of The Gospel Coalition contributors who have either been disqualified or have completely turned from their faith altogether.</a:t>
            </a:r>
          </a:p>
          <a:p>
            <a:endParaRPr lang="en-SG" sz="1200" dirty="0"/>
          </a:p>
          <a:p>
            <a:r>
              <a:rPr lang="en-SG" sz="1200" dirty="0"/>
              <a:t>From Tullian </a:t>
            </a:r>
            <a:r>
              <a:rPr lang="en-SG" sz="1200" dirty="0" err="1"/>
              <a:t>Tjividjian</a:t>
            </a:r>
            <a:r>
              <a:rPr lang="en-SG" sz="1200" dirty="0"/>
              <a:t> and Mark Driscoll to James MacDonald and C.J. Mahaney, many men that had been warned about by those “pesky discernment blogs” ultimately showed their true </a:t>
            </a:r>
            <a:r>
              <a:rPr lang="en-SG" sz="1200" dirty="0" err="1"/>
              <a:t>colors</a:t>
            </a:r>
            <a:r>
              <a:rPr lang="en-SG" sz="1200" dirty="0"/>
              <a:t> and were caught up in scams ranging from sex abuse cover-ups to bullying their staff at church. </a:t>
            </a:r>
          </a:p>
          <a:p>
            <a:endParaRPr lang="en-SG" sz="1200" dirty="0"/>
          </a:p>
          <a:p>
            <a:r>
              <a:rPr lang="en-SG" sz="1200"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sz="1200" dirty="0">
                <a:hlinkClick r:id="rId4"/>
              </a:rPr>
              <a:t>DeYoung writes</a:t>
            </a:r>
            <a:r>
              <a:rPr lang="en-SG" sz="1200" dirty="0"/>
              <a:t>,</a:t>
            </a:r>
          </a:p>
          <a:p>
            <a:r>
              <a:rPr lang="en-SG" sz="1200"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sz="1200" dirty="0"/>
            </a:br>
            <a:endParaRPr lang="en-SG" sz="1200" dirty="0"/>
          </a:p>
          <a:p>
            <a:r>
              <a:rPr lang="en-SG" sz="1200"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sz="1200" dirty="0" err="1"/>
              <a:t>centered</a:t>
            </a:r>
            <a:r>
              <a:rPr lang="en-SG" sz="1200" dirty="0"/>
              <a:t>” on it, and brings aboard anyone who is willing to advance their cause — or at least act as a cloak for the gospel while The Gospel Coalition advances their own cause.</a:t>
            </a:r>
          </a:p>
          <a:p>
            <a:pPr fontAlgn="t"/>
            <a:br>
              <a:rPr lang="en-SG" sz="1200" dirty="0"/>
            </a:br>
            <a:r>
              <a:rPr lang="en-SG" sz="1200"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sz="1200" dirty="0">
                <a:hlinkClick r:id="rId5"/>
              </a:rPr>
              <a:t>funded by leftist billionaires</a:t>
            </a:r>
            <a:r>
              <a:rPr lang="en-SG" sz="1200" dirty="0"/>
              <a:t> like George Soros, James </a:t>
            </a:r>
            <a:r>
              <a:rPr lang="en-SG" sz="1200" dirty="0" err="1"/>
              <a:t>Riady</a:t>
            </a:r>
            <a:r>
              <a:rPr lang="en-SG" sz="1200"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sz="1200" dirty="0"/>
          </a:p>
          <a:p>
            <a:r>
              <a:rPr lang="en-SG" sz="1200" dirty="0"/>
              <a:t>Mark Driscoll wasn’t the problem. Tullian </a:t>
            </a:r>
            <a:r>
              <a:rPr lang="en-SG" sz="1200" dirty="0" err="1"/>
              <a:t>Tjividjian</a:t>
            </a:r>
            <a:r>
              <a:rPr lang="en-SG" sz="1200"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sz="1200" dirty="0"/>
          </a:p>
          <a:p>
            <a:r>
              <a:rPr lang="en-SG" sz="1200" dirty="0"/>
              <a:t>It’s time to kiss The Gospel Coalition goodbye.</a:t>
            </a:r>
          </a:p>
          <a:p>
            <a:r>
              <a:rPr lang="en-US" sz="1200" dirty="0"/>
              <a:t>_______</a:t>
            </a:r>
          </a:p>
          <a:p>
            <a:endParaRPr lang="en-US" sz="1200" dirty="0"/>
          </a:p>
          <a:p>
            <a:r>
              <a:rPr lang="en-US" sz="1200" dirty="0"/>
              <a:t>https://</a:t>
            </a:r>
            <a:r>
              <a:rPr lang="en-US" sz="1200" dirty="0" err="1"/>
              <a:t>reformationcharlotte.org</a:t>
            </a:r>
            <a:r>
              <a:rPr lang="en-US" sz="1200" dirty="0"/>
              <a:t>/2019/08/07/time-to-kiss-the-gospel-coalition-goodbye/</a:t>
            </a:r>
          </a:p>
        </p:txBody>
      </p:sp>
    </p:spTree>
    <p:extLst>
      <p:ext uri="{BB962C8B-B14F-4D97-AF65-F5344CB8AC3E}">
        <p14:creationId xmlns:p14="http://schemas.microsoft.com/office/powerpoint/2010/main" val="2337057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4584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65BA79-527F-8442-8379-AAD8D0BBA8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74551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DAEBF8-DE92-C74A-BF9E-719CC34E0995}" type="slidenum">
              <a:rPr lang="en-US" sz="1200"/>
              <a:pPr/>
              <a:t>39</a:t>
            </a:fld>
            <a:endParaRPr lang="en-US" sz="1200"/>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60714D-FC34-2F40-B062-242CBF3D672C}" type="slidenum">
              <a:rPr lang="en-US" sz="1200"/>
              <a:pPr/>
              <a:t>40</a:t>
            </a:fld>
            <a:endParaRPr lang="en-US" sz="1200"/>
          </a:p>
        </p:txBody>
      </p:sp>
      <p:sp>
        <p:nvSpPr>
          <p:cNvPr id="205826"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ea typeface="宋体" charset="0"/>
                <a:cs typeface="宋体" charset="0"/>
              </a:rPr>
              <a:t>Need to not only talk about Paul authorship, other opinions about others view of authorship</a:t>
            </a:r>
            <a:endParaRPr lang="en-US">
              <a:ea typeface="宋体" charset="0"/>
              <a:cs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Our doctrine comes from the Bible. This is because the Bible is the only written record from God, inspired in its original manuscripts and the most useful weapon against false teaching.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935A38-8C6C-6946-9ECE-1574B869082D}" type="slidenum">
              <a:rPr lang="en-US" sz="1200"/>
              <a:pPr/>
              <a:t>41</a:t>
            </a:fld>
            <a:endParaRPr lang="en-US" sz="1200"/>
          </a:p>
        </p:txBody>
      </p:sp>
      <p:sp>
        <p:nvSpPr>
          <p:cNvPr id="207874" name="Rectangle 2"/>
          <p:cNvSpPr>
            <a:spLocks noGrp="1" noRot="1" noChangeAspect="1" noChangeArrowheads="1"/>
          </p:cNvSpPr>
          <p:nvPr>
            <p:ph type="sldImg"/>
          </p:nvPr>
        </p:nvSpPr>
        <p:spPr>
          <a:solidFill>
            <a:srgbClr val="FFFFFF"/>
          </a:solidFill>
          <a:ln/>
        </p:spPr>
      </p:sp>
      <p:sp>
        <p:nvSpPr>
          <p:cNvPr id="20787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ABDF2A-F37C-B742-B911-CD7BE045D988}" type="slidenum">
              <a:rPr lang="en-US" sz="1200"/>
              <a:pPr/>
              <a:t>42</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4D7F96-B1BA-B54C-BD30-B2AC40358D73}" type="slidenum">
              <a:rPr lang="en-US" sz="1200"/>
              <a:pPr/>
              <a:t>43</a:t>
            </a:fld>
            <a:endParaRPr lang="en-US" sz="1200"/>
          </a:p>
        </p:txBody>
      </p:sp>
      <p:sp>
        <p:nvSpPr>
          <p:cNvPr id="211970" name="Rectangle 2"/>
          <p:cNvSpPr>
            <a:spLocks noGrp="1" noRot="1" noChangeAspect="1" noChangeArrowheads="1"/>
          </p:cNvSpPr>
          <p:nvPr>
            <p:ph type="sldImg"/>
          </p:nvPr>
        </p:nvSpPr>
        <p:spPr>
          <a:solidFill>
            <a:srgbClr val="FFFFFF"/>
          </a:solidFill>
          <a:ln/>
        </p:spPr>
      </p:sp>
      <p:sp>
        <p:nvSpPr>
          <p:cNvPr id="21197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1F3D40-E4B0-0948-AE1A-8EAF94F13F76}" type="slidenum">
              <a:rPr lang="en-US" sz="1200"/>
              <a:pPr/>
              <a:t>44</a:t>
            </a:fld>
            <a:endParaRPr lang="en-US" sz="1200"/>
          </a:p>
        </p:txBody>
      </p:sp>
      <p:sp>
        <p:nvSpPr>
          <p:cNvPr id="214018" name="Rectangle 2"/>
          <p:cNvSpPr>
            <a:spLocks noGrp="1" noRot="1" noChangeAspect="1" noChangeArrowheads="1"/>
          </p:cNvSpPr>
          <p:nvPr>
            <p:ph type="sldImg"/>
          </p:nvPr>
        </p:nvSpPr>
        <p:spPr>
          <a:solidFill>
            <a:srgbClr val="FFFFFF"/>
          </a:solidFill>
          <a:ln/>
        </p:spPr>
      </p:sp>
      <p:sp>
        <p:nvSpPr>
          <p:cNvPr id="21401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NS-15-Pastorals-3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NS-16-2 Timothy-87</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837053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dirty="0"/>
              <a:t>______________</a:t>
            </a:r>
          </a:p>
          <a:p>
            <a:r>
              <a:rPr lang="en-US" dirty="0"/>
              <a:t>NS-05-Acts20-28—slide 254</a:t>
            </a:r>
          </a:p>
          <a:p>
            <a:r>
              <a:rPr lang="en-US" dirty="0"/>
              <a:t>NS-16-2 Tim-46</a:t>
            </a:r>
          </a:p>
        </p:txBody>
      </p:sp>
    </p:spTree>
    <p:extLst>
      <p:ext uri="{BB962C8B-B14F-4D97-AF65-F5344CB8AC3E}">
        <p14:creationId xmlns:p14="http://schemas.microsoft.com/office/powerpoint/2010/main" val="1641139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FB3047-DEA1-8440-8B43-327BE5EA1D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4239542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AB4296-B4FE-6849-B35B-433C7B1558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375200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5</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宋体" charset="0"/>
                <a:cs typeface="宋体" charset="0"/>
              </a:rPr>
              <a:t>Ours is not a quick skirmish or a brief battle. It is the war of the ages, so we must persevere in teaching the truth until all falsehood is vanquished. This will entail difficulty, as seen in the fact that Paul wrote this letter from a dungeon without windows or natural light. Yet, he had the spiritual light to dispel the darkness of heresies impacting the churches in the AD 60s. Therefore, he commissioned Timothy to preach the gospel to all who would listen.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0CAB87-BD3E-F944-BF3A-DC690B299B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宋体" charset="0"/>
                <a:cs typeface="宋体" charset="0"/>
              </a:rPr>
              <a:t>Titus is in green as Paul wrote it while he was free to GO around to share the gospel.</a:t>
            </a:r>
          </a:p>
          <a:p>
            <a:pPr eaLnBrk="1" hangingPunct="1"/>
            <a:r>
              <a:rPr lang="en-US" dirty="0">
                <a:ea typeface="宋体" charset="0"/>
                <a:cs typeface="宋体" charset="0"/>
              </a:rPr>
              <a:t>But 2 Timothy is purple to remind us that, while imprisoned again, he did this for royal purposes.</a:t>
            </a:r>
          </a:p>
          <a:p>
            <a:pPr eaLnBrk="1" hangingPunct="1"/>
            <a:r>
              <a:rPr lang="en-US" dirty="0">
                <a:ea typeface="宋体" charset="0"/>
                <a:cs typeface="宋体" charset="0"/>
              </a:rPr>
              <a:t>Paul spent at least 5 of his final 11 years in prison:</a:t>
            </a:r>
          </a:p>
          <a:p>
            <a:pPr eaLnBrk="1" hangingPunct="1"/>
            <a:r>
              <a:rPr lang="en-US" dirty="0">
                <a:ea typeface="宋体" charset="0"/>
                <a:cs typeface="宋体" charset="0"/>
              </a:rPr>
              <a:t>• AD 57-59 Caesarea for 2 years</a:t>
            </a:r>
          </a:p>
          <a:p>
            <a:pPr eaLnBrk="1" hangingPunct="1"/>
            <a:r>
              <a:rPr lang="en-US" dirty="0">
                <a:ea typeface="宋体" charset="0"/>
                <a:cs typeface="宋体" charset="0"/>
              </a:rPr>
              <a:t>• AD 60-62 Rome for 2 years</a:t>
            </a:r>
          </a:p>
          <a:p>
            <a:pPr eaLnBrk="1" hangingPunct="1"/>
            <a:r>
              <a:rPr lang="en-US" dirty="0">
                <a:ea typeface="宋体" charset="0"/>
                <a:cs typeface="宋体" charset="0"/>
              </a:rPr>
              <a:t>• AD 67-68 Rome for 1 year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0954D7A-F47E-C342-B7C7-ABB4C86CED94}" type="slidenum">
              <a:rPr lang="en-US" sz="1200"/>
              <a:pPr/>
              <a:t>52</a:t>
            </a:fld>
            <a:endParaRPr lang="en-US" sz="1200"/>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4EB12F-DA76-1540-9D37-9CFF3FCB18FD}" type="slidenum">
              <a:rPr lang="en-US" sz="1200"/>
              <a:pPr/>
              <a:t>53</a:t>
            </a:fld>
            <a:endParaRPr lang="en-US" sz="1200"/>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635CC-8667-DF49-B0FF-7593B8DCAAF9}" type="slidenum">
              <a:rPr lang="en-US" sz="1200"/>
              <a:pPr/>
              <a:t>54</a:t>
            </a:fld>
            <a:endParaRPr lang="en-US" sz="1200"/>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975664-05B2-3D46-B23D-25370F1ED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宋体" charset="0"/>
                <a:cs typeface="宋体" charset="0"/>
              </a:rPr>
              <a:t>Most of us would write the person closest to us—perhaps a spouse, parent, or child. Paul had none of these, except Timothy, whom he called “my dear son” (1:2). So what did Paul write Timothy?</a:t>
            </a:r>
          </a:p>
        </p:txBody>
      </p:sp>
    </p:spTree>
    <p:extLst>
      <p:ext uri="{BB962C8B-B14F-4D97-AF65-F5344CB8AC3E}">
        <p14:creationId xmlns:p14="http://schemas.microsoft.com/office/powerpoint/2010/main" val="4073649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1C7324-64DF-A045-B753-3B1B8BC6B7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259865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A891F1-6DF2-F845-B424-23CE24E6F7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360617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3DD56B-7956-D244-A5CB-E563018848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5985399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5746A0-BC6B-2F49-B0FD-49580F5CEB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2116299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B72E62-1BFB-9848-857D-C6FBBA6557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329018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kingdom rule is eternal, but its next installment will last 1000 years until that millennial age is delivered over to the Father. Both of Paul's notations about the kingdom were in the final chapter that we have from his pen in the NT.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6</a:t>
            </a:fld>
            <a:endParaRPr lang="en-US"/>
          </a:p>
        </p:txBody>
      </p:sp>
    </p:spTree>
    <p:extLst>
      <p:ext uri="{BB962C8B-B14F-4D97-AF65-F5344CB8AC3E}">
        <p14:creationId xmlns:p14="http://schemas.microsoft.com/office/powerpoint/2010/main" val="3248976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F0D419-8BDF-B84D-9ACE-2715CE3B1A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42017126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5215642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9226670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a:ln/>
        </p:spPr>
      </p:sp>
      <p:sp>
        <p:nvSpPr>
          <p:cNvPr id="2570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Paul was warmly welcomed by the believers in AD 60 when he first came to Rome…</a:t>
            </a:r>
          </a:p>
        </p:txBody>
      </p:sp>
      <p:sp>
        <p:nvSpPr>
          <p:cNvPr id="2570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F0F34-FAEE-AB4A-8381-1D7D4D737F78}" type="slidenum">
              <a:rPr lang="en-US" sz="1200">
                <a:solidFill>
                  <a:srgbClr val="000000"/>
                </a:solidFill>
              </a:rPr>
              <a:pPr/>
              <a:t>64</a:t>
            </a:fld>
            <a:endParaRPr 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982799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891232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23077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宋体" charset="0"/>
                <a:cs typeface="宋体" charset="0"/>
              </a:rPr>
              <a:t>The traditional site of the Apostle Paul</a:t>
            </a:r>
            <a:r>
              <a:rPr lang="fr-FR" altLang="ja-JP">
                <a:ea typeface="宋体" charset="0"/>
                <a:cs typeface="宋体" charset="0"/>
              </a:rPr>
              <a:t>'</a:t>
            </a:r>
            <a:r>
              <a:rPr lang="en-US" altLang="ja-JP">
                <a:ea typeface="宋体" charset="0"/>
                <a:cs typeface="宋体" charset="0"/>
              </a:rPr>
              <a:t>s and the Apostle Peter</a:t>
            </a:r>
            <a:r>
              <a:rPr lang="fr-FR" altLang="ja-JP">
                <a:ea typeface="宋体" charset="0"/>
                <a:cs typeface="宋体" charset="0"/>
              </a:rPr>
              <a:t>'</a:t>
            </a:r>
            <a:r>
              <a:rPr lang="en-US" altLang="ja-JP">
                <a:ea typeface="宋体" charset="0"/>
                <a:cs typeface="宋体" charset="0"/>
              </a:rPr>
              <a:t>s imprisonment in Rome, this prison was simply known as "Carcer" ("prison") in Paul</a:t>
            </a:r>
            <a:r>
              <a:rPr lang="fr-FR" altLang="ja-JP">
                <a:ea typeface="宋体" charset="0"/>
                <a:cs typeface="宋体" charset="0"/>
              </a:rPr>
              <a:t>'</a:t>
            </a:r>
            <a:r>
              <a:rPr lang="en-US" altLang="ja-JP">
                <a:ea typeface="宋体" charset="0"/>
                <a:cs typeface="宋体" charset="0"/>
              </a:rPr>
              <a:t>s day.  "Mamertine" was attributed to the prison in the Medieval Period. —Todd Bolen, BiblePlaces.com</a:t>
            </a:r>
          </a:p>
          <a:p>
            <a:endParaRPr lang="en-US">
              <a:ea typeface="宋体" charset="0"/>
              <a:cs typeface="宋体" charset="0"/>
            </a:endParaRP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EF9AF6-344A-9C40-ABEA-D64A6FA3F1AF}" type="slidenum">
              <a:rPr lang="en-US" sz="1200">
                <a:solidFill>
                  <a:srgbClr val="000000"/>
                </a:solidFill>
              </a:rPr>
              <a:pPr/>
              <a:t>68</a:t>
            </a:fld>
            <a:endParaRPr lang="en-US" sz="120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across the street from the prison was the most famous location in all the Roman Empire—the Forum, or the seat of power for the Republic.</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69</a:t>
            </a:fld>
            <a:endParaRPr lang="en-US"/>
          </a:p>
        </p:txBody>
      </p:sp>
    </p:spTree>
    <p:extLst>
      <p:ext uri="{BB962C8B-B14F-4D97-AF65-F5344CB8AC3E}">
        <p14:creationId xmlns:p14="http://schemas.microsoft.com/office/powerpoint/2010/main" val="2559554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Paul’s day, the Forum was spectacular. It continued to grow in magnificence until the fourth century AD, when Rome was destroyed.</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70</a:t>
            </a:fld>
            <a:endParaRPr lang="en-US"/>
          </a:p>
        </p:txBody>
      </p:sp>
    </p:spTree>
    <p:extLst>
      <p:ext uri="{BB962C8B-B14F-4D97-AF65-F5344CB8AC3E}">
        <p14:creationId xmlns:p14="http://schemas.microsoft.com/office/powerpoint/2010/main" val="108234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"promise of life…in Christ" stems from the new covenant that brings life, as Paul also noted in 2 Corinthians…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宋体" charset="-122"/>
                <a:cs typeface="宋体" charset="-122"/>
              </a:rPr>
              <a:t>2Cor. 3:6</a:t>
            </a:r>
            <a:r>
              <a:rPr lang="en-US" sz="1200" kern="1200" dirty="0">
                <a:solidFill>
                  <a:schemeClr val="tx1"/>
                </a:solidFill>
                <a:effectLst/>
                <a:latin typeface="Arial" charset="0"/>
                <a:ea typeface="宋体" charset="-122"/>
                <a:cs typeface="宋体" charset="-122"/>
              </a:rPr>
              <a:t> He has enabled us to be ministers of his </a:t>
            </a:r>
            <a:r>
              <a:rPr lang="en-US" sz="1200" b="1" kern="1200" dirty="0">
                <a:solidFill>
                  <a:schemeClr val="tx1"/>
                </a:solidFill>
                <a:effectLst/>
                <a:latin typeface="Arial" charset="0"/>
                <a:ea typeface="宋体" charset="-122"/>
                <a:cs typeface="宋体" charset="-122"/>
              </a:rPr>
              <a:t>new covenant</a:t>
            </a:r>
            <a:r>
              <a:rPr lang="en-US" sz="1200" kern="1200" dirty="0">
                <a:solidFill>
                  <a:schemeClr val="tx1"/>
                </a:solidFill>
                <a:effectLst/>
                <a:latin typeface="Arial" charset="0"/>
                <a:ea typeface="宋体" charset="-122"/>
                <a:cs typeface="宋体" charset="-122"/>
              </a:rPr>
              <a:t>. This is a covenant not of written laws, but of the Spirit. The old written covenant ends in death, but under the </a:t>
            </a:r>
            <a:r>
              <a:rPr lang="en-US" sz="1200" b="1" kern="1200" dirty="0">
                <a:solidFill>
                  <a:schemeClr val="tx1"/>
                </a:solidFill>
                <a:effectLst/>
                <a:latin typeface="Arial" charset="0"/>
                <a:ea typeface="宋体" charset="-122"/>
                <a:cs typeface="宋体" charset="-122"/>
              </a:rPr>
              <a:t>new covenant</a:t>
            </a:r>
            <a:r>
              <a:rPr lang="en-US" sz="1200" kern="1200" dirty="0">
                <a:solidFill>
                  <a:schemeClr val="tx1"/>
                </a:solidFill>
                <a:effectLst/>
                <a:latin typeface="Arial" charset="0"/>
                <a:ea typeface="宋体" charset="-122"/>
                <a:cs typeface="宋体" charset="-122"/>
              </a:rPr>
              <a:t>, the Spirit gives life.</a:t>
            </a:r>
          </a:p>
          <a:p>
            <a:endParaRPr lang="en-US" dirty="0"/>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a:t>
            </a:fld>
            <a:endParaRPr lang="en-US"/>
          </a:p>
        </p:txBody>
      </p:sp>
    </p:spTree>
    <p:extLst>
      <p:ext uri="{BB962C8B-B14F-4D97-AF65-F5344CB8AC3E}">
        <p14:creationId xmlns:p14="http://schemas.microsoft.com/office/powerpoint/2010/main" val="29826192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Paul had a window—which he didn’t—he could look across the street to see the Curia, or the Senate Court where legal proceedings were conducted.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71</a:t>
            </a:fld>
            <a:endParaRPr lang="en-US"/>
          </a:p>
        </p:txBody>
      </p:sp>
    </p:spTree>
    <p:extLst>
      <p:ext uri="{BB962C8B-B14F-4D97-AF65-F5344CB8AC3E}">
        <p14:creationId xmlns:p14="http://schemas.microsoft.com/office/powerpoint/2010/main" val="1295214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Buildings then were tightly compacted together as they did not need large expressways for vehicles.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72</a:t>
            </a:fld>
            <a:endParaRPr lang="en-US"/>
          </a:p>
        </p:txBody>
      </p:sp>
    </p:spTree>
    <p:extLst>
      <p:ext uri="{BB962C8B-B14F-4D97-AF65-F5344CB8AC3E}">
        <p14:creationId xmlns:p14="http://schemas.microsoft.com/office/powerpoint/2010/main" val="8538614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buildings included theatres and municipal structures.</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73</a:t>
            </a:fld>
            <a:endParaRPr lang="en-US"/>
          </a:p>
        </p:txBody>
      </p:sp>
    </p:spTree>
    <p:extLst>
      <p:ext uri="{BB962C8B-B14F-4D97-AF65-F5344CB8AC3E}">
        <p14:creationId xmlns:p14="http://schemas.microsoft.com/office/powerpoint/2010/main" val="32159286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You can visit the Curia now where aristocratic senators sat in chairs on either side. Toa large extent, their influence had waned by Pauls’ time, as the days of the Republic had given way to the whims of the Emperor, whose power was unchecked.</a:t>
            </a:r>
          </a:p>
          <a:p>
            <a:endParaRPr lang="en-US" dirty="0">
              <a:ea typeface="宋体" charset="0"/>
              <a:cs typeface="宋体" charset="0"/>
            </a:endParaRPr>
          </a:p>
          <a:p>
            <a:r>
              <a:rPr lang="en-US" dirty="0">
                <a:ea typeface="宋体" charset="0"/>
                <a:cs typeface="宋体" charset="0"/>
              </a:rPr>
              <a:t>http://</a:t>
            </a:r>
            <a:r>
              <a:rPr lang="en-US" dirty="0" err="1">
                <a:ea typeface="宋体" charset="0"/>
                <a:cs typeface="宋体" charset="0"/>
              </a:rPr>
              <a:t>www.vroma.org</a:t>
            </a:r>
            <a:r>
              <a:rPr lang="en-US" dirty="0">
                <a:ea typeface="宋体" charset="0"/>
                <a:cs typeface="宋体" charset="0"/>
              </a:rPr>
              <a:t>/~</a:t>
            </a:r>
            <a:r>
              <a:rPr lang="en-US" dirty="0" err="1">
                <a:ea typeface="宋体" charset="0"/>
                <a:cs typeface="宋体" charset="0"/>
              </a:rPr>
              <a:t>bmcmanus</a:t>
            </a:r>
            <a:r>
              <a:rPr lang="en-US" dirty="0">
                <a:ea typeface="宋体" charset="0"/>
                <a:cs typeface="宋体" charset="0"/>
              </a:rPr>
              <a:t>/</a:t>
            </a:r>
            <a:r>
              <a:rPr lang="en-US" dirty="0" err="1">
                <a:ea typeface="宋体" charset="0"/>
                <a:cs typeface="宋体" charset="0"/>
              </a:rPr>
              <a:t>curiainterior.html</a:t>
            </a:r>
            <a:endParaRPr lang="en-US" dirty="0">
              <a:ea typeface="宋体" charset="0"/>
              <a:cs typeface="宋体" charset="0"/>
            </a:endParaRPr>
          </a:p>
        </p:txBody>
      </p:sp>
      <p:sp>
        <p:nvSpPr>
          <p:cNvPr id="27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A66D87-11DF-6A41-A2FD-3EB9C8645CDD}" type="slidenum">
              <a:rPr lang="en-US" sz="1200">
                <a:solidFill>
                  <a:srgbClr val="000000"/>
                </a:solidFill>
              </a:rPr>
              <a:pPr/>
              <a:t>74</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Forum is in ruins today, but the ideas born here have overtaken the world in the past century, where we have seen that rise of republics like the United States, Singapore, and Taiwan. Similar to this would be the largest democracy in the world, India.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75</a:t>
            </a:fld>
            <a:endParaRPr lang="en-US"/>
          </a:p>
        </p:txBody>
      </p:sp>
    </p:spTree>
    <p:extLst>
      <p:ext uri="{BB962C8B-B14F-4D97-AF65-F5344CB8AC3E}">
        <p14:creationId xmlns:p14="http://schemas.microsoft.com/office/powerpoint/2010/main" val="35316033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return to 2 Timothy, Paul’s last letter. Imagine you were given time to write your final letter the morning of your execution. Who would you write? What would you say? Tell the person next to you.</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76</a:t>
            </a:fld>
            <a:endParaRPr lang="en-US"/>
          </a:p>
        </p:txBody>
      </p:sp>
    </p:spTree>
    <p:extLst>
      <p:ext uri="{BB962C8B-B14F-4D97-AF65-F5344CB8AC3E}">
        <p14:creationId xmlns:p14="http://schemas.microsoft.com/office/powerpoint/2010/main" val="12335158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4473A1-9104-EB4C-97CF-45DD91A7855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11735307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806876-571A-9E4A-BEBE-CCF312BDCAC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extLst>
      <p:ext uri="{BB962C8B-B14F-4D97-AF65-F5344CB8AC3E}">
        <p14:creationId xmlns:p14="http://schemas.microsoft.com/office/powerpoint/2010/main" val="4054713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9D4B5B-87C3-F448-8614-9CBB9BC807B0}" type="slidenum">
              <a:rPr lang="en-US" sz="1200"/>
              <a:pPr/>
              <a:t>79</a:t>
            </a:fld>
            <a:endParaRPr lang="en-US" sz="1200"/>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requirement of a wise person is to understand salvation through faith in Christ Jesus, and this comes from knowing God's Word, the Bible. So, the formula and order are Bible—Salvation—Wisdom.</a:t>
            </a:r>
          </a:p>
          <a:p>
            <a:endParaRPr lang="en-US" dirty="0"/>
          </a:p>
          <a:p>
            <a:r>
              <a:rPr lang="en-US" sz="1200" b="1" kern="1200" dirty="0">
                <a:solidFill>
                  <a:schemeClr val="tx1"/>
                </a:solidFill>
                <a:effectLst/>
                <a:latin typeface="Arial" charset="0"/>
                <a:ea typeface="宋体" charset="-122"/>
                <a:cs typeface="宋体" charset="-122"/>
              </a:rPr>
              <a:t>2Tim. 3:15 </a:t>
            </a:r>
            <a:r>
              <a:rPr lang="en-US" sz="1200" kern="1200" dirty="0">
                <a:solidFill>
                  <a:schemeClr val="tx1"/>
                </a:solidFill>
                <a:effectLst/>
                <a:latin typeface="Arial" charset="0"/>
                <a:ea typeface="宋体" charset="-122"/>
                <a:cs typeface="宋体" charset="-122"/>
              </a:rPr>
              <a:t>You have been taught the holy Scriptures from childhood, and they have given you the wisdom to receive the </a:t>
            </a:r>
            <a:r>
              <a:rPr lang="en-US" sz="1200" b="1" kern="1200" dirty="0">
                <a:solidFill>
                  <a:schemeClr val="tx1"/>
                </a:solidFill>
                <a:effectLst/>
                <a:latin typeface="Arial" charset="0"/>
                <a:ea typeface="宋体" charset="-122"/>
                <a:cs typeface="宋体" charset="-122"/>
              </a:rPr>
              <a:t>salvation</a:t>
            </a:r>
            <a:r>
              <a:rPr lang="en-US" sz="1200" kern="1200" dirty="0">
                <a:solidFill>
                  <a:schemeClr val="tx1"/>
                </a:solidFill>
                <a:effectLst/>
                <a:latin typeface="Arial" charset="0"/>
                <a:ea typeface="宋体" charset="-122"/>
                <a:cs typeface="宋体" charset="-122"/>
              </a:rPr>
              <a:t> that comes by trusting in Christ Jesus.</a:t>
            </a:r>
          </a:p>
          <a:p>
            <a:endParaRPr lang="en-US" sz="1200" kern="1200" dirty="0">
              <a:solidFill>
                <a:schemeClr val="tx1"/>
              </a:solidFill>
              <a:effectLst/>
              <a:latin typeface="Arial" charset="0"/>
              <a:ea typeface="宋体" charset="-122"/>
              <a:cs typeface="宋体" charset="-122"/>
            </a:endParaRPr>
          </a:p>
          <a:p>
            <a:r>
              <a:rPr lang="en-US" sz="1200" b="1" kern="1200" dirty="0">
                <a:solidFill>
                  <a:schemeClr val="tx1"/>
                </a:solidFill>
                <a:effectLst/>
                <a:latin typeface="Arial" charset="0"/>
                <a:ea typeface="宋体" charset="-122"/>
                <a:cs typeface="宋体" charset="-122"/>
              </a:rPr>
              <a:t>2Tim. 2:10 </a:t>
            </a:r>
            <a:r>
              <a:rPr lang="en-US" sz="1200" kern="1200" dirty="0">
                <a:solidFill>
                  <a:schemeClr val="tx1"/>
                </a:solidFill>
                <a:effectLst/>
                <a:latin typeface="Arial" charset="0"/>
                <a:ea typeface="宋体" charset="-122"/>
                <a:cs typeface="宋体" charset="-122"/>
              </a:rPr>
              <a:t>So I am willing to endure anything if it will bring </a:t>
            </a:r>
            <a:r>
              <a:rPr lang="en-US" sz="1200" b="1" kern="1200" dirty="0">
                <a:solidFill>
                  <a:schemeClr val="tx1"/>
                </a:solidFill>
                <a:effectLst/>
                <a:latin typeface="Arial" charset="0"/>
                <a:ea typeface="宋体" charset="-122"/>
                <a:cs typeface="宋体" charset="-122"/>
              </a:rPr>
              <a:t>salvation</a:t>
            </a:r>
            <a:r>
              <a:rPr lang="en-US" sz="1200" kern="1200" dirty="0">
                <a:solidFill>
                  <a:schemeClr val="tx1"/>
                </a:solidFill>
                <a:effectLst/>
                <a:latin typeface="Arial" charset="0"/>
                <a:ea typeface="宋体" charset="-122"/>
                <a:cs typeface="宋体" charset="-122"/>
              </a:rPr>
              <a:t> and eternal glory in Christ Jesus to those God has chosen. </a:t>
            </a:r>
          </a:p>
          <a:p>
            <a:endParaRPr lang="en-US" dirty="0"/>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8</a:t>
            </a:fld>
            <a:endParaRPr lang="en-US"/>
          </a:p>
        </p:txBody>
      </p:sp>
    </p:spTree>
    <p:extLst>
      <p:ext uri="{BB962C8B-B14F-4D97-AF65-F5344CB8AC3E}">
        <p14:creationId xmlns:p14="http://schemas.microsoft.com/office/powerpoint/2010/main" val="2574009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025522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502102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is called “apostasy.” It literally means a turning away by rejecting.</a:t>
            </a:r>
          </a:p>
          <a:p>
            <a:r>
              <a:rPr lang="en-US" dirty="0"/>
              <a:t>Sometimes this means that the person no longer claims to be a Christian—but in other cases, the person still claims the name of Jesus (professes Christ) but has turned away from a key doctrine of the faith. </a:t>
            </a:r>
          </a:p>
          <a:p>
            <a:endParaRPr lang="en-US" dirty="0"/>
          </a:p>
        </p:txBody>
      </p:sp>
    </p:spTree>
    <p:extLst>
      <p:ext uri="{BB962C8B-B14F-4D97-AF65-F5344CB8AC3E}">
        <p14:creationId xmlns:p14="http://schemas.microsoft.com/office/powerpoint/2010/main" val="33530759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322946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First Lesbian Bishop Orders Crosses Replaced with Islamic Symbols to Make them Feel More at Ease</a:t>
            </a:r>
          </a:p>
          <a:p>
            <a:r>
              <a:rPr lang="en-US" dirty="0"/>
              <a:t>________</a:t>
            </a:r>
          </a:p>
          <a:p>
            <a:r>
              <a:rPr lang="en-US" dirty="0"/>
              <a:t>https://</a:t>
            </a:r>
            <a:r>
              <a:rPr lang="en-US" dirty="0" err="1"/>
              <a:t>www.firesidechat.news</a:t>
            </a:r>
            <a:r>
              <a:rPr lang="en-US" dirty="0"/>
              <a:t>/2019/08/22/first-lesbian-bishop-orders-church-crosses-replaced-with-islamic-symbols-to-make-them-feel-more-at-ease.html</a:t>
            </a:r>
          </a:p>
          <a:p>
            <a:endParaRPr lang="en-US" dirty="0"/>
          </a:p>
          <a:p>
            <a:r>
              <a:rPr lang="en-US" dirty="0"/>
              <a:t>__________________</a:t>
            </a:r>
          </a:p>
          <a:p>
            <a:r>
              <a:rPr lang="en-US" dirty="0"/>
              <a:t>The Great Apostasy </a:t>
            </a:r>
          </a:p>
          <a:p>
            <a:r>
              <a:rPr lang="en-US" dirty="0"/>
              <a:t>Posted On January 5th, 2015   </a:t>
            </a:r>
          </a:p>
          <a:p>
            <a:r>
              <a:rPr lang="en-US" dirty="0"/>
              <a:t>AKA:   The Great Falling Away</a:t>
            </a:r>
          </a:p>
          <a:p>
            <a:r>
              <a:rPr lang="en-US" dirty="0"/>
              <a:t>https://</a:t>
            </a:r>
            <a:r>
              <a:rPr lang="en-US" dirty="0" err="1"/>
              <a:t>www.prophecyindex.org</a:t>
            </a:r>
            <a:r>
              <a:rPr lang="en-US" dirty="0"/>
              <a:t>/prophecies/view/</a:t>
            </a:r>
            <a:r>
              <a:rPr lang="en-US" dirty="0" err="1"/>
              <a:t>the_great_apostasy</a:t>
            </a:r>
            <a:r>
              <a:rPr lang="en-US" dirty="0"/>
              <a:t>/</a:t>
            </a:r>
          </a:p>
          <a:p>
            <a:endParaRPr lang="en-US" dirty="0"/>
          </a:p>
        </p:txBody>
      </p:sp>
    </p:spTree>
    <p:extLst>
      <p:ext uri="{BB962C8B-B14F-4D97-AF65-F5344CB8AC3E}">
        <p14:creationId xmlns:p14="http://schemas.microsoft.com/office/powerpoint/2010/main" val="34436231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https://</a:t>
            </a:r>
            <a:r>
              <a:rPr lang="en-US" dirty="0" err="1"/>
              <a:t>www.lifenews.com</a:t>
            </a:r>
            <a:r>
              <a:rPr lang="en-US" dirty="0"/>
              <a:t>/2019/07/11/christian-and-jewish-clergy-bless-abortion-clinic-claim-god-is-present-in-this-space/</a:t>
            </a:r>
          </a:p>
          <a:p>
            <a:endParaRPr lang="en-US" dirty="0"/>
          </a:p>
        </p:txBody>
      </p:sp>
    </p:spTree>
    <p:extLst>
      <p:ext uri="{BB962C8B-B14F-4D97-AF65-F5344CB8AC3E}">
        <p14:creationId xmlns:p14="http://schemas.microsoft.com/office/powerpoint/2010/main" val="11654278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dirty="0"/>
              <a:t>Kenneth Copeland owns TWO private jets and has his own airport at his home in Texas!</a:t>
            </a:r>
          </a:p>
          <a:p>
            <a:endParaRPr lang="en-US" sz="1200" dirty="0"/>
          </a:p>
          <a:p>
            <a:r>
              <a:rPr lang="en-US" sz="1200" dirty="0"/>
              <a:t>Watch the 4-minute clip below</a:t>
            </a:r>
          </a:p>
          <a:p>
            <a:r>
              <a:rPr lang="en-US" sz="1200" dirty="0"/>
              <a:t>______</a:t>
            </a:r>
          </a:p>
          <a:p>
            <a:endParaRPr lang="en-US" sz="1200" dirty="0"/>
          </a:p>
          <a:p>
            <a:r>
              <a:rPr lang="en-US" sz="1200" dirty="0"/>
              <a:t>https://</a:t>
            </a:r>
            <a:r>
              <a:rPr lang="en-US" sz="1200" dirty="0" err="1"/>
              <a:t>www.insideedition.com</a:t>
            </a:r>
            <a:r>
              <a:rPr lang="en-US" sz="1200" dirty="0"/>
              <a:t>/investigation-shows-televangelists-living-lavish-lifestyles-52662</a:t>
            </a:r>
          </a:p>
        </p:txBody>
      </p:sp>
    </p:spTree>
    <p:extLst>
      <p:ext uri="{BB962C8B-B14F-4D97-AF65-F5344CB8AC3E}">
        <p14:creationId xmlns:p14="http://schemas.microsoft.com/office/powerpoint/2010/main" val="28167485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dirty="0"/>
              <a:t>Therefore go out from their midst, and be separate from them, says the Lord, and touch no unclean thing; then I will welcome you…</a:t>
            </a:r>
          </a:p>
          <a:p>
            <a:r>
              <a:rPr lang="en-SG" sz="1200" i="1" dirty="0">
                <a:hlinkClick r:id="rId3"/>
              </a:rPr>
              <a:t>2 Corinthians 6:17</a:t>
            </a:r>
            <a:r>
              <a:rPr lang="en-SG" sz="1200" dirty="0"/>
              <a:t> </a:t>
            </a:r>
          </a:p>
          <a:p>
            <a:endParaRPr lang="en-SG" sz="1200" dirty="0"/>
          </a:p>
          <a:p>
            <a:r>
              <a:rPr lang="en-SG" sz="1200" dirty="0"/>
              <a:t>This is not satire, this really happened. Joel Osteen, one of the modern-day princes of the Word of Faith prosperity gospel movement, </a:t>
            </a:r>
            <a:r>
              <a:rPr lang="en-SG" sz="1200" dirty="0">
                <a:hlinkClick r:id="rId4"/>
              </a:rPr>
              <a:t>was seen</a:t>
            </a:r>
            <a:r>
              <a:rPr lang="en-SG" sz="1200" dirty="0"/>
              <a:t> at Lady </a:t>
            </a:r>
            <a:r>
              <a:rPr lang="en-SG" sz="1200" dirty="0" err="1"/>
              <a:t>Gaga’s</a:t>
            </a:r>
            <a:r>
              <a:rPr lang="en-SG" sz="1200" dirty="0"/>
              <a:t> pride celebration at Apollo </a:t>
            </a:r>
            <a:r>
              <a:rPr lang="en-SG" sz="1200" dirty="0" err="1"/>
              <a:t>Theater</a:t>
            </a:r>
            <a:r>
              <a:rPr lang="en-SG" sz="1200" dirty="0"/>
              <a:t> on Monday night. The New York Daily News reports,</a:t>
            </a:r>
          </a:p>
          <a:p>
            <a:endParaRPr lang="en-SG" sz="1200" dirty="0"/>
          </a:p>
          <a:p>
            <a:r>
              <a:rPr lang="en-SG" sz="1200" dirty="0"/>
              <a:t>Poehler wasn’t the only heavy hitter in the crowd. From Alaska </a:t>
            </a:r>
            <a:r>
              <a:rPr lang="en-SG" sz="1200" dirty="0" err="1"/>
              <a:t>Thunderf</a:t>
            </a:r>
            <a:r>
              <a:rPr lang="en-SG" sz="1200"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a:t>
            </a:r>
            <a:r>
              <a:rPr lang="en-SG" sz="1200" dirty="0" err="1"/>
              <a:t>Burtka</a:t>
            </a:r>
            <a:r>
              <a:rPr lang="en-SG" sz="1200" dirty="0"/>
              <a:t>.</a:t>
            </a:r>
          </a:p>
          <a:p>
            <a:endParaRPr lang="en-SG" sz="1200" dirty="0"/>
          </a:p>
          <a:p>
            <a:r>
              <a:rPr lang="en-SG" sz="1200" dirty="0"/>
              <a:t>Osteen’s presence was curious, because Gaga has championed LGBTQ causes.</a:t>
            </a:r>
          </a:p>
          <a:p>
            <a:r>
              <a:rPr lang="en-SG" sz="1200" dirty="0"/>
              <a:t>Lady Gaga is known for her </a:t>
            </a:r>
            <a:r>
              <a:rPr lang="en-SG" sz="1200" dirty="0" err="1"/>
              <a:t>risque</a:t>
            </a:r>
            <a:r>
              <a:rPr lang="en-SG" sz="1200"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sz="1200" dirty="0">
                <a:hlinkClick r:id="rId5"/>
              </a:rPr>
              <a:t>here</a:t>
            </a:r>
            <a:r>
              <a:rPr lang="en-SG" sz="1200" dirty="0"/>
              <a:t>.</a:t>
            </a:r>
            <a:br>
              <a:rPr lang="en-SG" sz="1200" dirty="0"/>
            </a:br>
            <a:endParaRPr lang="en-SG" sz="1200" dirty="0"/>
          </a:p>
          <a:p>
            <a:r>
              <a:rPr lang="en-SG" sz="1200" dirty="0"/>
              <a:t>Interestingly, Osteen </a:t>
            </a:r>
            <a:r>
              <a:rPr lang="en-SG" sz="1200" dirty="0">
                <a:hlinkClick r:id="rId6"/>
              </a:rPr>
              <a:t>asserted a few years ago</a:t>
            </a:r>
            <a:r>
              <a:rPr lang="en-SG" sz="1200" dirty="0"/>
              <a:t> that he believes that the Scriptures are clear that homosexuality is a sin. Yet, he has continuously softened his tone and downplayed the significance toward homosexuality since then. In an effort to remain culturally relevant and inclusive, Osteen </a:t>
            </a:r>
            <a:r>
              <a:rPr lang="en-SG" sz="1200" dirty="0">
                <a:hlinkClick r:id="rId7"/>
              </a:rPr>
              <a:t>generally avoids the topic</a:t>
            </a:r>
            <a:r>
              <a:rPr lang="en-SG" sz="1200" dirty="0"/>
              <a:t> altogether. </a:t>
            </a:r>
          </a:p>
          <a:p>
            <a:endParaRPr lang="en-SG" sz="1200" dirty="0"/>
          </a:p>
          <a:p>
            <a:r>
              <a:rPr lang="en-SG" sz="1200" dirty="0"/>
              <a:t>Osteen’s ministry has produced a number of look-alike worldly money-hungry pastors, including his very own apprentice, John </a:t>
            </a:r>
            <a:r>
              <a:rPr lang="en-SG" sz="1200" dirty="0" err="1"/>
              <a:t>Gray</a:t>
            </a:r>
            <a:r>
              <a:rPr lang="en-SG" sz="1200" dirty="0"/>
              <a:t>, who was caught cheating on his wife and </a:t>
            </a:r>
            <a:r>
              <a:rPr lang="en-SG" sz="1200" dirty="0">
                <a:hlinkClick r:id="rId8"/>
              </a:rPr>
              <a:t>made amends to her</a:t>
            </a:r>
            <a:r>
              <a:rPr lang="en-SG" sz="1200" dirty="0"/>
              <a:t> by buying her a $200 thousand Lamborghini </a:t>
            </a:r>
            <a:r>
              <a:rPr lang="en-SG" sz="1200" dirty="0">
                <a:hlinkClick r:id="rId9"/>
              </a:rPr>
              <a:t>while living in a $1.8 million home</a:t>
            </a:r>
            <a:r>
              <a:rPr lang="en-SG" sz="1200" dirty="0"/>
              <a:t> paid for by his church.</a:t>
            </a:r>
          </a:p>
          <a:p>
            <a:r>
              <a:rPr lang="en-US" sz="1200" dirty="0"/>
              <a:t>________________</a:t>
            </a:r>
          </a:p>
          <a:p>
            <a:endParaRPr lang="en-US" sz="1200" dirty="0"/>
          </a:p>
          <a:p>
            <a:r>
              <a:rPr lang="en-US" sz="1200" dirty="0"/>
              <a:t>https://</a:t>
            </a:r>
            <a:r>
              <a:rPr lang="en-US" sz="1200" dirty="0" err="1"/>
              <a:t>reformationcharlotte.org</a:t>
            </a:r>
            <a:r>
              <a:rPr lang="en-US" sz="1200" dirty="0"/>
              <a:t>/2019/06/26/</a:t>
            </a:r>
            <a:r>
              <a:rPr lang="en-US" sz="1200" dirty="0" err="1"/>
              <a:t>joel</a:t>
            </a:r>
            <a:r>
              <a:rPr lang="en-US" sz="1200" dirty="0"/>
              <a:t>-</a:t>
            </a:r>
            <a:r>
              <a:rPr lang="en-US" sz="1200" dirty="0" err="1"/>
              <a:t>osteen</a:t>
            </a:r>
            <a:r>
              <a:rPr lang="en-US" sz="1200" dirty="0"/>
              <a:t>-celebrates-</a:t>
            </a:r>
            <a:r>
              <a:rPr lang="en-US" sz="1200" dirty="0" err="1"/>
              <a:t>lgbtq</a:t>
            </a:r>
            <a:r>
              <a:rPr lang="en-US" sz="1200" dirty="0"/>
              <a:t>-pride-at-lady-gaga-event/</a:t>
            </a:r>
          </a:p>
        </p:txBody>
      </p:sp>
    </p:spTree>
    <p:extLst>
      <p:ext uri="{BB962C8B-B14F-4D97-AF65-F5344CB8AC3E}">
        <p14:creationId xmlns:p14="http://schemas.microsoft.com/office/powerpoint/2010/main" val="8676501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宋体" charset="-122"/>
                <a:cs typeface="宋体" charset="-122"/>
              </a:rPr>
              <a:t>What can you do now to make sure you are following the Lord faithfully in the future?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6320492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endParaRPr lang="en-US" dirty="0"/>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05C85D-E8D9-DA41-9CE0-E7F8DCB20599}" type="slidenum">
              <a:rPr lang="en-US" sz="1200">
                <a:solidFill>
                  <a:srgbClr val="000000"/>
                </a:solidFill>
                <a:latin typeface="Calibri" charset="0"/>
              </a:rPr>
              <a:pPr/>
              <a:t>90</a:t>
            </a:fld>
            <a:endParaRPr lang="en-US" sz="1200">
              <a:solidFill>
                <a:srgbClr val="000000"/>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wrote in the center of the empire where, literally, across the street Nero was claiming to be a god in the Forum's Senate building called the Curia. Yet, Paul knew that, unlike Jesus who defeated death, Nero had baseless claims of deity.</a:t>
            </a:r>
          </a:p>
          <a:p>
            <a:endParaRPr lang="en-US" dirty="0"/>
          </a:p>
          <a:p>
            <a:r>
              <a:rPr lang="en-US" sz="1200" b="1" kern="1200" dirty="0">
                <a:solidFill>
                  <a:schemeClr val="tx1"/>
                </a:solidFill>
                <a:effectLst/>
                <a:latin typeface="Arial" charset="0"/>
                <a:ea typeface="宋体" charset="-122"/>
                <a:cs typeface="宋体" charset="-122"/>
              </a:rPr>
              <a:t>2Tim. 1:8    </a:t>
            </a:r>
            <a:r>
              <a:rPr lang="en-US" sz="1200" kern="1200" dirty="0">
                <a:solidFill>
                  <a:schemeClr val="tx1"/>
                </a:solidFill>
                <a:effectLst/>
                <a:latin typeface="Arial" charset="0"/>
                <a:ea typeface="宋体" charset="-122"/>
                <a:cs typeface="宋体" charset="-122"/>
              </a:rPr>
              <a:t>So never be ashamed to tell others about our </a:t>
            </a:r>
            <a:r>
              <a:rPr lang="en-US" sz="1200" b="1" kern="1200" dirty="0">
                <a:solidFill>
                  <a:schemeClr val="tx1"/>
                </a:solidFill>
                <a:effectLst/>
                <a:latin typeface="Arial" charset="0"/>
                <a:ea typeface="宋体" charset="-122"/>
                <a:cs typeface="宋体" charset="-122"/>
              </a:rPr>
              <a:t>Lord</a:t>
            </a:r>
            <a:r>
              <a:rPr lang="en-US" sz="1200" kern="1200" dirty="0">
                <a:solidFill>
                  <a:schemeClr val="tx1"/>
                </a:solidFill>
                <a:effectLst/>
                <a:latin typeface="Arial" charset="0"/>
                <a:ea typeface="宋体" charset="-122"/>
                <a:cs typeface="宋体" charset="-122"/>
              </a:rPr>
              <a:t>. And don’t be ashamed of me, either, even though I’m in prison for him. With the strength God gives you, be ready to suffer with me for the sake of the Good News.</a:t>
            </a:r>
          </a:p>
          <a:p>
            <a:endParaRPr lang="en-US" sz="1200" kern="1200" dirty="0">
              <a:solidFill>
                <a:schemeClr val="tx1"/>
              </a:solidFill>
              <a:effectLst/>
              <a:latin typeface="Arial" charset="0"/>
              <a:ea typeface="宋体" charset="-122"/>
              <a:cs typeface="宋体" charset="-122"/>
            </a:endParaRPr>
          </a:p>
          <a:p>
            <a:r>
              <a:rPr lang="en-US" sz="1200" b="1" kern="1200" dirty="0">
                <a:solidFill>
                  <a:schemeClr val="tx1"/>
                </a:solidFill>
                <a:effectLst/>
                <a:latin typeface="Arial" charset="0"/>
                <a:ea typeface="宋体" charset="-122"/>
                <a:cs typeface="宋体" charset="-122"/>
              </a:rPr>
              <a:t>2Tim. 2:19  </a:t>
            </a:r>
            <a:r>
              <a:rPr lang="en-US" sz="1200" kern="1200" dirty="0">
                <a:solidFill>
                  <a:schemeClr val="tx1"/>
                </a:solidFill>
                <a:effectLst/>
                <a:latin typeface="Arial" charset="0"/>
                <a:ea typeface="宋体" charset="-122"/>
                <a:cs typeface="宋体" charset="-122"/>
              </a:rPr>
              <a:t>  But God’s truth stands firm like a foundation stone with this inscription: “The </a:t>
            </a:r>
            <a:r>
              <a:rPr lang="en-US" sz="1200" b="1" kern="1200" dirty="0">
                <a:solidFill>
                  <a:schemeClr val="tx1"/>
                </a:solidFill>
                <a:effectLst/>
                <a:latin typeface="Arial" charset="0"/>
                <a:ea typeface="宋体" charset="-122"/>
                <a:cs typeface="宋体" charset="-122"/>
              </a:rPr>
              <a:t>LORD</a:t>
            </a:r>
            <a:r>
              <a:rPr lang="en-US" sz="1200" kern="1200" dirty="0">
                <a:solidFill>
                  <a:schemeClr val="tx1"/>
                </a:solidFill>
                <a:effectLst/>
                <a:latin typeface="Arial" charset="0"/>
                <a:ea typeface="宋体" charset="-122"/>
                <a:cs typeface="宋体" charset="-122"/>
              </a:rPr>
              <a:t> knows those who are his,” and “All who belong to the </a:t>
            </a:r>
            <a:r>
              <a:rPr lang="en-US" sz="1200" b="1" kern="1200" dirty="0">
                <a:solidFill>
                  <a:schemeClr val="tx1"/>
                </a:solidFill>
                <a:effectLst/>
                <a:latin typeface="Arial" charset="0"/>
                <a:ea typeface="宋体" charset="-122"/>
                <a:cs typeface="宋体" charset="-122"/>
              </a:rPr>
              <a:t>LORD</a:t>
            </a:r>
            <a:r>
              <a:rPr lang="en-US" sz="1200" kern="1200" dirty="0">
                <a:solidFill>
                  <a:schemeClr val="tx1"/>
                </a:solidFill>
                <a:effectLst/>
                <a:latin typeface="Arial" charset="0"/>
                <a:ea typeface="宋体" charset="-122"/>
                <a:cs typeface="宋体" charset="-122"/>
              </a:rPr>
              <a:t> must turn away from evil.”</a:t>
            </a:r>
          </a:p>
          <a:p>
            <a:endParaRPr lang="en-US" sz="1200" kern="1200" dirty="0">
              <a:solidFill>
                <a:schemeClr val="tx1"/>
              </a:solidFill>
              <a:effectLst/>
              <a:latin typeface="Arial" charset="0"/>
              <a:ea typeface="宋体" charset="-122"/>
              <a:cs typeface="宋体" charset="-122"/>
            </a:endParaRPr>
          </a:p>
          <a:p>
            <a:r>
              <a:rPr lang="en-US" sz="1200" b="1" kern="1200" dirty="0">
                <a:solidFill>
                  <a:schemeClr val="tx1"/>
                </a:solidFill>
                <a:effectLst/>
                <a:latin typeface="Arial" charset="0"/>
                <a:ea typeface="宋体" charset="-122"/>
                <a:cs typeface="宋体" charset="-122"/>
              </a:rPr>
              <a:t>2Tim. 4:8 </a:t>
            </a:r>
            <a:r>
              <a:rPr lang="en-US" sz="1200" kern="1200" dirty="0">
                <a:solidFill>
                  <a:schemeClr val="tx1"/>
                </a:solidFill>
                <a:effectLst/>
                <a:latin typeface="Arial" charset="0"/>
                <a:ea typeface="宋体" charset="-122"/>
                <a:cs typeface="宋体" charset="-122"/>
              </a:rPr>
              <a:t>And now the prize awaits me—the crown of righteousness, which the </a:t>
            </a:r>
            <a:r>
              <a:rPr lang="en-US" sz="1200" b="1" kern="1200" dirty="0">
                <a:solidFill>
                  <a:schemeClr val="tx1"/>
                </a:solidFill>
                <a:effectLst/>
                <a:latin typeface="Arial" charset="0"/>
                <a:ea typeface="宋体" charset="-122"/>
                <a:cs typeface="宋体" charset="-122"/>
              </a:rPr>
              <a:t>Lord</a:t>
            </a:r>
            <a:r>
              <a:rPr lang="en-US" sz="1200" kern="1200" dirty="0">
                <a:solidFill>
                  <a:schemeClr val="tx1"/>
                </a:solidFill>
                <a:effectLst/>
                <a:latin typeface="Arial" charset="0"/>
                <a:ea typeface="宋体" charset="-122"/>
                <a:cs typeface="宋体" charset="-122"/>
              </a:rPr>
              <a:t>, the righteous Judge, will give me on the day of his return. And the prize is not just for me but for all who eagerly look forward to his appearing. </a:t>
            </a:r>
          </a:p>
          <a:p>
            <a:endParaRPr lang="en-US" dirty="0"/>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a:t>
            </a:fld>
            <a:endParaRPr lang="en-US"/>
          </a:p>
        </p:txBody>
      </p:sp>
    </p:spTree>
    <p:extLst>
      <p:ext uri="{BB962C8B-B14F-4D97-AF65-F5344CB8AC3E}">
        <p14:creationId xmlns:p14="http://schemas.microsoft.com/office/powerpoint/2010/main" val="13119493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 Yet he soon was captured and brought to Rome a second time, where he wrote 2 Timothy. </a:t>
            </a:r>
            <a:endParaRPr lang="en-SG" sz="1200" b="1"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1990195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What had changed between Pauls’ two imprisonments in Rome? Much! One key event was the Great Fire at Rome in July AD 64.</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92</a:t>
            </a:fld>
            <a:endParaRPr lang="en-US"/>
          </a:p>
        </p:txBody>
      </p:sp>
    </p:spTree>
    <p:extLst>
      <p:ext uri="{BB962C8B-B14F-4D97-AF65-F5344CB8AC3E}">
        <p14:creationId xmlns:p14="http://schemas.microsoft.com/office/powerpoint/2010/main" val="1616824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that all legal protections for Christians were removed  by the time Paul returned to Rome’s prison system a second time.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93</a:t>
            </a:fld>
            <a:endParaRPr lang="en-US"/>
          </a:p>
        </p:txBody>
      </p:sp>
    </p:spTree>
    <p:extLst>
      <p:ext uri="{BB962C8B-B14F-4D97-AF65-F5344CB8AC3E}">
        <p14:creationId xmlns:p14="http://schemas.microsoft.com/office/powerpoint/2010/main" val="40720065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481046-B29C-4D4B-B61B-AB1D744D2CF7}" type="slidenum">
              <a:rPr lang="en-US" sz="1200">
                <a:solidFill>
                  <a:srgbClr val="000000"/>
                </a:solidFill>
              </a:rPr>
              <a:pPr/>
              <a:t>94</a:t>
            </a:fld>
            <a:endParaRPr lang="en-US" sz="120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was lonely for a very relational man like Paul at this point. Most of his friends had either escaped Rome or fallen away from the Faith.</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95</a:t>
            </a:fld>
            <a:endParaRPr lang="en-US"/>
          </a:p>
        </p:txBody>
      </p:sp>
    </p:spTree>
    <p:extLst>
      <p:ext uri="{BB962C8B-B14F-4D97-AF65-F5344CB8AC3E}">
        <p14:creationId xmlns:p14="http://schemas.microsoft.com/office/powerpoint/2010/main" val="4149616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Serving Jesus includes times when we feel like no one else is with us in terms of their presence and prayers. But Jesus remains, despite the failures of people.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96</a:t>
            </a:fld>
            <a:endParaRPr lang="en-US"/>
          </a:p>
        </p:txBody>
      </p:sp>
    </p:spTree>
    <p:extLst>
      <p:ext uri="{BB962C8B-B14F-4D97-AF65-F5344CB8AC3E}">
        <p14:creationId xmlns:p14="http://schemas.microsoft.com/office/powerpoint/2010/main" val="12730892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97</a:t>
            </a:fld>
            <a:endParaRPr lang="en-US"/>
          </a:p>
        </p:txBody>
      </p:sp>
    </p:spTree>
    <p:extLst>
      <p:ext uri="{BB962C8B-B14F-4D97-AF65-F5344CB8AC3E}">
        <p14:creationId xmlns:p14="http://schemas.microsoft.com/office/powerpoint/2010/main" val="40413820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98</a:t>
            </a:fld>
            <a:endParaRPr lang="en-US"/>
          </a:p>
        </p:txBody>
      </p:sp>
    </p:spTree>
    <p:extLst>
      <p:ext uri="{BB962C8B-B14F-4D97-AF65-F5344CB8AC3E}">
        <p14:creationId xmlns:p14="http://schemas.microsoft.com/office/powerpoint/2010/main" val="40412826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Honestly, Susan and I had a very difficult time finding the prison where Paul was held. It wasn’t on any of the tourist maps! Yet, finally, we found it on “Peter in Prison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99</a:t>
            </a:fld>
            <a:endParaRPr lang="en-US"/>
          </a:p>
        </p:txBody>
      </p:sp>
    </p:spTree>
    <p:extLst>
      <p:ext uri="{BB962C8B-B14F-4D97-AF65-F5344CB8AC3E}">
        <p14:creationId xmlns:p14="http://schemas.microsoft.com/office/powerpoint/2010/main" val="35103722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thought struck me that I could be free to visit the place 2000 years after Paul lost his freedom on this street. He even lost his life.</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100</a:t>
            </a:fld>
            <a:endParaRPr lang="en-US"/>
          </a:p>
        </p:txBody>
      </p:sp>
    </p:spTree>
    <p:extLst>
      <p:ext uri="{BB962C8B-B14F-4D97-AF65-F5344CB8AC3E}">
        <p14:creationId xmlns:p14="http://schemas.microsoft.com/office/powerpoint/2010/main" val="2870450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55299"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C75EB88-A8E5-8744-8096-B944CFCFFF93}" type="slidenum">
              <a:rPr lang="en-US"/>
              <a:pPr>
                <a:defRPr/>
              </a:pPr>
              <a:t>‹#›</a:t>
            </a:fld>
            <a:endParaRPr lang="en-US"/>
          </a:p>
        </p:txBody>
      </p:sp>
    </p:spTree>
    <p:extLst>
      <p:ext uri="{BB962C8B-B14F-4D97-AF65-F5344CB8AC3E}">
        <p14:creationId xmlns:p14="http://schemas.microsoft.com/office/powerpoint/2010/main" val="3187187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1118B3F-7804-B74A-9332-FB5B6F819EF5}" type="slidenum">
              <a:rPr lang="en-US"/>
              <a:pPr>
                <a:defRPr/>
              </a:pPr>
              <a:t>‹#›</a:t>
            </a:fld>
            <a:endParaRPr lang="en-US"/>
          </a:p>
        </p:txBody>
      </p:sp>
    </p:spTree>
    <p:extLst>
      <p:ext uri="{BB962C8B-B14F-4D97-AF65-F5344CB8AC3E}">
        <p14:creationId xmlns:p14="http://schemas.microsoft.com/office/powerpoint/2010/main" val="1541734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1A087B-0BD0-114A-B94C-EFF5E8C88BAD}" type="slidenum">
              <a:rPr lang="en-US"/>
              <a:pPr>
                <a:defRPr/>
              </a:pPr>
              <a:t>‹#›</a:t>
            </a:fld>
            <a:endParaRPr lang="en-US"/>
          </a:p>
        </p:txBody>
      </p:sp>
    </p:spTree>
    <p:extLst>
      <p:ext uri="{BB962C8B-B14F-4D97-AF65-F5344CB8AC3E}">
        <p14:creationId xmlns:p14="http://schemas.microsoft.com/office/powerpoint/2010/main" val="2119601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FB18CA-F1C0-3F4C-974D-9CE8DBD2C125}" type="slidenum">
              <a:rPr lang="en-US"/>
              <a:pPr>
                <a:defRPr/>
              </a:pPr>
              <a:t>‹#›</a:t>
            </a:fld>
            <a:endParaRPr lang="en-US"/>
          </a:p>
        </p:txBody>
      </p:sp>
    </p:spTree>
    <p:extLst>
      <p:ext uri="{BB962C8B-B14F-4D97-AF65-F5344CB8AC3E}">
        <p14:creationId xmlns:p14="http://schemas.microsoft.com/office/powerpoint/2010/main" val="496189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482C0C-E3AF-CD43-850C-6451CE9E80E5}" type="slidenum">
              <a:rPr lang="en-US"/>
              <a:pPr>
                <a:defRPr/>
              </a:pPr>
              <a:t>‹#›</a:t>
            </a:fld>
            <a:endParaRPr lang="en-US"/>
          </a:p>
        </p:txBody>
      </p:sp>
    </p:spTree>
    <p:extLst>
      <p:ext uri="{BB962C8B-B14F-4D97-AF65-F5344CB8AC3E}">
        <p14:creationId xmlns:p14="http://schemas.microsoft.com/office/powerpoint/2010/main" val="426741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34842-204B-CA47-AC37-E0E587C215FA}" type="slidenum">
              <a:rPr lang="en-US"/>
              <a:pPr>
                <a:defRPr/>
              </a:pPr>
              <a:t>‹#›</a:t>
            </a:fld>
            <a:endParaRPr lang="en-US"/>
          </a:p>
        </p:txBody>
      </p:sp>
    </p:spTree>
    <p:extLst>
      <p:ext uri="{BB962C8B-B14F-4D97-AF65-F5344CB8AC3E}">
        <p14:creationId xmlns:p14="http://schemas.microsoft.com/office/powerpoint/2010/main" val="32484753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3561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576405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4683473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5934874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9482438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91739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B32B4DD-90A3-E84B-9895-208821252744}" type="slidenum">
              <a:rPr lang="en-US"/>
              <a:pPr>
                <a:defRPr/>
              </a:pPr>
              <a:t>‹#›</a:t>
            </a:fld>
            <a:endParaRPr lang="en-US"/>
          </a:p>
        </p:txBody>
      </p:sp>
    </p:spTree>
    <p:extLst>
      <p:ext uri="{BB962C8B-B14F-4D97-AF65-F5344CB8AC3E}">
        <p14:creationId xmlns:p14="http://schemas.microsoft.com/office/powerpoint/2010/main" val="22300722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100691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225838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591268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3159738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15400418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816657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2580440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9521833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96406F-BE49-164D-98DC-2A8518A5FBC6}" type="slidenum">
              <a:rPr lang="en-US"/>
              <a:pPr>
                <a:defRPr/>
              </a:pPr>
              <a:t>‹#›</a:t>
            </a:fld>
            <a:endParaRPr lang="en-US"/>
          </a:p>
        </p:txBody>
      </p:sp>
    </p:spTree>
    <p:extLst>
      <p:ext uri="{BB962C8B-B14F-4D97-AF65-F5344CB8AC3E}">
        <p14:creationId xmlns:p14="http://schemas.microsoft.com/office/powerpoint/2010/main" val="40173826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CE435D-52F6-5C4E-9EB5-0711F332BAAB}" type="slidenum">
              <a:rPr lang="en-US"/>
              <a:pPr>
                <a:defRPr/>
              </a:pPr>
              <a:t>‹#›</a:t>
            </a:fld>
            <a:endParaRPr lang="en-US"/>
          </a:p>
        </p:txBody>
      </p:sp>
    </p:spTree>
    <p:extLst>
      <p:ext uri="{BB962C8B-B14F-4D97-AF65-F5344CB8AC3E}">
        <p14:creationId xmlns:p14="http://schemas.microsoft.com/office/powerpoint/2010/main" val="4001877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241BD970-B346-FC42-94FB-5EFB89DE903A}" type="slidenum">
              <a:rPr lang="en-US"/>
              <a:pPr>
                <a:defRPr/>
              </a:pPr>
              <a:t>‹#›</a:t>
            </a:fld>
            <a:endParaRPr lang="en-US"/>
          </a:p>
        </p:txBody>
      </p:sp>
    </p:spTree>
    <p:extLst>
      <p:ext uri="{BB962C8B-B14F-4D97-AF65-F5344CB8AC3E}">
        <p14:creationId xmlns:p14="http://schemas.microsoft.com/office/powerpoint/2010/main" val="26752826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93542-2B7F-C24A-A3AE-0730AAF74467}" type="slidenum">
              <a:rPr lang="en-US"/>
              <a:pPr>
                <a:defRPr/>
              </a:pPr>
              <a:t>‹#›</a:t>
            </a:fld>
            <a:endParaRPr lang="en-US"/>
          </a:p>
        </p:txBody>
      </p:sp>
    </p:spTree>
    <p:extLst>
      <p:ext uri="{BB962C8B-B14F-4D97-AF65-F5344CB8AC3E}">
        <p14:creationId xmlns:p14="http://schemas.microsoft.com/office/powerpoint/2010/main" val="9891839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827C80-BEF2-8541-83B8-D2F0D6BE098A}" type="slidenum">
              <a:rPr lang="en-US"/>
              <a:pPr>
                <a:defRPr/>
              </a:pPr>
              <a:t>‹#›</a:t>
            </a:fld>
            <a:endParaRPr lang="en-US"/>
          </a:p>
        </p:txBody>
      </p:sp>
    </p:spTree>
    <p:extLst>
      <p:ext uri="{BB962C8B-B14F-4D97-AF65-F5344CB8AC3E}">
        <p14:creationId xmlns:p14="http://schemas.microsoft.com/office/powerpoint/2010/main" val="18958042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489DC66-FB8F-6941-96BE-E8CA71834DD5}" type="slidenum">
              <a:rPr lang="en-US"/>
              <a:pPr>
                <a:defRPr/>
              </a:pPr>
              <a:t>‹#›</a:t>
            </a:fld>
            <a:endParaRPr lang="en-US"/>
          </a:p>
        </p:txBody>
      </p:sp>
    </p:spTree>
    <p:extLst>
      <p:ext uri="{BB962C8B-B14F-4D97-AF65-F5344CB8AC3E}">
        <p14:creationId xmlns:p14="http://schemas.microsoft.com/office/powerpoint/2010/main" val="3645617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60B9B-AF4C-354B-A62D-63B387C4B125}" type="slidenum">
              <a:rPr lang="en-US"/>
              <a:pPr>
                <a:defRPr/>
              </a:pPr>
              <a:t>‹#›</a:t>
            </a:fld>
            <a:endParaRPr lang="en-US"/>
          </a:p>
        </p:txBody>
      </p:sp>
    </p:spTree>
    <p:extLst>
      <p:ext uri="{BB962C8B-B14F-4D97-AF65-F5344CB8AC3E}">
        <p14:creationId xmlns:p14="http://schemas.microsoft.com/office/powerpoint/2010/main" val="13066788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0D024A-F959-D141-BF8D-801FA29C845D}" type="slidenum">
              <a:rPr lang="en-US"/>
              <a:pPr>
                <a:defRPr/>
              </a:pPr>
              <a:t>‹#›</a:t>
            </a:fld>
            <a:endParaRPr lang="en-US"/>
          </a:p>
        </p:txBody>
      </p:sp>
    </p:spTree>
    <p:extLst>
      <p:ext uri="{BB962C8B-B14F-4D97-AF65-F5344CB8AC3E}">
        <p14:creationId xmlns:p14="http://schemas.microsoft.com/office/powerpoint/2010/main" val="3393113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D2F8F6-D207-6945-8C7B-063FD44B0296}" type="slidenum">
              <a:rPr lang="en-US"/>
              <a:pPr>
                <a:defRPr/>
              </a:pPr>
              <a:t>‹#›</a:t>
            </a:fld>
            <a:endParaRPr lang="en-US"/>
          </a:p>
        </p:txBody>
      </p:sp>
    </p:spTree>
    <p:extLst>
      <p:ext uri="{BB962C8B-B14F-4D97-AF65-F5344CB8AC3E}">
        <p14:creationId xmlns:p14="http://schemas.microsoft.com/office/powerpoint/2010/main" val="253947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35A3F-89FE-5747-8DB9-69DC6A522C75}" type="slidenum">
              <a:rPr lang="en-US"/>
              <a:pPr>
                <a:defRPr/>
              </a:pPr>
              <a:t>‹#›</a:t>
            </a:fld>
            <a:endParaRPr lang="en-US"/>
          </a:p>
        </p:txBody>
      </p:sp>
    </p:spTree>
    <p:extLst>
      <p:ext uri="{BB962C8B-B14F-4D97-AF65-F5344CB8AC3E}">
        <p14:creationId xmlns:p14="http://schemas.microsoft.com/office/powerpoint/2010/main" val="3222918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00C912-BCEF-B449-9909-4B0C37B35947}" type="slidenum">
              <a:rPr lang="en-US"/>
              <a:pPr>
                <a:defRPr/>
              </a:pPr>
              <a:t>‹#›</a:t>
            </a:fld>
            <a:endParaRPr lang="en-US"/>
          </a:p>
        </p:txBody>
      </p:sp>
    </p:spTree>
    <p:extLst>
      <p:ext uri="{BB962C8B-B14F-4D97-AF65-F5344CB8AC3E}">
        <p14:creationId xmlns:p14="http://schemas.microsoft.com/office/powerpoint/2010/main" val="4601537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7A3791-16A2-E846-A848-73A780067FAB}" type="slidenum">
              <a:rPr lang="en-US"/>
              <a:pPr>
                <a:defRPr/>
              </a:pPr>
              <a:t>‹#›</a:t>
            </a:fld>
            <a:endParaRPr lang="en-US"/>
          </a:p>
        </p:txBody>
      </p:sp>
    </p:spTree>
    <p:extLst>
      <p:ext uri="{BB962C8B-B14F-4D97-AF65-F5344CB8AC3E}">
        <p14:creationId xmlns:p14="http://schemas.microsoft.com/office/powerpoint/2010/main" val="4097641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6FF67984-F56A-DF4F-BF6C-0C19E3E443D0}" type="slidenum">
              <a:rPr lang="en-US"/>
              <a:pPr>
                <a:defRPr/>
              </a:pPr>
              <a:t>‹#›</a:t>
            </a:fld>
            <a:endParaRPr lang="en-US"/>
          </a:p>
        </p:txBody>
      </p:sp>
    </p:spTree>
    <p:extLst>
      <p:ext uri="{BB962C8B-B14F-4D97-AF65-F5344CB8AC3E}">
        <p14:creationId xmlns:p14="http://schemas.microsoft.com/office/powerpoint/2010/main" val="295182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5597247-2D6D-9A4F-8373-08C3319802C7}" type="slidenum">
              <a:rPr lang="en-US"/>
              <a:pPr>
                <a:defRPr/>
              </a:pPr>
              <a:t>‹#›</a:t>
            </a:fld>
            <a:endParaRPr lang="en-US"/>
          </a:p>
        </p:txBody>
      </p:sp>
    </p:spTree>
    <p:extLst>
      <p:ext uri="{BB962C8B-B14F-4D97-AF65-F5344CB8AC3E}">
        <p14:creationId xmlns:p14="http://schemas.microsoft.com/office/powerpoint/2010/main" val="36177450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31694-AE76-5F4F-B005-2048F9A29388}" type="slidenum">
              <a:rPr lang="en-US"/>
              <a:pPr>
                <a:defRPr/>
              </a:pPr>
              <a:t>‹#›</a:t>
            </a:fld>
            <a:endParaRPr lang="en-US"/>
          </a:p>
        </p:txBody>
      </p:sp>
    </p:spTree>
    <p:extLst>
      <p:ext uri="{BB962C8B-B14F-4D97-AF65-F5344CB8AC3E}">
        <p14:creationId xmlns:p14="http://schemas.microsoft.com/office/powerpoint/2010/main" val="4727027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26D192-5BA0-8A4F-BD67-9109978D784F}" type="slidenum">
              <a:rPr lang="en-US"/>
              <a:pPr>
                <a:defRPr/>
              </a:pPr>
              <a:t>‹#›</a:t>
            </a:fld>
            <a:endParaRPr lang="en-US"/>
          </a:p>
        </p:txBody>
      </p:sp>
    </p:spTree>
    <p:extLst>
      <p:ext uri="{BB962C8B-B14F-4D97-AF65-F5344CB8AC3E}">
        <p14:creationId xmlns:p14="http://schemas.microsoft.com/office/powerpoint/2010/main" val="39644816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DBAB552-9A13-F644-A062-1D8739A17FA0}" type="slidenum">
              <a:rPr lang="en-US"/>
              <a:pPr>
                <a:defRPr/>
              </a:pPr>
              <a:t>‹#›</a:t>
            </a:fld>
            <a:endParaRPr lang="en-US"/>
          </a:p>
        </p:txBody>
      </p:sp>
    </p:spTree>
    <p:extLst>
      <p:ext uri="{BB962C8B-B14F-4D97-AF65-F5344CB8AC3E}">
        <p14:creationId xmlns:p14="http://schemas.microsoft.com/office/powerpoint/2010/main" val="26202276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94B9A86D-471D-A242-B8EA-465C570B6F30}" type="slidenum">
              <a:rPr lang="en-US"/>
              <a:pPr>
                <a:defRPr/>
              </a:pPr>
              <a:t>‹#›</a:t>
            </a:fld>
            <a:endParaRPr lang="en-US"/>
          </a:p>
        </p:txBody>
      </p:sp>
    </p:spTree>
    <p:extLst>
      <p:ext uri="{BB962C8B-B14F-4D97-AF65-F5344CB8AC3E}">
        <p14:creationId xmlns:p14="http://schemas.microsoft.com/office/powerpoint/2010/main" val="7778693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9BD23538-7D57-E44B-A6DE-7B5FD016CC9A}" type="slidenum">
              <a:rPr lang="en-US"/>
              <a:pPr>
                <a:defRPr/>
              </a:pPr>
              <a:t>‹#›</a:t>
            </a:fld>
            <a:endParaRPr lang="en-US"/>
          </a:p>
        </p:txBody>
      </p:sp>
    </p:spTree>
    <p:extLst>
      <p:ext uri="{BB962C8B-B14F-4D97-AF65-F5344CB8AC3E}">
        <p14:creationId xmlns:p14="http://schemas.microsoft.com/office/powerpoint/2010/main" val="3672234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F5CC154-F639-AF43-86AF-5DFE242C74A0}" type="slidenum">
              <a:rPr lang="en-US"/>
              <a:pPr>
                <a:defRPr/>
              </a:pPr>
              <a:t>‹#›</a:t>
            </a:fld>
            <a:endParaRPr lang="en-US"/>
          </a:p>
        </p:txBody>
      </p:sp>
    </p:spTree>
    <p:extLst>
      <p:ext uri="{BB962C8B-B14F-4D97-AF65-F5344CB8AC3E}">
        <p14:creationId xmlns:p14="http://schemas.microsoft.com/office/powerpoint/2010/main" val="1420391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76D3CC-16F0-BB4A-ABC2-7BB6679525E5}" type="slidenum">
              <a:rPr lang="en-US"/>
              <a:pPr>
                <a:defRPr/>
              </a:pPr>
              <a:t>‹#›</a:t>
            </a:fld>
            <a:endParaRPr lang="en-US"/>
          </a:p>
        </p:txBody>
      </p:sp>
    </p:spTree>
    <p:extLst>
      <p:ext uri="{BB962C8B-B14F-4D97-AF65-F5344CB8AC3E}">
        <p14:creationId xmlns:p14="http://schemas.microsoft.com/office/powerpoint/2010/main" val="28511841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ED016EC-F0BF-A741-AD5C-36888619E17A}" type="slidenum">
              <a:rPr lang="en-US"/>
              <a:pPr>
                <a:defRPr/>
              </a:pPr>
              <a:t>‹#›</a:t>
            </a:fld>
            <a:endParaRPr lang="en-US"/>
          </a:p>
        </p:txBody>
      </p:sp>
    </p:spTree>
    <p:extLst>
      <p:ext uri="{BB962C8B-B14F-4D97-AF65-F5344CB8AC3E}">
        <p14:creationId xmlns:p14="http://schemas.microsoft.com/office/powerpoint/2010/main" val="31821421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D1ECDD5-485D-DC41-8183-31B57698E60A}" type="slidenum">
              <a:rPr lang="en-US"/>
              <a:pPr>
                <a:defRPr/>
              </a:pPr>
              <a:t>‹#›</a:t>
            </a:fld>
            <a:endParaRPr lang="en-US"/>
          </a:p>
        </p:txBody>
      </p:sp>
    </p:spTree>
    <p:extLst>
      <p:ext uri="{BB962C8B-B14F-4D97-AF65-F5344CB8AC3E}">
        <p14:creationId xmlns:p14="http://schemas.microsoft.com/office/powerpoint/2010/main" val="25409249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1A7C3D6-69D1-DE4F-8A29-19C70445FF8B}" type="slidenum">
              <a:rPr lang="en-US"/>
              <a:pPr>
                <a:defRPr/>
              </a:pPr>
              <a:t>‹#›</a:t>
            </a:fld>
            <a:endParaRPr lang="en-US"/>
          </a:p>
        </p:txBody>
      </p:sp>
    </p:spTree>
    <p:extLst>
      <p:ext uri="{BB962C8B-B14F-4D97-AF65-F5344CB8AC3E}">
        <p14:creationId xmlns:p14="http://schemas.microsoft.com/office/powerpoint/2010/main" val="137773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BB044F4-2F28-DA4F-AEB8-E54170A7BEC1}" type="slidenum">
              <a:rPr lang="en-US"/>
              <a:pPr>
                <a:defRPr/>
              </a:pPr>
              <a:t>‹#›</a:t>
            </a:fld>
            <a:endParaRPr lang="en-US"/>
          </a:p>
        </p:txBody>
      </p:sp>
    </p:spTree>
    <p:extLst>
      <p:ext uri="{BB962C8B-B14F-4D97-AF65-F5344CB8AC3E}">
        <p14:creationId xmlns:p14="http://schemas.microsoft.com/office/powerpoint/2010/main" val="25666940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27FE2B38-8EBA-3D4A-8021-F2ED27DBE7B5}" type="slidenum">
              <a:rPr lang="en-US"/>
              <a:pPr>
                <a:defRPr/>
              </a:pPr>
              <a:t>‹#›</a:t>
            </a:fld>
            <a:endParaRPr lang="en-US"/>
          </a:p>
        </p:txBody>
      </p:sp>
    </p:spTree>
    <p:extLst>
      <p:ext uri="{BB962C8B-B14F-4D97-AF65-F5344CB8AC3E}">
        <p14:creationId xmlns:p14="http://schemas.microsoft.com/office/powerpoint/2010/main" val="13699061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42272526-E102-7747-841B-6946BE2740DE}" type="slidenum">
              <a:rPr lang="en-US"/>
              <a:pPr>
                <a:defRPr/>
              </a:pPr>
              <a:t>‹#›</a:t>
            </a:fld>
            <a:endParaRPr lang="en-US"/>
          </a:p>
        </p:txBody>
      </p:sp>
    </p:spTree>
    <p:extLst>
      <p:ext uri="{BB962C8B-B14F-4D97-AF65-F5344CB8AC3E}">
        <p14:creationId xmlns:p14="http://schemas.microsoft.com/office/powerpoint/2010/main" val="40341814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089E9B1-61F4-A543-A7CF-0D13101B2A35}" type="slidenum">
              <a:rPr lang="en-US"/>
              <a:pPr>
                <a:defRPr/>
              </a:pPr>
              <a:t>‹#›</a:t>
            </a:fld>
            <a:endParaRPr lang="en-US"/>
          </a:p>
        </p:txBody>
      </p:sp>
    </p:spTree>
    <p:extLst>
      <p:ext uri="{BB962C8B-B14F-4D97-AF65-F5344CB8AC3E}">
        <p14:creationId xmlns:p14="http://schemas.microsoft.com/office/powerpoint/2010/main" val="3114588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6C4F62A-25FB-C74B-9235-20AB94D1E7D6}" type="slidenum">
              <a:rPr lang="en-US"/>
              <a:pPr>
                <a:defRPr/>
              </a:pPr>
              <a:t>‹#›</a:t>
            </a:fld>
            <a:endParaRPr lang="en-US"/>
          </a:p>
        </p:txBody>
      </p:sp>
    </p:spTree>
    <p:extLst>
      <p:ext uri="{BB962C8B-B14F-4D97-AF65-F5344CB8AC3E}">
        <p14:creationId xmlns:p14="http://schemas.microsoft.com/office/powerpoint/2010/main" val="24715233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19A2E9FF-C8CB-244A-AB48-214A3BFC4BB3}" type="slidenum">
              <a:rPr lang="en-US"/>
              <a:pPr>
                <a:defRPr/>
              </a:pPr>
              <a:t>‹#›</a:t>
            </a:fld>
            <a:endParaRPr lang="en-US"/>
          </a:p>
        </p:txBody>
      </p:sp>
    </p:spTree>
    <p:extLst>
      <p:ext uri="{BB962C8B-B14F-4D97-AF65-F5344CB8AC3E}">
        <p14:creationId xmlns:p14="http://schemas.microsoft.com/office/powerpoint/2010/main" val="35507763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6BD662C-2165-FD4D-97F6-0023499B59CF}" type="slidenum">
              <a:rPr lang="en-US"/>
              <a:pPr>
                <a:defRPr/>
              </a:pPr>
              <a:t>‹#›</a:t>
            </a:fld>
            <a:endParaRPr lang="en-US"/>
          </a:p>
        </p:txBody>
      </p:sp>
    </p:spTree>
    <p:extLst>
      <p:ext uri="{BB962C8B-B14F-4D97-AF65-F5344CB8AC3E}">
        <p14:creationId xmlns:p14="http://schemas.microsoft.com/office/powerpoint/2010/main" val="20980523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29AFD8ED-9F9F-6E40-AAD8-EAE5A9AFFA1C}" type="slidenum">
              <a:rPr lang="en-US"/>
              <a:pPr>
                <a:defRPr/>
              </a:pPr>
              <a:t>‹#›</a:t>
            </a:fld>
            <a:endParaRPr lang="en-US"/>
          </a:p>
        </p:txBody>
      </p:sp>
    </p:spTree>
    <p:extLst>
      <p:ext uri="{BB962C8B-B14F-4D97-AF65-F5344CB8AC3E}">
        <p14:creationId xmlns:p14="http://schemas.microsoft.com/office/powerpoint/2010/main" val="6235641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80740E28-0920-3248-8340-91CFDECA0E10}" type="slidenum">
              <a:rPr lang="en-US"/>
              <a:pPr>
                <a:defRPr/>
              </a:pPr>
              <a:t>‹#›</a:t>
            </a:fld>
            <a:endParaRPr lang="en-US"/>
          </a:p>
        </p:txBody>
      </p:sp>
    </p:spTree>
    <p:extLst>
      <p:ext uri="{BB962C8B-B14F-4D97-AF65-F5344CB8AC3E}">
        <p14:creationId xmlns:p14="http://schemas.microsoft.com/office/powerpoint/2010/main" val="42931562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654737E-CB50-F94C-A272-307B712428DB}" type="slidenum">
              <a:rPr lang="en-US"/>
              <a:pPr>
                <a:defRPr/>
              </a:pPr>
              <a:t>‹#›</a:t>
            </a:fld>
            <a:endParaRPr lang="en-US"/>
          </a:p>
        </p:txBody>
      </p:sp>
    </p:spTree>
    <p:extLst>
      <p:ext uri="{BB962C8B-B14F-4D97-AF65-F5344CB8AC3E}">
        <p14:creationId xmlns:p14="http://schemas.microsoft.com/office/powerpoint/2010/main" val="8590387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983FEE6-12C0-E74E-88DE-B4755FCD800B}" type="slidenum">
              <a:rPr lang="en-US"/>
              <a:pPr>
                <a:defRPr/>
              </a:pPr>
              <a:t>‹#›</a:t>
            </a:fld>
            <a:endParaRPr lang="en-US"/>
          </a:p>
        </p:txBody>
      </p:sp>
    </p:spTree>
    <p:extLst>
      <p:ext uri="{BB962C8B-B14F-4D97-AF65-F5344CB8AC3E}">
        <p14:creationId xmlns:p14="http://schemas.microsoft.com/office/powerpoint/2010/main" val="189131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738A786-D944-2A43-9233-05C6C6B1FD7E}" type="slidenum">
              <a:rPr lang="en-US"/>
              <a:pPr>
                <a:defRPr/>
              </a:pPr>
              <a:t>‹#›</a:t>
            </a:fld>
            <a:endParaRPr lang="en-US"/>
          </a:p>
        </p:txBody>
      </p:sp>
    </p:spTree>
    <p:extLst>
      <p:ext uri="{BB962C8B-B14F-4D97-AF65-F5344CB8AC3E}">
        <p14:creationId xmlns:p14="http://schemas.microsoft.com/office/powerpoint/2010/main" val="23949712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13CC3943-3E13-7447-BC41-6430886C62DA}" type="slidenum">
              <a:rPr lang="en-US"/>
              <a:pPr>
                <a:defRPr/>
              </a:pPr>
              <a:t>‹#›</a:t>
            </a:fld>
            <a:endParaRPr lang="en-US"/>
          </a:p>
        </p:txBody>
      </p:sp>
    </p:spTree>
    <p:extLst>
      <p:ext uri="{BB962C8B-B14F-4D97-AF65-F5344CB8AC3E}">
        <p14:creationId xmlns:p14="http://schemas.microsoft.com/office/powerpoint/2010/main" val="22492026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5E1D409-54D1-2748-AA2E-962B7CBEE5C0}" type="slidenum">
              <a:rPr lang="en-US"/>
              <a:pPr>
                <a:defRPr/>
              </a:pPr>
              <a:t>‹#›</a:t>
            </a:fld>
            <a:endParaRPr lang="en-US"/>
          </a:p>
        </p:txBody>
      </p:sp>
    </p:spTree>
    <p:extLst>
      <p:ext uri="{BB962C8B-B14F-4D97-AF65-F5344CB8AC3E}">
        <p14:creationId xmlns:p14="http://schemas.microsoft.com/office/powerpoint/2010/main" val="33976438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ADDCC53F-2F9F-4344-831B-034231C63AF1}" type="slidenum">
              <a:rPr lang="en-US"/>
              <a:pPr>
                <a:defRPr/>
              </a:pPr>
              <a:t>‹#›</a:t>
            </a:fld>
            <a:endParaRPr lang="en-US"/>
          </a:p>
        </p:txBody>
      </p:sp>
    </p:spTree>
    <p:extLst>
      <p:ext uri="{BB962C8B-B14F-4D97-AF65-F5344CB8AC3E}">
        <p14:creationId xmlns:p14="http://schemas.microsoft.com/office/powerpoint/2010/main" val="22307753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4BE83C0-B352-D44E-8008-53D6515ADE50}" type="slidenum">
              <a:rPr lang="en-US"/>
              <a:pPr>
                <a:defRPr/>
              </a:pPr>
              <a:t>‹#›</a:t>
            </a:fld>
            <a:endParaRPr lang="en-US"/>
          </a:p>
        </p:txBody>
      </p:sp>
    </p:spTree>
    <p:extLst>
      <p:ext uri="{BB962C8B-B14F-4D97-AF65-F5344CB8AC3E}">
        <p14:creationId xmlns:p14="http://schemas.microsoft.com/office/powerpoint/2010/main" val="35116627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8D7D1FCA-ABE4-F245-940B-EF6F7C150821}" type="slidenum">
              <a:rPr lang="en-US"/>
              <a:pPr>
                <a:defRPr/>
              </a:pPr>
              <a:t>‹#›</a:t>
            </a:fld>
            <a:endParaRPr lang="en-US"/>
          </a:p>
        </p:txBody>
      </p:sp>
    </p:spTree>
    <p:extLst>
      <p:ext uri="{BB962C8B-B14F-4D97-AF65-F5344CB8AC3E}">
        <p14:creationId xmlns:p14="http://schemas.microsoft.com/office/powerpoint/2010/main" val="2366408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487C178-B7FB-A442-A217-D1BF7AFD62BB}" type="slidenum">
              <a:rPr lang="en-US"/>
              <a:pPr>
                <a:defRPr/>
              </a:pPr>
              <a:t>‹#›</a:t>
            </a:fld>
            <a:endParaRPr lang="en-US"/>
          </a:p>
        </p:txBody>
      </p:sp>
    </p:spTree>
    <p:extLst>
      <p:ext uri="{BB962C8B-B14F-4D97-AF65-F5344CB8AC3E}">
        <p14:creationId xmlns:p14="http://schemas.microsoft.com/office/powerpoint/2010/main" val="3882858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7C6C7264-AAE6-124C-921C-B525FCC12947}" type="slidenum">
              <a:rPr lang="en-US"/>
              <a:pPr>
                <a:defRPr/>
              </a:pPr>
              <a:t>‹#›</a:t>
            </a:fld>
            <a:endParaRPr lang="en-US"/>
          </a:p>
        </p:txBody>
      </p:sp>
    </p:spTree>
    <p:extLst>
      <p:ext uri="{BB962C8B-B14F-4D97-AF65-F5344CB8AC3E}">
        <p14:creationId xmlns:p14="http://schemas.microsoft.com/office/powerpoint/2010/main" val="29566972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2953C668-EB57-7A46-AFFA-00A817D03316}" type="slidenum">
              <a:rPr lang="en-US"/>
              <a:pPr>
                <a:defRPr/>
              </a:pPr>
              <a:t>‹#›</a:t>
            </a:fld>
            <a:endParaRPr lang="en-US"/>
          </a:p>
        </p:txBody>
      </p:sp>
    </p:spTree>
    <p:extLst>
      <p:ext uri="{BB962C8B-B14F-4D97-AF65-F5344CB8AC3E}">
        <p14:creationId xmlns:p14="http://schemas.microsoft.com/office/powerpoint/2010/main" val="12154698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B97F25A-4CE1-994F-B8A7-CD1DAFC5CE3C}" type="slidenum">
              <a:rPr lang="en-US"/>
              <a:pPr>
                <a:defRPr/>
              </a:pPr>
              <a:t>‹#›</a:t>
            </a:fld>
            <a:endParaRPr lang="en-US"/>
          </a:p>
        </p:txBody>
      </p:sp>
    </p:spTree>
    <p:extLst>
      <p:ext uri="{BB962C8B-B14F-4D97-AF65-F5344CB8AC3E}">
        <p14:creationId xmlns:p14="http://schemas.microsoft.com/office/powerpoint/2010/main" val="2029796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BF5FFADC-21D0-F14C-9472-7924FED70434}" type="slidenum">
              <a:rPr lang="en-US"/>
              <a:pPr>
                <a:defRPr/>
              </a:pPr>
              <a:t>‹#›</a:t>
            </a:fld>
            <a:endParaRPr lang="en-US"/>
          </a:p>
        </p:txBody>
      </p:sp>
    </p:spTree>
    <p:extLst>
      <p:ext uri="{BB962C8B-B14F-4D97-AF65-F5344CB8AC3E}">
        <p14:creationId xmlns:p14="http://schemas.microsoft.com/office/powerpoint/2010/main" val="1332043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8C9E1E15-6C0C-5749-A9A0-B56DE20DF1D6}" type="slidenum">
              <a:rPr lang="en-US"/>
              <a:pPr>
                <a:defRPr/>
              </a:pPr>
              <a:t>‹#›</a:t>
            </a:fld>
            <a:endParaRPr lang="en-US"/>
          </a:p>
        </p:txBody>
      </p:sp>
    </p:spTree>
    <p:extLst>
      <p:ext uri="{BB962C8B-B14F-4D97-AF65-F5344CB8AC3E}">
        <p14:creationId xmlns:p14="http://schemas.microsoft.com/office/powerpoint/2010/main" val="534207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190A4F52-27B0-A540-8907-2E3C0AA74B85}" type="slidenum">
              <a:rPr lang="en-US"/>
              <a:pPr>
                <a:defRPr/>
              </a:pPr>
              <a:t>‹#›</a:t>
            </a:fld>
            <a:endParaRPr lang="en-US"/>
          </a:p>
        </p:txBody>
      </p:sp>
    </p:spTree>
    <p:extLst>
      <p:ext uri="{BB962C8B-B14F-4D97-AF65-F5344CB8AC3E}">
        <p14:creationId xmlns:p14="http://schemas.microsoft.com/office/powerpoint/2010/main" val="11144314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0C2D9839-3511-B245-A7E0-0A73D6DF5615}" type="slidenum">
              <a:rPr lang="en-US"/>
              <a:pPr>
                <a:defRPr/>
              </a:pPr>
              <a:t>‹#›</a:t>
            </a:fld>
            <a:endParaRPr lang="en-US"/>
          </a:p>
        </p:txBody>
      </p:sp>
    </p:spTree>
    <p:extLst>
      <p:ext uri="{BB962C8B-B14F-4D97-AF65-F5344CB8AC3E}">
        <p14:creationId xmlns:p14="http://schemas.microsoft.com/office/powerpoint/2010/main" val="6235716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93F730-8CDA-2D44-ADA0-E6544D4FFA31}" type="slidenum">
              <a:rPr lang="en-US"/>
              <a:pPr>
                <a:defRPr/>
              </a:pPr>
              <a:t>‹#›</a:t>
            </a:fld>
            <a:endParaRPr lang="en-US"/>
          </a:p>
        </p:txBody>
      </p:sp>
    </p:spTree>
    <p:extLst>
      <p:ext uri="{BB962C8B-B14F-4D97-AF65-F5344CB8AC3E}">
        <p14:creationId xmlns:p14="http://schemas.microsoft.com/office/powerpoint/2010/main" val="41030928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D731B3-1252-D344-B393-58F52E6004B6}" type="slidenum">
              <a:rPr lang="en-US"/>
              <a:pPr>
                <a:defRPr/>
              </a:pPr>
              <a:t>‹#›</a:t>
            </a:fld>
            <a:endParaRPr lang="en-US"/>
          </a:p>
        </p:txBody>
      </p:sp>
    </p:spTree>
    <p:extLst>
      <p:ext uri="{BB962C8B-B14F-4D97-AF65-F5344CB8AC3E}">
        <p14:creationId xmlns:p14="http://schemas.microsoft.com/office/powerpoint/2010/main" val="4131326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4449886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81020601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3011480792"/>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30917030"/>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214370071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185754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315C4F1-458B-CA4E-87ED-6500AAAF3F8E}" type="slidenum">
              <a:rPr lang="en-US"/>
              <a:pPr>
                <a:defRPr/>
              </a:pPr>
              <a:t>‹#›</a:t>
            </a:fld>
            <a:endParaRPr lang="en-US"/>
          </a:p>
        </p:txBody>
      </p:sp>
    </p:spTree>
    <p:extLst>
      <p:ext uri="{BB962C8B-B14F-4D97-AF65-F5344CB8AC3E}">
        <p14:creationId xmlns:p14="http://schemas.microsoft.com/office/powerpoint/2010/main" val="36867421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7575870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0327811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092750"/>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122115"/>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6889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72417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341009052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272913207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41959123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4832087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AE7B3D06-572C-B849-A5A6-0896960B17FD}" type="slidenum">
              <a:rPr lang="en-US"/>
              <a:pPr>
                <a:defRPr/>
              </a:pPr>
              <a:t>‹#›</a:t>
            </a:fld>
            <a:endParaRPr lang="en-US"/>
          </a:p>
        </p:txBody>
      </p:sp>
    </p:spTree>
    <p:extLst>
      <p:ext uri="{BB962C8B-B14F-4D97-AF65-F5344CB8AC3E}">
        <p14:creationId xmlns:p14="http://schemas.microsoft.com/office/powerpoint/2010/main" val="21995701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21157355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51122440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9650612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98284387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830842648"/>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400536956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44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2680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000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48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1CC2DF-0503-F247-BFEC-CC0474C489EF}" type="slidenum">
              <a:rPr lang="en-US"/>
              <a:pPr>
                <a:defRPr/>
              </a:pPr>
              <a:t>‹#›</a:t>
            </a:fld>
            <a:endParaRPr lang="en-US"/>
          </a:p>
        </p:txBody>
      </p:sp>
    </p:spTree>
    <p:extLst>
      <p:ext uri="{BB962C8B-B14F-4D97-AF65-F5344CB8AC3E}">
        <p14:creationId xmlns:p14="http://schemas.microsoft.com/office/powerpoint/2010/main" val="27679661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42973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559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76615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5182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35997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584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12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2662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30887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130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6F644CE-EE61-3A43-9468-249ADBC6529C}" type="slidenum">
              <a:rPr lang="en-US"/>
              <a:pPr>
                <a:defRPr/>
              </a:pPr>
              <a:t>‹#›</a:t>
            </a:fld>
            <a:endParaRPr lang="en-US"/>
          </a:p>
        </p:txBody>
      </p:sp>
    </p:spTree>
    <p:extLst>
      <p:ext uri="{BB962C8B-B14F-4D97-AF65-F5344CB8AC3E}">
        <p14:creationId xmlns:p14="http://schemas.microsoft.com/office/powerpoint/2010/main" val="275229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7B1EC71-C73B-E045-BBA4-91AF8B18F55E}" type="slidenum">
              <a:rPr lang="en-US"/>
              <a:pPr>
                <a:defRPr/>
              </a:pPr>
              <a:t>‹#›</a:t>
            </a:fld>
            <a:endParaRPr lang="en-US"/>
          </a:p>
        </p:txBody>
      </p:sp>
    </p:spTree>
    <p:extLst>
      <p:ext uri="{BB962C8B-B14F-4D97-AF65-F5344CB8AC3E}">
        <p14:creationId xmlns:p14="http://schemas.microsoft.com/office/powerpoint/2010/main" val="3402325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58472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0738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94178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80671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0250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1910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28368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3132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8720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562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9795C73-5D2C-3B4A-89C2-4722BE83CB91}" type="slidenum">
              <a:rPr lang="en-US"/>
              <a:pPr>
                <a:defRPr/>
              </a:pPr>
              <a:t>‹#›</a:t>
            </a:fld>
            <a:endParaRPr lang="en-US"/>
          </a:p>
        </p:txBody>
      </p:sp>
    </p:spTree>
    <p:extLst>
      <p:ext uri="{BB962C8B-B14F-4D97-AF65-F5344CB8AC3E}">
        <p14:creationId xmlns:p14="http://schemas.microsoft.com/office/powerpoint/2010/main" val="33769820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95585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7295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8446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82515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2645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589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6017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26535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03042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383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1204DAE-3699-6C46-B933-2F84F6BB2D72}" type="slidenum">
              <a:rPr lang="en-US"/>
              <a:pPr>
                <a:defRPr/>
              </a:pPr>
              <a:t>‹#›</a:t>
            </a:fld>
            <a:endParaRPr lang="en-US"/>
          </a:p>
        </p:txBody>
      </p:sp>
    </p:spTree>
    <p:extLst>
      <p:ext uri="{BB962C8B-B14F-4D97-AF65-F5344CB8AC3E}">
        <p14:creationId xmlns:p14="http://schemas.microsoft.com/office/powerpoint/2010/main" val="35822011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12702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87338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08756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33468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8281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1308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80718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23129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27811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1887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pPr>
                <a:defRPr/>
              </a:pPr>
              <a:t>‹#›</a:t>
            </a:fld>
            <a:endParaRPr lang="en-US"/>
          </a:p>
        </p:txBody>
      </p:sp>
    </p:spTree>
    <p:extLst>
      <p:ext uri="{BB962C8B-B14F-4D97-AF65-F5344CB8AC3E}">
        <p14:creationId xmlns:p14="http://schemas.microsoft.com/office/powerpoint/2010/main" val="4385167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8147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865745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69451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9524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5/6/26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95565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5/6/26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885182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5/6/26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1906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983131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5/6/26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800562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8029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pPr>
                <a:defRPr/>
              </a:pPr>
              <a:t>‹#›</a:t>
            </a:fld>
            <a:endParaRPr lang="en-US"/>
          </a:p>
        </p:txBody>
      </p:sp>
    </p:spTree>
    <p:extLst>
      <p:ext uri="{BB962C8B-B14F-4D97-AF65-F5344CB8AC3E}">
        <p14:creationId xmlns:p14="http://schemas.microsoft.com/office/powerpoint/2010/main" val="29496330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5/6/26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29140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52908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660903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93653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46625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945245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449511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499460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48722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7579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pPr>
                <a:defRPr/>
              </a:pPr>
              <a:t>‹#›</a:t>
            </a:fld>
            <a:endParaRPr lang="en-US"/>
          </a:p>
        </p:txBody>
      </p:sp>
    </p:spTree>
    <p:extLst>
      <p:ext uri="{BB962C8B-B14F-4D97-AF65-F5344CB8AC3E}">
        <p14:creationId xmlns:p14="http://schemas.microsoft.com/office/powerpoint/2010/main" val="10904589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198575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677467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391065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80114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087467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117796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4181011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174856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135798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24355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pPr>
                <a:defRPr/>
              </a:pPr>
              <a:t>‹#›</a:t>
            </a:fld>
            <a:endParaRPr lang="en-US"/>
          </a:p>
        </p:txBody>
      </p:sp>
    </p:spTree>
    <p:extLst>
      <p:ext uri="{BB962C8B-B14F-4D97-AF65-F5344CB8AC3E}">
        <p14:creationId xmlns:p14="http://schemas.microsoft.com/office/powerpoint/2010/main" val="30379148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273908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46895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659498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817839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5/6/26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67738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659713957"/>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575893549"/>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03775134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672465369"/>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150660223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pPr>
                <a:defRPr/>
              </a:pPr>
              <a:t>‹#›</a:t>
            </a:fld>
            <a:endParaRPr lang="en-US"/>
          </a:p>
        </p:txBody>
      </p:sp>
    </p:spTree>
    <p:extLst>
      <p:ext uri="{BB962C8B-B14F-4D97-AF65-F5344CB8AC3E}">
        <p14:creationId xmlns:p14="http://schemas.microsoft.com/office/powerpoint/2010/main" val="33240835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116746131"/>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836267999"/>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1395427951"/>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3546963019"/>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323467917"/>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53688215"/>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26625846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0028493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6410764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2489963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pPr>
                <a:defRPr/>
              </a:pPr>
              <a:t>‹#›</a:t>
            </a:fld>
            <a:endParaRPr lang="en-US"/>
          </a:p>
        </p:txBody>
      </p:sp>
    </p:spTree>
    <p:extLst>
      <p:ext uri="{BB962C8B-B14F-4D97-AF65-F5344CB8AC3E}">
        <p14:creationId xmlns:p14="http://schemas.microsoft.com/office/powerpoint/2010/main" val="42858881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11217753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36723599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26385244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3511835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16639489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37600834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8017510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3426001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494075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670289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pPr>
                <a:defRPr/>
              </a:pPr>
              <a:t>‹#›</a:t>
            </a:fld>
            <a:endParaRPr lang="en-US"/>
          </a:p>
        </p:txBody>
      </p:sp>
    </p:spTree>
    <p:extLst>
      <p:ext uri="{BB962C8B-B14F-4D97-AF65-F5344CB8AC3E}">
        <p14:creationId xmlns:p14="http://schemas.microsoft.com/office/powerpoint/2010/main" val="12865908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6F80D8-822E-3E41-A9D0-7BD9388C3414}" type="slidenum">
              <a:rPr lang="en-US"/>
              <a:pPr>
                <a:defRPr/>
              </a:pPr>
              <a:t>‹#›</a:t>
            </a:fld>
            <a:endParaRPr lang="en-US"/>
          </a:p>
        </p:txBody>
      </p:sp>
    </p:spTree>
    <p:extLst>
      <p:ext uri="{BB962C8B-B14F-4D97-AF65-F5344CB8AC3E}">
        <p14:creationId xmlns:p14="http://schemas.microsoft.com/office/powerpoint/2010/main" val="10631720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99D1334-0CC7-7440-9CA6-587E0FF89344}" type="slidenum">
              <a:rPr lang="en-US"/>
              <a:pPr>
                <a:defRPr/>
              </a:pPr>
              <a:t>‹#›</a:t>
            </a:fld>
            <a:endParaRPr lang="en-US"/>
          </a:p>
        </p:txBody>
      </p:sp>
    </p:spTree>
    <p:extLst>
      <p:ext uri="{BB962C8B-B14F-4D97-AF65-F5344CB8AC3E}">
        <p14:creationId xmlns:p14="http://schemas.microsoft.com/office/powerpoint/2010/main" val="5981521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258A8F2-6F0D-124A-AF2C-C31F24662B9C}" type="slidenum">
              <a:rPr lang="en-US"/>
              <a:pPr>
                <a:defRPr/>
              </a:pPr>
              <a:t>‹#›</a:t>
            </a:fld>
            <a:endParaRPr lang="en-US"/>
          </a:p>
        </p:txBody>
      </p:sp>
    </p:spTree>
    <p:extLst>
      <p:ext uri="{BB962C8B-B14F-4D97-AF65-F5344CB8AC3E}">
        <p14:creationId xmlns:p14="http://schemas.microsoft.com/office/powerpoint/2010/main" val="27140279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6AC562A-BAD8-8F46-86F0-EB27990802AC}" type="slidenum">
              <a:rPr lang="en-US"/>
              <a:pPr>
                <a:defRPr/>
              </a:pPr>
              <a:t>‹#›</a:t>
            </a:fld>
            <a:endParaRPr lang="en-US"/>
          </a:p>
        </p:txBody>
      </p:sp>
    </p:spTree>
    <p:extLst>
      <p:ext uri="{BB962C8B-B14F-4D97-AF65-F5344CB8AC3E}">
        <p14:creationId xmlns:p14="http://schemas.microsoft.com/office/powerpoint/2010/main" val="38984883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2C0B6E18-D3B4-BE43-9E9E-90DFB2BE8C31}" type="slidenum">
              <a:rPr lang="en-US"/>
              <a:pPr>
                <a:defRPr/>
              </a:pPr>
              <a:t>‹#›</a:t>
            </a:fld>
            <a:endParaRPr lang="en-US"/>
          </a:p>
        </p:txBody>
      </p:sp>
    </p:spTree>
    <p:extLst>
      <p:ext uri="{BB962C8B-B14F-4D97-AF65-F5344CB8AC3E}">
        <p14:creationId xmlns:p14="http://schemas.microsoft.com/office/powerpoint/2010/main" val="408618477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909AA30-55EF-7047-8AAC-83E73BE31CD4}" type="slidenum">
              <a:rPr lang="en-US"/>
              <a:pPr>
                <a:defRPr/>
              </a:pPr>
              <a:t>‹#›</a:t>
            </a:fld>
            <a:endParaRPr lang="en-US"/>
          </a:p>
        </p:txBody>
      </p:sp>
    </p:spTree>
    <p:extLst>
      <p:ext uri="{BB962C8B-B14F-4D97-AF65-F5344CB8AC3E}">
        <p14:creationId xmlns:p14="http://schemas.microsoft.com/office/powerpoint/2010/main" val="33181599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7900BDA1-9F7B-0549-B275-4EB70D5D0B86}" type="slidenum">
              <a:rPr lang="en-US"/>
              <a:pPr>
                <a:defRPr/>
              </a:pPr>
              <a:t>‹#›</a:t>
            </a:fld>
            <a:endParaRPr lang="en-US"/>
          </a:p>
        </p:txBody>
      </p:sp>
    </p:spTree>
    <p:extLst>
      <p:ext uri="{BB962C8B-B14F-4D97-AF65-F5344CB8AC3E}">
        <p14:creationId xmlns:p14="http://schemas.microsoft.com/office/powerpoint/2010/main" val="3530493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5C7F53A3-7AD2-9048-B9EE-0CF9C402438C}" type="slidenum">
              <a:rPr lang="en-US"/>
              <a:pPr>
                <a:defRPr/>
              </a:pPr>
              <a:t>‹#›</a:t>
            </a:fld>
            <a:endParaRPr lang="en-US"/>
          </a:p>
        </p:txBody>
      </p:sp>
    </p:spTree>
    <p:extLst>
      <p:ext uri="{BB962C8B-B14F-4D97-AF65-F5344CB8AC3E}">
        <p14:creationId xmlns:p14="http://schemas.microsoft.com/office/powerpoint/2010/main" val="36838251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556F5EF3-B3A1-BE49-AB37-15C21A129E4C}" type="slidenum">
              <a:rPr lang="en-US"/>
              <a:pPr>
                <a:defRPr/>
              </a:pPr>
              <a:t>‹#›</a:t>
            </a:fld>
            <a:endParaRPr lang="en-US"/>
          </a:p>
        </p:txBody>
      </p:sp>
    </p:spTree>
    <p:extLst>
      <p:ext uri="{BB962C8B-B14F-4D97-AF65-F5344CB8AC3E}">
        <p14:creationId xmlns:p14="http://schemas.microsoft.com/office/powerpoint/2010/main" val="203585364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33092BC-EC15-FF4B-9D3F-14DB3A97E4C6}" type="slidenum">
              <a:rPr lang="en-US"/>
              <a:pPr>
                <a:defRPr/>
              </a:pPr>
              <a:t>‹#›</a:t>
            </a:fld>
            <a:endParaRPr lang="en-US"/>
          </a:p>
        </p:txBody>
      </p:sp>
    </p:spTree>
    <p:extLst>
      <p:ext uri="{BB962C8B-B14F-4D97-AF65-F5344CB8AC3E}">
        <p14:creationId xmlns:p14="http://schemas.microsoft.com/office/powerpoint/2010/main" val="392670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A8F6B0C-352C-DC45-9926-3F381926B4E7}" type="slidenum">
              <a:rPr lang="en-US"/>
              <a:pPr>
                <a:defRPr/>
              </a:pPr>
              <a:t>‹#›</a:t>
            </a:fld>
            <a:endParaRPr lang="en-US"/>
          </a:p>
        </p:txBody>
      </p:sp>
    </p:spTree>
    <p:extLst>
      <p:ext uri="{BB962C8B-B14F-4D97-AF65-F5344CB8AC3E}">
        <p14:creationId xmlns:p14="http://schemas.microsoft.com/office/powerpoint/2010/main" val="2178834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pPr>
                <a:defRPr/>
              </a:pPr>
              <a:t>‹#›</a:t>
            </a:fld>
            <a:endParaRPr lang="en-US"/>
          </a:p>
        </p:txBody>
      </p:sp>
    </p:spTree>
    <p:extLst>
      <p:ext uri="{BB962C8B-B14F-4D97-AF65-F5344CB8AC3E}">
        <p14:creationId xmlns:p14="http://schemas.microsoft.com/office/powerpoint/2010/main" val="22908287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BA38D57-B876-B64C-A80A-05E77E7A3F75}" type="slidenum">
              <a:rPr lang="en-US"/>
              <a:pPr>
                <a:defRPr/>
              </a:pPr>
              <a:t>‹#›</a:t>
            </a:fld>
            <a:endParaRPr lang="en-US"/>
          </a:p>
        </p:txBody>
      </p:sp>
    </p:spTree>
    <p:extLst>
      <p:ext uri="{BB962C8B-B14F-4D97-AF65-F5344CB8AC3E}">
        <p14:creationId xmlns:p14="http://schemas.microsoft.com/office/powerpoint/2010/main" val="391820859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21927637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81263661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294757253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1526717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33121403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22995451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35218717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4461466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9556558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pPr>
                <a:defRPr/>
              </a:pPr>
              <a:t>‹#›</a:t>
            </a:fld>
            <a:endParaRPr lang="en-US"/>
          </a:p>
        </p:txBody>
      </p:sp>
    </p:spTree>
    <p:extLst>
      <p:ext uri="{BB962C8B-B14F-4D97-AF65-F5344CB8AC3E}">
        <p14:creationId xmlns:p14="http://schemas.microsoft.com/office/powerpoint/2010/main" val="219243440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27380225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4634714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42367298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19661284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5517311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427239502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21268026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14541377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157344547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4205417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pPr>
                <a:defRPr/>
              </a:pPr>
              <a:t>‹#›</a:t>
            </a:fld>
            <a:endParaRPr lang="en-US"/>
          </a:p>
        </p:txBody>
      </p:sp>
    </p:spTree>
    <p:extLst>
      <p:ext uri="{BB962C8B-B14F-4D97-AF65-F5344CB8AC3E}">
        <p14:creationId xmlns:p14="http://schemas.microsoft.com/office/powerpoint/2010/main" val="28126997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404765568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305207443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490484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11976591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98833407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8D79-229A-474E-B0FE-FC88AC3F6A45}"/>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C7DC056-7D3B-B14F-A609-1CEB312A89C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9A927C4-837F-0947-8787-37380DDD83D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192132-60D1-454A-8B3A-71CF15947A6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D657D4D-35D3-9A4C-A056-8B4A88B4FFA2}"/>
              </a:ext>
            </a:extLst>
          </p:cNvPr>
          <p:cNvSpPr>
            <a:spLocks noGrp="1"/>
          </p:cNvSpPr>
          <p:nvPr>
            <p:ph type="sldNum" sz="quarter" idx="12"/>
          </p:nvPr>
        </p:nvSpPr>
        <p:spPr/>
        <p:txBody>
          <a:bodyPr/>
          <a:lstStyle>
            <a:lvl1pPr>
              <a:defRPr/>
            </a:lvl1pPr>
          </a:lstStyle>
          <a:p>
            <a:fld id="{D00F7842-ED36-BD40-93EE-DC9CBD52675C}" type="slidenum">
              <a:rPr lang="en-US" altLang="en-US"/>
              <a:pPr/>
              <a:t>‹#›</a:t>
            </a:fld>
            <a:endParaRPr lang="en-US" altLang="en-US"/>
          </a:p>
        </p:txBody>
      </p:sp>
    </p:spTree>
    <p:extLst>
      <p:ext uri="{BB962C8B-B14F-4D97-AF65-F5344CB8AC3E}">
        <p14:creationId xmlns:p14="http://schemas.microsoft.com/office/powerpoint/2010/main" val="290989080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80CC-FED4-8840-B32F-C4113FF91E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93DFAF8-0D93-B540-869D-A54CF6F8601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EBFBCB-6793-7F45-8B40-D9A9BBAD4E8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96D76E3-CE85-8345-9740-FD434A96736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D35C703-2746-1443-90B4-558F4905F5CA}"/>
              </a:ext>
            </a:extLst>
          </p:cNvPr>
          <p:cNvSpPr>
            <a:spLocks noGrp="1"/>
          </p:cNvSpPr>
          <p:nvPr>
            <p:ph type="sldNum" sz="quarter" idx="12"/>
          </p:nvPr>
        </p:nvSpPr>
        <p:spPr/>
        <p:txBody>
          <a:bodyPr/>
          <a:lstStyle>
            <a:lvl1pPr>
              <a:defRPr/>
            </a:lvl1pPr>
          </a:lstStyle>
          <a:p>
            <a:fld id="{BE3F8950-6754-A84C-9762-E5B7AD3AB36B}" type="slidenum">
              <a:rPr lang="en-US" altLang="en-US"/>
              <a:pPr/>
              <a:t>‹#›</a:t>
            </a:fld>
            <a:endParaRPr lang="en-US" altLang="en-US"/>
          </a:p>
        </p:txBody>
      </p:sp>
    </p:spTree>
    <p:extLst>
      <p:ext uri="{BB962C8B-B14F-4D97-AF65-F5344CB8AC3E}">
        <p14:creationId xmlns:p14="http://schemas.microsoft.com/office/powerpoint/2010/main" val="45119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0EBE-475B-9A4A-8CE5-59603A5FA79E}"/>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7FCB047-8A43-F245-B49A-784EF372050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3B18066D-FEBE-594F-9699-B8599987A2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14B920-7E5A-9F45-9926-180E50274A0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D7B9D1-A7FB-2A4D-A223-EC853D07CF52}"/>
              </a:ext>
            </a:extLst>
          </p:cNvPr>
          <p:cNvSpPr>
            <a:spLocks noGrp="1"/>
          </p:cNvSpPr>
          <p:nvPr>
            <p:ph type="sldNum" sz="quarter" idx="12"/>
          </p:nvPr>
        </p:nvSpPr>
        <p:spPr/>
        <p:txBody>
          <a:bodyPr/>
          <a:lstStyle>
            <a:lvl1pPr>
              <a:defRPr/>
            </a:lvl1pPr>
          </a:lstStyle>
          <a:p>
            <a:fld id="{D4CD60F4-11F6-AC45-A055-8DDEC7F51694}" type="slidenum">
              <a:rPr lang="en-US" altLang="en-US"/>
              <a:pPr/>
              <a:t>‹#›</a:t>
            </a:fld>
            <a:endParaRPr lang="en-US" altLang="en-US"/>
          </a:p>
        </p:txBody>
      </p:sp>
    </p:spTree>
    <p:extLst>
      <p:ext uri="{BB962C8B-B14F-4D97-AF65-F5344CB8AC3E}">
        <p14:creationId xmlns:p14="http://schemas.microsoft.com/office/powerpoint/2010/main" val="73276820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0050-3028-ED45-B73E-A0BB52FD08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A065CA7-12FD-6E4D-87F5-D93F581A81D8}"/>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92C81F0-6BDC-F049-943F-03F118B054AC}"/>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94A7BB9-9A31-AB4C-B3D8-2C468FB450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0E3313A-E899-D143-B0A3-2FC84C914AF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C2716-8CD0-3048-8072-723B4709C25C}"/>
              </a:ext>
            </a:extLst>
          </p:cNvPr>
          <p:cNvSpPr>
            <a:spLocks noGrp="1"/>
          </p:cNvSpPr>
          <p:nvPr>
            <p:ph type="sldNum" sz="quarter" idx="12"/>
          </p:nvPr>
        </p:nvSpPr>
        <p:spPr/>
        <p:txBody>
          <a:bodyPr/>
          <a:lstStyle>
            <a:lvl1pPr>
              <a:defRPr/>
            </a:lvl1pPr>
          </a:lstStyle>
          <a:p>
            <a:fld id="{39F3B8EC-FD98-2046-94CD-AE70D067D21D}" type="slidenum">
              <a:rPr lang="en-US" altLang="en-US"/>
              <a:pPr/>
              <a:t>‹#›</a:t>
            </a:fld>
            <a:endParaRPr lang="en-US" altLang="en-US"/>
          </a:p>
        </p:txBody>
      </p:sp>
    </p:spTree>
    <p:extLst>
      <p:ext uri="{BB962C8B-B14F-4D97-AF65-F5344CB8AC3E}">
        <p14:creationId xmlns:p14="http://schemas.microsoft.com/office/powerpoint/2010/main" val="28030325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D2C3-A901-624A-88EB-ED6BC0F19572}"/>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9D6EF9-8838-B542-AD38-4BD49773E76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08512A5-FB8A-DC4D-A849-B6AA987C3A23}"/>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F821F7-035C-4D4F-84DC-B5A0EB6642A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B35459-4AC8-5C41-9D46-C93E12C388D8}"/>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3EAE470-81BB-3743-A5E8-A1AE4024B37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88CD6AC-C61F-EE4A-853D-E14DF2E260D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CDC2FF9-BF2D-AC44-B562-DA5F1ECE646E}"/>
              </a:ext>
            </a:extLst>
          </p:cNvPr>
          <p:cNvSpPr>
            <a:spLocks noGrp="1"/>
          </p:cNvSpPr>
          <p:nvPr>
            <p:ph type="sldNum" sz="quarter" idx="12"/>
          </p:nvPr>
        </p:nvSpPr>
        <p:spPr/>
        <p:txBody>
          <a:bodyPr/>
          <a:lstStyle>
            <a:lvl1pPr>
              <a:defRPr/>
            </a:lvl1pPr>
          </a:lstStyle>
          <a:p>
            <a:fld id="{F0195445-D1BC-D24E-87DE-846823D8878B}" type="slidenum">
              <a:rPr lang="en-US" altLang="en-US"/>
              <a:pPr/>
              <a:t>‹#›</a:t>
            </a:fld>
            <a:endParaRPr lang="en-US" altLang="en-US"/>
          </a:p>
        </p:txBody>
      </p:sp>
    </p:spTree>
    <p:extLst>
      <p:ext uri="{BB962C8B-B14F-4D97-AF65-F5344CB8AC3E}">
        <p14:creationId xmlns:p14="http://schemas.microsoft.com/office/powerpoint/2010/main" val="2657662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pPr>
                <a:defRPr/>
              </a:pPr>
              <a:t>‹#›</a:t>
            </a:fld>
            <a:endParaRPr lang="en-US"/>
          </a:p>
        </p:txBody>
      </p:sp>
    </p:spTree>
    <p:extLst>
      <p:ext uri="{BB962C8B-B14F-4D97-AF65-F5344CB8AC3E}">
        <p14:creationId xmlns:p14="http://schemas.microsoft.com/office/powerpoint/2010/main" val="18362479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9CA7-07C7-4545-88E9-A08DF404677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EF2A59A-BE21-104E-88EF-A20035E99DC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135E79D-3E2C-CC4E-B885-549B43DD03A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E4017AF-043B-734A-A00E-8C992318CBAC}"/>
              </a:ext>
            </a:extLst>
          </p:cNvPr>
          <p:cNvSpPr>
            <a:spLocks noGrp="1"/>
          </p:cNvSpPr>
          <p:nvPr>
            <p:ph type="sldNum" sz="quarter" idx="12"/>
          </p:nvPr>
        </p:nvSpPr>
        <p:spPr/>
        <p:txBody>
          <a:bodyPr/>
          <a:lstStyle>
            <a:lvl1pPr>
              <a:defRPr/>
            </a:lvl1pPr>
          </a:lstStyle>
          <a:p>
            <a:fld id="{27303CFB-6B1E-C44E-9A7A-5E4A6EF78704}" type="slidenum">
              <a:rPr lang="en-US" altLang="en-US"/>
              <a:pPr/>
              <a:t>‹#›</a:t>
            </a:fld>
            <a:endParaRPr lang="en-US" altLang="en-US"/>
          </a:p>
        </p:txBody>
      </p:sp>
    </p:spTree>
    <p:extLst>
      <p:ext uri="{BB962C8B-B14F-4D97-AF65-F5344CB8AC3E}">
        <p14:creationId xmlns:p14="http://schemas.microsoft.com/office/powerpoint/2010/main" val="21584865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98BAD-F80D-104C-87D0-21CB602A570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B1EF22F-0BC5-3442-82C7-A2EEE3577D6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AECB5BC-31A7-504D-BDB7-5A88810CCFCA}"/>
              </a:ext>
            </a:extLst>
          </p:cNvPr>
          <p:cNvSpPr>
            <a:spLocks noGrp="1"/>
          </p:cNvSpPr>
          <p:nvPr>
            <p:ph type="sldNum" sz="quarter" idx="12"/>
          </p:nvPr>
        </p:nvSpPr>
        <p:spPr/>
        <p:txBody>
          <a:bodyPr/>
          <a:lstStyle>
            <a:lvl1pPr>
              <a:defRPr/>
            </a:lvl1pPr>
          </a:lstStyle>
          <a:p>
            <a:fld id="{7E2E80A5-84AF-ED4E-98C1-2B431AF98388}" type="slidenum">
              <a:rPr lang="en-US" altLang="en-US"/>
              <a:pPr/>
              <a:t>‹#›</a:t>
            </a:fld>
            <a:endParaRPr lang="en-US" altLang="en-US"/>
          </a:p>
        </p:txBody>
      </p:sp>
    </p:spTree>
    <p:extLst>
      <p:ext uri="{BB962C8B-B14F-4D97-AF65-F5344CB8AC3E}">
        <p14:creationId xmlns:p14="http://schemas.microsoft.com/office/powerpoint/2010/main" val="24212603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66A3-1FB1-A242-A90F-E31725510F1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452CE97-83AA-0845-AABC-63E273887B3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909340-B487-DD42-870A-A114688124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26FF5B-A701-F444-99D3-A51BB5E5859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657EEAA-0FB9-0E4E-BDDA-787A9840D93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8485C11-51BD-EA43-8786-F84421EF6150}"/>
              </a:ext>
            </a:extLst>
          </p:cNvPr>
          <p:cNvSpPr>
            <a:spLocks noGrp="1"/>
          </p:cNvSpPr>
          <p:nvPr>
            <p:ph type="sldNum" sz="quarter" idx="12"/>
          </p:nvPr>
        </p:nvSpPr>
        <p:spPr/>
        <p:txBody>
          <a:bodyPr/>
          <a:lstStyle>
            <a:lvl1pPr>
              <a:defRPr/>
            </a:lvl1pPr>
          </a:lstStyle>
          <a:p>
            <a:fld id="{6FB22696-AD0B-7A45-85AB-C1D15A9A1D43}" type="slidenum">
              <a:rPr lang="en-US" altLang="en-US"/>
              <a:pPr/>
              <a:t>‹#›</a:t>
            </a:fld>
            <a:endParaRPr lang="en-US" altLang="en-US"/>
          </a:p>
        </p:txBody>
      </p:sp>
    </p:spTree>
    <p:extLst>
      <p:ext uri="{BB962C8B-B14F-4D97-AF65-F5344CB8AC3E}">
        <p14:creationId xmlns:p14="http://schemas.microsoft.com/office/powerpoint/2010/main" val="7281066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B4F7-AD72-3649-B81B-765EE4273C5B}"/>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71D063-D277-5748-8522-5DA9DE45BBD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3763B1-E090-7C42-94F8-E58187C113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30FEFC-356F-994E-B0A3-C9D21B8C29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6A17A58-B77F-CF41-A9C1-9C6C365E525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20C20F1-4573-2F42-9C4B-C32A80FE0E5F}"/>
              </a:ext>
            </a:extLst>
          </p:cNvPr>
          <p:cNvSpPr>
            <a:spLocks noGrp="1"/>
          </p:cNvSpPr>
          <p:nvPr>
            <p:ph type="sldNum" sz="quarter" idx="12"/>
          </p:nvPr>
        </p:nvSpPr>
        <p:spPr/>
        <p:txBody>
          <a:bodyPr/>
          <a:lstStyle>
            <a:lvl1pPr>
              <a:defRPr/>
            </a:lvl1pPr>
          </a:lstStyle>
          <a:p>
            <a:fld id="{2731D7F8-41B4-EA49-961B-BBD7EB80E08F}" type="slidenum">
              <a:rPr lang="en-US" altLang="en-US"/>
              <a:pPr/>
              <a:t>‹#›</a:t>
            </a:fld>
            <a:endParaRPr lang="en-US" altLang="en-US"/>
          </a:p>
        </p:txBody>
      </p:sp>
    </p:spTree>
    <p:extLst>
      <p:ext uri="{BB962C8B-B14F-4D97-AF65-F5344CB8AC3E}">
        <p14:creationId xmlns:p14="http://schemas.microsoft.com/office/powerpoint/2010/main" val="34478936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62FB-A748-7E4A-A885-214E071A4AB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B9DE78-A79A-7143-ABF4-A44C1EF126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6F6B4A-D7A6-9045-B8C2-C6F46CBB527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6F64488-9DE6-AD4D-B3B6-D647F4C3425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B202B91-643B-324F-B96B-25920C2F8A79}"/>
              </a:ext>
            </a:extLst>
          </p:cNvPr>
          <p:cNvSpPr>
            <a:spLocks noGrp="1"/>
          </p:cNvSpPr>
          <p:nvPr>
            <p:ph type="sldNum" sz="quarter" idx="12"/>
          </p:nvPr>
        </p:nvSpPr>
        <p:spPr/>
        <p:txBody>
          <a:bodyPr/>
          <a:lstStyle>
            <a:lvl1pPr>
              <a:defRPr/>
            </a:lvl1pPr>
          </a:lstStyle>
          <a:p>
            <a:fld id="{4D3ACD6E-2590-E44A-9BA9-1C3F0F797EDD}" type="slidenum">
              <a:rPr lang="en-US" altLang="en-US"/>
              <a:pPr/>
              <a:t>‹#›</a:t>
            </a:fld>
            <a:endParaRPr lang="en-US" altLang="en-US"/>
          </a:p>
        </p:txBody>
      </p:sp>
    </p:spTree>
    <p:extLst>
      <p:ext uri="{BB962C8B-B14F-4D97-AF65-F5344CB8AC3E}">
        <p14:creationId xmlns:p14="http://schemas.microsoft.com/office/powerpoint/2010/main" val="31292195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AADDBF-9776-8F4C-B861-D2BF41BF6F14}"/>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CBB4E9-E4C1-8647-B026-C77D87FCF0A1}"/>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3CB58E-515D-CB4C-9C65-7D81D905258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C967145-840C-C043-BEEB-94E886873C0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5216E87-A63E-3F4B-B50F-4A02E0B1A1F1}"/>
              </a:ext>
            </a:extLst>
          </p:cNvPr>
          <p:cNvSpPr>
            <a:spLocks noGrp="1"/>
          </p:cNvSpPr>
          <p:nvPr>
            <p:ph type="sldNum" sz="quarter" idx="12"/>
          </p:nvPr>
        </p:nvSpPr>
        <p:spPr/>
        <p:txBody>
          <a:bodyPr/>
          <a:lstStyle>
            <a:lvl1pPr>
              <a:defRPr/>
            </a:lvl1pPr>
          </a:lstStyle>
          <a:p>
            <a:fld id="{004D1935-1767-834E-9753-2762DB16E2BF}" type="slidenum">
              <a:rPr lang="en-US" altLang="en-US"/>
              <a:pPr/>
              <a:t>‹#›</a:t>
            </a:fld>
            <a:endParaRPr lang="en-US" altLang="en-US"/>
          </a:p>
        </p:txBody>
      </p:sp>
    </p:spTree>
    <p:extLst>
      <p:ext uri="{BB962C8B-B14F-4D97-AF65-F5344CB8AC3E}">
        <p14:creationId xmlns:p14="http://schemas.microsoft.com/office/powerpoint/2010/main" val="30716110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0413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51422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4424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7869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pPr>
                <a:defRPr/>
              </a:pPr>
              <a:t>‹#›</a:t>
            </a:fld>
            <a:endParaRPr lang="en-US"/>
          </a:p>
        </p:txBody>
      </p:sp>
    </p:spTree>
    <p:extLst>
      <p:ext uri="{BB962C8B-B14F-4D97-AF65-F5344CB8AC3E}">
        <p14:creationId xmlns:p14="http://schemas.microsoft.com/office/powerpoint/2010/main" val="17406921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7026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32091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836789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33085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71813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598483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9791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D771B1-B479-2C4C-A074-BAC06E881A65}"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988E69C-952F-6547-9301-B6096118828F}" type="slidenum">
              <a:rPr lang="en-US"/>
              <a:pPr>
                <a:defRPr/>
              </a:pPr>
              <a:t>‹#›</a:t>
            </a:fld>
            <a:endParaRPr lang="en-US"/>
          </a:p>
        </p:txBody>
      </p:sp>
    </p:spTree>
    <p:extLst>
      <p:ext uri="{BB962C8B-B14F-4D97-AF65-F5344CB8AC3E}">
        <p14:creationId xmlns:p14="http://schemas.microsoft.com/office/powerpoint/2010/main" val="17901346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0A0CDFB-CE72-744D-A94A-6227A44AE285}"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331F4E6-4FE5-5F4B-A512-949AF5EB9FA9}" type="slidenum">
              <a:rPr lang="en-US"/>
              <a:pPr>
                <a:defRPr/>
              </a:pPr>
              <a:t>‹#›</a:t>
            </a:fld>
            <a:endParaRPr lang="en-US"/>
          </a:p>
        </p:txBody>
      </p:sp>
    </p:spTree>
    <p:extLst>
      <p:ext uri="{BB962C8B-B14F-4D97-AF65-F5344CB8AC3E}">
        <p14:creationId xmlns:p14="http://schemas.microsoft.com/office/powerpoint/2010/main" val="88915296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609273-F0EE-8646-886B-0553EF826ABE}"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2B646E-3958-C04F-8015-9065C4861123}" type="slidenum">
              <a:rPr lang="en-US"/>
              <a:pPr>
                <a:defRPr/>
              </a:pPr>
              <a:t>‹#›</a:t>
            </a:fld>
            <a:endParaRPr lang="en-US"/>
          </a:p>
        </p:txBody>
      </p:sp>
    </p:spTree>
    <p:extLst>
      <p:ext uri="{BB962C8B-B14F-4D97-AF65-F5344CB8AC3E}">
        <p14:creationId xmlns:p14="http://schemas.microsoft.com/office/powerpoint/2010/main" val="918212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pPr>
                <a:defRPr/>
              </a:pPr>
              <a:t>‹#›</a:t>
            </a:fld>
            <a:endParaRPr lang="en-US"/>
          </a:p>
        </p:txBody>
      </p:sp>
    </p:spTree>
    <p:extLst>
      <p:ext uri="{BB962C8B-B14F-4D97-AF65-F5344CB8AC3E}">
        <p14:creationId xmlns:p14="http://schemas.microsoft.com/office/powerpoint/2010/main" val="5803317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F11E65D-67B9-624D-84F1-4ACA9415B514}"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4D113C-E611-7F4D-904C-86DBD29E8995}" type="slidenum">
              <a:rPr lang="en-US"/>
              <a:pPr>
                <a:defRPr/>
              </a:pPr>
              <a:t>‹#›</a:t>
            </a:fld>
            <a:endParaRPr lang="en-US"/>
          </a:p>
        </p:txBody>
      </p:sp>
    </p:spTree>
    <p:extLst>
      <p:ext uri="{BB962C8B-B14F-4D97-AF65-F5344CB8AC3E}">
        <p14:creationId xmlns:p14="http://schemas.microsoft.com/office/powerpoint/2010/main" val="1159172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61433AD-5C96-1E4C-BAC9-099870BABCAF}" type="datetimeFigureOut">
              <a:rPr lang="en-US"/>
              <a:pPr>
                <a:defRPr/>
              </a:pPr>
              <a:t>5/6/26</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90C5093-EBE1-BC41-9A36-4FC494C8A000}" type="slidenum">
              <a:rPr lang="en-US"/>
              <a:pPr>
                <a:defRPr/>
              </a:pPr>
              <a:t>‹#›</a:t>
            </a:fld>
            <a:endParaRPr lang="en-US"/>
          </a:p>
        </p:txBody>
      </p:sp>
    </p:spTree>
    <p:extLst>
      <p:ext uri="{BB962C8B-B14F-4D97-AF65-F5344CB8AC3E}">
        <p14:creationId xmlns:p14="http://schemas.microsoft.com/office/powerpoint/2010/main" val="32385168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DF25C9F-6FE8-2C4D-B46E-D5923DBEB5EB}" type="datetimeFigureOut">
              <a:rPr lang="en-US"/>
              <a:pPr>
                <a:defRPr/>
              </a:pPr>
              <a:t>5/6/26</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5A6A110-EBAA-4E4E-A2EB-9DF60A668A92}" type="slidenum">
              <a:rPr lang="en-US"/>
              <a:pPr>
                <a:defRPr/>
              </a:pPr>
              <a:t>‹#›</a:t>
            </a:fld>
            <a:endParaRPr lang="en-US"/>
          </a:p>
        </p:txBody>
      </p:sp>
    </p:spTree>
    <p:extLst>
      <p:ext uri="{BB962C8B-B14F-4D97-AF65-F5344CB8AC3E}">
        <p14:creationId xmlns:p14="http://schemas.microsoft.com/office/powerpoint/2010/main" val="20463737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C411B4B-AB27-D14F-AF3B-69C50C948BB3}" type="datetimeFigureOut">
              <a:rPr lang="en-US"/>
              <a:pPr>
                <a:defRPr/>
              </a:pPr>
              <a:t>5/6/26</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BE3A35-510B-2844-A70D-571F7AB21A69}" type="slidenum">
              <a:rPr lang="en-US"/>
              <a:pPr>
                <a:defRPr/>
              </a:pPr>
              <a:t>‹#›</a:t>
            </a:fld>
            <a:endParaRPr lang="en-US"/>
          </a:p>
        </p:txBody>
      </p:sp>
    </p:spTree>
    <p:extLst>
      <p:ext uri="{BB962C8B-B14F-4D97-AF65-F5344CB8AC3E}">
        <p14:creationId xmlns:p14="http://schemas.microsoft.com/office/powerpoint/2010/main" val="7267318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3EC0780-92EE-A64A-90BF-DE458CC02382}"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80A8E1F-DAC7-294B-963E-62DDBEA77066}" type="slidenum">
              <a:rPr lang="en-US"/>
              <a:pPr>
                <a:defRPr/>
              </a:pPr>
              <a:t>‹#›</a:t>
            </a:fld>
            <a:endParaRPr lang="en-US"/>
          </a:p>
        </p:txBody>
      </p:sp>
    </p:spTree>
    <p:extLst>
      <p:ext uri="{BB962C8B-B14F-4D97-AF65-F5344CB8AC3E}">
        <p14:creationId xmlns:p14="http://schemas.microsoft.com/office/powerpoint/2010/main" val="235562950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2E9703-1D15-F741-9290-8D01E10FEE75}" type="datetimeFigureOut">
              <a:rPr lang="en-US"/>
              <a:pPr>
                <a:defRPr/>
              </a:pPr>
              <a:t>5/6/26</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6435F8A-9715-8A4D-82AC-537CC2B92E96}" type="slidenum">
              <a:rPr lang="en-US"/>
              <a:pPr>
                <a:defRPr/>
              </a:pPr>
              <a:t>‹#›</a:t>
            </a:fld>
            <a:endParaRPr lang="en-US"/>
          </a:p>
        </p:txBody>
      </p:sp>
    </p:spTree>
    <p:extLst>
      <p:ext uri="{BB962C8B-B14F-4D97-AF65-F5344CB8AC3E}">
        <p14:creationId xmlns:p14="http://schemas.microsoft.com/office/powerpoint/2010/main" val="159992125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65C2B-BD79-EE4E-881D-F6D62AD1CC19}"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1F3D66-224C-4646-B87A-09E719A51BB8}" type="slidenum">
              <a:rPr lang="en-US"/>
              <a:pPr>
                <a:defRPr/>
              </a:pPr>
              <a:t>‹#›</a:t>
            </a:fld>
            <a:endParaRPr lang="en-US"/>
          </a:p>
        </p:txBody>
      </p:sp>
    </p:spTree>
    <p:extLst>
      <p:ext uri="{BB962C8B-B14F-4D97-AF65-F5344CB8AC3E}">
        <p14:creationId xmlns:p14="http://schemas.microsoft.com/office/powerpoint/2010/main" val="78605842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0E76CBA-15EC-624E-BB2F-B7AE353AC333}" type="datetimeFigureOut">
              <a:rPr lang="en-US"/>
              <a:pPr>
                <a:defRPr/>
              </a:pPr>
              <a:t>5/6/26</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630F7E9-8240-C148-8D49-270AFB809F1F}" type="slidenum">
              <a:rPr lang="en-US"/>
              <a:pPr>
                <a:defRPr/>
              </a:pPr>
              <a:t>‹#›</a:t>
            </a:fld>
            <a:endParaRPr lang="en-US"/>
          </a:p>
        </p:txBody>
      </p:sp>
    </p:spTree>
    <p:extLst>
      <p:ext uri="{BB962C8B-B14F-4D97-AF65-F5344CB8AC3E}">
        <p14:creationId xmlns:p14="http://schemas.microsoft.com/office/powerpoint/2010/main" val="354454459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84617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18F3B-CCA6-6A44-AD66-ACBCDDC91CAD}" type="slidenum">
              <a:rPr lang="en-US"/>
              <a:pPr>
                <a:defRPr/>
              </a:pPr>
              <a:t>‹#›</a:t>
            </a:fld>
            <a:endParaRPr lang="en-US"/>
          </a:p>
        </p:txBody>
      </p:sp>
    </p:spTree>
    <p:extLst>
      <p:ext uri="{BB962C8B-B14F-4D97-AF65-F5344CB8AC3E}">
        <p14:creationId xmlns:p14="http://schemas.microsoft.com/office/powerpoint/2010/main" val="3974296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pPr>
                <a:defRPr/>
              </a:pPr>
              <a:t>‹#›</a:t>
            </a:fld>
            <a:endParaRPr lang="en-US"/>
          </a:p>
        </p:txBody>
      </p:sp>
    </p:spTree>
    <p:extLst>
      <p:ext uri="{BB962C8B-B14F-4D97-AF65-F5344CB8AC3E}">
        <p14:creationId xmlns:p14="http://schemas.microsoft.com/office/powerpoint/2010/main" val="185924395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A255A-7C10-2A42-8EEC-7CBBACB08FC7}" type="slidenum">
              <a:rPr lang="en-US"/>
              <a:pPr>
                <a:defRPr/>
              </a:pPr>
              <a:t>‹#›</a:t>
            </a:fld>
            <a:endParaRPr lang="en-US"/>
          </a:p>
        </p:txBody>
      </p:sp>
    </p:spTree>
    <p:extLst>
      <p:ext uri="{BB962C8B-B14F-4D97-AF65-F5344CB8AC3E}">
        <p14:creationId xmlns:p14="http://schemas.microsoft.com/office/powerpoint/2010/main" val="400653408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AC7D9-26EB-1C4D-AC42-265DF0AD367E}" type="slidenum">
              <a:rPr lang="en-US"/>
              <a:pPr>
                <a:defRPr/>
              </a:pPr>
              <a:t>‹#›</a:t>
            </a:fld>
            <a:endParaRPr lang="en-US"/>
          </a:p>
        </p:txBody>
      </p:sp>
    </p:spTree>
    <p:extLst>
      <p:ext uri="{BB962C8B-B14F-4D97-AF65-F5344CB8AC3E}">
        <p14:creationId xmlns:p14="http://schemas.microsoft.com/office/powerpoint/2010/main" val="132450103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C65D38-4AD2-2F44-B5A9-9050A6345FA7}" type="slidenum">
              <a:rPr lang="en-US"/>
              <a:pPr>
                <a:defRPr/>
              </a:pPr>
              <a:t>‹#›</a:t>
            </a:fld>
            <a:endParaRPr lang="en-US"/>
          </a:p>
        </p:txBody>
      </p:sp>
    </p:spTree>
    <p:extLst>
      <p:ext uri="{BB962C8B-B14F-4D97-AF65-F5344CB8AC3E}">
        <p14:creationId xmlns:p14="http://schemas.microsoft.com/office/powerpoint/2010/main" val="42083347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0E30B69-F7C0-2A4B-ADAD-DB3ACB1F7FBF}" type="slidenum">
              <a:rPr lang="en-US"/>
              <a:pPr>
                <a:defRPr/>
              </a:pPr>
              <a:t>‹#›</a:t>
            </a:fld>
            <a:endParaRPr lang="en-US"/>
          </a:p>
        </p:txBody>
      </p:sp>
    </p:spTree>
    <p:extLst>
      <p:ext uri="{BB962C8B-B14F-4D97-AF65-F5344CB8AC3E}">
        <p14:creationId xmlns:p14="http://schemas.microsoft.com/office/powerpoint/2010/main" val="219446065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DD7049-B98E-D148-A6C4-31A5D3137B0F}" type="slidenum">
              <a:rPr lang="en-US"/>
              <a:pPr>
                <a:defRPr/>
              </a:pPr>
              <a:t>‹#›</a:t>
            </a:fld>
            <a:endParaRPr lang="en-US"/>
          </a:p>
        </p:txBody>
      </p:sp>
    </p:spTree>
    <p:extLst>
      <p:ext uri="{BB962C8B-B14F-4D97-AF65-F5344CB8AC3E}">
        <p14:creationId xmlns:p14="http://schemas.microsoft.com/office/powerpoint/2010/main" val="370242365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1340A5-977A-854D-9D42-D075CF3A8A30}" type="slidenum">
              <a:rPr lang="en-US"/>
              <a:pPr>
                <a:defRPr/>
              </a:pPr>
              <a:t>‹#›</a:t>
            </a:fld>
            <a:endParaRPr lang="en-US"/>
          </a:p>
        </p:txBody>
      </p:sp>
    </p:spTree>
    <p:extLst>
      <p:ext uri="{BB962C8B-B14F-4D97-AF65-F5344CB8AC3E}">
        <p14:creationId xmlns:p14="http://schemas.microsoft.com/office/powerpoint/2010/main" val="17238519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EA631-9185-B146-99C4-E19F58D1E435}" type="slidenum">
              <a:rPr lang="en-US"/>
              <a:pPr>
                <a:defRPr/>
              </a:pPr>
              <a:t>‹#›</a:t>
            </a:fld>
            <a:endParaRPr lang="en-US"/>
          </a:p>
        </p:txBody>
      </p:sp>
    </p:spTree>
    <p:extLst>
      <p:ext uri="{BB962C8B-B14F-4D97-AF65-F5344CB8AC3E}">
        <p14:creationId xmlns:p14="http://schemas.microsoft.com/office/powerpoint/2010/main" val="122569629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3104D8-B016-0B48-B3DA-DD203F3C640C}" type="slidenum">
              <a:rPr lang="en-US"/>
              <a:pPr>
                <a:defRPr/>
              </a:pPr>
              <a:t>‹#›</a:t>
            </a:fld>
            <a:endParaRPr lang="en-US"/>
          </a:p>
        </p:txBody>
      </p:sp>
    </p:spTree>
    <p:extLst>
      <p:ext uri="{BB962C8B-B14F-4D97-AF65-F5344CB8AC3E}">
        <p14:creationId xmlns:p14="http://schemas.microsoft.com/office/powerpoint/2010/main" val="200717564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6177A-A023-1C48-99C9-F5CEE8B9EB39}" type="slidenum">
              <a:rPr lang="en-US"/>
              <a:pPr>
                <a:defRPr/>
              </a:pPr>
              <a:t>‹#›</a:t>
            </a:fld>
            <a:endParaRPr lang="en-US"/>
          </a:p>
        </p:txBody>
      </p:sp>
    </p:spTree>
    <p:extLst>
      <p:ext uri="{BB962C8B-B14F-4D97-AF65-F5344CB8AC3E}">
        <p14:creationId xmlns:p14="http://schemas.microsoft.com/office/powerpoint/2010/main" val="42243284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7C8C8D-98DE-7B4D-9278-8DDE92AAC8A1}" type="slidenum">
              <a:rPr lang="en-US"/>
              <a:pPr>
                <a:defRPr/>
              </a:pPr>
              <a:t>‹#›</a:t>
            </a:fld>
            <a:endParaRPr lang="en-US"/>
          </a:p>
        </p:txBody>
      </p:sp>
    </p:spTree>
    <p:extLst>
      <p:ext uri="{BB962C8B-B14F-4D97-AF65-F5344CB8AC3E}">
        <p14:creationId xmlns:p14="http://schemas.microsoft.com/office/powerpoint/2010/main" val="2819729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pPr>
                <a:defRPr/>
              </a:pPr>
              <a:t>‹#›</a:t>
            </a:fld>
            <a:endParaRPr lang="en-US"/>
          </a:p>
        </p:txBody>
      </p:sp>
    </p:spTree>
    <p:extLst>
      <p:ext uri="{BB962C8B-B14F-4D97-AF65-F5344CB8AC3E}">
        <p14:creationId xmlns:p14="http://schemas.microsoft.com/office/powerpoint/2010/main" val="2736008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6D30C91-569D-7147-A61E-36C45571F99D}" type="slidenum">
              <a:rPr lang="en-US"/>
              <a:pPr>
                <a:defRPr/>
              </a:pPr>
              <a:t>‹#›</a:t>
            </a:fld>
            <a:endParaRPr lang="en-US"/>
          </a:p>
        </p:txBody>
      </p:sp>
    </p:spTree>
    <p:extLst>
      <p:ext uri="{BB962C8B-B14F-4D97-AF65-F5344CB8AC3E}">
        <p14:creationId xmlns:p14="http://schemas.microsoft.com/office/powerpoint/2010/main" val="297490291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4051007-C542-AE4D-B5B7-B4F7AAB4043C}" type="slidenum">
              <a:rPr lang="en-US"/>
              <a:pPr>
                <a:defRPr/>
              </a:pPr>
              <a:t>‹#›</a:t>
            </a:fld>
            <a:endParaRPr lang="en-US"/>
          </a:p>
        </p:txBody>
      </p:sp>
    </p:spTree>
    <p:extLst>
      <p:ext uri="{BB962C8B-B14F-4D97-AF65-F5344CB8AC3E}">
        <p14:creationId xmlns:p14="http://schemas.microsoft.com/office/powerpoint/2010/main" val="277926988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AA8B2B-1F3E-3C99-C52E-B237F6534A8D}"/>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5" name="Rectangle 5">
            <a:extLst>
              <a:ext uri="{FF2B5EF4-FFF2-40B4-BE49-F238E27FC236}">
                <a16:creationId xmlns:a16="http://schemas.microsoft.com/office/drawing/2014/main" id="{AD55BE39-928E-BF5C-4DC3-DFC983387939}"/>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071718C8-9007-5684-9791-CDADC4CFF8C0}"/>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4482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09583-3379-D13E-0CD3-91F38965A5AE}"/>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5" name="Rectangle 5">
            <a:extLst>
              <a:ext uri="{FF2B5EF4-FFF2-40B4-BE49-F238E27FC236}">
                <a16:creationId xmlns:a16="http://schemas.microsoft.com/office/drawing/2014/main" id="{1E0D96CC-7FFE-C087-AD04-6D9DA8B537D5}"/>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63E2BF0A-E32C-4EA4-A5BD-EF3E61CFAEC3}"/>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28441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614C52-F172-8BD3-A1DB-9F27FEC7942C}"/>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5" name="Rectangle 5">
            <a:extLst>
              <a:ext uri="{FF2B5EF4-FFF2-40B4-BE49-F238E27FC236}">
                <a16:creationId xmlns:a16="http://schemas.microsoft.com/office/drawing/2014/main" id="{2417A058-B666-3282-2447-605549B7C87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E8834C6-139A-C899-83B7-4BC0F4BFD2B9}"/>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69417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4D52A-6043-A006-5DD7-EB033FC6DC57}"/>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6" name="Rectangle 5">
            <a:extLst>
              <a:ext uri="{FF2B5EF4-FFF2-40B4-BE49-F238E27FC236}">
                <a16:creationId xmlns:a16="http://schemas.microsoft.com/office/drawing/2014/main" id="{F74863E1-BB3B-23D0-0D06-A84AF2BE80C6}"/>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8EED2C8F-2564-ECA4-1D57-BAEE72F0DEA5}"/>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62464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765E8-5486-D6E4-EB10-FE10BEB99D3B}"/>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8" name="Rectangle 5">
            <a:extLst>
              <a:ext uri="{FF2B5EF4-FFF2-40B4-BE49-F238E27FC236}">
                <a16:creationId xmlns:a16="http://schemas.microsoft.com/office/drawing/2014/main" id="{1344D701-51E7-1532-D55E-BAFF4799A279}"/>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D0F050EE-33F3-8442-D11A-26E698810613}"/>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3424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042CA3-304A-C673-46D0-EBD583076CB5}"/>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4" name="Rectangle 5">
            <a:extLst>
              <a:ext uri="{FF2B5EF4-FFF2-40B4-BE49-F238E27FC236}">
                <a16:creationId xmlns:a16="http://schemas.microsoft.com/office/drawing/2014/main" id="{A0DE7914-187C-835F-5805-13C0DC1B2064}"/>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0EFAC972-A6E2-8BDC-C6FE-38E3896C1F80}"/>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52138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14FEEA-D5D6-C8D2-066A-6BD4E05B44D0}"/>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3" name="Rectangle 5">
            <a:extLst>
              <a:ext uri="{FF2B5EF4-FFF2-40B4-BE49-F238E27FC236}">
                <a16:creationId xmlns:a16="http://schemas.microsoft.com/office/drawing/2014/main" id="{C5775A1B-6CF4-DB5E-AAED-18D0DC984318}"/>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BA10B926-EB15-B9ED-7E9A-AEF51E140C97}"/>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159825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878CB3-9380-B2C4-97E0-C42D67B80D82}"/>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6" name="Rectangle 5">
            <a:extLst>
              <a:ext uri="{FF2B5EF4-FFF2-40B4-BE49-F238E27FC236}">
                <a16:creationId xmlns:a16="http://schemas.microsoft.com/office/drawing/2014/main" id="{AF078192-0A44-1AB8-62B1-3CD2181A3F8E}"/>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5307AA28-BC32-C6B8-F4F1-C16363AA540E}"/>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13662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pPr>
                <a:defRPr/>
              </a:pPr>
              <a:t>‹#›</a:t>
            </a:fld>
            <a:endParaRPr lang="en-US"/>
          </a:p>
        </p:txBody>
      </p:sp>
    </p:spTree>
    <p:extLst>
      <p:ext uri="{BB962C8B-B14F-4D97-AF65-F5344CB8AC3E}">
        <p14:creationId xmlns:p14="http://schemas.microsoft.com/office/powerpoint/2010/main" val="42379483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E599B2-E549-8FCE-29A9-A3A6224496FF}"/>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6" name="Rectangle 5">
            <a:extLst>
              <a:ext uri="{FF2B5EF4-FFF2-40B4-BE49-F238E27FC236}">
                <a16:creationId xmlns:a16="http://schemas.microsoft.com/office/drawing/2014/main" id="{411DDB7A-4361-807F-4784-43DC4DF8F1A4}"/>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94B32B70-440B-20C5-C24A-3C53494034FD}"/>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147085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CBF1B-452E-4F33-2DE1-7C91CF1F3276}"/>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5" name="Rectangle 5">
            <a:extLst>
              <a:ext uri="{FF2B5EF4-FFF2-40B4-BE49-F238E27FC236}">
                <a16:creationId xmlns:a16="http://schemas.microsoft.com/office/drawing/2014/main" id="{466CB3AB-5181-8228-38A1-3D22CC6B0EBF}"/>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F48F3B1D-064E-9663-0B44-066E24A099D2}"/>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417876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D15EEA-DC13-65FE-7067-2A02514DDF8D}"/>
              </a:ext>
            </a:extLst>
          </p:cNvPr>
          <p:cNvSpPr>
            <a:spLocks noGrp="1" noChangeArrowheads="1"/>
          </p:cNvSpPr>
          <p:nvPr>
            <p:ph type="dt" sz="half" idx="10"/>
          </p:nvPr>
        </p:nvSpPr>
        <p:spPr>
          <a:ln/>
        </p:spPr>
        <p:txBody>
          <a:bodyPr/>
          <a:lstStyle>
            <a:lvl1pPr>
              <a:defRPr/>
            </a:lvl1pPr>
          </a:lstStyle>
          <a:p>
            <a:fld id="{1B3B93F0-E00A-45C8-8B75-0DCC0E35FDD3}" type="datetimeFigureOut">
              <a:rPr lang="en-US" smtClean="0"/>
              <a:t>5/6/26</a:t>
            </a:fld>
            <a:endParaRPr lang="en-US"/>
          </a:p>
        </p:txBody>
      </p:sp>
      <p:sp>
        <p:nvSpPr>
          <p:cNvPr id="5" name="Rectangle 5">
            <a:extLst>
              <a:ext uri="{FF2B5EF4-FFF2-40B4-BE49-F238E27FC236}">
                <a16:creationId xmlns:a16="http://schemas.microsoft.com/office/drawing/2014/main" id="{2924E0DD-3028-0497-1BD2-2BD4E7B9C066}"/>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4DF7037C-925F-77BD-17B2-E837EE5C6657}"/>
              </a:ext>
            </a:extLst>
          </p:cNvPr>
          <p:cNvSpPr>
            <a:spLocks noGrp="1" noChangeArrowheads="1"/>
          </p:cNvSpPr>
          <p:nvPr>
            <p:ph type="sldNum" sz="quarter" idx="12"/>
          </p:nvPr>
        </p:nvSpPr>
        <p:spPr>
          <a:ln/>
        </p:spPr>
        <p:txBody>
          <a:bodyPr/>
          <a:lstStyle>
            <a:lvl1pPr>
              <a:defRPr/>
            </a:lvl1pPr>
          </a:lstStyle>
          <a:p>
            <a:fld id="{12CCF1FB-8BE2-46C7-AC2E-887E5959E5B2}" type="slidenum">
              <a:rPr lang="en-US" smtClean="0"/>
              <a:t>‹#›</a:t>
            </a:fld>
            <a:endParaRPr lang="en-US"/>
          </a:p>
        </p:txBody>
      </p:sp>
    </p:spTree>
    <p:extLst>
      <p:ext uri="{BB962C8B-B14F-4D97-AF65-F5344CB8AC3E}">
        <p14:creationId xmlns:p14="http://schemas.microsoft.com/office/powerpoint/2010/main" val="26472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pPr>
                <a:defRPr/>
              </a:pPr>
              <a:t>‹#›</a:t>
            </a:fld>
            <a:endParaRPr lang="en-US"/>
          </a:p>
        </p:txBody>
      </p:sp>
    </p:spTree>
    <p:extLst>
      <p:ext uri="{BB962C8B-B14F-4D97-AF65-F5344CB8AC3E}">
        <p14:creationId xmlns:p14="http://schemas.microsoft.com/office/powerpoint/2010/main" val="379118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F809277-01DA-6941-886F-F33988DC5AC6}" type="slidenum">
              <a:rPr lang="en-US"/>
              <a:pPr>
                <a:defRPr/>
              </a:pPr>
              <a:t>‹#›</a:t>
            </a:fld>
            <a:endParaRPr lang="en-US"/>
          </a:p>
        </p:txBody>
      </p:sp>
    </p:spTree>
    <p:extLst>
      <p:ext uri="{BB962C8B-B14F-4D97-AF65-F5344CB8AC3E}">
        <p14:creationId xmlns:p14="http://schemas.microsoft.com/office/powerpoint/2010/main" val="1765195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pPr>
                <a:defRPr/>
              </a:pPr>
              <a:t>‹#›</a:t>
            </a:fld>
            <a:endParaRPr lang="en-US"/>
          </a:p>
        </p:txBody>
      </p:sp>
    </p:spTree>
    <p:extLst>
      <p:ext uri="{BB962C8B-B14F-4D97-AF65-F5344CB8AC3E}">
        <p14:creationId xmlns:p14="http://schemas.microsoft.com/office/powerpoint/2010/main" val="554541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pPr>
                <a:defRPr/>
              </a:pPr>
              <a:t>‹#›</a:t>
            </a:fld>
            <a:endParaRPr lang="en-US"/>
          </a:p>
        </p:txBody>
      </p:sp>
    </p:spTree>
    <p:extLst>
      <p:ext uri="{BB962C8B-B14F-4D97-AF65-F5344CB8AC3E}">
        <p14:creationId xmlns:p14="http://schemas.microsoft.com/office/powerpoint/2010/main" val="30415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pPr>
                <a:defRPr/>
              </a:pPr>
              <a:t>‹#›</a:t>
            </a:fld>
            <a:endParaRPr lang="en-US"/>
          </a:p>
        </p:txBody>
      </p:sp>
    </p:spTree>
    <p:extLst>
      <p:ext uri="{BB962C8B-B14F-4D97-AF65-F5344CB8AC3E}">
        <p14:creationId xmlns:p14="http://schemas.microsoft.com/office/powerpoint/2010/main" val="1823010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pPr>
                <a:defRPr/>
              </a:pPr>
              <a:t>‹#›</a:t>
            </a:fld>
            <a:endParaRPr lang="en-US"/>
          </a:p>
        </p:txBody>
      </p:sp>
    </p:spTree>
    <p:extLst>
      <p:ext uri="{BB962C8B-B14F-4D97-AF65-F5344CB8AC3E}">
        <p14:creationId xmlns:p14="http://schemas.microsoft.com/office/powerpoint/2010/main" val="3541606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pPr>
                <a:defRPr/>
              </a:pPr>
              <a:t>‹#›</a:t>
            </a:fld>
            <a:endParaRPr lang="en-US"/>
          </a:p>
        </p:txBody>
      </p:sp>
    </p:spTree>
    <p:extLst>
      <p:ext uri="{BB962C8B-B14F-4D97-AF65-F5344CB8AC3E}">
        <p14:creationId xmlns:p14="http://schemas.microsoft.com/office/powerpoint/2010/main" val="1062624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pPr>
                <a:defRPr/>
              </a:pPr>
              <a:t>‹#›</a:t>
            </a:fld>
            <a:endParaRPr lang="en-US"/>
          </a:p>
        </p:txBody>
      </p:sp>
    </p:spTree>
    <p:extLst>
      <p:ext uri="{BB962C8B-B14F-4D97-AF65-F5344CB8AC3E}">
        <p14:creationId xmlns:p14="http://schemas.microsoft.com/office/powerpoint/2010/main" val="127932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pPr>
                <a:defRPr/>
              </a:pPr>
              <a:t>‹#›</a:t>
            </a:fld>
            <a:endParaRPr lang="en-US"/>
          </a:p>
        </p:txBody>
      </p:sp>
    </p:spTree>
    <p:extLst>
      <p:ext uri="{BB962C8B-B14F-4D97-AF65-F5344CB8AC3E}">
        <p14:creationId xmlns:p14="http://schemas.microsoft.com/office/powerpoint/2010/main" val="2351526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AFA6A03-A925-504B-A9FF-FB3A0A4DB364}" type="slidenum">
              <a:rPr lang="en-US"/>
              <a:pPr>
                <a:defRPr/>
              </a:pPr>
              <a:t>‹#›</a:t>
            </a:fld>
            <a:endParaRPr lang="en-US"/>
          </a:p>
        </p:txBody>
      </p:sp>
    </p:spTree>
    <p:extLst>
      <p:ext uri="{BB962C8B-B14F-4D97-AF65-F5344CB8AC3E}">
        <p14:creationId xmlns:p14="http://schemas.microsoft.com/office/powerpoint/2010/main" val="673394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069E828-8EAB-E645-BCBA-1624B1BD30EE}" type="slidenum">
              <a:rPr lang="en-US"/>
              <a:pPr>
                <a:defRPr/>
              </a:pPr>
              <a:t>‹#›</a:t>
            </a:fld>
            <a:endParaRPr lang="en-US"/>
          </a:p>
        </p:txBody>
      </p:sp>
    </p:spTree>
    <p:extLst>
      <p:ext uri="{BB962C8B-B14F-4D97-AF65-F5344CB8AC3E}">
        <p14:creationId xmlns:p14="http://schemas.microsoft.com/office/powerpoint/2010/main" val="2975512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0F46B10-B771-004F-A4EE-1B94E5C8576B}" type="slidenum">
              <a:rPr lang="en-US"/>
              <a:pPr>
                <a:defRPr/>
              </a:pPr>
              <a:t>‹#›</a:t>
            </a:fld>
            <a:endParaRPr lang="en-US"/>
          </a:p>
        </p:txBody>
      </p:sp>
    </p:spTree>
    <p:extLst>
      <p:ext uri="{BB962C8B-B14F-4D97-AF65-F5344CB8AC3E}">
        <p14:creationId xmlns:p14="http://schemas.microsoft.com/office/powerpoint/2010/main" val="117134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FA690CF-A8CA-064E-ACE8-E5E834801143}" type="slidenum">
              <a:rPr lang="en-US"/>
              <a:pPr>
                <a:defRPr/>
              </a:pPr>
              <a:t>‹#›</a:t>
            </a:fld>
            <a:endParaRPr lang="en-US"/>
          </a:p>
        </p:txBody>
      </p:sp>
    </p:spTree>
    <p:extLst>
      <p:ext uri="{BB962C8B-B14F-4D97-AF65-F5344CB8AC3E}">
        <p14:creationId xmlns:p14="http://schemas.microsoft.com/office/powerpoint/2010/main" val="1879110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4B7DD95-6607-0D48-88A1-F1DD844FF4FA}" type="slidenum">
              <a:rPr lang="en-US"/>
              <a:pPr>
                <a:defRPr/>
              </a:pPr>
              <a:t>‹#›</a:t>
            </a:fld>
            <a:endParaRPr lang="en-US"/>
          </a:p>
        </p:txBody>
      </p:sp>
    </p:spTree>
    <p:extLst>
      <p:ext uri="{BB962C8B-B14F-4D97-AF65-F5344CB8AC3E}">
        <p14:creationId xmlns:p14="http://schemas.microsoft.com/office/powerpoint/2010/main" val="1252955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80A64A3-442B-3241-B136-0828AB24FDA6}" type="slidenum">
              <a:rPr lang="en-US"/>
              <a:pPr>
                <a:defRPr/>
              </a:pPr>
              <a:t>‹#›</a:t>
            </a:fld>
            <a:endParaRPr lang="en-US"/>
          </a:p>
        </p:txBody>
      </p:sp>
    </p:spTree>
    <p:extLst>
      <p:ext uri="{BB962C8B-B14F-4D97-AF65-F5344CB8AC3E}">
        <p14:creationId xmlns:p14="http://schemas.microsoft.com/office/powerpoint/2010/main" val="3812525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02DC9C5-8697-E74D-877E-4E3EBE3B1D90}" type="slidenum">
              <a:rPr lang="en-US"/>
              <a:pPr>
                <a:defRPr/>
              </a:pPr>
              <a:t>‹#›</a:t>
            </a:fld>
            <a:endParaRPr lang="en-US"/>
          </a:p>
        </p:txBody>
      </p:sp>
    </p:spTree>
    <p:extLst>
      <p:ext uri="{BB962C8B-B14F-4D97-AF65-F5344CB8AC3E}">
        <p14:creationId xmlns:p14="http://schemas.microsoft.com/office/powerpoint/2010/main" val="1677699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5810E2-A05D-3544-8141-9E82DB25BB52}" type="slidenum">
              <a:rPr lang="en-US"/>
              <a:pPr>
                <a:defRPr/>
              </a:pPr>
              <a:t>‹#›</a:t>
            </a:fld>
            <a:endParaRPr lang="en-US"/>
          </a:p>
        </p:txBody>
      </p:sp>
    </p:spTree>
    <p:extLst>
      <p:ext uri="{BB962C8B-B14F-4D97-AF65-F5344CB8AC3E}">
        <p14:creationId xmlns:p14="http://schemas.microsoft.com/office/powerpoint/2010/main" val="1631972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EFA603-5076-134A-BCF2-4E846EE35351}" type="slidenum">
              <a:rPr lang="en-US"/>
              <a:pPr>
                <a:defRPr/>
              </a:pPr>
              <a:t>‹#›</a:t>
            </a:fld>
            <a:endParaRPr lang="en-US"/>
          </a:p>
        </p:txBody>
      </p:sp>
    </p:spTree>
    <p:extLst>
      <p:ext uri="{BB962C8B-B14F-4D97-AF65-F5344CB8AC3E}">
        <p14:creationId xmlns:p14="http://schemas.microsoft.com/office/powerpoint/2010/main" val="1360082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ECFDFBF-43B2-D042-818B-D349C1E6C68F}" type="slidenum">
              <a:rPr lang="en-US"/>
              <a:pPr>
                <a:defRPr/>
              </a:pPr>
              <a:t>‹#›</a:t>
            </a:fld>
            <a:endParaRPr lang="en-US"/>
          </a:p>
        </p:txBody>
      </p:sp>
    </p:spTree>
    <p:extLst>
      <p:ext uri="{BB962C8B-B14F-4D97-AF65-F5344CB8AC3E}">
        <p14:creationId xmlns:p14="http://schemas.microsoft.com/office/powerpoint/2010/main" val="7013974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DCF7791-1E2E-5F4A-9C2C-8CFC81A1A01D}" type="slidenum">
              <a:rPr lang="en-US"/>
              <a:pPr>
                <a:defRPr/>
              </a:pPr>
              <a:t>‹#›</a:t>
            </a:fld>
            <a:endParaRPr lang="en-US"/>
          </a:p>
        </p:txBody>
      </p:sp>
    </p:spTree>
    <p:extLst>
      <p:ext uri="{BB962C8B-B14F-4D97-AF65-F5344CB8AC3E}">
        <p14:creationId xmlns:p14="http://schemas.microsoft.com/office/powerpoint/2010/main" val="3653442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4D94C30-3658-0C49-B212-5C9CD76AAF46}" type="slidenum">
              <a:rPr lang="en-US"/>
              <a:pPr>
                <a:defRPr/>
              </a:pPr>
              <a:t>‹#›</a:t>
            </a:fld>
            <a:endParaRPr lang="en-US"/>
          </a:p>
        </p:txBody>
      </p:sp>
    </p:spTree>
    <p:extLst>
      <p:ext uri="{BB962C8B-B14F-4D97-AF65-F5344CB8AC3E}">
        <p14:creationId xmlns:p14="http://schemas.microsoft.com/office/powerpoint/2010/main" val="1492339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6E046DAC-DC7D-C04E-BB01-CE68AF2A0DFF}" type="slidenum">
              <a:rPr lang="en-US"/>
              <a:pPr>
                <a:defRPr/>
              </a:pPr>
              <a:t>‹#›</a:t>
            </a:fld>
            <a:endParaRPr lang="en-US"/>
          </a:p>
        </p:txBody>
      </p:sp>
    </p:spTree>
    <p:extLst>
      <p:ext uri="{BB962C8B-B14F-4D97-AF65-F5344CB8AC3E}">
        <p14:creationId xmlns:p14="http://schemas.microsoft.com/office/powerpoint/2010/main" val="53425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43C6DBD-6293-5C49-B525-2EB0D038094E}" type="slidenum">
              <a:rPr lang="en-US"/>
              <a:pPr>
                <a:defRPr/>
              </a:pPr>
              <a:t>‹#›</a:t>
            </a:fld>
            <a:endParaRPr lang="en-US"/>
          </a:p>
        </p:txBody>
      </p:sp>
    </p:spTree>
    <p:extLst>
      <p:ext uri="{BB962C8B-B14F-4D97-AF65-F5344CB8AC3E}">
        <p14:creationId xmlns:p14="http://schemas.microsoft.com/office/powerpoint/2010/main" val="169459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2874C29-4FB1-D043-9A73-03B9805CF171}" type="slidenum">
              <a:rPr lang="en-US"/>
              <a:pPr>
                <a:defRPr/>
              </a:pPr>
              <a:t>‹#›</a:t>
            </a:fld>
            <a:endParaRPr lang="en-US"/>
          </a:p>
        </p:txBody>
      </p:sp>
    </p:spTree>
    <p:extLst>
      <p:ext uri="{BB962C8B-B14F-4D97-AF65-F5344CB8AC3E}">
        <p14:creationId xmlns:p14="http://schemas.microsoft.com/office/powerpoint/2010/main" val="2595993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9451A51-6225-4F46-8634-BB1513B5CE6B}" type="slidenum">
              <a:rPr lang="en-US"/>
              <a:pPr>
                <a:defRPr/>
              </a:pPr>
              <a:t>‹#›</a:t>
            </a:fld>
            <a:endParaRPr lang="en-US"/>
          </a:p>
        </p:txBody>
      </p:sp>
    </p:spTree>
    <p:extLst>
      <p:ext uri="{BB962C8B-B14F-4D97-AF65-F5344CB8AC3E}">
        <p14:creationId xmlns:p14="http://schemas.microsoft.com/office/powerpoint/2010/main" val="95934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D864EEE1-615D-6A41-A59B-09FE52CC19DC}" type="slidenum">
              <a:rPr lang="en-US"/>
              <a:pPr>
                <a:defRPr/>
              </a:pPr>
              <a:t>‹#›</a:t>
            </a:fld>
            <a:endParaRPr lang="en-US"/>
          </a:p>
        </p:txBody>
      </p:sp>
    </p:spTree>
    <p:extLst>
      <p:ext uri="{BB962C8B-B14F-4D97-AF65-F5344CB8AC3E}">
        <p14:creationId xmlns:p14="http://schemas.microsoft.com/office/powerpoint/2010/main" val="2333886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19E52741-4CBE-D046-8218-C247F12C2233}" type="slidenum">
              <a:rPr lang="en-US"/>
              <a:pPr>
                <a:defRPr/>
              </a:pPr>
              <a:t>‹#›</a:t>
            </a:fld>
            <a:endParaRPr lang="en-US"/>
          </a:p>
        </p:txBody>
      </p:sp>
    </p:spTree>
    <p:extLst>
      <p:ext uri="{BB962C8B-B14F-4D97-AF65-F5344CB8AC3E}">
        <p14:creationId xmlns:p14="http://schemas.microsoft.com/office/powerpoint/2010/main" val="97825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787B2A1F-A5CB-BB47-A412-1DEA01EEC3BF}" type="slidenum">
              <a:rPr lang="en-US"/>
              <a:pPr>
                <a:defRPr/>
              </a:pPr>
              <a:t>‹#›</a:t>
            </a:fld>
            <a:endParaRPr lang="en-US"/>
          </a:p>
        </p:txBody>
      </p:sp>
    </p:spTree>
    <p:extLst>
      <p:ext uri="{BB962C8B-B14F-4D97-AF65-F5344CB8AC3E}">
        <p14:creationId xmlns:p14="http://schemas.microsoft.com/office/powerpoint/2010/main" val="3608629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4D2D061D-9422-614B-96EC-93E4A159CD49}" type="slidenum">
              <a:rPr lang="en-US"/>
              <a:pPr>
                <a:defRPr/>
              </a:pPr>
              <a:t>‹#›</a:t>
            </a:fld>
            <a:endParaRPr lang="en-US"/>
          </a:p>
        </p:txBody>
      </p:sp>
    </p:spTree>
    <p:extLst>
      <p:ext uri="{BB962C8B-B14F-4D97-AF65-F5344CB8AC3E}">
        <p14:creationId xmlns:p14="http://schemas.microsoft.com/office/powerpoint/2010/main" val="3867372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E88A585E-6A55-6A40-800F-17F0FBFB2A03}" type="slidenum">
              <a:rPr lang="en-US"/>
              <a:pPr>
                <a:defRPr/>
              </a:pPr>
              <a:t>‹#›</a:t>
            </a:fld>
            <a:endParaRPr lang="en-US"/>
          </a:p>
        </p:txBody>
      </p:sp>
    </p:spTree>
    <p:extLst>
      <p:ext uri="{BB962C8B-B14F-4D97-AF65-F5344CB8AC3E}">
        <p14:creationId xmlns:p14="http://schemas.microsoft.com/office/powerpoint/2010/main" val="5125030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303F9ABC-AB0A-A643-840B-91CC416E2C67}" type="slidenum">
              <a:rPr lang="en-US"/>
              <a:pPr>
                <a:defRPr/>
              </a:pPr>
              <a:t>‹#›</a:t>
            </a:fld>
            <a:endParaRPr lang="en-US"/>
          </a:p>
        </p:txBody>
      </p:sp>
    </p:spTree>
    <p:extLst>
      <p:ext uri="{BB962C8B-B14F-4D97-AF65-F5344CB8AC3E}">
        <p14:creationId xmlns:p14="http://schemas.microsoft.com/office/powerpoint/2010/main" val="2559271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9E59FDBD-DF5B-7D4E-9318-DADCA4AB6A8A}" type="slidenum">
              <a:rPr lang="en-US"/>
              <a:pPr>
                <a:defRPr/>
              </a:pPr>
              <a:t>‹#›</a:t>
            </a:fld>
            <a:endParaRPr lang="en-US"/>
          </a:p>
        </p:txBody>
      </p:sp>
    </p:spTree>
    <p:extLst>
      <p:ext uri="{BB962C8B-B14F-4D97-AF65-F5344CB8AC3E}">
        <p14:creationId xmlns:p14="http://schemas.microsoft.com/office/powerpoint/2010/main" val="15639341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75239FD-05CD-0041-8441-55F284E296AA}" type="slidenum">
              <a:rPr lang="en-US"/>
              <a:pPr>
                <a:defRPr/>
              </a:pPr>
              <a:t>‹#›</a:t>
            </a:fld>
            <a:endParaRPr lang="en-US"/>
          </a:p>
        </p:txBody>
      </p:sp>
    </p:spTree>
    <p:extLst>
      <p:ext uri="{BB962C8B-B14F-4D97-AF65-F5344CB8AC3E}">
        <p14:creationId xmlns:p14="http://schemas.microsoft.com/office/powerpoint/2010/main" val="331947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1C044C-D710-9E43-B6F4-4303557B509C}" type="slidenum">
              <a:rPr lang="en-US"/>
              <a:pPr>
                <a:defRPr/>
              </a:pPr>
              <a:t>‹#›</a:t>
            </a:fld>
            <a:endParaRPr lang="en-US"/>
          </a:p>
        </p:txBody>
      </p:sp>
    </p:spTree>
    <p:extLst>
      <p:ext uri="{BB962C8B-B14F-4D97-AF65-F5344CB8AC3E}">
        <p14:creationId xmlns:p14="http://schemas.microsoft.com/office/powerpoint/2010/main" val="91704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81CC867-9C37-0545-BD60-0AE65C39CD80}" type="slidenum">
              <a:rPr lang="en-US"/>
              <a:pPr>
                <a:defRPr/>
              </a:pPr>
              <a:t>‹#›</a:t>
            </a:fld>
            <a:endParaRPr lang="en-US"/>
          </a:p>
        </p:txBody>
      </p:sp>
    </p:spTree>
    <p:extLst>
      <p:ext uri="{BB962C8B-B14F-4D97-AF65-F5344CB8AC3E}">
        <p14:creationId xmlns:p14="http://schemas.microsoft.com/office/powerpoint/2010/main" val="47022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5A023-9863-F149-AAF5-B73C1D4A6363}" type="slidenum">
              <a:rPr lang="en-US"/>
              <a:pPr>
                <a:defRPr/>
              </a:pPr>
              <a:t>‹#›</a:t>
            </a:fld>
            <a:endParaRPr lang="en-US"/>
          </a:p>
        </p:txBody>
      </p:sp>
    </p:spTree>
    <p:extLst>
      <p:ext uri="{BB962C8B-B14F-4D97-AF65-F5344CB8AC3E}">
        <p14:creationId xmlns:p14="http://schemas.microsoft.com/office/powerpoint/2010/main" val="10562148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9D086-0C24-C94D-9050-787723A323DF}" type="slidenum">
              <a:rPr lang="en-US"/>
              <a:pPr>
                <a:defRPr/>
              </a:pPr>
              <a:t>‹#›</a:t>
            </a:fld>
            <a:endParaRPr lang="en-US"/>
          </a:p>
        </p:txBody>
      </p:sp>
    </p:spTree>
    <p:extLst>
      <p:ext uri="{BB962C8B-B14F-4D97-AF65-F5344CB8AC3E}">
        <p14:creationId xmlns:p14="http://schemas.microsoft.com/office/powerpoint/2010/main" val="3075965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A8166D-C8E0-C24D-81CE-1013ED37EB2B}" type="slidenum">
              <a:rPr lang="en-US"/>
              <a:pPr>
                <a:defRPr/>
              </a:pPr>
              <a:t>‹#›</a:t>
            </a:fld>
            <a:endParaRPr lang="en-US"/>
          </a:p>
        </p:txBody>
      </p:sp>
    </p:spTree>
    <p:extLst>
      <p:ext uri="{BB962C8B-B14F-4D97-AF65-F5344CB8AC3E}">
        <p14:creationId xmlns:p14="http://schemas.microsoft.com/office/powerpoint/2010/main" val="1202017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FF06F7-03D7-7240-BDF8-0397D89BE91A}" type="slidenum">
              <a:rPr lang="en-US"/>
              <a:pPr>
                <a:defRPr/>
              </a:pPr>
              <a:t>‹#›</a:t>
            </a:fld>
            <a:endParaRPr lang="en-US"/>
          </a:p>
        </p:txBody>
      </p:sp>
    </p:spTree>
    <p:extLst>
      <p:ext uri="{BB962C8B-B14F-4D97-AF65-F5344CB8AC3E}">
        <p14:creationId xmlns:p14="http://schemas.microsoft.com/office/powerpoint/2010/main" val="3653012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526ED7-4856-544C-91DE-5B3176021D36}" type="slidenum">
              <a:rPr lang="en-US"/>
              <a:pPr>
                <a:defRPr/>
              </a:pPr>
              <a:t>‹#›</a:t>
            </a:fld>
            <a:endParaRPr lang="en-US"/>
          </a:p>
        </p:txBody>
      </p:sp>
    </p:spTree>
    <p:extLst>
      <p:ext uri="{BB962C8B-B14F-4D97-AF65-F5344CB8AC3E}">
        <p14:creationId xmlns:p14="http://schemas.microsoft.com/office/powerpoint/2010/main" val="1790826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C3EB64-70B5-2042-BF3A-DC16741CE812}" type="slidenum">
              <a:rPr lang="en-US"/>
              <a:pPr>
                <a:defRPr/>
              </a:pPr>
              <a:t>‹#›</a:t>
            </a:fld>
            <a:endParaRPr lang="en-US"/>
          </a:p>
        </p:txBody>
      </p:sp>
    </p:spTree>
    <p:extLst>
      <p:ext uri="{BB962C8B-B14F-4D97-AF65-F5344CB8AC3E}">
        <p14:creationId xmlns:p14="http://schemas.microsoft.com/office/powerpoint/2010/main" val="33600545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008674-1FED-F447-94B9-45775A028195}" type="slidenum">
              <a:rPr lang="en-US"/>
              <a:pPr>
                <a:defRPr/>
              </a:pPr>
              <a:t>‹#›</a:t>
            </a:fld>
            <a:endParaRPr lang="en-US"/>
          </a:p>
        </p:txBody>
      </p:sp>
    </p:spTree>
    <p:extLst>
      <p:ext uri="{BB962C8B-B14F-4D97-AF65-F5344CB8AC3E}">
        <p14:creationId xmlns:p14="http://schemas.microsoft.com/office/powerpoint/2010/main" val="2286546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0A7A27-4481-694E-884A-A27BC962C79E}" type="slidenum">
              <a:rPr lang="en-US"/>
              <a:pPr>
                <a:defRPr/>
              </a:pPr>
              <a:t>‹#›</a:t>
            </a:fld>
            <a:endParaRPr lang="en-US"/>
          </a:p>
        </p:txBody>
      </p:sp>
    </p:spTree>
    <p:extLst>
      <p:ext uri="{BB962C8B-B14F-4D97-AF65-F5344CB8AC3E}">
        <p14:creationId xmlns:p14="http://schemas.microsoft.com/office/powerpoint/2010/main" val="1318475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BF3393-8874-F94A-AC8A-FB3739FC2C8F}" type="slidenum">
              <a:rPr lang="en-US"/>
              <a:pPr>
                <a:defRPr/>
              </a:pPr>
              <a:t>‹#›</a:t>
            </a:fld>
            <a:endParaRPr lang="en-US"/>
          </a:p>
        </p:txBody>
      </p:sp>
    </p:spTree>
    <p:extLst>
      <p:ext uri="{BB962C8B-B14F-4D97-AF65-F5344CB8AC3E}">
        <p14:creationId xmlns:p14="http://schemas.microsoft.com/office/powerpoint/2010/main" val="4194310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156D0-EAA9-5043-B983-78FE63C46DC9}" type="slidenum">
              <a:rPr lang="en-US"/>
              <a:pPr>
                <a:defRPr/>
              </a:pPr>
              <a:t>‹#›</a:t>
            </a:fld>
            <a:endParaRPr lang="en-US"/>
          </a:p>
        </p:txBody>
      </p:sp>
    </p:spTree>
    <p:extLst>
      <p:ext uri="{BB962C8B-B14F-4D97-AF65-F5344CB8AC3E}">
        <p14:creationId xmlns:p14="http://schemas.microsoft.com/office/powerpoint/2010/main" val="109316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2BAAD19-E9FE-B842-9F55-F54A26F90FB6}" type="slidenum">
              <a:rPr lang="en-US"/>
              <a:pPr>
                <a:defRPr/>
              </a:pPr>
              <a:t>‹#›</a:t>
            </a:fld>
            <a:endParaRPr lang="en-US"/>
          </a:p>
        </p:txBody>
      </p:sp>
    </p:spTree>
    <p:extLst>
      <p:ext uri="{BB962C8B-B14F-4D97-AF65-F5344CB8AC3E}">
        <p14:creationId xmlns:p14="http://schemas.microsoft.com/office/powerpoint/2010/main" val="24515111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264C28-3647-624D-9374-385FDD4701DE}" type="slidenum">
              <a:rPr lang="en-US"/>
              <a:pPr>
                <a:defRPr/>
              </a:pPr>
              <a:t>‹#›</a:t>
            </a:fld>
            <a:endParaRPr lang="en-US"/>
          </a:p>
        </p:txBody>
      </p:sp>
    </p:spTree>
    <p:extLst>
      <p:ext uri="{BB962C8B-B14F-4D97-AF65-F5344CB8AC3E}">
        <p14:creationId xmlns:p14="http://schemas.microsoft.com/office/powerpoint/2010/main" val="33328251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12EEE02-2F71-784B-B7BF-4950B9C4A25F}" type="slidenum">
              <a:rPr lang="en-US"/>
              <a:pPr>
                <a:defRPr/>
              </a:pPr>
              <a:t>‹#›</a:t>
            </a:fld>
            <a:endParaRPr lang="en-US"/>
          </a:p>
        </p:txBody>
      </p:sp>
    </p:spTree>
    <p:extLst>
      <p:ext uri="{BB962C8B-B14F-4D97-AF65-F5344CB8AC3E}">
        <p14:creationId xmlns:p14="http://schemas.microsoft.com/office/powerpoint/2010/main" val="5894369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2AE062-9770-B741-9441-A35772458939}" type="slidenum">
              <a:rPr lang="en-US"/>
              <a:pPr>
                <a:defRPr/>
              </a:pPr>
              <a:t>‹#›</a:t>
            </a:fld>
            <a:endParaRPr lang="en-US"/>
          </a:p>
        </p:txBody>
      </p:sp>
    </p:spTree>
    <p:extLst>
      <p:ext uri="{BB962C8B-B14F-4D97-AF65-F5344CB8AC3E}">
        <p14:creationId xmlns:p14="http://schemas.microsoft.com/office/powerpoint/2010/main" val="2115918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0B8B1C-D76B-BD4B-A55E-6953AC2F33FD}" type="slidenum">
              <a:rPr lang="en-US"/>
              <a:pPr>
                <a:defRPr/>
              </a:pPr>
              <a:t>‹#›</a:t>
            </a:fld>
            <a:endParaRPr lang="en-US"/>
          </a:p>
        </p:txBody>
      </p:sp>
    </p:spTree>
    <p:extLst>
      <p:ext uri="{BB962C8B-B14F-4D97-AF65-F5344CB8AC3E}">
        <p14:creationId xmlns:p14="http://schemas.microsoft.com/office/powerpoint/2010/main" val="3542179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1FA18-C9DF-2740-9728-7453402308D6}" type="slidenum">
              <a:rPr lang="en-US"/>
              <a:pPr>
                <a:defRPr/>
              </a:pPr>
              <a:t>‹#›</a:t>
            </a:fld>
            <a:endParaRPr lang="en-US"/>
          </a:p>
        </p:txBody>
      </p:sp>
    </p:spTree>
    <p:extLst>
      <p:ext uri="{BB962C8B-B14F-4D97-AF65-F5344CB8AC3E}">
        <p14:creationId xmlns:p14="http://schemas.microsoft.com/office/powerpoint/2010/main" val="1169440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AA3DA3-C503-1E4B-B18B-F9512EBC02A4}" type="slidenum">
              <a:rPr lang="en-US"/>
              <a:pPr>
                <a:defRPr/>
              </a:pPr>
              <a:t>‹#›</a:t>
            </a:fld>
            <a:endParaRPr lang="en-US"/>
          </a:p>
        </p:txBody>
      </p:sp>
    </p:spTree>
    <p:extLst>
      <p:ext uri="{BB962C8B-B14F-4D97-AF65-F5344CB8AC3E}">
        <p14:creationId xmlns:p14="http://schemas.microsoft.com/office/powerpoint/2010/main" val="39170798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93C212-C002-5C47-88E0-58E23751FF97}" type="slidenum">
              <a:rPr lang="en-US"/>
              <a:pPr>
                <a:defRPr/>
              </a:pPr>
              <a:t>‹#›</a:t>
            </a:fld>
            <a:endParaRPr lang="en-US"/>
          </a:p>
        </p:txBody>
      </p:sp>
    </p:spTree>
    <p:extLst>
      <p:ext uri="{BB962C8B-B14F-4D97-AF65-F5344CB8AC3E}">
        <p14:creationId xmlns:p14="http://schemas.microsoft.com/office/powerpoint/2010/main" val="2047074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D0172F-9E88-2148-A6BB-2BBA8F76B635}" type="slidenum">
              <a:rPr lang="en-US"/>
              <a:pPr>
                <a:defRPr/>
              </a:pPr>
              <a:t>‹#›</a:t>
            </a:fld>
            <a:endParaRPr lang="en-US"/>
          </a:p>
        </p:txBody>
      </p:sp>
    </p:spTree>
    <p:extLst>
      <p:ext uri="{BB962C8B-B14F-4D97-AF65-F5344CB8AC3E}">
        <p14:creationId xmlns:p14="http://schemas.microsoft.com/office/powerpoint/2010/main" val="1951262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EBD6CC-B369-9B4D-92B0-1F741A62546D}" type="slidenum">
              <a:rPr lang="en-US"/>
              <a:pPr>
                <a:defRPr/>
              </a:pPr>
              <a:t>‹#›</a:t>
            </a:fld>
            <a:endParaRPr lang="en-US"/>
          </a:p>
        </p:txBody>
      </p:sp>
    </p:spTree>
    <p:extLst>
      <p:ext uri="{BB962C8B-B14F-4D97-AF65-F5344CB8AC3E}">
        <p14:creationId xmlns:p14="http://schemas.microsoft.com/office/powerpoint/2010/main" val="14414597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86140B-6678-A84D-A193-468C4DFC959B}" type="slidenum">
              <a:rPr lang="en-US"/>
              <a:pPr>
                <a:defRPr/>
              </a:pPr>
              <a:t>‹#›</a:t>
            </a:fld>
            <a:endParaRPr lang="en-US"/>
          </a:p>
        </p:txBody>
      </p:sp>
    </p:spTree>
    <p:extLst>
      <p:ext uri="{BB962C8B-B14F-4D97-AF65-F5344CB8AC3E}">
        <p14:creationId xmlns:p14="http://schemas.microsoft.com/office/powerpoint/2010/main" val="1924211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6E808CC-A4C0-B94E-95E9-0AED17091AAF}" type="slidenum">
              <a:rPr lang="en-US"/>
              <a:pPr>
                <a:defRPr/>
              </a:pPr>
              <a:t>‹#›</a:t>
            </a:fld>
            <a:endParaRPr lang="en-US"/>
          </a:p>
        </p:txBody>
      </p:sp>
    </p:spTree>
    <p:extLst>
      <p:ext uri="{BB962C8B-B14F-4D97-AF65-F5344CB8AC3E}">
        <p14:creationId xmlns:p14="http://schemas.microsoft.com/office/powerpoint/2010/main" val="21743968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661BFF-6923-A346-A0E5-A1B59F711E1C}" type="slidenum">
              <a:rPr lang="en-US"/>
              <a:pPr>
                <a:defRPr/>
              </a:pPr>
              <a:t>‹#›</a:t>
            </a:fld>
            <a:endParaRPr lang="en-US"/>
          </a:p>
        </p:txBody>
      </p:sp>
    </p:spTree>
    <p:extLst>
      <p:ext uri="{BB962C8B-B14F-4D97-AF65-F5344CB8AC3E}">
        <p14:creationId xmlns:p14="http://schemas.microsoft.com/office/powerpoint/2010/main" val="31748242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251CA-24DA-584C-A31D-F0947E57B2C8}" type="slidenum">
              <a:rPr lang="en-US"/>
              <a:pPr>
                <a:defRPr/>
              </a:pPr>
              <a:t>‹#›</a:t>
            </a:fld>
            <a:endParaRPr lang="en-US"/>
          </a:p>
        </p:txBody>
      </p:sp>
    </p:spTree>
    <p:extLst>
      <p:ext uri="{BB962C8B-B14F-4D97-AF65-F5344CB8AC3E}">
        <p14:creationId xmlns:p14="http://schemas.microsoft.com/office/powerpoint/2010/main" val="10215471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479BC-91B7-F941-8D97-DB67FFEBB353}" type="slidenum">
              <a:rPr lang="en-US"/>
              <a:pPr>
                <a:defRPr/>
              </a:pPr>
              <a:t>‹#›</a:t>
            </a:fld>
            <a:endParaRPr lang="en-US"/>
          </a:p>
        </p:txBody>
      </p:sp>
    </p:spTree>
    <p:extLst>
      <p:ext uri="{BB962C8B-B14F-4D97-AF65-F5344CB8AC3E}">
        <p14:creationId xmlns:p14="http://schemas.microsoft.com/office/powerpoint/2010/main" val="2789030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92FA0A-DCB4-4A42-97D2-1431DC692B9F}" type="slidenum">
              <a:rPr lang="en-US"/>
              <a:pPr>
                <a:defRPr/>
              </a:pPr>
              <a:t>‹#›</a:t>
            </a:fld>
            <a:endParaRPr lang="en-US"/>
          </a:p>
        </p:txBody>
      </p:sp>
    </p:spTree>
    <p:extLst>
      <p:ext uri="{BB962C8B-B14F-4D97-AF65-F5344CB8AC3E}">
        <p14:creationId xmlns:p14="http://schemas.microsoft.com/office/powerpoint/2010/main" val="33156941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E1DF1C-BFE2-B14A-AF67-FFC5641DD2FA}" type="slidenum">
              <a:rPr lang="en-US"/>
              <a:pPr>
                <a:defRPr/>
              </a:pPr>
              <a:t>‹#›</a:t>
            </a:fld>
            <a:endParaRPr lang="en-US"/>
          </a:p>
        </p:txBody>
      </p:sp>
    </p:spTree>
    <p:extLst>
      <p:ext uri="{BB962C8B-B14F-4D97-AF65-F5344CB8AC3E}">
        <p14:creationId xmlns:p14="http://schemas.microsoft.com/office/powerpoint/2010/main" val="26135925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B90377-06F3-D041-BB1D-58B2E76E3899}" type="slidenum">
              <a:rPr lang="en-US"/>
              <a:pPr>
                <a:defRPr/>
              </a:pPr>
              <a:t>‹#›</a:t>
            </a:fld>
            <a:endParaRPr lang="en-US"/>
          </a:p>
        </p:txBody>
      </p:sp>
    </p:spTree>
    <p:extLst>
      <p:ext uri="{BB962C8B-B14F-4D97-AF65-F5344CB8AC3E}">
        <p14:creationId xmlns:p14="http://schemas.microsoft.com/office/powerpoint/2010/main" val="1900055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0EF95-6061-D949-90C7-3982BDB16F41}" type="slidenum">
              <a:rPr lang="en-US"/>
              <a:pPr>
                <a:defRPr/>
              </a:pPr>
              <a:t>‹#›</a:t>
            </a:fld>
            <a:endParaRPr lang="en-US"/>
          </a:p>
        </p:txBody>
      </p:sp>
    </p:spTree>
    <p:extLst>
      <p:ext uri="{BB962C8B-B14F-4D97-AF65-F5344CB8AC3E}">
        <p14:creationId xmlns:p14="http://schemas.microsoft.com/office/powerpoint/2010/main" val="8092246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287D8C-3044-354C-A95E-667F1301CC26}" type="slidenum">
              <a:rPr lang="en-US"/>
              <a:pPr>
                <a:defRPr/>
              </a:pPr>
              <a:t>‹#›</a:t>
            </a:fld>
            <a:endParaRPr lang="en-US"/>
          </a:p>
        </p:txBody>
      </p:sp>
    </p:spTree>
    <p:extLst>
      <p:ext uri="{BB962C8B-B14F-4D97-AF65-F5344CB8AC3E}">
        <p14:creationId xmlns:p14="http://schemas.microsoft.com/office/powerpoint/2010/main" val="991102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E07CC1-C00D-7F4D-A05F-645D0321D334}" type="slidenum">
              <a:rPr lang="en-US"/>
              <a:pPr>
                <a:defRPr/>
              </a:pPr>
              <a:t>‹#›</a:t>
            </a:fld>
            <a:endParaRPr lang="en-US"/>
          </a:p>
        </p:txBody>
      </p:sp>
    </p:spTree>
    <p:extLst>
      <p:ext uri="{BB962C8B-B14F-4D97-AF65-F5344CB8AC3E}">
        <p14:creationId xmlns:p14="http://schemas.microsoft.com/office/powerpoint/2010/main" val="547280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DB43AB-FB8F-DC42-9357-83FBE55E20C9}" type="slidenum">
              <a:rPr lang="en-US"/>
              <a:pPr>
                <a:defRPr/>
              </a:pPr>
              <a:t>‹#›</a:t>
            </a:fld>
            <a:endParaRPr lang="en-US"/>
          </a:p>
        </p:txBody>
      </p:sp>
    </p:spTree>
    <p:extLst>
      <p:ext uri="{BB962C8B-B14F-4D97-AF65-F5344CB8AC3E}">
        <p14:creationId xmlns:p14="http://schemas.microsoft.com/office/powerpoint/2010/main" val="6684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11.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10.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theme" Target="../theme/theme17.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theme" Target="../theme/theme26.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0.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31.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32.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371.xml"/><Relationship Id="rId1" Type="http://schemas.openxmlformats.org/officeDocument/2006/relationships/slideLayout" Target="../slideLayouts/slideLayout37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5.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5427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Times New Roman" charset="0"/>
              </a:defRPr>
            </a:lvl1pPr>
          </a:lstStyle>
          <a:p>
            <a:pPr>
              <a:defRPr/>
            </a:pPr>
            <a:fld id="{BBE6B3ED-EE3C-E143-915C-6C6E97333ECC}" type="slidenum">
              <a:rPr lang="en-US"/>
              <a:pPr>
                <a:defRPr/>
              </a:pPr>
              <a:t>‹#›</a:t>
            </a:fld>
            <a:endParaRPr lang="en-US"/>
          </a:p>
        </p:txBody>
      </p:sp>
      <p:pic>
        <p:nvPicPr>
          <p:cNvPr id="1331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424"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 id="2147488461" r:id="rId12"/>
    <p:sldLayoutId id="2147488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4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C45451A9-CEE8-714D-9556-D12D617DC84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46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6E2780-78CF-9E4A-902E-1744AA92A3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158731"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5" name="Freeform 23"/>
            <p:cNvSpPr>
              <a:spLocks/>
            </p:cNvSpPr>
            <p:nvPr/>
          </p:nvSpPr>
          <p:spPr bwMode="hidden">
            <a:xfrm>
              <a:off x="5041" y="0"/>
              <a:ext cx="719" cy="845"/>
            </a:xfrm>
            <a:custGeom>
              <a:avLst/>
              <a:gdLst>
                <a:gd name="T0" fmla="*/ 763 w 717"/>
                <a:gd name="T1" fmla="*/ 845 h 845"/>
                <a:gd name="T2" fmla="*/ 763 w 717"/>
                <a:gd name="T3" fmla="*/ 821 h 845"/>
                <a:gd name="T4" fmla="*/ 620 w 717"/>
                <a:gd name="T5" fmla="*/ 605 h 845"/>
                <a:gd name="T6" fmla="*/ 429 w 717"/>
                <a:gd name="T7" fmla="*/ 396 h 845"/>
                <a:gd name="T8" fmla="*/ 244 w 717"/>
                <a:gd name="T9" fmla="*/ 192 h 845"/>
                <a:gd name="T10" fmla="*/ 17 w 717"/>
                <a:gd name="T11" fmla="*/ 0 h 845"/>
                <a:gd name="T12" fmla="*/ 0 w 717"/>
                <a:gd name="T13" fmla="*/ 0 h 845"/>
                <a:gd name="T14" fmla="*/ 232 w 717"/>
                <a:gd name="T15" fmla="*/ 198 h 845"/>
                <a:gd name="T16" fmla="*/ 423 w 717"/>
                <a:gd name="T17" fmla="*/ 408 h 845"/>
                <a:gd name="T18" fmla="*/ 614 w 717"/>
                <a:gd name="T19" fmla="*/ 623 h 845"/>
                <a:gd name="T20" fmla="*/ 763 w 717"/>
                <a:gd name="T21" fmla="*/ 845 h 845"/>
                <a:gd name="T22" fmla="*/ 76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36" name="Freeform 24"/>
            <p:cNvSpPr>
              <a:spLocks/>
            </p:cNvSpPr>
            <p:nvPr/>
          </p:nvSpPr>
          <p:spPr bwMode="hidden">
            <a:xfrm>
              <a:off x="5352" y="0"/>
              <a:ext cx="408" cy="414"/>
            </a:xfrm>
            <a:custGeom>
              <a:avLst/>
              <a:gdLst>
                <a:gd name="T0" fmla="*/ 430 w 407"/>
                <a:gd name="T1" fmla="*/ 414 h 414"/>
                <a:gd name="T2" fmla="*/ 430 w 407"/>
                <a:gd name="T3" fmla="*/ 396 h 414"/>
                <a:gd name="T4" fmla="*/ 245 w 407"/>
                <a:gd name="T5" fmla="*/ 192 h 414"/>
                <a:gd name="T6" fmla="*/ 12 w 407"/>
                <a:gd name="T7" fmla="*/ 0 h 414"/>
                <a:gd name="T8" fmla="*/ 0 w 407"/>
                <a:gd name="T9" fmla="*/ 0 h 414"/>
                <a:gd name="T10" fmla="*/ 108 w 407"/>
                <a:gd name="T11" fmla="*/ 102 h 414"/>
                <a:gd name="T12" fmla="*/ 239 w 407"/>
                <a:gd name="T13" fmla="*/ 204 h 414"/>
                <a:gd name="T14" fmla="*/ 430 w 407"/>
                <a:gd name="T15" fmla="*/ 414 h 414"/>
                <a:gd name="T16" fmla="*/ 430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58738" name="Freeform 26"/>
            <p:cNvSpPr>
              <a:spLocks/>
            </p:cNvSpPr>
            <p:nvPr/>
          </p:nvSpPr>
          <p:spPr bwMode="hidden">
            <a:xfrm>
              <a:off x="6" y="0"/>
              <a:ext cx="588" cy="599"/>
            </a:xfrm>
            <a:custGeom>
              <a:avLst/>
              <a:gdLst>
                <a:gd name="T0" fmla="*/ 632 w 586"/>
                <a:gd name="T1" fmla="*/ 0 h 599"/>
                <a:gd name="T2" fmla="*/ 614 w 586"/>
                <a:gd name="T3" fmla="*/ 0 h 599"/>
                <a:gd name="T4" fmla="*/ 430 w 586"/>
                <a:gd name="T5" fmla="*/ 132 h 599"/>
                <a:gd name="T6" fmla="*/ 280 w 586"/>
                <a:gd name="T7" fmla="*/ 270 h 599"/>
                <a:gd name="T8" fmla="*/ 120 w 586"/>
                <a:gd name="T9" fmla="*/ 420 h 599"/>
                <a:gd name="T10" fmla="*/ 0 w 586"/>
                <a:gd name="T11" fmla="*/ 575 h 599"/>
                <a:gd name="T12" fmla="*/ 0 w 586"/>
                <a:gd name="T13" fmla="*/ 599 h 599"/>
                <a:gd name="T14" fmla="*/ 120 w 586"/>
                <a:gd name="T15" fmla="*/ 432 h 599"/>
                <a:gd name="T16" fmla="*/ 280 w 586"/>
                <a:gd name="T17" fmla="*/ 282 h 599"/>
                <a:gd name="T18" fmla="*/ 436 w 586"/>
                <a:gd name="T19" fmla="*/ 138 h 599"/>
                <a:gd name="T20" fmla="*/ 632 w 586"/>
                <a:gd name="T21" fmla="*/ 0 h 599"/>
                <a:gd name="T22" fmla="*/ 63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39" name="Freeform 27"/>
            <p:cNvSpPr>
              <a:spLocks/>
            </p:cNvSpPr>
            <p:nvPr/>
          </p:nvSpPr>
          <p:spPr bwMode="hidden">
            <a:xfrm>
              <a:off x="6" y="0"/>
              <a:ext cx="270" cy="252"/>
            </a:xfrm>
            <a:custGeom>
              <a:avLst/>
              <a:gdLst>
                <a:gd name="T0" fmla="*/ 292 w 269"/>
                <a:gd name="T1" fmla="*/ 0 h 252"/>
                <a:gd name="T2" fmla="*/ 274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2 w 269"/>
                <a:gd name="T15" fmla="*/ 0 h 252"/>
                <a:gd name="T16" fmla="*/ 292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874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58743" name="Group 31"/>
            <p:cNvGrpSpPr>
              <a:grpSpLocks/>
            </p:cNvGrpSpPr>
            <p:nvPr/>
          </p:nvGrpSpPr>
          <p:grpSpPr bwMode="auto">
            <a:xfrm>
              <a:off x="1" y="392"/>
              <a:ext cx="5758" cy="1571"/>
              <a:chOff x="1" y="392"/>
              <a:chExt cx="5758" cy="1571"/>
            </a:xfrm>
          </p:grpSpPr>
          <p:sp>
            <p:nvSpPr>
              <p:cNvPr id="15874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5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5874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874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D764A0CE-284A-EB40-9B26-F8BD0A171796}"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64" r:id="rId1"/>
    <p:sldLayoutId id="2147488399" r:id="rId2"/>
    <p:sldLayoutId id="2147488400" r:id="rId3"/>
    <p:sldLayoutId id="2147488401" r:id="rId4"/>
    <p:sldLayoutId id="2147488402" r:id="rId5"/>
    <p:sldLayoutId id="2147488403" r:id="rId6"/>
    <p:sldLayoutId id="2147488404" r:id="rId7"/>
    <p:sldLayoutId id="2147488405" r:id="rId8"/>
    <p:sldLayoutId id="2147488406" r:id="rId9"/>
    <p:sldLayoutId id="2147488407" r:id="rId10"/>
    <p:sldLayoutId id="2147488408" r:id="rId11"/>
    <p:sldLayoutId id="2147488409" r:id="rId12"/>
    <p:sldLayoutId id="214748841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CEA3D90F-4DA8-274D-94AD-D320B3A7A3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65" r:id="rId1"/>
    <p:sldLayoutId id="2147488466" r:id="rId2"/>
    <p:sldLayoutId id="2147488467" r:id="rId3"/>
    <p:sldLayoutId id="2147488468" r:id="rId4"/>
    <p:sldLayoutId id="2147488469" r:id="rId5"/>
    <p:sldLayoutId id="2147488470" r:id="rId6"/>
    <p:sldLayoutId id="2147488471" r:id="rId7"/>
    <p:sldLayoutId id="2147488472" r:id="rId8"/>
    <p:sldLayoutId id="2147488473" r:id="rId9"/>
    <p:sldLayoutId id="2147488474" r:id="rId10"/>
    <p:sldLayoutId id="21474884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29AC67D-5201-6746-B6F3-A029AC99B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76" r:id="rId1"/>
    <p:sldLayoutId id="2147488477" r:id="rId2"/>
    <p:sldLayoutId id="2147488478" r:id="rId3"/>
    <p:sldLayoutId id="2147488479" r:id="rId4"/>
    <p:sldLayoutId id="2147488480" r:id="rId5"/>
    <p:sldLayoutId id="2147488481" r:id="rId6"/>
    <p:sldLayoutId id="2147488482" r:id="rId7"/>
    <p:sldLayoutId id="2147488483" r:id="rId8"/>
    <p:sldLayoutId id="2147488484" r:id="rId9"/>
    <p:sldLayoutId id="2147488485" r:id="rId10"/>
    <p:sldLayoutId id="214748848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7634"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197635"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FAA26D3D-D897-4be2-8F04-BA451C77F1D7}">
              <ma14:placeholderFlag xmlns:ma14="http://schemas.microsoft.com/office/mac/drawingml/2011/main" xmlns="" val="1"/>
            </a:ext>
            <a:ext uri="{C572A759-6A51-4108-AA02-DFA0A04FC94B}">
              <ma14:wrappingTextBox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11" r:id="rId1"/>
    <p:sldLayoutId id="2147488412" r:id="rId2"/>
    <p:sldLayoutId id="2147488413" r:id="rId3"/>
    <p:sldLayoutId id="2147488414" r:id="rId4"/>
    <p:sldLayoutId id="2147488415" r:id="rId5"/>
    <p:sldLayoutId id="2147488416" r:id="rId6"/>
    <p:sldLayoutId id="2147488417" r:id="rId7"/>
    <p:sldLayoutId id="2147488418" r:id="rId8"/>
    <p:sldLayoutId id="2147488419" r:id="rId9"/>
    <p:sldLayoutId id="2147488420" r:id="rId10"/>
    <p:sldLayoutId id="2147488421" r:id="rId11"/>
    <p:sldLayoutId id="214748842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7C187A0D-E349-2E4D-A666-B57BB3F95689}" type="slidenum">
              <a:rPr lang="en-US"/>
              <a:pPr eaLnBrk="1" hangingPunct="1">
                <a:defRPr/>
              </a:pPr>
              <a:t>‹#›</a:t>
            </a:fld>
            <a:endParaRPr lang="en-US"/>
          </a:p>
        </p:txBody>
      </p:sp>
    </p:spTree>
    <p:extLst>
      <p:ext uri="{BB962C8B-B14F-4D97-AF65-F5344CB8AC3E}">
        <p14:creationId xmlns:p14="http://schemas.microsoft.com/office/powerpoint/2010/main" val="2208268936"/>
      </p:ext>
    </p:extLst>
  </p:cSld>
  <p:clrMap bg1="dk2" tx1="lt1" bg2="dk1" tx2="lt2" accent1="accent1" accent2="accent2" accent3="accent3" accent4="accent4" accent5="accent5" accent6="accent6" hlink="hlink" folHlink="folHlink"/>
  <p:sldLayoutIdLst>
    <p:sldLayoutId id="2147488488" r:id="rId1"/>
    <p:sldLayoutId id="2147488489" r:id="rId2"/>
    <p:sldLayoutId id="2147488490" r:id="rId3"/>
    <p:sldLayoutId id="2147488491" r:id="rId4"/>
    <p:sldLayoutId id="2147488492" r:id="rId5"/>
    <p:sldLayoutId id="2147488493" r:id="rId6"/>
    <p:sldLayoutId id="2147488494" r:id="rId7"/>
    <p:sldLayoutId id="2147488495" r:id="rId8"/>
    <p:sldLayoutId id="2147488496" r:id="rId9"/>
    <p:sldLayoutId id="2147488497"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052612"/>
      </p:ext>
    </p:extLst>
  </p:cSld>
  <p:clrMap bg1="lt1" tx1="dk1" bg2="lt2" tx2="dk2" accent1="accent1" accent2="accent2" accent3="accent3" accent4="accent4" accent5="accent5" accent6="accent6" hlink="hlink" folHlink="folHlink"/>
  <p:sldLayoutIdLst>
    <p:sldLayoutId id="2147488523" r:id="rId1"/>
    <p:sldLayoutId id="2147488524" r:id="rId2"/>
    <p:sldLayoutId id="2147488525" r:id="rId3"/>
    <p:sldLayoutId id="2147488526" r:id="rId4"/>
    <p:sldLayoutId id="2147488527" r:id="rId5"/>
    <p:sldLayoutId id="2147488528" r:id="rId6"/>
    <p:sldLayoutId id="2147488529" r:id="rId7"/>
    <p:sldLayoutId id="2147488530" r:id="rId8"/>
    <p:sldLayoutId id="2147488531" r:id="rId9"/>
    <p:sldLayoutId id="2147488532" r:id="rId10"/>
    <p:sldLayoutId id="21474885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3264"/>
      </p:ext>
    </p:extLst>
  </p:cSld>
  <p:clrMap bg1="lt1" tx1="dk1" bg2="lt2" tx2="dk2" accent1="accent1" accent2="accent2" accent3="accent3" accent4="accent4" accent5="accent5" accent6="accent6" hlink="hlink" folHlink="folHlink"/>
  <p:sldLayoutIdLst>
    <p:sldLayoutId id="2147488535" r:id="rId1"/>
    <p:sldLayoutId id="2147488536" r:id="rId2"/>
    <p:sldLayoutId id="2147488537" r:id="rId3"/>
    <p:sldLayoutId id="2147488538" r:id="rId4"/>
    <p:sldLayoutId id="2147488539" r:id="rId5"/>
    <p:sldLayoutId id="2147488540" r:id="rId6"/>
    <p:sldLayoutId id="2147488541" r:id="rId7"/>
    <p:sldLayoutId id="2147488542" r:id="rId8"/>
    <p:sldLayoutId id="2147488543" r:id="rId9"/>
    <p:sldLayoutId id="2147488544" r:id="rId10"/>
    <p:sldLayoutId id="21474885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56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25604"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F6E94DB-ED66-F84B-BC00-81BBDF599E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25" r:id="rId1"/>
    <p:sldLayoutId id="2147488320" r:id="rId2"/>
    <p:sldLayoutId id="2147488321" r:id="rId3"/>
    <p:sldLayoutId id="2147488322" r:id="rId4"/>
    <p:sldLayoutId id="2147488323" r:id="rId5"/>
    <p:sldLayoutId id="2147488324" r:id="rId6"/>
    <p:sldLayoutId id="2147488325" r:id="rId7"/>
    <p:sldLayoutId id="2147488326" r:id="rId8"/>
    <p:sldLayoutId id="2147488327" r:id="rId9"/>
    <p:sldLayoutId id="2147488328" r:id="rId10"/>
    <p:sldLayoutId id="21474883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09425"/>
      </p:ext>
    </p:extLst>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553" r:id="rId7"/>
    <p:sldLayoutId id="2147488554" r:id="rId8"/>
    <p:sldLayoutId id="2147488555" r:id="rId9"/>
    <p:sldLayoutId id="2147488556" r:id="rId10"/>
    <p:sldLayoutId id="21474885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8026113"/>
      </p:ext>
    </p:extLst>
  </p:cSld>
  <p:clrMap bg1="lt1" tx1="dk1" bg2="lt2" tx2="dk2" accent1="accent1" accent2="accent2" accent3="accent3" accent4="accent4" accent5="accent5" accent6="accent6" hlink="hlink" folHlink="folHlink"/>
  <p:sldLayoutIdLst>
    <p:sldLayoutId id="2147488559" r:id="rId1"/>
    <p:sldLayoutId id="2147488560" r:id="rId2"/>
    <p:sldLayoutId id="2147488561" r:id="rId3"/>
    <p:sldLayoutId id="2147488562" r:id="rId4"/>
    <p:sldLayoutId id="2147488563" r:id="rId5"/>
    <p:sldLayoutId id="2147488564" r:id="rId6"/>
    <p:sldLayoutId id="2147488565" r:id="rId7"/>
    <p:sldLayoutId id="2147488566" r:id="rId8"/>
    <p:sldLayoutId id="2147488567" r:id="rId9"/>
    <p:sldLayoutId id="2147488568" r:id="rId10"/>
    <p:sldLayoutId id="21474885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5/6/26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4284128"/>
      </p:ext>
    </p:extLst>
  </p:cSld>
  <p:clrMap bg1="lt1" tx1="dk1" bg2="lt2" tx2="dk2" accent1="accent1" accent2="accent2" accent3="accent3" accent4="accent4" accent5="accent5" accent6="accent6" hlink="hlink" folHlink="folHlink"/>
  <p:sldLayoutIdLst>
    <p:sldLayoutId id="2147488571" r:id="rId1"/>
    <p:sldLayoutId id="2147488572" r:id="rId2"/>
    <p:sldLayoutId id="2147488573" r:id="rId3"/>
    <p:sldLayoutId id="2147488574" r:id="rId4"/>
    <p:sldLayoutId id="2147488575" r:id="rId5"/>
    <p:sldLayoutId id="2147488576" r:id="rId6"/>
    <p:sldLayoutId id="2147488577" r:id="rId7"/>
    <p:sldLayoutId id="2147488578" r:id="rId8"/>
    <p:sldLayoutId id="2147488579" r:id="rId9"/>
    <p:sldLayoutId id="2147488580" r:id="rId10"/>
    <p:sldLayoutId id="214748858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72498443"/>
      </p:ext>
    </p:extLst>
  </p:cSld>
  <p:clrMap bg1="lt1" tx1="dk1" bg2="lt2" tx2="dk2" accent1="accent1" accent2="accent2" accent3="accent3" accent4="accent4" accent5="accent5" accent6="accent6" hlink="hlink" folHlink="folHlink"/>
  <p:sldLayoutIdLst>
    <p:sldLayoutId id="2147488583" r:id="rId1"/>
    <p:sldLayoutId id="2147488584" r:id="rId2"/>
    <p:sldLayoutId id="2147488585" r:id="rId3"/>
    <p:sldLayoutId id="2147488586" r:id="rId4"/>
    <p:sldLayoutId id="2147488587" r:id="rId5"/>
    <p:sldLayoutId id="2147488588" r:id="rId6"/>
    <p:sldLayoutId id="2147488589" r:id="rId7"/>
    <p:sldLayoutId id="2147488590" r:id="rId8"/>
    <p:sldLayoutId id="2147488591" r:id="rId9"/>
    <p:sldLayoutId id="2147488592" r:id="rId10"/>
    <p:sldLayoutId id="2147488593" r:id="rId11"/>
    <p:sldLayoutId id="2147488594" r:id="rId12"/>
    <p:sldLayoutId id="214748859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5/6/26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794973601"/>
      </p:ext>
    </p:extLst>
  </p:cSld>
  <p:clrMap bg1="dk1" tx1="lt1" bg2="dk2" tx2="lt2" accent1="accent1" accent2="accent2" accent3="accent3" accent4="accent4" accent5="accent5" accent6="accent6" hlink="hlink" folHlink="folHlink"/>
  <p:sldLayoutIdLst>
    <p:sldLayoutId id="2147488609" r:id="rId1"/>
    <p:sldLayoutId id="2147488610" r:id="rId2"/>
    <p:sldLayoutId id="2147488611" r:id="rId3"/>
    <p:sldLayoutId id="2147488612" r:id="rId4"/>
    <p:sldLayoutId id="2147488613" r:id="rId5"/>
    <p:sldLayoutId id="2147488614" r:id="rId6"/>
    <p:sldLayoutId id="2147488615" r:id="rId7"/>
    <p:sldLayoutId id="2147488616" r:id="rId8"/>
    <p:sldLayoutId id="2147488617" r:id="rId9"/>
    <p:sldLayoutId id="2147488618" r:id="rId10"/>
    <p:sldLayoutId id="21474886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3441441591"/>
      </p:ext>
    </p:extLst>
  </p:cSld>
  <p:clrMap bg1="lt1" tx1="dk1" bg2="lt2" tx2="dk2" accent1="accent1" accent2="accent2" accent3="accent3" accent4="accent4" accent5="accent5" accent6="accent6" hlink="hlink" folHlink="folHlink"/>
  <p:sldLayoutIdLst>
    <p:sldLayoutId id="2147488621" r:id="rId1"/>
    <p:sldLayoutId id="2147488622" r:id="rId2"/>
    <p:sldLayoutId id="2147488623" r:id="rId3"/>
    <p:sldLayoutId id="2147488624" r:id="rId4"/>
    <p:sldLayoutId id="2147488625" r:id="rId5"/>
    <p:sldLayoutId id="2147488626" r:id="rId6"/>
    <p:sldLayoutId id="2147488627" r:id="rId7"/>
    <p:sldLayoutId id="2147488628" r:id="rId8"/>
    <p:sldLayoutId id="2147488629" r:id="rId9"/>
    <p:sldLayoutId id="2147488630" r:id="rId10"/>
    <p:sldLayoutId id="21474886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3017703758"/>
      </p:ext>
    </p:extLst>
  </p:cSld>
  <p:clrMap bg1="lt1" tx1="dk1" bg2="lt2" tx2="dk2" accent1="accent1" accent2="accent2" accent3="accent3" accent4="accent4" accent5="accent5" accent6="accent6" hlink="hlink" folHlink="folHlink"/>
  <p:sldLayoutIdLst>
    <p:sldLayoutId id="2147488633" r:id="rId1"/>
    <p:sldLayoutId id="2147488634" r:id="rId2"/>
    <p:sldLayoutId id="2147488635" r:id="rId3"/>
    <p:sldLayoutId id="2147488636" r:id="rId4"/>
    <p:sldLayoutId id="2147488637" r:id="rId5"/>
    <p:sldLayoutId id="2147488638" r:id="rId6"/>
    <p:sldLayoutId id="2147488639" r:id="rId7"/>
    <p:sldLayoutId id="2147488640" r:id="rId8"/>
    <p:sldLayoutId id="2147488641" r:id="rId9"/>
    <p:sldLayoutId id="2147488642" r:id="rId10"/>
    <p:sldLayoutId id="2147488643" r:id="rId11"/>
    <p:sldLayoutId id="2147488644" r:id="rId12"/>
    <p:sldLayoutId id="2147488645" r:id="rId13"/>
    <p:sldLayoutId id="2147488646"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588" y="0"/>
            <a:ext cx="9148762" cy="6851650"/>
            <a:chOff x="1" y="0"/>
            <a:chExt cx="5763" cy="4316"/>
          </a:xfrm>
        </p:grpSpPr>
        <p:sp>
          <p:nvSpPr>
            <p:cNvPr id="8294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4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4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1035" name="Group 6"/>
            <p:cNvGrpSpPr>
              <a:grpSpLocks/>
            </p:cNvGrpSpPr>
            <p:nvPr/>
          </p:nvGrpSpPr>
          <p:grpSpPr bwMode="auto">
            <a:xfrm>
              <a:off x="288" y="0"/>
              <a:ext cx="5098" cy="4316"/>
              <a:chOff x="288" y="0"/>
              <a:chExt cx="5098" cy="4316"/>
            </a:xfrm>
          </p:grpSpPr>
          <p:sp>
            <p:nvSpPr>
              <p:cNvPr id="8295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5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8296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8296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39"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296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42"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47" name="Group 31"/>
            <p:cNvGrpSpPr>
              <a:grpSpLocks/>
            </p:cNvGrpSpPr>
            <p:nvPr/>
          </p:nvGrpSpPr>
          <p:grpSpPr bwMode="auto">
            <a:xfrm>
              <a:off x="1" y="392"/>
              <a:ext cx="5758" cy="1571"/>
              <a:chOff x="1" y="392"/>
              <a:chExt cx="5758" cy="1571"/>
            </a:xfrm>
          </p:grpSpPr>
          <p:sp>
            <p:nvSpPr>
              <p:cNvPr id="105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5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4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829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ea typeface="宋体" charset="0"/>
                <a:cs typeface="宋体" charset="0"/>
              </a:defRPr>
            </a:lvl1pPr>
          </a:lstStyle>
          <a:p>
            <a:pPr>
              <a:defRPr/>
            </a:pPr>
            <a:fld id="{125C614B-16F6-6E44-856C-D71976EBFA4A}" type="slidenum">
              <a:rPr lang="en-US"/>
              <a:pPr>
                <a:defRPr/>
              </a:pPr>
              <a:t>‹#›</a:t>
            </a:fld>
            <a:endParaRPr lang="en-US"/>
          </a:p>
        </p:txBody>
      </p:sp>
      <p:sp>
        <p:nvSpPr>
          <p:cNvPr id="829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7905809"/>
      </p:ext>
    </p:extLst>
  </p:cSld>
  <p:clrMap bg1="dk2" tx1="lt1" bg2="dk1" tx2="lt2" accent1="accent1" accent2="accent2" accent3="accent3" accent4="accent4" accent5="accent5" accent6="accent6" hlink="hlink" folHlink="folHlink"/>
  <p:sldLayoutIdLst>
    <p:sldLayoutId id="2147488648" r:id="rId1"/>
    <p:sldLayoutId id="2147488649" r:id="rId2"/>
    <p:sldLayoutId id="2147488650" r:id="rId3"/>
    <p:sldLayoutId id="2147488651" r:id="rId4"/>
    <p:sldLayoutId id="2147488652" r:id="rId5"/>
    <p:sldLayoutId id="2147488653" r:id="rId6"/>
    <p:sldLayoutId id="2147488654" r:id="rId7"/>
    <p:sldLayoutId id="2147488655" r:id="rId8"/>
    <p:sldLayoutId id="2147488656" r:id="rId9"/>
    <p:sldLayoutId id="2147488657" r:id="rId10"/>
    <p:sldLayoutId id="21474886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43415653"/>
      </p:ext>
    </p:extLst>
  </p:cSld>
  <p:clrMap bg1="lt1" tx1="dk1" bg2="lt2" tx2="dk2" accent1="accent1" accent2="accent2" accent3="accent3" accent4="accent4" accent5="accent5" accent6="accent6" hlink="hlink" folHlink="folHlink"/>
  <p:sldLayoutIdLst>
    <p:sldLayoutId id="2147488660" r:id="rId1"/>
    <p:sldLayoutId id="2147488661" r:id="rId2"/>
    <p:sldLayoutId id="2147488662" r:id="rId3"/>
    <p:sldLayoutId id="2147488663" r:id="rId4"/>
    <p:sldLayoutId id="2147488664" r:id="rId5"/>
    <p:sldLayoutId id="2147488665" r:id="rId6"/>
    <p:sldLayoutId id="2147488666" r:id="rId7"/>
    <p:sldLayoutId id="2147488667" r:id="rId8"/>
    <p:sldLayoutId id="2147488668" r:id="rId9"/>
    <p:sldLayoutId id="2147488669" r:id="rId10"/>
    <p:sldLayoutId id="214748867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462084737"/>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 id="2147488683" r:id="rId12"/>
    <p:sldLayoutId id="214748868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55B10FF-5891-2747-A2EB-B8CD6AA288B6}"/>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D2CA39C-20D2-2B40-A0AB-031B29579D5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6C591F-CF82-C942-BC5A-24139BB0834F}"/>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6577DF7D-4505-1548-BE1F-296D5AC9DC2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562E1B77-9D69-E342-A9B6-7C0229BADAFB}"/>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4868706E-A7A6-F24F-85E3-0C3A7B9B4C83}" type="slidenum">
              <a:rPr lang="en-US" altLang="en-US"/>
              <a:pPr/>
              <a:t>‹#›</a:t>
            </a:fld>
            <a:endParaRPr lang="en-US" altLang="en-US"/>
          </a:p>
        </p:txBody>
      </p:sp>
    </p:spTree>
    <p:extLst>
      <p:ext uri="{BB962C8B-B14F-4D97-AF65-F5344CB8AC3E}">
        <p14:creationId xmlns:p14="http://schemas.microsoft.com/office/powerpoint/2010/main" val="805909989"/>
      </p:ext>
    </p:extLst>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396613414"/>
      </p:ext>
    </p:extLst>
  </p:cSld>
  <p:clrMap bg1="lt1" tx1="dk1" bg2="lt2" tx2="dk2" accent1="accent1" accent2="accent2" accent3="accent3" accent4="accent4" accent5="accent5" accent6="accent6" hlink="hlink" folHlink="folHlink"/>
  <p:sldLayoutIdLst>
    <p:sldLayoutId id="2147488698" r:id="rId1"/>
    <p:sldLayoutId id="2147488699" r:id="rId2"/>
    <p:sldLayoutId id="2147488700" r:id="rId3"/>
    <p:sldLayoutId id="2147488701" r:id="rId4"/>
    <p:sldLayoutId id="2147488702" r:id="rId5"/>
    <p:sldLayoutId id="2147488703" r:id="rId6"/>
    <p:sldLayoutId id="2147488704" r:id="rId7"/>
    <p:sldLayoutId id="2147488705" r:id="rId8"/>
    <p:sldLayoutId id="2147488706" r:id="rId9"/>
    <p:sldLayoutId id="2147488707" r:id="rId10"/>
    <p:sldLayoutId id="21474887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974771D9-E114-6F42-9B97-10F87B39B5FA}" type="datetimeFigureOut">
              <a:rPr lang="en-US"/>
              <a:pPr>
                <a:defRPr/>
              </a:pPr>
              <a:t>5/6/26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0F5DF43-84B4-F34D-B732-A62DAFB0844A}" type="slidenum">
              <a:rPr lang="en-US"/>
              <a:pPr>
                <a:defRPr/>
              </a:pPr>
              <a:t>‹#›</a:t>
            </a:fld>
            <a:endParaRPr lang="en-US"/>
          </a:p>
        </p:txBody>
      </p:sp>
    </p:spTree>
    <p:extLst>
      <p:ext uri="{BB962C8B-B14F-4D97-AF65-F5344CB8AC3E}">
        <p14:creationId xmlns:p14="http://schemas.microsoft.com/office/powerpoint/2010/main" val="2195124609"/>
      </p:ext>
    </p:extLst>
  </p:cSld>
  <p:clrMap bg1="lt1" tx1="dk1" bg2="lt2" tx2="dk2" accent1="accent1" accent2="accent2" accent3="accent3" accent4="accent4" accent5="accent5" accent6="accent6" hlink="hlink" folHlink="folHlink"/>
  <p:sldLayoutIdLst>
    <p:sldLayoutId id="2147488710" r:id="rId1"/>
    <p:sldLayoutId id="2147488711" r:id="rId2"/>
    <p:sldLayoutId id="2147488712" r:id="rId3"/>
    <p:sldLayoutId id="2147488713" r:id="rId4"/>
    <p:sldLayoutId id="2147488714" r:id="rId5"/>
    <p:sldLayoutId id="2147488715" r:id="rId6"/>
    <p:sldLayoutId id="2147488716" r:id="rId7"/>
    <p:sldLayoutId id="2147488717" r:id="rId8"/>
    <p:sldLayoutId id="2147488718" r:id="rId9"/>
    <p:sldLayoutId id="2147488719" r:id="rId10"/>
    <p:sldLayoutId id="2147488720" r:id="rId11"/>
    <p:sldLayoutId id="2147488721"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7B445279-418E-AC44-BF43-47BEBC990D6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6754592"/>
      </p:ext>
    </p:extLst>
  </p:cSld>
  <p:clrMap bg1="lt1" tx1="dk1" bg2="lt2" tx2="dk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44387" name="Rectangle 1027"/>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defTabSz="914210" fontAlgn="base">
              <a:spcBef>
                <a:spcPct val="0"/>
              </a:spcBef>
              <a:spcAft>
                <a:spcPct val="0"/>
              </a:spcAft>
              <a:defRPr/>
            </a:pPr>
            <a:endParaRPr lang="en-US">
              <a:latin typeface="Arial" charset="0"/>
              <a:sym typeface="Arial"/>
              <a:rtl val="0"/>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defTabSz="914210" fontAlgn="base">
              <a:spcBef>
                <a:spcPct val="0"/>
              </a:spcBef>
              <a:spcAft>
                <a:spcPct val="0"/>
              </a:spcAft>
              <a:defRPr/>
            </a:pPr>
            <a:endParaRPr lang="en-US">
              <a:latin typeface="Arial" charset="0"/>
              <a:sym typeface="Arial"/>
              <a:rtl val="0"/>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1" hangingPunct="1">
              <a:defRPr sz="1400">
                <a:solidFill>
                  <a:srgbClr val="000000"/>
                </a:solidFill>
              </a:defRPr>
            </a:lvl1pPr>
          </a:lstStyle>
          <a:p>
            <a:pPr defTabSz="914210" fontAlgn="base">
              <a:spcBef>
                <a:spcPct val="0"/>
              </a:spcBef>
              <a:spcAft>
                <a:spcPct val="0"/>
              </a:spcAft>
              <a:defRPr/>
            </a:pPr>
            <a:fld id="{1948AEB9-8501-A449-AF6E-7528715AF36E}" type="slidenum">
              <a:rPr lang="en-US" smtClean="0">
                <a:latin typeface="Arial" charset="0"/>
                <a:ea typeface="ＭＳ Ｐゴシック" charset="0"/>
                <a:cs typeface="ＭＳ Ｐゴシック" charset="0"/>
                <a:sym typeface="Arial"/>
                <a:rtl val="0"/>
              </a:rPr>
              <a:pPr defTabSz="914210" fontAlgn="base">
                <a:spcBef>
                  <a:spcPct val="0"/>
                </a:spcBef>
                <a:spcAft>
                  <a:spcPct val="0"/>
                </a:spcAft>
                <a:defRPr/>
              </a:pPr>
              <a:t>‹#›</a:t>
            </a:fld>
            <a:endParaRPr lang="en-US">
              <a:latin typeface="Arial" charset="0"/>
              <a:ea typeface="ＭＳ Ｐゴシック" charset="0"/>
              <a:cs typeface="ＭＳ Ｐゴシック" charset="0"/>
              <a:sym typeface="Arial"/>
              <a:rtl val="0"/>
            </a:endParaRPr>
          </a:p>
        </p:txBody>
      </p:sp>
    </p:spTree>
    <p:extLst>
      <p:ext uri="{BB962C8B-B14F-4D97-AF65-F5344CB8AC3E}">
        <p14:creationId xmlns:p14="http://schemas.microsoft.com/office/powerpoint/2010/main" val="3725557426"/>
      </p:ext>
    </p:extLst>
  </p:cSld>
  <p:clrMap bg1="lt1" tx1="dk1" bg2="lt2" tx2="dk2" accent1="accent1" accent2="accent2" accent3="accent3" accent4="accent4" accent5="accent5" accent6="accent6" hlink="hlink" folHlink="folHlink"/>
  <p:sldLayoutIdLst>
    <p:sldLayoutId id="2147488735" r:id="rId1"/>
    <p:sldLayoutId id="214748873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06" algn="ctr" rtl="0" fontAlgn="base">
        <a:spcBef>
          <a:spcPct val="0"/>
        </a:spcBef>
        <a:spcAft>
          <a:spcPct val="0"/>
        </a:spcAft>
        <a:defRPr sz="4400">
          <a:solidFill>
            <a:schemeClr val="tx2"/>
          </a:solidFill>
          <a:latin typeface="Arial" pitchFamily="-108" charset="0"/>
        </a:defRPr>
      </a:lvl6pPr>
      <a:lvl7pPr marL="914210" algn="ctr" rtl="0" fontAlgn="base">
        <a:spcBef>
          <a:spcPct val="0"/>
        </a:spcBef>
        <a:spcAft>
          <a:spcPct val="0"/>
        </a:spcAft>
        <a:defRPr sz="4400">
          <a:solidFill>
            <a:schemeClr val="tx2"/>
          </a:solidFill>
          <a:latin typeface="Arial" pitchFamily="-108" charset="0"/>
        </a:defRPr>
      </a:lvl7pPr>
      <a:lvl8pPr marL="1371316" algn="ctr" rtl="0" fontAlgn="base">
        <a:spcBef>
          <a:spcPct val="0"/>
        </a:spcBef>
        <a:spcAft>
          <a:spcPct val="0"/>
        </a:spcAft>
        <a:defRPr sz="4400">
          <a:solidFill>
            <a:schemeClr val="tx2"/>
          </a:solidFill>
          <a:latin typeface="Arial" pitchFamily="-108" charset="0"/>
        </a:defRPr>
      </a:lvl8pPr>
      <a:lvl9pPr marL="1828421" algn="ctr" rtl="0" fontAlgn="base">
        <a:spcBef>
          <a:spcPct val="0"/>
        </a:spcBef>
        <a:spcAft>
          <a:spcPct val="0"/>
        </a:spcAft>
        <a:defRPr sz="4400">
          <a:solidFill>
            <a:schemeClr val="tx2"/>
          </a:solidFill>
          <a:latin typeface="Arial" pitchFamily="-108" charset="0"/>
        </a:defRPr>
      </a:lvl9pPr>
    </p:titleStyle>
    <p:bodyStyle>
      <a:lvl1pPr marL="342829" indent="-34282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796" indent="-28569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764" indent="-228553"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868" indent="-228553"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6974" indent="-228553" algn="l" rtl="0" eaLnBrk="0" fontAlgn="base" hangingPunct="0">
        <a:spcBef>
          <a:spcPct val="20000"/>
        </a:spcBef>
        <a:spcAft>
          <a:spcPct val="0"/>
        </a:spcAft>
        <a:buChar char="»"/>
        <a:defRPr sz="2000">
          <a:solidFill>
            <a:schemeClr val="tx1"/>
          </a:solidFill>
          <a:latin typeface="+mn-lt"/>
          <a:ea typeface="ＭＳ Ｐゴシック" charset="-128"/>
          <a:cs typeface="ＭＳ Ｐゴシック" pitchFamily="-111" charset="-128"/>
        </a:defRPr>
      </a:lvl5pPr>
      <a:lvl6pPr marL="2514079" indent="-228553" algn="l" rtl="0" fontAlgn="base">
        <a:spcBef>
          <a:spcPct val="20000"/>
        </a:spcBef>
        <a:spcAft>
          <a:spcPct val="0"/>
        </a:spcAft>
        <a:buChar char="»"/>
        <a:defRPr sz="2000">
          <a:solidFill>
            <a:schemeClr val="tx1"/>
          </a:solidFill>
          <a:latin typeface="+mn-lt"/>
          <a:ea typeface="ＭＳ Ｐゴシック" pitchFamily="-108" charset="-128"/>
        </a:defRPr>
      </a:lvl6pPr>
      <a:lvl7pPr marL="2971184" indent="-228553" algn="l" rtl="0" fontAlgn="base">
        <a:spcBef>
          <a:spcPct val="20000"/>
        </a:spcBef>
        <a:spcAft>
          <a:spcPct val="0"/>
        </a:spcAft>
        <a:buChar char="»"/>
        <a:defRPr sz="2000">
          <a:solidFill>
            <a:schemeClr val="tx1"/>
          </a:solidFill>
          <a:latin typeface="+mn-lt"/>
          <a:ea typeface="ＭＳ Ｐゴシック" pitchFamily="-108" charset="-128"/>
        </a:defRPr>
      </a:lvl7pPr>
      <a:lvl8pPr marL="3428289" indent="-228553" algn="l" rtl="0" fontAlgn="base">
        <a:spcBef>
          <a:spcPct val="20000"/>
        </a:spcBef>
        <a:spcAft>
          <a:spcPct val="0"/>
        </a:spcAft>
        <a:buChar char="»"/>
        <a:defRPr sz="2000">
          <a:solidFill>
            <a:schemeClr val="tx1"/>
          </a:solidFill>
          <a:latin typeface="+mn-lt"/>
          <a:ea typeface="ＭＳ Ｐゴシック" pitchFamily="-108" charset="-128"/>
        </a:defRPr>
      </a:lvl8pPr>
      <a:lvl9pPr marL="3885394" indent="-22855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A3AF45-C3AB-A952-3D84-4D48D3CEE2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275E97F2-6E71-21D4-5B28-36CBDC35DF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A73ABE80-2003-15E2-7D01-016029D179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89E92BBC-217B-6D9A-A790-C46DEADF81C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9C8CE938-62CD-780A-A1D2-A89F364323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BBE6B3ED-EE3C-E143-915C-6C6E97333ECC}" type="slidenum">
              <a:rPr lang="en-US" smtClean="0"/>
              <a:pPr>
                <a:defRPr/>
              </a:pPr>
              <a:t>‹#›</a:t>
            </a:fld>
            <a:endParaRPr lang="en-US"/>
          </a:p>
        </p:txBody>
      </p:sp>
    </p:spTree>
    <p:extLst>
      <p:ext uri="{BB962C8B-B14F-4D97-AF65-F5344CB8AC3E}">
        <p14:creationId xmlns:p14="http://schemas.microsoft.com/office/powerpoint/2010/main" val="1181915409"/>
      </p:ext>
    </p:extLst>
  </p:cSld>
  <p:clrMap bg1="lt1" tx1="dk1" bg2="lt2" tx2="dk2" accent1="accent1" accent2="accent2" accent3="accent3" accent4="accent4" accent5="accent5" accent6="accent6" hlink="hlink" folHlink="folHlink"/>
  <p:sldLayoutIdLst>
    <p:sldLayoutId id="2147488738" r:id="rId1"/>
    <p:sldLayoutId id="2147488739" r:id="rId2"/>
    <p:sldLayoutId id="2147488740" r:id="rId3"/>
    <p:sldLayoutId id="2147488741" r:id="rId4"/>
    <p:sldLayoutId id="2147488742" r:id="rId5"/>
    <p:sldLayoutId id="2147488743" r:id="rId6"/>
    <p:sldLayoutId id="2147488744" r:id="rId7"/>
    <p:sldLayoutId id="2147488745" r:id="rId8"/>
    <p:sldLayoutId id="2147488746" r:id="rId9"/>
    <p:sldLayoutId id="2147488747" r:id="rId10"/>
    <p:sldLayoutId id="214748874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426" r:id="rId1"/>
    <p:sldLayoutId id="2147488341" r:id="rId2"/>
    <p:sldLayoutId id="2147488342" r:id="rId3"/>
    <p:sldLayoutId id="2147488343" r:id="rId4"/>
    <p:sldLayoutId id="2147488344" r:id="rId5"/>
    <p:sldLayoutId id="2147488345" r:id="rId6"/>
    <p:sldLayoutId id="2147488346" r:id="rId7"/>
    <p:sldLayoutId id="2147488347" r:id="rId8"/>
    <p:sldLayoutId id="2147488348" r:id="rId9"/>
    <p:sldLayoutId id="2147488349" r:id="rId10"/>
    <p:sldLayoutId id="2147488350" r:id="rId11"/>
    <p:sldLayoutId id="2147488351" r:id="rId12"/>
    <p:sldLayoutId id="21474883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1"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66573"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6574"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6"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78"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0"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3"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66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nvGrpSpPr>
            <p:cNvPr id="66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75486954-C798-7847-9494-593801F604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428" r:id="rId1"/>
    <p:sldLayoutId id="2147488429" r:id="rId2"/>
    <p:sldLayoutId id="2147488430" r:id="rId3"/>
    <p:sldLayoutId id="2147488431" r:id="rId4"/>
    <p:sldLayoutId id="2147488432" r:id="rId5"/>
    <p:sldLayoutId id="2147488433" r:id="rId6"/>
    <p:sldLayoutId id="2147488434" r:id="rId7"/>
    <p:sldLayoutId id="2147488435" r:id="rId8"/>
    <p:sldLayoutId id="2147488436" r:id="rId9"/>
    <p:sldLayoutId id="2147488437" r:id="rId10"/>
    <p:sldLayoutId id="214748843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D6DEE421-380E-2D4E-8DAF-0AEFE8CF8F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39" r:id="rId1"/>
    <p:sldLayoutId id="2147488440" r:id="rId2"/>
    <p:sldLayoutId id="2147488441" r:id="rId3"/>
    <p:sldLayoutId id="2147488442" r:id="rId4"/>
    <p:sldLayoutId id="2147488443" r:id="rId5"/>
    <p:sldLayoutId id="2147488444" r:id="rId6"/>
    <p:sldLayoutId id="2147488445" r:id="rId7"/>
    <p:sldLayoutId id="2147488446" r:id="rId8"/>
    <p:sldLayoutId id="2147488447" r:id="rId9"/>
    <p:sldLayoutId id="2147488448" r:id="rId10"/>
    <p:sldLayoutId id="21474884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2C24B12-CC21-CF47-8CBF-37493A827B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 id="21474883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94ADFAEB-91A4-524B-AC9F-15A8E9B644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2F9FF20-160D-5542-862A-A1A4825D9D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77" r:id="rId1"/>
    <p:sldLayoutId id="2147488378" r:id="rId2"/>
    <p:sldLayoutId id="2147488379" r:id="rId3"/>
    <p:sldLayoutId id="2147488380" r:id="rId4"/>
    <p:sldLayoutId id="2147488381" r:id="rId5"/>
    <p:sldLayoutId id="2147488382" r:id="rId6"/>
    <p:sldLayoutId id="2147488383" r:id="rId7"/>
    <p:sldLayoutId id="2147488384" r:id="rId8"/>
    <p:sldLayoutId id="2147488385" r:id="rId9"/>
    <p:sldLayoutId id="2147488386" r:id="rId10"/>
    <p:sldLayoutId id="21474883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4.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12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23.xml"/><Relationship Id="rId1" Type="http://schemas.openxmlformats.org/officeDocument/2006/relationships/tags" Target="../tags/tag2.xml"/><Relationship Id="rId5" Type="http://schemas.openxmlformats.org/officeDocument/2006/relationships/image" Target="../media/image620.jpeg"/><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1.xml"/><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12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23.xml"/><Relationship Id="rId1" Type="http://schemas.openxmlformats.org/officeDocument/2006/relationships/tags" Target="../tags/tag3.xml"/><Relationship Id="rId5" Type="http://schemas.openxmlformats.org/officeDocument/2006/relationships/image" Target="../media/image620.jpeg"/><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4.xml"/><Relationship Id="rId1" Type="http://schemas.openxmlformats.org/officeDocument/2006/relationships/slideLayout" Target="../slideLayouts/slideLayout12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23.xml"/><Relationship Id="rId1" Type="http://schemas.openxmlformats.org/officeDocument/2006/relationships/tags" Target="../tags/tag4.xml"/><Relationship Id="rId4" Type="http://schemas.openxmlformats.org/officeDocument/2006/relationships/image" Target="../media/image99.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23.xml"/><Relationship Id="rId1" Type="http://schemas.openxmlformats.org/officeDocument/2006/relationships/tags" Target="../tags/tag5.xml"/><Relationship Id="rId5" Type="http://schemas.openxmlformats.org/officeDocument/2006/relationships/image" Target="../media/image620.jpeg"/><Relationship Id="rId4" Type="http://schemas.openxmlformats.org/officeDocument/2006/relationships/image" Target="../media/image100.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23.xml"/><Relationship Id="rId1" Type="http://schemas.openxmlformats.org/officeDocument/2006/relationships/tags" Target="../tags/tag6.xml"/><Relationship Id="rId4" Type="http://schemas.openxmlformats.org/officeDocument/2006/relationships/image" Target="../media/image101.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23.xml"/><Relationship Id="rId1" Type="http://schemas.openxmlformats.org/officeDocument/2006/relationships/tags" Target="../tags/tag7.xml"/><Relationship Id="rId4" Type="http://schemas.openxmlformats.org/officeDocument/2006/relationships/image" Target="../media/image103.jpeg"/></Relationships>
</file>

<file path=ppt/slides/_rels/slide1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0.xml"/><Relationship Id="rId1" Type="http://schemas.openxmlformats.org/officeDocument/2006/relationships/slideLayout" Target="../slideLayouts/slideLayout24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4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4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4.xml"/><Relationship Id="rId1" Type="http://schemas.openxmlformats.org/officeDocument/2006/relationships/slideLayout" Target="../slideLayouts/slideLayout276.xml"/></Relationships>
</file>

<file path=ppt/slides/_rels/slide1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5.xml"/><Relationship Id="rId1" Type="http://schemas.openxmlformats.org/officeDocument/2006/relationships/slideLayout" Target="../slideLayouts/slideLayout27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4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4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8.xml"/><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4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7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3.xml"/><Relationship Id="rId1" Type="http://schemas.openxmlformats.org/officeDocument/2006/relationships/slideLayout" Target="../slideLayouts/slideLayout276.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4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24.xml"/><Relationship Id="rId1" Type="http://schemas.openxmlformats.org/officeDocument/2006/relationships/slideLayout" Target="../slideLayouts/slideLayout46.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5.xml"/><Relationship Id="rId1" Type="http://schemas.openxmlformats.org/officeDocument/2006/relationships/slideLayout" Target="../slideLayouts/slideLayout27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4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4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8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03.xml"/><Relationship Id="rId1" Type="http://schemas.openxmlformats.org/officeDocument/2006/relationships/themeOverride" Target="../theme/themeOverride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4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41.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276.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5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3.xml"/><Relationship Id="rId1" Type="http://schemas.openxmlformats.org/officeDocument/2006/relationships/slideLayout" Target="../slideLayouts/slideLayout153.xml"/><Relationship Id="rId5" Type="http://schemas.openxmlformats.org/officeDocument/2006/relationships/image" Target="../media/image116.png"/><Relationship Id="rId4" Type="http://schemas.openxmlformats.org/officeDocument/2006/relationships/image" Target="../media/image115.png"/></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4.xml"/><Relationship Id="rId1" Type="http://schemas.openxmlformats.org/officeDocument/2006/relationships/slideLayout" Target="../slideLayouts/slideLayout173.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6.xml"/><Relationship Id="rId1" Type="http://schemas.openxmlformats.org/officeDocument/2006/relationships/slideLayout" Target="../slideLayouts/slideLayout153.xml"/><Relationship Id="rId5" Type="http://schemas.openxmlformats.org/officeDocument/2006/relationships/image" Target="../media/image120.png"/><Relationship Id="rId4" Type="http://schemas.openxmlformats.org/officeDocument/2006/relationships/image" Target="../media/image1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18.png"/><Relationship Id="rId2" Type="http://schemas.openxmlformats.org/officeDocument/2006/relationships/notesSlide" Target="../notesSlides/notesSlide137.xml"/><Relationship Id="rId1" Type="http://schemas.openxmlformats.org/officeDocument/2006/relationships/slideLayout" Target="../slideLayouts/slideLayout15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8.xml"/><Relationship Id="rId1" Type="http://schemas.openxmlformats.org/officeDocument/2006/relationships/slideLayout" Target="../slideLayouts/slideLayout48.xml"/><Relationship Id="rId4" Type="http://schemas.openxmlformats.org/officeDocument/2006/relationships/image" Target="../media/image126.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notesSlide" Target="../notesSlides/notesSlide140.xml"/><Relationship Id="rId1" Type="http://schemas.openxmlformats.org/officeDocument/2006/relationships/slideLayout" Target="../slideLayouts/slideLayout4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1.xml"/><Relationship Id="rId1" Type="http://schemas.openxmlformats.org/officeDocument/2006/relationships/slideLayout" Target="../slideLayouts/slideLayout276.xml"/></Relationships>
</file>

<file path=ppt/slides/_rels/slide1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2.xml"/><Relationship Id="rId1" Type="http://schemas.openxmlformats.org/officeDocument/2006/relationships/slideLayout" Target="../slideLayouts/slideLayout30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3.xml"/><Relationship Id="rId1" Type="http://schemas.openxmlformats.org/officeDocument/2006/relationships/slideLayout" Target="../slideLayouts/slideLayout30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4.xml"/><Relationship Id="rId1" Type="http://schemas.openxmlformats.org/officeDocument/2006/relationships/slideLayout" Target="../slideLayouts/slideLayout30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5.xml"/><Relationship Id="rId1" Type="http://schemas.openxmlformats.org/officeDocument/2006/relationships/slideLayout" Target="../slideLayouts/slideLayout30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6.xml"/><Relationship Id="rId1" Type="http://schemas.openxmlformats.org/officeDocument/2006/relationships/slideLayout" Target="../slideLayouts/slideLayout32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7.xml"/><Relationship Id="rId1" Type="http://schemas.openxmlformats.org/officeDocument/2006/relationships/slideLayout" Target="../slideLayouts/slideLayout32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9.xml"/><Relationship Id="rId1" Type="http://schemas.openxmlformats.org/officeDocument/2006/relationships/slideLayout" Target="../slideLayouts/slideLayout40.xml"/><Relationship Id="rId4" Type="http://schemas.openxmlformats.org/officeDocument/2006/relationships/image" Target="../media/image136.jpeg"/></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0.xml"/><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1.xml"/><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4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57.xml"/><Relationship Id="rId1" Type="http://schemas.openxmlformats.org/officeDocument/2006/relationships/slideLayout" Target="../slideLayouts/slideLayout40.xml"/><Relationship Id="rId5" Type="http://schemas.openxmlformats.org/officeDocument/2006/relationships/image" Target="../media/image143.wmf"/><Relationship Id="rId4" Type="http://schemas.openxmlformats.org/officeDocument/2006/relationships/image" Target="../media/image142.w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76.xml"/></Relationships>
</file>

<file path=ppt/slides/_rels/slide173.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337.xml"/></Relationships>
</file>

<file path=ppt/slides/_rels/slide17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9.xml"/><Relationship Id="rId1" Type="http://schemas.openxmlformats.org/officeDocument/2006/relationships/slideLayout" Target="../slideLayouts/slideLayout69.xml"/></Relationships>
</file>

<file path=ppt/slides/_rels/slide1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0.xml"/><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2.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3.xml"/><Relationship Id="rId1" Type="http://schemas.openxmlformats.org/officeDocument/2006/relationships/slideLayout" Target="../slideLayouts/slideLayout27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4.xml"/><Relationship Id="rId1" Type="http://schemas.openxmlformats.org/officeDocument/2006/relationships/slideLayout" Target="../slideLayouts/slideLayout276.xml"/></Relationships>
</file>

<file path=ppt/slides/_rels/slide181.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8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4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4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7.xml"/><Relationship Id="rId1" Type="http://schemas.openxmlformats.org/officeDocument/2006/relationships/slideLayout" Target="../slideLayouts/slideLayout104.xml"/></Relationships>
</file>

<file path=ppt/slides/_rels/slide1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8.xml"/><Relationship Id="rId1" Type="http://schemas.openxmlformats.org/officeDocument/2006/relationships/slideLayout" Target="../slideLayouts/slideLayout2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4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41.xml"/></Relationships>
</file>

<file path=ppt/slides/_rels/slide18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1.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2.xml"/><Relationship Id="rId1" Type="http://schemas.openxmlformats.org/officeDocument/2006/relationships/slideLayout" Target="../slideLayouts/slideLayout10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3.xml"/><Relationship Id="rId1" Type="http://schemas.openxmlformats.org/officeDocument/2006/relationships/slideLayout" Target="../slideLayouts/slideLayout10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4.xml"/><Relationship Id="rId1" Type="http://schemas.openxmlformats.org/officeDocument/2006/relationships/slideLayout" Target="../slideLayouts/slideLayout104.xml"/></Relationships>
</file>

<file path=ppt/slides/_rels/slide19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75.xml"/><Relationship Id="rId1" Type="http://schemas.openxmlformats.org/officeDocument/2006/relationships/slideLayout" Target="../slideLayouts/slideLayout130.xml"/><Relationship Id="rId4" Type="http://schemas.openxmlformats.org/officeDocument/2006/relationships/image" Target="../media/image156.emf"/></Relationships>
</file>

<file path=ppt/slides/_rels/slide1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6.xml"/><Relationship Id="rId1" Type="http://schemas.openxmlformats.org/officeDocument/2006/relationships/slideLayout" Target="../slideLayouts/slideLayout10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7.xml"/><Relationship Id="rId1" Type="http://schemas.openxmlformats.org/officeDocument/2006/relationships/slideLayout" Target="../slideLayouts/slideLayout104.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8.xml"/><Relationship Id="rId1" Type="http://schemas.openxmlformats.org/officeDocument/2006/relationships/slideLayout" Target="../slideLayouts/slideLayout141.xml"/><Relationship Id="rId4" Type="http://schemas.openxmlformats.org/officeDocument/2006/relationships/slide" Target="slide2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9.xml"/><Relationship Id="rId1" Type="http://schemas.openxmlformats.org/officeDocument/2006/relationships/slideLayout" Target="../slideLayouts/slideLayout104.xml"/></Relationships>
</file>

<file path=ppt/slides/_rels/slide19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0.xml"/><Relationship Id="rId1" Type="http://schemas.openxmlformats.org/officeDocument/2006/relationships/slideLayout" Target="../slideLayouts/slideLayout104.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1.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2.xml"/><Relationship Id="rId1" Type="http://schemas.openxmlformats.org/officeDocument/2006/relationships/slideLayout" Target="../slideLayouts/slideLayout104.xml"/></Relationships>
</file>

<file path=ppt/slides/_rels/slide20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0.xml"/></Relationships>
</file>

<file path=ppt/slides/_rels/slide2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3.xml"/><Relationship Id="rId1" Type="http://schemas.openxmlformats.org/officeDocument/2006/relationships/slideLayout" Target="../slideLayouts/slideLayout104.xml"/></Relationships>
</file>

<file path=ppt/slides/_rels/slide20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4.xml"/><Relationship Id="rId1" Type="http://schemas.openxmlformats.org/officeDocument/2006/relationships/slideLayout" Target="../slideLayouts/slideLayout10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5.xml"/><Relationship Id="rId1" Type="http://schemas.openxmlformats.org/officeDocument/2006/relationships/slideLayout" Target="../slideLayouts/slideLayout104.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4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7.xml"/><Relationship Id="rId1" Type="http://schemas.openxmlformats.org/officeDocument/2006/relationships/slideLayout" Target="../slideLayouts/slideLayout104.xml"/></Relationships>
</file>

<file path=ppt/slides/_rels/slide20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66.xml"/></Relationships>
</file>

<file path=ppt/slides/_rels/slide20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66.xml"/></Relationships>
</file>

<file path=ppt/slides/_rels/slide20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41.xml"/></Relationships>
</file>

<file path=ppt/slides/_rels/slide210.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66.xml"/></Relationships>
</file>

<file path=ppt/slides/_rels/slide2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8.xml"/><Relationship Id="rId1" Type="http://schemas.openxmlformats.org/officeDocument/2006/relationships/slideLayout" Target="../slideLayouts/slideLayout104.xml"/></Relationships>
</file>

<file path=ppt/slides/_rels/slide21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104.xml"/></Relationships>
</file>

<file path=ppt/slides/_rels/slide21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0.xml"/><Relationship Id="rId1" Type="http://schemas.openxmlformats.org/officeDocument/2006/relationships/slideLayout" Target="../slideLayouts/slideLayout104.xml"/></Relationships>
</file>

<file path=ppt/slides/_rels/slide2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0.png"/><Relationship Id="rId1" Type="http://schemas.openxmlformats.org/officeDocument/2006/relationships/slideLayout" Target="../slideLayouts/slideLayout104.xml"/></Relationships>
</file>

<file path=ppt/slides/_rels/slide2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0.png"/><Relationship Id="rId1" Type="http://schemas.openxmlformats.org/officeDocument/2006/relationships/slideLayout" Target="../slideLayouts/slideLayout104.xml"/></Relationships>
</file>

<file path=ppt/slides/_rels/slide2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1.xml"/><Relationship Id="rId1" Type="http://schemas.openxmlformats.org/officeDocument/2006/relationships/slideLayout" Target="../slideLayouts/slideLayout104.xml"/></Relationships>
</file>

<file path=ppt/slides/_rels/slide2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2.xml"/><Relationship Id="rId1" Type="http://schemas.openxmlformats.org/officeDocument/2006/relationships/slideLayout" Target="../slideLayouts/slideLayout104.xml"/></Relationships>
</file>

<file path=ppt/slides/_rels/slide21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3.xml"/><Relationship Id="rId1" Type="http://schemas.openxmlformats.org/officeDocument/2006/relationships/slideLayout" Target="../slideLayouts/slideLayout10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4.xml"/><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4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04.xml"/></Relationships>
</file>

<file path=ppt/slides/_rels/slide2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6.xml"/><Relationship Id="rId1" Type="http://schemas.openxmlformats.org/officeDocument/2006/relationships/slideLayout" Target="../slideLayouts/slideLayout104.xml"/></Relationships>
</file>

<file path=ppt/slides/_rels/slide2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7.xml"/><Relationship Id="rId1" Type="http://schemas.openxmlformats.org/officeDocument/2006/relationships/slideLayout" Target="../slideLayouts/slideLayout104.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98.xml"/><Relationship Id="rId1" Type="http://schemas.openxmlformats.org/officeDocument/2006/relationships/slideLayout" Target="../slideLayouts/slideLayout104.xml"/></Relationships>
</file>

<file path=ppt/slides/_rels/slide22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9.xml"/><Relationship Id="rId1" Type="http://schemas.openxmlformats.org/officeDocument/2006/relationships/slideLayout" Target="../slideLayouts/slideLayout104.xml"/></Relationships>
</file>

<file path=ppt/slides/_rels/slide2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0.xml"/><Relationship Id="rId1" Type="http://schemas.openxmlformats.org/officeDocument/2006/relationships/slideLayout" Target="../slideLayouts/slideLayout10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1.xml"/><Relationship Id="rId1" Type="http://schemas.openxmlformats.org/officeDocument/2006/relationships/slideLayout" Target="../slideLayouts/slideLayout104.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2.xml"/><Relationship Id="rId1" Type="http://schemas.openxmlformats.org/officeDocument/2006/relationships/slideLayout" Target="../slideLayouts/slideLayout10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03.xml"/><Relationship Id="rId1" Type="http://schemas.openxmlformats.org/officeDocument/2006/relationships/slideLayout" Target="../slideLayouts/slideLayout104.xml"/></Relationships>
</file>

<file path=ppt/slides/_rels/slide22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4.xml"/><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41.xml"/></Relationships>
</file>

<file path=ppt/slides/_rels/slide23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5.xml"/><Relationship Id="rId1" Type="http://schemas.openxmlformats.org/officeDocument/2006/relationships/slideLayout" Target="../slideLayouts/slideLayout143.xml"/></Relationships>
</file>

<file path=ppt/slides/_rels/slide23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06.xml"/><Relationship Id="rId1" Type="http://schemas.openxmlformats.org/officeDocument/2006/relationships/slideLayout" Target="../slideLayouts/slideLayout130.xml"/></Relationships>
</file>

<file path=ppt/slides/_rels/slide2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7.xml"/><Relationship Id="rId1" Type="http://schemas.openxmlformats.org/officeDocument/2006/relationships/slideLayout" Target="../slideLayouts/slideLayout104.xml"/></Relationships>
</file>

<file path=ppt/slides/_rels/slide23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8.xml"/><Relationship Id="rId1" Type="http://schemas.openxmlformats.org/officeDocument/2006/relationships/slideLayout" Target="../slideLayouts/slideLayout104.xml"/></Relationships>
</file>

<file path=ppt/slides/_rels/slide23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9.xml"/><Relationship Id="rId1" Type="http://schemas.openxmlformats.org/officeDocument/2006/relationships/slideLayout" Target="../slideLayouts/slideLayout104.xml"/></Relationships>
</file>

<file path=ppt/slides/_rels/slide23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10.xml"/><Relationship Id="rId1" Type="http://schemas.openxmlformats.org/officeDocument/2006/relationships/slideLayout" Target="../slideLayouts/slideLayout104.xml"/></Relationships>
</file>

<file path=ppt/slides/_rels/slide23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11.xml"/><Relationship Id="rId1" Type="http://schemas.openxmlformats.org/officeDocument/2006/relationships/slideLayout" Target="../slideLayouts/slideLayout104.xml"/></Relationships>
</file>

<file path=ppt/slides/_rels/slide2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12.xml"/><Relationship Id="rId1" Type="http://schemas.openxmlformats.org/officeDocument/2006/relationships/slideLayout" Target="../slideLayouts/slideLayout104.xml"/></Relationships>
</file>

<file path=ppt/slides/_rels/slide2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3.xml"/><Relationship Id="rId1" Type="http://schemas.openxmlformats.org/officeDocument/2006/relationships/slideLayout" Target="../slideLayouts/slideLayout104.xml"/></Relationships>
</file>

<file path=ppt/slides/_rels/slide2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14.xml"/><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41.xml"/></Relationships>
</file>

<file path=ppt/slides/_rels/slide240.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215.xml"/><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42.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217.xml"/><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5.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41.xml"/></Relationships>
</file>

<file path=ppt/slides/_rels/slide2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21.xml"/><Relationship Id="rId1" Type="http://schemas.openxmlformats.org/officeDocument/2006/relationships/slideLayout" Target="../slideLayouts/slideLayout276.xml"/></Relationships>
</file>

<file path=ppt/slides/_rels/slide2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2.xml"/><Relationship Id="rId1" Type="http://schemas.openxmlformats.org/officeDocument/2006/relationships/slideLayout" Target="../slideLayouts/slideLayout219.xml"/></Relationships>
</file>

<file path=ppt/slides/_rels/slide24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3.xml"/><Relationship Id="rId1" Type="http://schemas.openxmlformats.org/officeDocument/2006/relationships/slideLayout" Target="../slideLayouts/slideLayout27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4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41.xml"/></Relationships>
</file>

<file path=ppt/slides/_rels/slide2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5.xml"/><Relationship Id="rId1" Type="http://schemas.openxmlformats.org/officeDocument/2006/relationships/slideLayout" Target="../slideLayouts/slideLayout224.xml"/></Relationships>
</file>

<file path=ppt/slides/_rels/slide2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6.xml"/><Relationship Id="rId1" Type="http://schemas.openxmlformats.org/officeDocument/2006/relationships/slideLayout" Target="../slideLayouts/slideLayout27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24.xml"/></Relationships>
</file>

<file path=ppt/slides/_rels/slide2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8.xml"/><Relationship Id="rId1" Type="http://schemas.openxmlformats.org/officeDocument/2006/relationships/slideLayout" Target="../slideLayouts/slideLayout22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9.xml"/><Relationship Id="rId1" Type="http://schemas.openxmlformats.org/officeDocument/2006/relationships/slideLayout" Target="../slideLayouts/slideLayout27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41.xml"/></Relationships>
</file>

<file path=ppt/slides/_rels/slide25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31.xml"/><Relationship Id="rId1" Type="http://schemas.openxmlformats.org/officeDocument/2006/relationships/slideLayout" Target="../slideLayouts/slideLayout276.xml"/></Relationships>
</file>

<file path=ppt/slides/_rels/slide2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32.xml"/><Relationship Id="rId1" Type="http://schemas.openxmlformats.org/officeDocument/2006/relationships/slideLayout" Target="../slideLayouts/slideLayout276.xml"/></Relationships>
</file>

<file path=ppt/slides/_rels/slide259.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notesSlide" Target="../notesSlides/notesSlide23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41.xml"/></Relationships>
</file>

<file path=ppt/slides/_rels/slide2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34.xml"/><Relationship Id="rId1" Type="http://schemas.openxmlformats.org/officeDocument/2006/relationships/slideLayout" Target="../slideLayouts/slideLayout46.xml"/><Relationship Id="rId4" Type="http://schemas.openxmlformats.org/officeDocument/2006/relationships/image" Target="../media/image198.gif"/></Relationships>
</file>

<file path=ppt/slides/_rels/slide261.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235.xml"/><Relationship Id="rId1" Type="http://schemas.openxmlformats.org/officeDocument/2006/relationships/slideLayout" Target="../slideLayouts/slideLayout46.xml"/></Relationships>
</file>

<file path=ppt/slides/_rels/slide2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6.xml"/><Relationship Id="rId1" Type="http://schemas.openxmlformats.org/officeDocument/2006/relationships/slideLayout" Target="../slideLayouts/slideLayout241.xml"/></Relationships>
</file>

<file path=ppt/slides/_rels/slide2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7.xml"/><Relationship Id="rId1" Type="http://schemas.openxmlformats.org/officeDocument/2006/relationships/slideLayout" Target="../slideLayouts/slideLayout24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41.xml"/></Relationships>
</file>

<file path=ppt/slides/_rels/slide26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39.xml"/><Relationship Id="rId1" Type="http://schemas.openxmlformats.org/officeDocument/2006/relationships/slideLayout" Target="../slideLayouts/slideLayout241.xml"/></Relationships>
</file>

<file path=ppt/slides/_rels/slide26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40.xml"/><Relationship Id="rId1" Type="http://schemas.openxmlformats.org/officeDocument/2006/relationships/slideLayout" Target="../slideLayouts/slideLayout241.xml"/></Relationships>
</file>

<file path=ppt/slides/_rels/slide26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41.xml"/><Relationship Id="rId1" Type="http://schemas.openxmlformats.org/officeDocument/2006/relationships/slideLayout" Target="../slideLayouts/slideLayout241.xml"/></Relationships>
</file>

<file path=ppt/slides/_rels/slide2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2.xml"/><Relationship Id="rId1" Type="http://schemas.openxmlformats.org/officeDocument/2006/relationships/slideLayout" Target="../slideLayouts/slideLayout219.xml"/></Relationships>
</file>

<file path=ppt/slides/_rels/slide2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43.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41.xml"/></Relationships>
</file>

<file path=ppt/slides/_rels/slide2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4.xml"/><Relationship Id="rId1" Type="http://schemas.openxmlformats.org/officeDocument/2006/relationships/slideLayout" Target="../slideLayouts/slideLayout104.xml"/><Relationship Id="rId4" Type="http://schemas.openxmlformats.org/officeDocument/2006/relationships/image" Target="../media/image204.jpeg"/></Relationships>
</file>

<file path=ppt/slides/_rels/slide2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5.xml"/><Relationship Id="rId1" Type="http://schemas.openxmlformats.org/officeDocument/2006/relationships/slideLayout" Target="../slideLayouts/slideLayout104.xml"/></Relationships>
</file>

<file path=ppt/slides/_rels/slide27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46.xml"/><Relationship Id="rId1" Type="http://schemas.openxmlformats.org/officeDocument/2006/relationships/slideLayout" Target="../slideLayouts/slideLayout370.xml"/><Relationship Id="rId5" Type="http://schemas.openxmlformats.org/officeDocument/2006/relationships/image" Target="../media/image207.jpeg"/><Relationship Id="rId4" Type="http://schemas.openxmlformats.org/officeDocument/2006/relationships/image" Target="../media/image206.jpeg"/></Relationships>
</file>

<file path=ppt/slides/_rels/slide27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47.xml"/><Relationship Id="rId1" Type="http://schemas.openxmlformats.org/officeDocument/2006/relationships/slideLayout" Target="../slideLayouts/slideLayout1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48.xml"/><Relationship Id="rId1" Type="http://schemas.openxmlformats.org/officeDocument/2006/relationships/slideLayout" Target="../slideLayouts/slideLayout241.xml"/><Relationship Id="rId4" Type="http://schemas.openxmlformats.org/officeDocument/2006/relationships/image" Target="../media/image210.png"/></Relationships>
</file>

<file path=ppt/slides/_rels/slide276.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249.xml"/><Relationship Id="rId1" Type="http://schemas.openxmlformats.org/officeDocument/2006/relationships/slideLayout" Target="../slideLayouts/slideLayout46.xml"/></Relationships>
</file>

<file path=ppt/slides/_rels/slide277.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notesSlide" Target="../notesSlides/notesSlide250.xml"/><Relationship Id="rId1" Type="http://schemas.openxmlformats.org/officeDocument/2006/relationships/slideLayout" Target="../slideLayouts/slideLayout3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51.xml"/><Relationship Id="rId1" Type="http://schemas.openxmlformats.org/officeDocument/2006/relationships/slideLayout" Target="../slideLayouts/slideLayout23.xml"/><Relationship Id="rId4" Type="http://schemas.openxmlformats.org/officeDocument/2006/relationships/image" Target="../media/image21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4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4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4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4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4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41.xml"/></Relationships>
</file>

<file path=ppt/slides/_rels/slide34.xml.rels><?xml version="1.0" encoding="UTF-8" standalone="yes"?>
<Relationships xmlns="http://schemas.openxmlformats.org/package/2006/relationships"><Relationship Id="rId8" Type="http://schemas.openxmlformats.org/officeDocument/2006/relationships/hyperlink" Target="https://religionnews.com/2019/06/28/in-a-first-evangelical-covenant-church-expels-minneapolis-congregation/?fbclid=IwAR1nMZvIv-Zr6vHcUDlw2EcXcAt2VtR1cc432J-VRXf4T5voBwsRCJ20hhM" TargetMode="External"/><Relationship Id="rId13" Type="http://schemas.openxmlformats.org/officeDocument/2006/relationships/hyperlink" Target="https://www.nowtheendbegins.com/hillsong-church-affirms-full-pro-lgbtq-position-hold-one-world-religion-conference-featuring-a-roman-catholic-mass/?fbclid=IwAR0yAsNxv-u3xkQY8vf92il4fbVuYiVh9RPDT034W-LPsH4OXjIKO6qwNwU" TargetMode="External"/><Relationship Id="rId18" Type="http://schemas.openxmlformats.org/officeDocument/2006/relationships/hyperlink" Target="https://reformationcharlotte.org/2019/05/09/prosperity-gospel-plantation-owner-paula-white-claims-god-told-her-to-accept-title-of-apostle/" TargetMode="External"/><Relationship Id="rId3" Type="http://schemas.openxmlformats.org/officeDocument/2006/relationships/image" Target="../media/image36.jpeg"/><Relationship Id="rId7" Type="http://schemas.openxmlformats.org/officeDocument/2006/relationships/hyperlink" Target="https://flagandcross.com/ohio-school-to-remove-ten-commandments-plaque-on-display-for-almost-100-years-after-atheist-group-whines/" TargetMode="External"/><Relationship Id="rId12" Type="http://schemas.openxmlformats.org/officeDocument/2006/relationships/hyperlink" Target="https://www.ucc.org/news_united_church_of_christ_clergy_hold_service_of_blessing_at_planned_parenthood_06232019#.XRJhLaWy5ul.facebook" TargetMode="External"/><Relationship Id="rId17" Type="http://schemas.openxmlformats.org/officeDocument/2006/relationships/hyperlink" Target="https://www.insideedition.com/investigation-shows-televangelists-living-lavish-lifestyles-52662" TargetMode="External"/><Relationship Id="rId2" Type="http://schemas.openxmlformats.org/officeDocument/2006/relationships/notesSlide" Target="../notesSlides/notesSlide33.xml"/><Relationship Id="rId16" Type="http://schemas.openxmlformats.org/officeDocument/2006/relationships/hyperlink" Target="http://anglican.ink/2019/05/15/durham-church-offers-to-cover-crosses-while-hosting-muslim-prayers/" TargetMode="External"/><Relationship Id="rId20" Type="http://schemas.openxmlformats.org/officeDocument/2006/relationships/image" Target="../media/image38.png"/><Relationship Id="rId1" Type="http://schemas.openxmlformats.org/officeDocument/2006/relationships/slideLayout" Target="../slideLayouts/slideLayout241.xml"/><Relationship Id="rId6" Type="http://schemas.openxmlformats.org/officeDocument/2006/relationships/hyperlink" Target="https://www.lifenews.com/2019/07/11/christian-and-jewish-clergy-bless-abortion-clinic-claim-god-is-present-in-this-space/" TargetMode="External"/><Relationship Id="rId11" Type="http://schemas.openxmlformats.org/officeDocument/2006/relationships/hyperlink" Target="https://reformationcharlotte.org/2019/06/26/joel-osteen-celebrates-lgbtq-pride-at-lady-gaga-event/" TargetMode="External"/><Relationship Id="rId5" Type="http://schemas.openxmlformats.org/officeDocument/2006/relationships/hyperlink" Target="https://www.firesidechat.news/2019/08/22/first-lesbian-bishop-orders-church-crosses-replaced-with-islamic-symbols-to-make-them-feel-more-at-ease.html" TargetMode="External"/><Relationship Id="rId15" Type="http://schemas.openxmlformats.org/officeDocument/2006/relationships/hyperlink" Target="https://www.nowtheendbegins.com/chrislams-rick-warren-partnering-with-mosques-to-teach-that-god-and-allah-are-the-same/" TargetMode="External"/><Relationship Id="rId10" Type="http://schemas.openxmlformats.org/officeDocument/2006/relationships/hyperlink" Target="https://www1.cbn.com/cbnnews/us/2019/june/largest-us-presbyterian-denomination-to-ordain-first-non-binary-person-as-minister" TargetMode="External"/><Relationship Id="rId19" Type="http://schemas.openxmlformats.org/officeDocument/2006/relationships/hyperlink" Target="https://christiannews.net/2019/05/08/spain-10-million-live-in-towns-without-evangelical-presence/" TargetMode="External"/><Relationship Id="rId4" Type="http://schemas.openxmlformats.org/officeDocument/2006/relationships/image" Target="../media/image37.png"/><Relationship Id="rId9" Type="http://schemas.openxmlformats.org/officeDocument/2006/relationships/hyperlink" Target="https://amp.dailycaller.com/2019/06/28/gay-priest-god-woman?__twitter_impression=true&amp;fbclid=IwAR0az_lnpXE63rWXrpDm7WEtJnpxMJQgpPagOH1SC766Rm6KLo7p9hOoA20" TargetMode="External"/><Relationship Id="rId14" Type="http://schemas.openxmlformats.org/officeDocument/2006/relationships/hyperlink" Target="https://www.faithwire.com/2019/06/13/methodist-university-offers-students-course-on-queer-bible-hermeneutic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4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4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4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6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47.xml"/></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47.xml"/></Relationships>
</file>

<file path=ppt/slides/_rels/slide4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47.xml"/></Relationships>
</file>

<file path=ppt/slides/_rels/slide51.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6.xml"/><Relationship Id="rId1" Type="http://schemas.openxmlformats.org/officeDocument/2006/relationships/slideLayout" Target="../slideLayouts/slideLayout45.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0.xml"/><Relationship Id="rId1" Type="http://schemas.openxmlformats.org/officeDocument/2006/relationships/slideLayout" Target="../slideLayouts/slideLayout29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24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23.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4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72.xml"/><Relationship Id="rId1" Type="http://schemas.openxmlformats.org/officeDocument/2006/relationships/themeOverride" Target="../theme/themeOverride3.xm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36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12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30.xml"/><Relationship Id="rId5" Type="http://schemas.microsoft.com/office/2007/relationships/hdphoto" Target="../media/hdphoto1.wdp"/><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123.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123.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23.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88.xml"/><Relationship Id="rId1" Type="http://schemas.openxmlformats.org/officeDocument/2006/relationships/themeOverride" Target="../theme/themeOverride4.xml"/><Relationship Id="rId5" Type="http://schemas.openxmlformats.org/officeDocument/2006/relationships/image" Target="../media/image79.emf"/><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30.xml"/><Relationship Id="rId4"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9.xml"/><Relationship Id="rId1" Type="http://schemas.openxmlformats.org/officeDocument/2006/relationships/slideLayout" Target="../slideLayouts/slideLayout241.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241.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241.xml"/></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2.xml"/><Relationship Id="rId1" Type="http://schemas.openxmlformats.org/officeDocument/2006/relationships/slideLayout" Target="../slideLayouts/slideLayout24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76.xml"/><Relationship Id="rId1" Type="http://schemas.openxmlformats.org/officeDocument/2006/relationships/themeOverride" Target="../theme/themeOverride5.xml"/><Relationship Id="rId4" Type="http://schemas.openxmlformats.org/officeDocument/2006/relationships/image" Target="../media/image22.jpe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241.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241.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241.xml"/><Relationship Id="rId4" Type="http://schemas.openxmlformats.org/officeDocument/2006/relationships/image" Target="../media/image85.jpe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241.xm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8.xml"/><Relationship Id="rId1" Type="http://schemas.openxmlformats.org/officeDocument/2006/relationships/slideLayout" Target="../slideLayouts/slideLayout24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30.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7.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0.xml"/><Relationship Id="rId1" Type="http://schemas.openxmlformats.org/officeDocument/2006/relationships/slideLayout" Target="../slideLayouts/slideLayout260.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2.xml"/><Relationship Id="rId1" Type="http://schemas.openxmlformats.org/officeDocument/2006/relationships/slideLayout" Target="../slideLayouts/slideLayout1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3.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123.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123.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123.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8700"/>
            <a:ext cx="9144000" cy="4787435"/>
          </a:xfrm>
          <a:prstGeom prst="rect">
            <a:avLst/>
          </a:prstGeom>
        </p:spPr>
      </p:pic>
      <p:sp>
        <p:nvSpPr>
          <p:cNvPr id="5122" name="Rectangle 2"/>
          <p:cNvSpPr>
            <a:spLocks noGrp="1" noChangeArrowheads="1"/>
          </p:cNvSpPr>
          <p:nvPr>
            <p:ph type="ctrTitle"/>
          </p:nvPr>
        </p:nvSpPr>
        <p:spPr>
          <a:xfrm>
            <a:off x="2987824" y="0"/>
            <a:ext cx="6153466" cy="1628800"/>
          </a:xfrm>
        </p:spPr>
        <p:txBody>
          <a:bodyPr/>
          <a:lstStyle/>
          <a:p>
            <a:pPr>
              <a:defRPr/>
            </a:pPr>
            <a:r>
              <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Impact"/>
                <a:ea typeface="Impact"/>
                <a:cs typeface="Impact"/>
              </a:rPr>
              <a:t>2 Timothy</a:t>
            </a:r>
          </a:p>
        </p:txBody>
      </p:sp>
      <p:sp>
        <p:nvSpPr>
          <p:cNvPr id="5124" name="Rectangle 4"/>
          <p:cNvSpPr>
            <a:spLocks noChangeArrowheads="1"/>
          </p:cNvSpPr>
          <p:nvPr/>
        </p:nvSpPr>
        <p:spPr bwMode="auto">
          <a:xfrm>
            <a:off x="5580112" y="3068960"/>
            <a:ext cx="3429000" cy="2530475"/>
          </a:xfrm>
          <a:prstGeom prst="rect">
            <a:avLst/>
          </a:prstGeom>
          <a:noFill/>
          <a:ln w="9525">
            <a:noFill/>
            <a:miter lim="800000"/>
            <a:headEnd/>
            <a:tailEnd/>
          </a:ln>
          <a:effectLst>
            <a:outerShdw blurRad="63500" dist="107763" dir="18900000" algn="ctr" rotWithShape="0">
              <a:srgbClr val="000103">
                <a:alpha val="74998"/>
              </a:srgbClr>
            </a:outerShdw>
          </a:effectLst>
        </p:spPr>
        <p:txBody>
          <a:bodyPr>
            <a:spAutoFit/>
          </a:bodyPr>
          <a:lstStyle/>
          <a:p>
            <a:pPr eaLnBrk="1" hangingPunct="1">
              <a:defRPr/>
            </a:pPr>
            <a:r>
              <a:rPr lang="en-GB" altLang="zh-CN" sz="4000" b="1" dirty="0">
                <a:solidFill>
                  <a:schemeClr val="bg1"/>
                </a:solidFill>
                <a:ea typeface="宋体" charset="0"/>
                <a:cs typeface="宋体" charset="0"/>
              </a:rPr>
              <a:t>Sound Doctrine Against Opposition</a:t>
            </a:r>
            <a:endParaRPr lang="en-US" altLang="zh-CN" sz="2800" b="1" dirty="0">
              <a:solidFill>
                <a:schemeClr val="bg1"/>
              </a:solidFill>
              <a:ea typeface="宋体" charset="0"/>
              <a:cs typeface="宋体" charset="0"/>
            </a:endParaRPr>
          </a:p>
        </p:txBody>
      </p:sp>
      <p:sp>
        <p:nvSpPr>
          <p:cNvPr id="6" name="Rectangle 5">
            <a:extLst>
              <a:ext uri="{FF2B5EF4-FFF2-40B4-BE49-F238E27FC236}">
                <a16:creationId xmlns:a16="http://schemas.microsoft.com/office/drawing/2014/main" id="{C449E80A-971B-8E40-B71C-431EBC6D385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algn="ctr">
              <a:defRPr/>
            </a:pPr>
            <a:r>
              <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Outline</a:t>
            </a:r>
          </a:p>
        </p:txBody>
      </p:sp>
      <p:graphicFrame>
        <p:nvGraphicFramePr>
          <p:cNvPr id="3" name="Table 2"/>
          <p:cNvGraphicFramePr>
            <a:graphicFrameLocks noGrp="1"/>
          </p:cNvGraphicFramePr>
          <p:nvPr>
            <p:extLst>
              <p:ext uri="{D42A27DB-BD31-4B8C-83A1-F6EECF244321}">
                <p14:modId xmlns:p14="http://schemas.microsoft.com/office/powerpoint/2010/main" val="1688625825"/>
              </p:ext>
            </p:extLst>
          </p:nvPr>
        </p:nvGraphicFramePr>
        <p:xfrm>
          <a:off x="0" y="720725"/>
          <a:ext cx="9144000" cy="60010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370840">
                <a:tc gridSpan="5">
                  <a:txBody>
                    <a:bodyPr/>
                    <a:lstStyle/>
                    <a:p>
                      <a:pPr algn="ctr"/>
                      <a:r>
                        <a:rPr lang="en-US" sz="3200" b="1" kern="1200" dirty="0">
                          <a:solidFill>
                            <a:schemeClr val="tx1"/>
                          </a:solidFill>
                          <a:effectLst/>
                          <a:latin typeface="Arial"/>
                          <a:ea typeface="+mn-ea"/>
                          <a:cs typeface="Arial"/>
                        </a:rPr>
                        <a:t>Sound Doctrine Against Opposition</a:t>
                      </a:r>
                      <a:r>
                        <a:rPr lang="en-US" sz="3200" b="1" dirty="0">
                          <a:solidFill>
                            <a:schemeClr val="tx1"/>
                          </a:solidFill>
                          <a:effectLst/>
                          <a:latin typeface="Arial"/>
                          <a:cs typeface="Arial"/>
                        </a:rPr>
                        <a:t> </a:t>
                      </a:r>
                      <a:endParaRPr lang="en-US" sz="3200" b="1" dirty="0">
                        <a:solidFill>
                          <a:schemeClr val="tx1"/>
                        </a:solidFill>
                        <a:latin typeface="Arial"/>
                        <a:cs typeface="Arial"/>
                      </a:endParaRPr>
                    </a:p>
                  </a:txBody>
                  <a:tcPr anchor="ctr">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Present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Future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1–2</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3–4</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2872">
                <a:tc>
                  <a:txBody>
                    <a:bodyPr/>
                    <a:lstStyle/>
                    <a:p>
                      <a:pPr algn="ctr">
                        <a:lnSpc>
                          <a:spcPct val="100000"/>
                        </a:lnSpc>
                        <a:spcAft>
                          <a:spcPts val="0"/>
                        </a:spcAft>
                      </a:pPr>
                      <a:r>
                        <a:rPr lang="en-US" sz="2000" b="1" dirty="0">
                          <a:effectLst/>
                          <a:latin typeface="Arial"/>
                          <a:ea typeface="Times New Roman"/>
                          <a:cs typeface="Arial"/>
                        </a:rPr>
                        <a:t> Examples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1</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 Characteristics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2</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Problem: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Apostasy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3:1-9 </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 Solution:</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Preach the Word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3:10–4:5  </a:t>
                      </a:r>
                    </a:p>
                    <a:p>
                      <a:pPr algn="ctr">
                        <a:lnSpc>
                          <a:spcPct val="100000"/>
                        </a:lnSpc>
                        <a:spcAft>
                          <a:spcPts val="0"/>
                        </a:spcAft>
                      </a:pP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Paul’s Hope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4:6-22</a:t>
                      </a:r>
                      <a:endParaRPr lang="en-US" sz="2400" b="1" dirty="0">
                        <a:effectLst/>
                        <a:latin typeface="Arial"/>
                        <a:ea typeface="Times New Roman"/>
                        <a:cs typeface="Arial"/>
                      </a:endParaRPr>
                    </a:p>
                  </a:txBody>
                  <a:tcPr marL="50165" marR="50165" marT="0" marB="0" anchor="ctr"/>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2000" b="1" dirty="0">
                          <a:effectLst/>
                          <a:latin typeface="Arial"/>
                          <a:ea typeface="Times New Roman"/>
                          <a:cs typeface="Arial"/>
                        </a:rPr>
                        <a:t>Eunice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Lois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Paul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Onesiphorus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 Discipling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Single-minded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Obedient</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Hardworking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Biblical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Holy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Gentle </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Godlessness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Hypocrisy</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 Preaching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Persevering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Rebuking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Encouraging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Evangelism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nchor="ctr"/>
                </a:tc>
                <a:tc>
                  <a:txBody>
                    <a:bodyPr/>
                    <a:lstStyle/>
                    <a:p>
                      <a:pPr algn="ctr">
                        <a:lnSpc>
                          <a:spcPct val="100000"/>
                        </a:lnSpc>
                        <a:spcAft>
                          <a:spcPts val="0"/>
                        </a:spcAft>
                      </a:pPr>
                      <a:r>
                        <a:rPr lang="en-US" sz="2000" b="1" dirty="0">
                          <a:effectLst/>
                          <a:latin typeface="Arial"/>
                          <a:ea typeface="Times New Roman"/>
                          <a:cs typeface="Arial"/>
                        </a:rPr>
                        <a:t>Martyrdom</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Betrayals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Greetings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Benediction</a:t>
                      </a:r>
                      <a:endParaRPr lang="en-US" sz="2400" b="1" dirty="0">
                        <a:effectLst/>
                        <a:latin typeface="Arial"/>
                        <a:ea typeface="Times New Roman"/>
                        <a:cs typeface="Arial"/>
                      </a:endParaRPr>
                    </a:p>
                  </a:txBody>
                  <a:tcPr marL="50165" marR="50165" marT="0" marB="0" anchor="ctr"/>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en-US" sz="2400" b="1" dirty="0">
                          <a:effectLst/>
                          <a:latin typeface="Arial"/>
                          <a:ea typeface="Times New Roman"/>
                          <a:cs typeface="Arial"/>
                        </a:rPr>
                        <a:t>Rome</a:t>
                      </a:r>
                      <a:r>
                        <a:rPr lang="en-US" sz="2400" b="1" baseline="0" dirty="0">
                          <a:effectLst/>
                          <a:latin typeface="Arial"/>
                          <a:ea typeface="Times New Roman"/>
                          <a:cs typeface="Arial"/>
                        </a:rPr>
                        <a:t> to Ephesus</a:t>
                      </a:r>
                      <a:endParaRPr lang="en-US" sz="2400" b="1" dirty="0">
                        <a:effectLst/>
                        <a:latin typeface="Arial"/>
                        <a:ea typeface="Times New Roman"/>
                        <a:cs typeface="Arial"/>
                      </a:endParaRPr>
                    </a:p>
                  </a:txBody>
                  <a:tcPr marL="50165" marR="50165" marT="0" marB="0" anchor="ctr"/>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en-US" sz="2400" b="1" dirty="0">
                          <a:effectLst/>
                          <a:latin typeface="Arial"/>
                          <a:ea typeface="Times New Roman"/>
                          <a:cs typeface="Arial"/>
                        </a:rPr>
                        <a:t>Autumn</a:t>
                      </a:r>
                      <a:r>
                        <a:rPr lang="en-US" sz="2400" b="1" baseline="0" dirty="0">
                          <a:effectLst/>
                          <a:latin typeface="Arial"/>
                          <a:ea typeface="Times New Roman"/>
                          <a:cs typeface="Arial"/>
                        </a:rPr>
                        <a:t> AD 67 (Second Roman Imprisonment)</a:t>
                      </a:r>
                      <a:endParaRPr lang="en-US" sz="2400" b="1" dirty="0">
                        <a:effectLst/>
                        <a:latin typeface="Arial"/>
                        <a:ea typeface="Times New Roman"/>
                        <a:cs typeface="Arial"/>
                      </a:endParaRPr>
                    </a:p>
                  </a:txBody>
                  <a:tcPr marL="50165" marR="5016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
        <p:nvSpPr>
          <p:cNvPr id="2" name="Title 1"/>
          <p:cNvSpPr>
            <a:spLocks noGrp="1"/>
          </p:cNvSpPr>
          <p:nvPr>
            <p:ph type="ctrTitle" sz="quarter"/>
          </p:nvPr>
        </p:nvSpPr>
        <p:spPr>
          <a:xfrm>
            <a:off x="0" y="23132"/>
            <a:ext cx="2918581" cy="630011"/>
          </a:xfrm>
        </p:spPr>
        <p:txBody>
          <a:bodyPr/>
          <a:lstStyle/>
          <a:p>
            <a:pPr algn="l"/>
            <a:r>
              <a:rPr lang="en-US" sz="3200" b="1" dirty="0">
                <a:solidFill>
                  <a:schemeClr val="tx1"/>
                </a:solidFill>
              </a:rPr>
              <a:t>2 TIMOTHY</a:t>
            </a:r>
          </a:p>
        </p:txBody>
      </p:sp>
    </p:spTree>
    <p:extLst>
      <p:ext uri="{BB962C8B-B14F-4D97-AF65-F5344CB8AC3E}">
        <p14:creationId xmlns:p14="http://schemas.microsoft.com/office/powerpoint/2010/main" val="408846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Mamertine Rick &amp; Susan .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p:spPr>
        <p:txBody>
          <a:bodyPr/>
          <a:lstStyle/>
          <a:p>
            <a:pPr>
              <a:defRPr/>
            </a:pPr>
            <a:r>
              <a:rPr lang="en-US" sz="4000" b="1" dirty="0">
                <a:solidFill>
                  <a:schemeClr val="bg1"/>
                </a:solidFill>
                <a:effectLst>
                  <a:glow rad="317500">
                    <a:schemeClr val="tx1"/>
                  </a:glow>
                </a:effectLst>
                <a:latin typeface="Arial"/>
                <a:cs typeface="Arial"/>
              </a:rPr>
              <a:t>Susan &amp; Rick free because of Peter</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&amp; Paul</a:t>
            </a:r>
            <a:r>
              <a:rPr lang="fr-FR" sz="4000" b="1" dirty="0">
                <a:solidFill>
                  <a:schemeClr val="bg1"/>
                </a:solidFill>
                <a:effectLst>
                  <a:glow rad="317500">
                    <a:schemeClr val="tx1"/>
                  </a:glow>
                </a:effectLst>
                <a:latin typeface="Arial"/>
                <a:cs typeface="Arial"/>
              </a:rPr>
              <a:t>'</a:t>
            </a:r>
            <a:r>
              <a:rPr lang="en-US" sz="4000" b="1" dirty="0">
                <a:solidFill>
                  <a:schemeClr val="bg1"/>
                </a:solidFill>
                <a:effectLst>
                  <a:glow rad="317500">
                    <a:schemeClr val="tx1"/>
                  </a:glow>
                </a:effectLst>
                <a:latin typeface="Arial"/>
                <a:cs typeface="Arial"/>
              </a:rPr>
              <a:t>s imprisonment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3" descr="Mamertinu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a:t>
            </a:r>
            <a:r>
              <a:rPr lang="en-US" b="1" dirty="0" err="1">
                <a:solidFill>
                  <a:schemeClr val="bg1"/>
                </a:solidFill>
                <a:effectLst>
                  <a:glow rad="317500">
                    <a:schemeClr val="tx1"/>
                  </a:glow>
                </a:effectLst>
                <a:latin typeface="Arial"/>
                <a:cs typeface="Arial"/>
              </a:rPr>
              <a:t>Mamertine</a:t>
            </a:r>
            <a:r>
              <a:rPr lang="en-US" b="1" dirty="0">
                <a:solidFill>
                  <a:schemeClr val="bg1"/>
                </a:solidFill>
                <a:effectLst>
                  <a:glow rad="317500">
                    <a:schemeClr val="tx1"/>
                  </a:glow>
                </a:effectLst>
                <a:latin typeface="Arial"/>
                <a:cs typeface="Arial"/>
              </a:rPr>
              <a:t> Prison of the Apostles Peter &amp; Paul"</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5445125"/>
            <a:ext cx="6840760" cy="1268413"/>
          </a:xfrm>
        </p:spPr>
        <p:txBody>
          <a:bodyPr/>
          <a:lstStyle/>
          <a:p>
            <a:pPr>
              <a:defRPr/>
            </a:pPr>
            <a:r>
              <a:rPr lang="en-US" b="1" dirty="0">
                <a:solidFill>
                  <a:schemeClr val="bg1"/>
                </a:solidFill>
                <a:effectLst>
                  <a:glow rad="317500">
                    <a:schemeClr val="tx1"/>
                  </a:glow>
                </a:effectLst>
                <a:latin typeface="Arial"/>
                <a:cs typeface="Arial"/>
              </a:rPr>
              <a:t>Mamertine Doors Depict Peter &amp; Paul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entrance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Mamertine Prison Entrance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Mamertine Tou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150" y="5589240"/>
            <a:ext cx="9159150" cy="1268760"/>
          </a:xfrm>
        </p:spPr>
        <p:txBody>
          <a:bodyPr/>
          <a:lstStyle/>
          <a:p>
            <a:pPr>
              <a:defRPr/>
            </a:pPr>
            <a:r>
              <a:rPr lang="en-US" b="1" dirty="0">
                <a:solidFill>
                  <a:schemeClr val="bg1"/>
                </a:solidFill>
                <a:effectLst>
                  <a:glow rad="317500">
                    <a:schemeClr val="tx1"/>
                  </a:glow>
                </a:effectLst>
                <a:latin typeface="Arial"/>
                <a:cs typeface="Arial"/>
              </a:rPr>
              <a:t>The Mamertine Tour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p:spPr>
        <p:txBody>
          <a:bodyPr/>
          <a:lstStyle/>
          <a:p>
            <a:pPr>
              <a:defRPr/>
            </a:pPr>
            <a:r>
              <a:rPr lang="en-US" b="1" dirty="0">
                <a:solidFill>
                  <a:schemeClr val="bg1"/>
                </a:solidFill>
                <a:effectLst>
                  <a:glow rad="317500">
                    <a:schemeClr val="tx1"/>
                  </a:glow>
                </a:effectLst>
                <a:latin typeface="Arial"/>
                <a:cs typeface="Arial"/>
              </a:rPr>
              <a:t>The Upper Mamertine room busts of Peter and Paul</a:t>
            </a:r>
            <a:br>
              <a:rPr lang="en-US" b="1" dirty="0">
                <a:solidFill>
                  <a:schemeClr val="bg1"/>
                </a:solidFill>
                <a:effectLst>
                  <a:glow rad="317500">
                    <a:schemeClr val="tx1"/>
                  </a:glow>
                </a:effectLst>
                <a:latin typeface="Arial"/>
                <a:cs typeface="Arial"/>
              </a:rPr>
            </a:br>
            <a:endParaRPr lang="en-US" b="1" dirty="0">
              <a:solidFill>
                <a:schemeClr val="bg1"/>
              </a:solidFill>
              <a:effectLst>
                <a:glow rad="317500">
                  <a:schemeClr val="tx1"/>
                </a:glow>
              </a:effectLst>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r:embed="rId5"/>
                  <a:srcRect/>
                  <a:stretch>
                    <a:fillRect/>
                  </a:stretch>
                </a:blipFill>
              </a14:hiddenFill>
            </a:ext>
            <a:ext uri="{91240B29-F687-4f45-9708-019B960494DF}">
              <a14:hiddenLine xmlns:a14="http://schemas.microsoft.com/office/drawing/2010/main" xmlns="" w="101600" cmpd="thinThick">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31382"/>
            <a:ext cx="9144000" cy="2173481"/>
          </a:xfrm>
        </p:spPr>
        <p:txBody>
          <a:bodyPr/>
          <a:lstStyle/>
          <a:p>
            <a:pPr>
              <a:defRPr/>
            </a:pPr>
            <a:r>
              <a:rPr lang="en-US" b="1" dirty="0">
                <a:solidFill>
                  <a:schemeClr val="bg1"/>
                </a:solidFill>
                <a:effectLst>
                  <a:glow rad="317500">
                    <a:schemeClr val="tx1"/>
                  </a:glow>
                </a:effectLst>
                <a:latin typeface="Arial"/>
                <a:cs typeface="Arial"/>
              </a:rPr>
              <a:t>Prisoners were lowered through the manhole into the former cistern below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xtLst>
            <a:ext uri="{909E8E84-426E-40dd-AFC4-6F175D3DCCD1}">
              <a14:hiddenFill xmlns:a14="http://schemas.microsoft.com/office/drawing/2010/main" xmlns="">
                <a:solidFill>
                  <a:schemeClr val="bg1">
                    <a:alpha val="50000"/>
                  </a:schemeClr>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en-US" dirty="0">
                <a:solidFill>
                  <a:srgbClr val="FFFFFF"/>
                </a:solidFill>
                <a:effectLst>
                  <a:glow rad="317500">
                    <a:srgbClr val="000000"/>
                  </a:glow>
                </a:effectLst>
              </a:rPr>
              <a:t>Mamertine Prison writing area and door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p:spPr>
        <p:txBody>
          <a:bodyPr/>
          <a:lstStyle/>
          <a:p>
            <a:pPr>
              <a:defRPr/>
            </a:pPr>
            <a:r>
              <a:rPr lang="en-US" b="1" dirty="0">
                <a:solidFill>
                  <a:schemeClr val="bg1"/>
                </a:solidFill>
                <a:effectLst>
                  <a:glow rad="317500">
                    <a:schemeClr val="tx1"/>
                  </a:glow>
                </a:effectLst>
                <a:latin typeface="Arial"/>
                <a:cs typeface="Arial"/>
              </a:rPr>
              <a:t>Down the Steps</a:t>
            </a:r>
          </a:p>
        </p:txBody>
      </p:sp>
      <p:pic>
        <p:nvPicPr>
          <p:cNvPr id="2908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screen">
            <a:extLst>
              <a:ext uri="{28A0092B-C50C-407E-A947-70E740481C1C}">
                <a14:useLocalDpi xmlns:a14="http://schemas.microsoft.com/office/drawing/2010/main"/>
              </a:ext>
            </a:extLst>
          </a:blip>
          <a:srcRect t="33938" r="11064" b="16365"/>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old onto true faith</a:t>
            </a:r>
          </a:p>
          <a:p>
            <a:pPr eaLnBrk="1" hangingPunct="1"/>
            <a:r>
              <a:rPr lang="en-US" b="1" dirty="0">
                <a:solidFill>
                  <a:srgbClr val="FF0000"/>
                </a:solidFill>
                <a:latin typeface="Arial" charset="0"/>
                <a:cs typeface="Arial" charset="0"/>
              </a:rPr>
              <a:t>O</a:t>
            </a:r>
            <a:r>
              <a:rPr lang="en-US" b="1" dirty="0">
                <a:solidFill>
                  <a:srgbClr val="070000"/>
                </a:solidFill>
                <a:latin typeface="Arial" charset="0"/>
                <a:cs typeface="Arial" charset="0"/>
              </a:rPr>
              <a:t>bey and teach Word</a:t>
            </a:r>
          </a:p>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ast days bring apostasy</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iligently preach God's Word</a:t>
            </a:r>
          </a:p>
          <a:p>
            <a:pPr eaLnBrk="1" hangingPunct="1"/>
            <a:endParaRPr lang="en-US" b="1" dirty="0">
              <a:solidFill>
                <a:srgbClr val="070000"/>
              </a:solidFill>
              <a:latin typeface="Arial" charset="0"/>
              <a:cs typeface="Arial"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en-US" sz="3600" b="1" dirty="0">
                <a:solidFill>
                  <a:srgbClr val="070000"/>
                </a:solidFill>
                <a:latin typeface="Arial"/>
                <a:ea typeface="ＭＳ Ｐゴシック"/>
                <a:cs typeface="Arial"/>
              </a:rPr>
              <a:t>SECOND TIMOTHY</a:t>
            </a:r>
          </a:p>
        </p:txBody>
      </p:sp>
    </p:spTree>
    <p:extLst>
      <p:ext uri="{BB962C8B-B14F-4D97-AF65-F5344CB8AC3E}">
        <p14:creationId xmlns:p14="http://schemas.microsoft.com/office/powerpoint/2010/main" val="22224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708400" y="31750"/>
            <a:ext cx="5040313" cy="2244725"/>
          </a:xfrm>
        </p:spPr>
        <p:txBody>
          <a:bodyPr/>
          <a:lstStyle/>
          <a:p>
            <a:pPr>
              <a:defRPr/>
            </a:pPr>
            <a:r>
              <a:rPr lang="en-US" b="1" dirty="0">
                <a:solidFill>
                  <a:schemeClr val="bg1"/>
                </a:solidFill>
                <a:effectLst>
                  <a:glow rad="317500">
                    <a:schemeClr val="tx1"/>
                  </a:glow>
                </a:effectLst>
                <a:latin typeface="Arial"/>
                <a:cs typeface="Arial"/>
              </a:rPr>
              <a:t>Peter</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64) &amp; Paul</a:t>
            </a:r>
            <a:r>
              <a:rPr lang="fr-FR" b="1" dirty="0">
                <a:solidFill>
                  <a:schemeClr val="bg1"/>
                </a:solidFill>
                <a:effectLst>
                  <a:glow rad="317500">
                    <a:schemeClr val="tx1"/>
                  </a:glow>
                </a:effectLst>
                <a:latin typeface="Arial"/>
                <a:cs typeface="Arial"/>
              </a:rPr>
              <a:t>'</a:t>
            </a:r>
            <a:r>
              <a:rPr lang="en-US" b="1" dirty="0">
                <a:solidFill>
                  <a:schemeClr val="bg1"/>
                </a:solidFill>
                <a:effectLst>
                  <a:glow rad="317500">
                    <a:schemeClr val="tx1"/>
                  </a:glow>
                </a:effectLst>
                <a:latin typeface="Arial"/>
                <a:cs typeface="Arial"/>
              </a:rPr>
              <a:t>s (AD 67-68) Cell Below</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5" name="Rectangle 2">
            <a:extLst>
              <a:ext uri="{FF2B5EF4-FFF2-40B4-BE49-F238E27FC236}">
                <a16:creationId xmlns:a16="http://schemas.microsoft.com/office/drawing/2014/main" id="{7C30F91E-EF8C-274E-AE6D-57EB2E474F1F}"/>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65481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Tree>
    <p:extLst>
      <p:ext uri="{BB962C8B-B14F-4D97-AF65-F5344CB8AC3E}">
        <p14:creationId xmlns:p14="http://schemas.microsoft.com/office/powerpoint/2010/main" val="387455795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1</a:t>
            </a:r>
          </a:p>
        </p:txBody>
      </p:sp>
    </p:spTree>
    <p:extLst>
      <p:ext uri="{BB962C8B-B14F-4D97-AF65-F5344CB8AC3E}">
        <p14:creationId xmlns:p14="http://schemas.microsoft.com/office/powerpoint/2010/main" val="1024101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Outline</a:t>
            </a:r>
          </a:p>
        </p:txBody>
      </p:sp>
      <p:graphicFrame>
        <p:nvGraphicFramePr>
          <p:cNvPr id="3" name="Table 2"/>
          <p:cNvGraphicFramePr>
            <a:graphicFrameLocks noGrp="1"/>
          </p:cNvGraphicFramePr>
          <p:nvPr/>
        </p:nvGraphicFramePr>
        <p:xfrm>
          <a:off x="0" y="720725"/>
          <a:ext cx="9144000" cy="60010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370840">
                <a:tc gridSpan="5">
                  <a:txBody>
                    <a:bodyPr/>
                    <a:lstStyle/>
                    <a:p>
                      <a:pPr algn="ctr"/>
                      <a:r>
                        <a:rPr lang="en-US" sz="3200" b="1" kern="1200" dirty="0">
                          <a:solidFill>
                            <a:schemeClr val="tx1"/>
                          </a:solidFill>
                          <a:effectLst/>
                          <a:latin typeface="Arial"/>
                          <a:ea typeface="+mn-ea"/>
                          <a:cs typeface="Arial"/>
                        </a:rPr>
                        <a:t>Sound Doctrine Against Opposition</a:t>
                      </a:r>
                      <a:r>
                        <a:rPr lang="en-US" sz="3200" b="1" dirty="0">
                          <a:solidFill>
                            <a:schemeClr val="tx1"/>
                          </a:solidFill>
                          <a:effectLst/>
                          <a:latin typeface="Arial"/>
                          <a:cs typeface="Arial"/>
                        </a:rPr>
                        <a:t> </a:t>
                      </a:r>
                      <a:endParaRPr lang="en-US" sz="3200" b="1" dirty="0">
                        <a:solidFill>
                          <a:schemeClr val="tx1"/>
                        </a:solidFill>
                        <a:latin typeface="Arial"/>
                        <a:cs typeface="Arial"/>
                      </a:endParaRPr>
                    </a:p>
                  </a:txBody>
                  <a:tcPr>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Present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Future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1–2</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3–4</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2872">
                <a:tc>
                  <a:txBody>
                    <a:bodyPr/>
                    <a:lstStyle/>
                    <a:p>
                      <a:pPr algn="ctr">
                        <a:lnSpc>
                          <a:spcPct val="100000"/>
                        </a:lnSpc>
                        <a:spcAft>
                          <a:spcPts val="0"/>
                        </a:spcAft>
                      </a:pPr>
                      <a:r>
                        <a:rPr lang="en-US" sz="2000" b="1" dirty="0">
                          <a:effectLst/>
                          <a:latin typeface="Arial"/>
                          <a:ea typeface="Times New Roman"/>
                          <a:cs typeface="Arial"/>
                        </a:rPr>
                        <a:t> Examples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1</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Characteristics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2</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Problem: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Apostasy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3:1-9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Solution:</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Preach the Word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3:10–4:5  </a:t>
                      </a:r>
                    </a:p>
                    <a:p>
                      <a:pPr algn="ctr">
                        <a:lnSpc>
                          <a:spcPct val="100000"/>
                        </a:lnSpc>
                        <a:spcAft>
                          <a:spcPts val="0"/>
                        </a:spcAft>
                      </a:pP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Paul’s Hope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4:6-22</a:t>
                      </a:r>
                      <a:endParaRPr lang="en-US" sz="2400" b="1" dirty="0">
                        <a:effectLst/>
                        <a:latin typeface="Arial"/>
                        <a:ea typeface="Times New Roman"/>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2000" b="1" dirty="0">
                          <a:effectLst/>
                          <a:latin typeface="Arial"/>
                          <a:ea typeface="Times New Roman"/>
                          <a:cs typeface="Arial"/>
                        </a:rPr>
                        <a:t>Eunice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Lois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Paul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Onesiphorus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Discipling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Single-minded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Obedient</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Hardworking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Biblical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Holy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Gentle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Godlessness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Hypocrisy</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Preaching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Persevering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Rebuking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Encouraging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Evangelism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Martyrdom</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Betrayals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Greetings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Benediction</a:t>
                      </a:r>
                      <a:endParaRPr lang="en-US" sz="2400" b="1" dirty="0">
                        <a:effectLst/>
                        <a:latin typeface="Arial"/>
                        <a:ea typeface="Times New Roman"/>
                        <a:cs typeface="Arial"/>
                      </a:endParaRP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en-US" sz="2400" b="1" dirty="0">
                          <a:effectLst/>
                          <a:latin typeface="Arial"/>
                          <a:ea typeface="Times New Roman"/>
                          <a:cs typeface="Arial"/>
                        </a:rPr>
                        <a:t>Rome</a:t>
                      </a:r>
                      <a:r>
                        <a:rPr lang="en-US" sz="2400" b="1" baseline="0" dirty="0">
                          <a:effectLst/>
                          <a:latin typeface="Arial"/>
                          <a:ea typeface="Times New Roman"/>
                          <a:cs typeface="Arial"/>
                        </a:rPr>
                        <a:t> to Ephesus</a:t>
                      </a:r>
                      <a:endParaRPr lang="en-US" sz="2400" b="1" dirty="0">
                        <a:effectLst/>
                        <a:latin typeface="Arial"/>
                        <a:ea typeface="Times New Roman"/>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en-US" sz="2400" b="1" dirty="0">
                          <a:effectLst/>
                          <a:latin typeface="Arial"/>
                          <a:ea typeface="Times New Roman"/>
                          <a:cs typeface="Arial"/>
                        </a:rPr>
                        <a:t>Autumn</a:t>
                      </a:r>
                      <a:r>
                        <a:rPr lang="en-US" sz="2400" b="1" baseline="0" dirty="0">
                          <a:effectLst/>
                          <a:latin typeface="Arial"/>
                          <a:ea typeface="Times New Roman"/>
                          <a:cs typeface="Arial"/>
                        </a:rPr>
                        <a:t> AD 67 (Second Roman Imprisonment)</a:t>
                      </a:r>
                      <a:endParaRPr lang="en-US" sz="2400" b="1" dirty="0">
                        <a:effectLst/>
                        <a:latin typeface="Arial"/>
                        <a:ea typeface="Times New Roman"/>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
        <p:nvSpPr>
          <p:cNvPr id="2" name="Title 1"/>
          <p:cNvSpPr>
            <a:spLocks noGrp="1"/>
          </p:cNvSpPr>
          <p:nvPr>
            <p:ph type="ctrTitle" sz="quarter"/>
          </p:nvPr>
        </p:nvSpPr>
        <p:spPr>
          <a:xfrm>
            <a:off x="0" y="23132"/>
            <a:ext cx="2918581" cy="630011"/>
          </a:xfrm>
        </p:spPr>
        <p:txBody>
          <a:bodyPr/>
          <a:lstStyle/>
          <a:p>
            <a:pPr algn="l"/>
            <a:r>
              <a:rPr lang="en-US" sz="3200" b="1" dirty="0">
                <a:solidFill>
                  <a:schemeClr val="tx1"/>
                </a:solidFill>
              </a:rPr>
              <a:t>2 TIMOTHY</a:t>
            </a:r>
          </a:p>
        </p:txBody>
      </p:sp>
    </p:spTree>
    <p:extLst>
      <p:ext uri="{BB962C8B-B14F-4D97-AF65-F5344CB8AC3E}">
        <p14:creationId xmlns:p14="http://schemas.microsoft.com/office/powerpoint/2010/main" val="304307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Paul greeted Timothy with his own persevering attitude in the face of death (1:1-2).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73289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8" name="Picture 2">
            <a:extLst>
              <a:ext uri="{FF2B5EF4-FFF2-40B4-BE49-F238E27FC236}">
                <a16:creationId xmlns:a16="http://schemas.microsoft.com/office/drawing/2014/main" id="{80C9B261-56B3-B14B-8C18-D001EB897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26"/>
            <a:ext cx="8432800" cy="4191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200726"/>
            <a:ext cx="9144000" cy="2647548"/>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I have been sent out to tell others about the life he has promised through faith in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 NLT).</a:t>
            </a:r>
          </a:p>
        </p:txBody>
      </p:sp>
    </p:spTree>
    <p:extLst>
      <p:ext uri="{BB962C8B-B14F-4D97-AF65-F5344CB8AC3E}">
        <p14:creationId xmlns:p14="http://schemas.microsoft.com/office/powerpoint/2010/main" val="2931068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a:extLst>
              <a:ext uri="{FF2B5EF4-FFF2-40B4-BE49-F238E27FC236}">
                <a16:creationId xmlns:a16="http://schemas.microsoft.com/office/drawing/2014/main" id="{184D935F-11C1-BA49-970E-D0C0003CE2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010"/>
            <a:ext cx="9108495" cy="68352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690711" y="14000"/>
            <a:ext cx="4427984" cy="550750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317500">
                    <a:schemeClr val="accent4">
                      <a:satMod val="175000"/>
                    </a:schemeClr>
                  </a:glow>
                </a:effectLst>
                <a:latin typeface="Arial" charset="0"/>
                <a:ea typeface="ＭＳ Ｐゴシック" charset="0"/>
              </a:rPr>
              <a:t>"</a:t>
            </a:r>
            <a:r>
              <a:rPr lang="en-SG" sz="3200" b="1" dirty="0">
                <a:effectLst>
                  <a:glow rad="317500">
                    <a:schemeClr val="accent4">
                      <a:satMod val="175000"/>
                    </a:schemeClr>
                  </a:glow>
                </a:effectLst>
                <a:latin typeface="Arial" charset="0"/>
                <a:ea typeface="ＭＳ Ｐゴシック" charset="0"/>
              </a:rPr>
              <a:t>I am writing to Timothy, my dear son. May God the Father and Christ Jesus our Lord give you grace, mercy, and peace</a:t>
            </a:r>
            <a:r>
              <a:rPr lang="ru-RU" sz="3200" b="1" dirty="0">
                <a:effectLst>
                  <a:glow rad="317500">
                    <a:schemeClr val="accent4">
                      <a:satMod val="175000"/>
                    </a:schemeClr>
                  </a:glow>
                </a:effectLst>
                <a:latin typeface="Arial" charset="0"/>
                <a:ea typeface="ＭＳ Ｐゴシック" charset="0"/>
              </a:rPr>
              <a:t>"</a:t>
            </a:r>
            <a:r>
              <a:rPr lang="en-US" sz="3200" b="1" dirty="0">
                <a:effectLst>
                  <a:glow rad="317500">
                    <a:schemeClr val="accent4">
                      <a:satMod val="175000"/>
                    </a:schemeClr>
                  </a:glow>
                </a:effectLst>
                <a:latin typeface="Arial" charset="0"/>
                <a:ea typeface="ＭＳ Ｐゴシック" charset="0"/>
              </a:rPr>
              <a:t> </a:t>
            </a:r>
            <a:br>
              <a:rPr lang="en-US" sz="3200" b="1" dirty="0">
                <a:effectLst>
                  <a:glow rad="317500">
                    <a:schemeClr val="accent4">
                      <a:satMod val="175000"/>
                    </a:schemeClr>
                  </a:glow>
                </a:effectLst>
                <a:latin typeface="Arial" charset="0"/>
                <a:ea typeface="ＭＳ Ｐゴシック" charset="0"/>
              </a:rPr>
            </a:br>
            <a:r>
              <a:rPr lang="en-US" sz="3200" b="1" dirty="0">
                <a:effectLst>
                  <a:glow rad="317500">
                    <a:schemeClr val="accent4">
                      <a:satMod val="175000"/>
                    </a:schemeClr>
                  </a:glow>
                </a:effectLst>
                <a:latin typeface="Arial" charset="0"/>
                <a:ea typeface="ＭＳ Ｐゴシック" charset="0"/>
              </a:rPr>
              <a:t>(2 Timothy 1:2 NLT).</a:t>
            </a:r>
          </a:p>
        </p:txBody>
      </p:sp>
    </p:spTree>
    <p:extLst>
      <p:ext uri="{BB962C8B-B14F-4D97-AF65-F5344CB8AC3E}">
        <p14:creationId xmlns:p14="http://schemas.microsoft.com/office/powerpoint/2010/main" val="158302702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Timothy should imitate others’ faithfulness despite many who fell away (1:3-18).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7589446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learned faithfulness from his mother and grandmother shown at his ordination (1:3-7).</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82213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Persevering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008271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611188"/>
            <a:ext cx="9144000" cy="1143000"/>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ＭＳ Ｐゴシック" charset="0"/>
              <a:cs typeface="ＭＳ Ｐゴシック" charset="0"/>
            </a:endParaRPr>
          </a:p>
        </p:txBody>
      </p:sp>
      <p:sp>
        <p:nvSpPr>
          <p:cNvPr id="91139" name="Text Box 3"/>
          <p:cNvSpPr txBox="1">
            <a:spLocks noChangeArrowheads="1"/>
          </p:cNvSpPr>
          <p:nvPr/>
        </p:nvSpPr>
        <p:spPr bwMode="auto">
          <a:xfrm>
            <a:off x="179388" y="1692275"/>
            <a:ext cx="504825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2800" b="1" dirty="0">
                <a:cs typeface="Arial" charset="0"/>
              </a:rPr>
              <a:t>Examples of Faithfulness:</a:t>
            </a:r>
          </a:p>
        </p:txBody>
      </p:sp>
      <p:sp>
        <p:nvSpPr>
          <p:cNvPr id="31437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Text Box 3"/>
          <p:cNvSpPr txBox="1">
            <a:spLocks noChangeArrowheads="1"/>
          </p:cNvSpPr>
          <p:nvPr/>
        </p:nvSpPr>
        <p:spPr bwMode="auto">
          <a:xfrm>
            <a:off x="179388" y="2420938"/>
            <a:ext cx="5048250" cy="13843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eaLnBrk="1" hangingPunct="1">
              <a:buFontTx/>
              <a:buAutoNum type="alphaLcPeriod"/>
              <a:defRPr/>
            </a:pPr>
            <a:r>
              <a:rPr lang="en-GB" sz="2800" b="1" dirty="0">
                <a:cs typeface="Arial" charset="0"/>
              </a:rPr>
              <a:t>Learned from mother Eunice </a:t>
            </a:r>
            <a:r>
              <a:rPr lang="en-GB" altLang="zh-CN" sz="2800" b="1" dirty="0">
                <a:cs typeface="Arial" charset="0"/>
              </a:rPr>
              <a:t>&amp;</a:t>
            </a:r>
            <a:r>
              <a:rPr lang="en-GB" sz="2800" b="1" dirty="0">
                <a:cs typeface="Arial" charset="0"/>
              </a:rPr>
              <a:t> grandmother Lois </a:t>
            </a:r>
            <a:r>
              <a:rPr lang="en-GB" sz="2800" i="1" dirty="0">
                <a:cs typeface="Arial" charset="0"/>
              </a:rPr>
              <a:t>(1:3-7)</a:t>
            </a:r>
            <a:endParaRPr lang="en-US" sz="2800" dirty="0">
              <a:cs typeface="Arial" charset="0"/>
            </a:endParaRPr>
          </a:p>
        </p:txBody>
      </p:sp>
      <p:sp>
        <p:nvSpPr>
          <p:cNvPr id="7" name="Text Box 3"/>
          <p:cNvSpPr txBox="1">
            <a:spLocks noChangeArrowheads="1"/>
          </p:cNvSpPr>
          <p:nvPr/>
        </p:nvSpPr>
        <p:spPr bwMode="auto">
          <a:xfrm>
            <a:off x="179388" y="4076700"/>
            <a:ext cx="4690886" cy="2677656"/>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GB" sz="2800" b="1" dirty="0">
                <a:cs typeface="Arial" charset="0"/>
              </a:rPr>
              <a:t>Timothy learned in </a:t>
            </a:r>
            <a:r>
              <a:rPr lang="en-US" sz="2800" b="1" dirty="0">
                <a:cs typeface="Arial" charset="0"/>
              </a:rPr>
              <a:t>his </a:t>
            </a:r>
            <a:r>
              <a:rPr lang="en-GB" sz="2800" b="1" dirty="0">
                <a:cs typeface="Arial" charset="0"/>
              </a:rPr>
              <a:t>own mixed-parentage home</a:t>
            </a:r>
            <a:r>
              <a:rPr lang="en-GB" altLang="zh-CN" sz="2800" b="1" dirty="0">
                <a:cs typeface="Arial" charset="0"/>
              </a:rPr>
              <a:t>, with the women in his life </a:t>
            </a:r>
            <a:r>
              <a:rPr lang="en-GB" sz="2800" b="1" dirty="0">
                <a:cs typeface="Arial" charset="0"/>
              </a:rPr>
              <a:t>setting the example of faithfulness in daily dealing</a:t>
            </a:r>
            <a:r>
              <a:rPr lang="en-GB" altLang="zh-CN" sz="2800" b="1" dirty="0">
                <a:cs typeface="Arial" charset="0"/>
              </a:rPr>
              <a:t>s. </a:t>
            </a:r>
            <a:r>
              <a:rPr lang="en-GB" sz="2800" b="1" dirty="0">
                <a:cs typeface="Arial" charset="0"/>
              </a:rPr>
              <a:t> </a:t>
            </a:r>
            <a:endParaRPr lang="en-US" sz="2800" b="1" dirty="0">
              <a:cs typeface="Arial" charset="0"/>
            </a:endParaRPr>
          </a:p>
        </p:txBody>
      </p:sp>
      <p:pic>
        <p:nvPicPr>
          <p:cNvPr id="543746" name="Picture 2">
            <a:extLst>
              <a:ext uri="{FF2B5EF4-FFF2-40B4-BE49-F238E27FC236}">
                <a16:creationId xmlns:a16="http://schemas.microsoft.com/office/drawing/2014/main" id="{EC747DEF-0A6E-EF40-9FAA-12970B9282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0274" y="1591469"/>
            <a:ext cx="4166222" cy="3853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598488"/>
            <a:ext cx="9144000" cy="1139825"/>
          </a:xfrm>
        </p:spPr>
        <p:txBody>
          <a:bodyPr/>
          <a:lstStyle/>
          <a:p>
            <a:pPr eaLnBrk="1" hangingPunct="1">
              <a:defRPr/>
            </a:pPr>
            <a:r>
              <a:rPr lang="en-GB" altLang="zh-CN" b="1">
                <a:latin typeface="Arial" charset="0"/>
                <a:ea typeface="宋体" charset="0"/>
                <a:cs typeface="宋体" charset="0"/>
              </a:rPr>
              <a:t>MAJOR </a:t>
            </a:r>
            <a:r>
              <a:rPr lang="en-GB" b="1">
                <a:latin typeface="Arial" charset="0"/>
                <a:ea typeface="ＭＳ Ｐゴシック" charset="0"/>
                <a:cs typeface="ＭＳ Ｐゴシック" charset="0"/>
              </a:rPr>
              <a:t>THEME</a:t>
            </a:r>
            <a:r>
              <a:rPr lang="en-GB" altLang="zh-CN" b="1">
                <a:latin typeface="Arial" charset="0"/>
                <a:ea typeface="宋体" charset="0"/>
                <a:cs typeface="宋体" charset="0"/>
              </a:rPr>
              <a:t> 1: Faithfulness</a:t>
            </a:r>
            <a:endParaRPr lang="en-US" b="1">
              <a:latin typeface="Arial" charset="0"/>
              <a:ea typeface="宋体" charset="0"/>
              <a:cs typeface="宋体" charset="0"/>
            </a:endParaRPr>
          </a:p>
        </p:txBody>
      </p:sp>
      <p:sp>
        <p:nvSpPr>
          <p:cNvPr id="93187" name="Rectangle 3"/>
          <p:cNvSpPr>
            <a:spLocks noChangeArrowheads="1"/>
          </p:cNvSpPr>
          <p:nvPr/>
        </p:nvSpPr>
        <p:spPr bwMode="auto">
          <a:xfrm>
            <a:off x="4743450" y="2027238"/>
            <a:ext cx="4292600"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eaLnBrk="1" hangingPunct="1">
              <a:defRPr/>
            </a:pPr>
            <a:r>
              <a:rPr lang="en-GB" altLang="zh-CN" sz="2800" b="1" dirty="0">
                <a:ea typeface="宋体" charset="0"/>
                <a:cs typeface="宋体" charset="0"/>
              </a:rPr>
              <a:t>b. </a:t>
            </a:r>
            <a:r>
              <a:rPr lang="en-GB" sz="2800" b="1" dirty="0">
                <a:ea typeface="宋体" charset="0"/>
                <a:cs typeface="宋体" charset="0"/>
              </a:rPr>
              <a:t>Learned from Paul (1:8-14)</a:t>
            </a:r>
            <a:endParaRPr lang="en-GB" altLang="zh-CN" sz="2800" b="1" dirty="0">
              <a:ea typeface="宋体" charset="0"/>
              <a:cs typeface="宋体" charset="0"/>
            </a:endParaRPr>
          </a:p>
        </p:txBody>
      </p:sp>
      <p:pic>
        <p:nvPicPr>
          <p:cNvPr id="316419" name="Picture 4" descr="j040064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01650" y="1749425"/>
            <a:ext cx="3646488" cy="4559300"/>
          </a:xfrm>
        </p:spPr>
      </p:pic>
      <p:sp>
        <p:nvSpPr>
          <p:cNvPr id="31642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6" name="Rectangle 3"/>
          <p:cNvSpPr>
            <a:spLocks noChangeArrowheads="1"/>
          </p:cNvSpPr>
          <p:nvPr/>
        </p:nvSpPr>
        <p:spPr bwMode="auto">
          <a:xfrm>
            <a:off x="5256213" y="3429000"/>
            <a:ext cx="3779837" cy="267811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eaLnBrk="1" hangingPunct="1">
              <a:defRPr/>
            </a:pPr>
            <a:r>
              <a:rPr lang="en-GB" sz="2800" b="1" dirty="0">
                <a:ea typeface="宋体" charset="0"/>
                <a:cs typeface="宋体" charset="0"/>
              </a:rPr>
              <a:t>Paul remained faithful in difficult times because he believe</a:t>
            </a:r>
            <a:r>
              <a:rPr lang="en-GB" altLang="zh-CN" sz="2800" b="1" dirty="0">
                <a:ea typeface="宋体" charset="0"/>
                <a:cs typeface="宋体" charset="0"/>
              </a:rPr>
              <a:t>d and trusted</a:t>
            </a:r>
            <a:r>
              <a:rPr lang="en-GB" sz="2800" b="1" dirty="0">
                <a:ea typeface="宋体" charset="0"/>
                <a:cs typeface="宋体" charset="0"/>
              </a:rPr>
              <a:t> God </a:t>
            </a:r>
            <a:r>
              <a:rPr lang="en-GB" altLang="zh-CN" sz="2800" b="1" dirty="0">
                <a:ea typeface="宋体" charset="0"/>
                <a:cs typeface="宋体" charset="0"/>
              </a:rPr>
              <a:t>to</a:t>
            </a:r>
            <a:r>
              <a:rPr lang="en-GB" sz="2800" b="1" dirty="0">
                <a:ea typeface="宋体" charset="0"/>
                <a:cs typeface="宋体" charset="0"/>
              </a:rPr>
              <a:t> keep him till the end </a:t>
            </a:r>
            <a:r>
              <a:rPr lang="en-GB" altLang="zh-CN" sz="2800" b="1" i="1" dirty="0">
                <a:ea typeface="宋体" charset="0"/>
                <a:cs typeface="宋体" charset="0"/>
              </a:rPr>
              <a:t>(</a:t>
            </a:r>
            <a:r>
              <a:rPr lang="en-GB" sz="2800" b="1" i="1" dirty="0">
                <a:ea typeface="宋体" charset="0"/>
                <a:cs typeface="宋体" charset="0"/>
              </a:rPr>
              <a:t>1:11-12</a:t>
            </a:r>
            <a:r>
              <a:rPr lang="en-GB" altLang="zh-CN" sz="2800" b="1" i="1" dirty="0">
                <a:ea typeface="宋体" charset="0"/>
                <a:cs typeface="宋体" charset="0"/>
              </a:rPr>
              <a:t>).</a:t>
            </a:r>
            <a:endParaRPr lang="en-US" sz="2800" b="1" i="1" dirty="0">
              <a:ea typeface="宋体" charset="0"/>
              <a:cs typeface="宋体"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He should bravely suffer Nero’s tortures like Paul through the gospel’s power (1:8-14).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4924876"/>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7668344"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So never be ashamed to tell others about our Lord. And don’t be ashamed of me, either, even though I’m in prison for him. With the strength God gives you, be ready to suffer with me for the sake of the Good News.  </a:t>
            </a:r>
            <a:br>
              <a:rPr lang="en-SG" sz="3200" b="1" dirty="0">
                <a:effectLst>
                  <a:glow rad="127000">
                    <a:schemeClr val="tx1"/>
                  </a:glow>
                </a:effectLst>
                <a:latin typeface="Arial" charset="0"/>
                <a:ea typeface="ＭＳ Ｐゴシック" charset="0"/>
              </a:rPr>
            </a:br>
            <a:r>
              <a:rPr lang="en-SG" sz="3200" b="1" baseline="30000" dirty="0">
                <a:effectLst>
                  <a:glow rad="127000">
                    <a:schemeClr val="tx1"/>
                  </a:glow>
                </a:effectLst>
                <a:latin typeface="Arial" charset="0"/>
                <a:ea typeface="ＭＳ Ｐゴシック" charset="0"/>
              </a:rPr>
              <a:t>9 </a:t>
            </a:r>
            <a:r>
              <a:rPr lang="en-SG" sz="3200" b="1" dirty="0">
                <a:effectLst>
                  <a:glow rad="127000">
                    <a:schemeClr val="tx1"/>
                  </a:glow>
                </a:effectLst>
                <a:latin typeface="Arial" charset="0"/>
                <a:ea typeface="ＭＳ Ｐゴシック" charset="0"/>
              </a:rPr>
              <a:t>For God saved us and called us to live a holy life. He did this, not because we deserved it, but because that was his plan from before the beginning of time—to show us his grace through Christ Jesus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1:8-9 NLT).</a:t>
            </a:r>
          </a:p>
        </p:txBody>
      </p:sp>
    </p:spTree>
    <p:extLst>
      <p:ext uri="{BB962C8B-B14F-4D97-AF65-F5344CB8AC3E}">
        <p14:creationId xmlns:p14="http://schemas.microsoft.com/office/powerpoint/2010/main" val="302114343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411760" y="29469"/>
            <a:ext cx="6732240" cy="635185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And now he has made all of this plain to us by the appearing of Christ Jesus, our Savior. He broke the power of death and illuminated the way to life and immortality through the Good News.  </a:t>
            </a:r>
            <a:r>
              <a:rPr lang="en-SG" sz="3200" b="1" baseline="30000" dirty="0">
                <a:effectLst>
                  <a:glow rad="127000">
                    <a:schemeClr val="tx1"/>
                  </a:glow>
                </a:effectLst>
                <a:latin typeface="Arial" charset="0"/>
                <a:ea typeface="ＭＳ Ｐゴシック" charset="0"/>
              </a:rPr>
              <a:t>11</a:t>
            </a:r>
            <a:r>
              <a:rPr lang="en-SG" sz="3200" b="1" dirty="0">
                <a:effectLst>
                  <a:glow rad="127000">
                    <a:schemeClr val="tx1"/>
                  </a:glow>
                </a:effectLst>
                <a:latin typeface="Arial" charset="0"/>
                <a:ea typeface="ＭＳ Ｐゴシック" charset="0"/>
              </a:rPr>
              <a:t>And God chose me to be a preacher, an apostle, and a teacher of this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Timothy 1:10-11 NLT).</a:t>
            </a:r>
          </a:p>
        </p:txBody>
      </p:sp>
    </p:spTree>
    <p:extLst>
      <p:ext uri="{BB962C8B-B14F-4D97-AF65-F5344CB8AC3E}">
        <p14:creationId xmlns:p14="http://schemas.microsoft.com/office/powerpoint/2010/main" val="307649507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a:extLst>
              <a:ext uri="{FF2B5EF4-FFF2-40B4-BE49-F238E27FC236}">
                <a16:creationId xmlns:a16="http://schemas.microsoft.com/office/drawing/2014/main" id="{4BCD3C21-2B99-3B49-BDEF-787FCEC134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9" y="0"/>
            <a:ext cx="9251571" cy="693026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That is why I am suffering here in prison. But I am not ashamed of it, for I know the one in whom I trust, and I am sure that he is able to guard what I have entrusted to him until the day of his return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969686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F13DB8-E7C7-5E49-9AAC-DF3A34209A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2" name="Text Box 12">
            <a:extLst>
              <a:ext uri="{FF2B5EF4-FFF2-40B4-BE49-F238E27FC236}">
                <a16:creationId xmlns:a16="http://schemas.microsoft.com/office/drawing/2014/main" id="{94EE46D3-D6CC-2A45-A91B-D90EE847C4AA}"/>
              </a:ext>
            </a:extLst>
          </p:cNvPr>
          <p:cNvSpPr txBox="1">
            <a:spLocks noChangeArrowheads="1"/>
          </p:cNvSpPr>
          <p:nvPr/>
        </p:nvSpPr>
        <p:spPr bwMode="auto">
          <a:xfrm>
            <a:off x="0" y="765592"/>
            <a:ext cx="9144000" cy="1754326"/>
          </a:xfrm>
          <a:prstGeom prst="rect">
            <a:avLst/>
          </a:prstGeom>
          <a:noFill/>
          <a:ln>
            <a:noFill/>
          </a:ln>
          <a:effectLst>
            <a:outerShdw dist="35921" dir="2700000" algn="ctr" rotWithShape="0">
              <a:schemeClr val="tx1"/>
            </a:outerShdw>
          </a:effectLst>
        </p:spPr>
        <p:txBody>
          <a:bodyPr anchor="ct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altLang="en-US" sz="6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Whom I Have Believed</a:t>
            </a:r>
          </a:p>
        </p:txBody>
      </p:sp>
      <p:sp>
        <p:nvSpPr>
          <p:cNvPr id="3" name="Rectangle 2">
            <a:extLst>
              <a:ext uri="{FF2B5EF4-FFF2-40B4-BE49-F238E27FC236}">
                <a16:creationId xmlns:a16="http://schemas.microsoft.com/office/drawing/2014/main" id="{1335EFEE-F535-D44C-B3C6-17598FA57CE6}"/>
              </a:ext>
            </a:extLst>
          </p:cNvPr>
          <p:cNvSpPr/>
          <p:nvPr/>
        </p:nvSpPr>
        <p:spPr>
          <a:xfrm>
            <a:off x="0" y="6040288"/>
            <a:ext cx="9144000"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CCLI Song # 31762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Words: Public Domain | Music: Public Domain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For use solely with the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SongSelect</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Terms of Use. All rights reserved.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www.ccli.com</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CCLI License # 277507</a:t>
            </a:r>
          </a:p>
        </p:txBody>
      </p:sp>
    </p:spTree>
    <p:extLst>
      <p:ext uri="{BB962C8B-B14F-4D97-AF65-F5344CB8AC3E}">
        <p14:creationId xmlns:p14="http://schemas.microsoft.com/office/powerpoint/2010/main" val="30501329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1BA58-28AA-1D49-B5E8-6675F1DDA4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why God’s wondrous grace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me He hath made known,</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why, unworthy, Christ in love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Redeemed me for His own.</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598983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81AAF-450B-FA41-A144-B8B7BD87CA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28417348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9C715-2D4D-9B49-851D-7879596E22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46436" name="Rectangle 4">
            <a:extLst>
              <a:ext uri="{FF2B5EF4-FFF2-40B4-BE49-F238E27FC236}">
                <a16:creationId xmlns:a16="http://schemas.microsoft.com/office/drawing/2014/main" id="{726F873E-159F-A64C-A4E6-9FDFD8B1755A}"/>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what of good or ill</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May be reserved for 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Of weary ways or golden days,</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Before His face I see.</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16410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turning away by rejecting”</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2543958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6C45E-74BD-0B40-B550-2F44D5EEBA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35819502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B8575-2597-EC42-952E-4C7305E0E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when my Lord may come,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At night or noonday fair,</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if I’ll walk the vale with Him,</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Or “meet Him in the air.”</a:t>
            </a:r>
          </a:p>
        </p:txBody>
      </p:sp>
    </p:spTree>
    <p:extLst>
      <p:ext uri="{BB962C8B-B14F-4D97-AF65-F5344CB8AC3E}">
        <p14:creationId xmlns:p14="http://schemas.microsoft.com/office/powerpoint/2010/main" val="4528382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CEC32-2A84-1D4F-90B0-5070ACE33E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39376831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9B774-32DD-BA45-BE0A-FDCBF45210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what of good or ill</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May be reserved for me, </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Of weary ways or golden days, </a:t>
            </a:r>
            <a:b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br>
            <a:r>
              <a:rPr kumimoji="0" lang="en-SG"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Before his face I see.</a:t>
            </a:r>
          </a:p>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1425104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4D31A-47C4-4345-81A9-6D38B576E9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40077433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E62DB-8B22-7C44-99ED-59F25A3A16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47460" name="Rectangle 4">
            <a:extLst>
              <a:ext uri="{FF2B5EF4-FFF2-40B4-BE49-F238E27FC236}">
                <a16:creationId xmlns:a16="http://schemas.microsoft.com/office/drawing/2014/main" id="{C767D44D-D76E-1E47-8BC8-589E9428ECC2}"/>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I know not when my Lord may come,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At night or noonday fair,</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Nor if I’ll walk the vale with Him,</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Or “meet Him in the air.”</a:t>
            </a:r>
          </a:p>
        </p:txBody>
      </p:sp>
    </p:spTree>
    <p:extLst>
      <p:ext uri="{BB962C8B-B14F-4D97-AF65-F5344CB8AC3E}">
        <p14:creationId xmlns:p14="http://schemas.microsoft.com/office/powerpoint/2010/main" val="29986403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5156EE-5CCA-C646-9111-0151E97322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223022" cy="6917267"/>
          </a:xfrm>
          <a:prstGeom prst="rect">
            <a:avLst/>
          </a:prstGeom>
        </p:spPr>
      </p:pic>
      <p:sp>
        <p:nvSpPr>
          <p:cNvPr id="17424" name="Rectangle 16">
            <a:extLst>
              <a:ext uri="{FF2B5EF4-FFF2-40B4-BE49-F238E27FC236}">
                <a16:creationId xmlns:a16="http://schemas.microsoft.com/office/drawing/2014/main" id="{314BDCF2-F669-2C43-A6D4-ED09CA0B303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endParaRP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But “I know whom I have believed,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And am persuaded that He is able</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To keep that which I’ve committed</a:t>
            </a:r>
          </a:p>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prstClr val="white"/>
                </a:solidFill>
                <a:effectLst>
                  <a:glow rad="101600">
                    <a:prstClr val="black">
                      <a:alpha val="60000"/>
                    </a:prstClr>
                  </a:glow>
                </a:effectLst>
                <a:uLnTx/>
                <a:uFillTx/>
                <a:latin typeface="Arial" panose="020B0604020202020204" pitchFamily="34" charset="0"/>
                <a:ea typeface="MS PGothic" panose="020B0600070205080204" pitchFamily="34" charset="-128"/>
                <a:cs typeface="+mn-cs"/>
              </a:rPr>
              <a:t>Unto Him against that day.”</a:t>
            </a:r>
          </a:p>
        </p:txBody>
      </p:sp>
    </p:spTree>
    <p:extLst>
      <p:ext uri="{BB962C8B-B14F-4D97-AF65-F5344CB8AC3E}">
        <p14:creationId xmlns:p14="http://schemas.microsoft.com/office/powerpoint/2010/main" val="12061968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0650" y="400050"/>
            <a:ext cx="8915400" cy="56927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i="1" dirty="0">
                <a:effectLst>
                  <a:outerShdw blurRad="50800" dist="76200" dir="2700000" algn="tl" rotWithShape="0">
                    <a:srgbClr val="000000">
                      <a:alpha val="99000"/>
                    </a:srgbClr>
                  </a:outerShdw>
                </a:effectLst>
                <a:cs typeface="Arial" charset="0"/>
              </a:rPr>
              <a:t>I know not why God's wondrous grace </a:t>
            </a:r>
          </a:p>
          <a:p>
            <a:pPr eaLnBrk="1" hangingPunct="1">
              <a:defRPr/>
            </a:pPr>
            <a:r>
              <a:rPr lang="en-US" sz="2800" i="1" dirty="0">
                <a:effectLst>
                  <a:outerShdw blurRad="50800" dist="76200" dir="2700000" algn="tl" rotWithShape="0">
                    <a:srgbClr val="000000">
                      <a:alpha val="99000"/>
                    </a:srgbClr>
                  </a:outerShdw>
                </a:effectLst>
                <a:cs typeface="Arial" charset="0"/>
              </a:rPr>
              <a:t>to me He hath made known,</a:t>
            </a:r>
          </a:p>
          <a:p>
            <a:pPr eaLnBrk="1" hangingPunct="1">
              <a:defRPr/>
            </a:pPr>
            <a:r>
              <a:rPr lang="en-US" sz="2800" i="1" dirty="0">
                <a:effectLst>
                  <a:outerShdw blurRad="50800" dist="76200" dir="2700000" algn="tl" rotWithShape="0">
                    <a:srgbClr val="000000">
                      <a:alpha val="99000"/>
                    </a:srgbClr>
                  </a:outerShdw>
                </a:effectLst>
                <a:cs typeface="Arial" charset="0"/>
              </a:rPr>
              <a:t>Nor why unworthy, Christ in love </a:t>
            </a:r>
          </a:p>
          <a:p>
            <a:pPr eaLnBrk="1" hangingPunct="1">
              <a:defRPr/>
            </a:pPr>
            <a:r>
              <a:rPr lang="en-US" sz="2800" i="1" dirty="0">
                <a:effectLst>
                  <a:outerShdw blurRad="50800" dist="76200" dir="2700000" algn="tl" rotWithShape="0">
                    <a:srgbClr val="000000">
                      <a:alpha val="99000"/>
                    </a:srgbClr>
                  </a:outerShdw>
                </a:effectLst>
                <a:cs typeface="Arial" charset="0"/>
              </a:rPr>
              <a:t>redeemed me for His own</a:t>
            </a:r>
            <a:endParaRPr lang="en-US" sz="2800" b="1" i="1" dirty="0">
              <a:effectLst>
                <a:outerShdw blurRad="50800" dist="76200" dir="2700000" algn="tl" rotWithShape="0">
                  <a:srgbClr val="000000">
                    <a:alpha val="99000"/>
                  </a:srgbClr>
                </a:outerShdw>
              </a:effectLst>
              <a:cs typeface="Arial" charset="0"/>
            </a:endParaRPr>
          </a:p>
          <a:p>
            <a:pPr algn="r" eaLnBrk="1" hangingPunct="1">
              <a:defRPr/>
            </a:pPr>
            <a:r>
              <a:rPr lang="en-US" sz="2800" b="1" i="1" dirty="0">
                <a:effectLst>
                  <a:outerShdw blurRad="50800" dist="76200" dir="2700000" algn="tl" rotWithShape="0">
                    <a:srgbClr val="000000">
                      <a:alpha val="99000"/>
                    </a:srgbClr>
                  </a:outerShdw>
                </a:effectLst>
                <a:cs typeface="Arial" charset="0"/>
              </a:rPr>
              <a:t>Chorus:</a:t>
            </a:r>
          </a:p>
          <a:p>
            <a:pPr algn="r" eaLnBrk="1" hangingPunct="1">
              <a:defRPr/>
            </a:pPr>
            <a:r>
              <a:rPr lang="en-US" sz="2800" b="1" i="1" dirty="0">
                <a:effectLst>
                  <a:outerShdw blurRad="50800" dist="76200" dir="2700000" algn="tl" rotWithShape="0">
                    <a:srgbClr val="000000">
                      <a:alpha val="99000"/>
                    </a:srgbClr>
                  </a:outerShdw>
                </a:effectLst>
                <a:cs typeface="Arial" charset="0"/>
              </a:rPr>
              <a:t>But I know whom I have believed </a:t>
            </a:r>
            <a:endParaRPr lang="en-US" altLang="zh-CN" sz="2800" b="1" i="1" dirty="0">
              <a:effectLst>
                <a:outerShdw blurRad="50800" dist="76200" dir="2700000" algn="tl" rotWithShape="0">
                  <a:srgbClr val="000000">
                    <a:alpha val="99000"/>
                  </a:srgbClr>
                </a:outerShdw>
              </a:effectLst>
              <a:cs typeface="Arial" charset="0"/>
            </a:endParaRPr>
          </a:p>
          <a:p>
            <a:pPr algn="r" eaLnBrk="1" hangingPunct="1">
              <a:defRPr/>
            </a:pPr>
            <a:r>
              <a:rPr lang="en-US" sz="2800" b="1" i="1" dirty="0">
                <a:effectLst>
                  <a:outerShdw blurRad="50800" dist="76200" dir="2700000" algn="tl" rotWithShape="0">
                    <a:srgbClr val="000000">
                      <a:alpha val="99000"/>
                    </a:srgbClr>
                  </a:outerShdw>
                </a:effectLst>
                <a:cs typeface="Arial" charset="0"/>
              </a:rPr>
              <a:t>And am persuaded that He is able</a:t>
            </a:r>
          </a:p>
          <a:p>
            <a:pPr algn="r" eaLnBrk="1" hangingPunct="1">
              <a:defRPr/>
            </a:pPr>
            <a:r>
              <a:rPr lang="en-US" sz="2800" b="1" i="1" dirty="0">
                <a:effectLst>
                  <a:outerShdw blurRad="50800" dist="76200" dir="2700000" algn="tl" rotWithShape="0">
                    <a:srgbClr val="000000">
                      <a:alpha val="99000"/>
                    </a:srgbClr>
                  </a:outerShdw>
                </a:effectLst>
                <a:cs typeface="Arial" charset="0"/>
              </a:rPr>
              <a:t>To keep that which I've committed </a:t>
            </a:r>
            <a:br>
              <a:rPr lang="en-US" sz="2800" b="1" i="1" dirty="0">
                <a:effectLst>
                  <a:outerShdw blurRad="50800" dist="76200" dir="2700000" algn="tl" rotWithShape="0">
                    <a:srgbClr val="000000">
                      <a:alpha val="99000"/>
                    </a:srgbClr>
                  </a:outerShdw>
                </a:effectLst>
                <a:cs typeface="Arial" charset="0"/>
              </a:rPr>
            </a:br>
            <a:r>
              <a:rPr lang="en-US" sz="2800" b="1" i="1" dirty="0">
                <a:effectLst>
                  <a:outerShdw blurRad="50800" dist="76200" dir="2700000" algn="tl" rotWithShape="0">
                    <a:srgbClr val="000000">
                      <a:alpha val="99000"/>
                    </a:srgbClr>
                  </a:outerShdw>
                </a:effectLst>
                <a:cs typeface="Arial" charset="0"/>
              </a:rPr>
              <a:t>unto Him against that day</a:t>
            </a:r>
            <a:endParaRPr lang="en-US" sz="2800" i="1" dirty="0">
              <a:effectLst>
                <a:outerShdw blurRad="50800" dist="76200" dir="2700000" algn="tl" rotWithShape="0">
                  <a:srgbClr val="000000">
                    <a:alpha val="99000"/>
                  </a:srgbClr>
                </a:outerShdw>
              </a:effectLst>
              <a:cs typeface="Arial" charset="0"/>
            </a:endParaRPr>
          </a:p>
          <a:p>
            <a:pPr eaLnBrk="1" hangingPunct="1">
              <a:defRPr/>
            </a:pPr>
            <a:r>
              <a:rPr lang="en-US" sz="2800" i="1" dirty="0">
                <a:effectLst>
                  <a:outerShdw blurRad="50800" dist="76200" dir="2700000" algn="tl" rotWithShape="0">
                    <a:srgbClr val="000000">
                      <a:alpha val="99000"/>
                    </a:srgbClr>
                  </a:outerShdw>
                </a:effectLst>
                <a:cs typeface="Arial" charset="0"/>
              </a:rPr>
              <a:t>I know not what of good or ill </a:t>
            </a:r>
            <a:endParaRPr lang="en-US" altLang="zh-CN" sz="2800" i="1" dirty="0">
              <a:effectLst>
                <a:outerShdw blurRad="50800" dist="76200" dir="2700000" algn="tl" rotWithShape="0">
                  <a:srgbClr val="000000">
                    <a:alpha val="99000"/>
                  </a:srgbClr>
                </a:outerShdw>
              </a:effectLst>
              <a:cs typeface="Arial" charset="0"/>
            </a:endParaRPr>
          </a:p>
          <a:p>
            <a:pPr eaLnBrk="1" hangingPunct="1">
              <a:defRPr/>
            </a:pPr>
            <a:r>
              <a:rPr lang="en-US" sz="2800" i="1" dirty="0">
                <a:effectLst>
                  <a:outerShdw blurRad="50800" dist="76200" dir="2700000" algn="tl" rotWithShape="0">
                    <a:srgbClr val="000000">
                      <a:alpha val="99000"/>
                    </a:srgbClr>
                  </a:outerShdw>
                </a:effectLst>
                <a:cs typeface="Arial" charset="0"/>
              </a:rPr>
              <a:t>May be reserved for me,</a:t>
            </a:r>
          </a:p>
          <a:p>
            <a:pPr eaLnBrk="1" hangingPunct="1">
              <a:defRPr/>
            </a:pPr>
            <a:r>
              <a:rPr lang="en-US" sz="2800" i="1" dirty="0">
                <a:effectLst>
                  <a:outerShdw blurRad="50800" dist="76200" dir="2700000" algn="tl" rotWithShape="0">
                    <a:srgbClr val="000000">
                      <a:alpha val="99000"/>
                    </a:srgbClr>
                  </a:outerShdw>
                </a:effectLst>
                <a:cs typeface="Arial" charset="0"/>
              </a:rPr>
              <a:t>Of weary ways or golden days </a:t>
            </a:r>
            <a:endParaRPr lang="en-US" altLang="zh-CN" sz="2800" i="1" dirty="0">
              <a:effectLst>
                <a:outerShdw blurRad="50800" dist="76200" dir="2700000" algn="tl" rotWithShape="0">
                  <a:srgbClr val="000000">
                    <a:alpha val="99000"/>
                  </a:srgbClr>
                </a:outerShdw>
              </a:effectLst>
              <a:cs typeface="Arial" charset="0"/>
            </a:endParaRPr>
          </a:p>
          <a:p>
            <a:pPr eaLnBrk="1" hangingPunct="1">
              <a:defRPr/>
            </a:pPr>
            <a:r>
              <a:rPr lang="en-US" sz="2800" i="1" dirty="0">
                <a:effectLst>
                  <a:outerShdw blurRad="50800" dist="76200" dir="2700000" algn="tl" rotWithShape="0">
                    <a:srgbClr val="000000">
                      <a:alpha val="99000"/>
                    </a:srgbClr>
                  </a:outerShdw>
                </a:effectLst>
                <a:cs typeface="Arial" charset="0"/>
              </a:rPr>
              <a:t>Before His face I see.</a:t>
            </a:r>
          </a:p>
        </p:txBody>
      </p:sp>
      <p:pic>
        <p:nvPicPr>
          <p:cNvPr id="318466" name="Picture 3" descr="EN00009_"/>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92113" y="5929313"/>
            <a:ext cx="10042526" cy="1004887"/>
          </a:xfrm>
        </p:spPr>
      </p:pic>
      <p:sp>
        <p:nvSpPr>
          <p:cNvPr id="2" name="TextBox 1"/>
          <p:cNvSpPr txBox="1"/>
          <p:nvPr/>
        </p:nvSpPr>
        <p:spPr>
          <a:xfrm>
            <a:off x="7164388" y="5373688"/>
            <a:ext cx="1797050" cy="461962"/>
          </a:xfrm>
          <a:prstGeom prst="rect">
            <a:avLst/>
          </a:prstGeom>
          <a:noFill/>
        </p:spPr>
        <p:txBody>
          <a:bodyPr wrap="none">
            <a:spAutoFit/>
          </a:bodyPr>
          <a:lstStyle/>
          <a:p>
            <a:pPr>
              <a:defRPr/>
            </a:pPr>
            <a:r>
              <a:rPr lang="en-US" i="1" dirty="0">
                <a:effectLst>
                  <a:outerShdw blurRad="50800" dist="76200" dir="2700000" algn="tl" rotWithShape="0">
                    <a:srgbClr val="000000">
                      <a:alpha val="99000"/>
                    </a:srgbClr>
                  </a:outerShdw>
                </a:effectLst>
              </a:rPr>
              <a:t>2 Tim. 1:12</a:t>
            </a:r>
          </a:p>
        </p:txBody>
      </p:sp>
      <p:sp>
        <p:nvSpPr>
          <p:cNvPr id="3" name="Title 2"/>
          <p:cNvSpPr>
            <a:spLocks noGrp="1"/>
          </p:cNvSpPr>
          <p:nvPr>
            <p:ph type="title" idx="4294967295"/>
          </p:nvPr>
        </p:nvSpPr>
        <p:spPr>
          <a:xfrm>
            <a:off x="0" y="-26988"/>
            <a:ext cx="9144000" cy="503238"/>
          </a:xfrm>
        </p:spPr>
        <p:txBody>
          <a:bodyPr/>
          <a:lstStyle/>
          <a:p>
            <a:pPr eaLnBrk="1" hangingPunct="1">
              <a:defRPr/>
            </a:pPr>
            <a:r>
              <a:rPr lang="en-US" sz="2800" b="1" u="sng" kern="1200" dirty="0">
                <a:solidFill>
                  <a:srgbClr val="FFFFFF"/>
                </a:solidFill>
                <a:effectLst>
                  <a:outerShdw blurRad="50800" dist="76200" dir="2700000" algn="tl" rotWithShape="0">
                    <a:srgbClr val="000000">
                      <a:alpha val="99000"/>
                    </a:srgbClr>
                  </a:outerShdw>
                </a:effectLst>
                <a:latin typeface="Arial"/>
                <a:ea typeface="ＭＳ Ｐゴシック"/>
                <a:cs typeface="Arial"/>
              </a:rPr>
              <a:t>I KNOW WHOM I HAVE BELIEVED</a:t>
            </a: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a:extLst>
              <a:ext uri="{FF2B5EF4-FFF2-40B4-BE49-F238E27FC236}">
                <a16:creationId xmlns:a16="http://schemas.microsoft.com/office/drawing/2014/main" id="{D008EB2A-BAE1-F745-B8AA-AEE9C342737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860032"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Hold on to the pattern of wholesome teaching you learned from me—a pattern shaped by the faith and love that you have in Christ Jesus.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Through the power of the Holy Spirit who lives within us, carefully guard the precious truth that has been entrusted to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1:13-14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93905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Asian believers deserted Jesus but Onesiphorus set a faithful example (1:15-18).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66663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223533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extLst>
      <p:ext uri="{BB962C8B-B14F-4D97-AF65-F5344CB8AC3E}">
        <p14:creationId xmlns:p14="http://schemas.microsoft.com/office/powerpoint/2010/main" val="1540985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4FBE4411-9675-6F4D-9A78-120D4F7776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12"/>
            <a:ext cx="9146441" cy="6958904"/>
          </a:xfrm>
          <a:prstGeom prst="rect">
            <a:avLst/>
          </a:prstGeom>
          <a:noFill/>
          <a:extLst>
            <a:ext uri="{909E8E84-426E-40DD-AFC4-6F175D3DCCD1}">
              <a14:hiddenFill xmlns:a14="http://schemas.microsoft.com/office/drawing/2010/main">
                <a:solidFill>
                  <a:srgbClr val="FFFFFF"/>
                </a:solidFill>
              </a14:hiddenFill>
            </a:ext>
          </a:extLst>
        </p:spPr>
      </p:pic>
      <p:sp>
        <p:nvSpPr>
          <p:cNvPr id="97282" name="Rectangle 2"/>
          <p:cNvSpPr>
            <a:spLocks noGrp="1" noChangeArrowheads="1"/>
          </p:cNvSpPr>
          <p:nvPr>
            <p:ph type="title"/>
          </p:nvPr>
        </p:nvSpPr>
        <p:spPr>
          <a:xfrm>
            <a:off x="0" y="660400"/>
            <a:ext cx="9144000" cy="1139825"/>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1: Faithfulness</a:t>
            </a:r>
            <a:endParaRPr lang="en-US" b="1" dirty="0">
              <a:latin typeface="Arial" charset="0"/>
              <a:ea typeface="宋体" charset="0"/>
              <a:cs typeface="宋体" charset="0"/>
            </a:endParaRPr>
          </a:p>
        </p:txBody>
      </p:sp>
      <p:sp>
        <p:nvSpPr>
          <p:cNvPr id="97283" name="Text Box 3"/>
          <p:cNvSpPr txBox="1">
            <a:spLocks noChangeArrowheads="1"/>
          </p:cNvSpPr>
          <p:nvPr/>
        </p:nvSpPr>
        <p:spPr bwMode="auto">
          <a:xfrm>
            <a:off x="971550" y="2632075"/>
            <a:ext cx="8172450" cy="13731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eaLnBrk="1" hangingPunct="1">
              <a:defRPr/>
            </a:pPr>
            <a:r>
              <a:rPr lang="en-GB" sz="2800" dirty="0">
                <a:ea typeface="Arial" charset="0"/>
                <a:cs typeface="Arial" charset="0"/>
              </a:rPr>
              <a:t>Onesiphorus was not ashamed to be known as a friend of </a:t>
            </a:r>
            <a:r>
              <a:rPr lang="en-GB" altLang="zh-CN" sz="2800" dirty="0">
                <a:ea typeface="Arial" charset="0"/>
                <a:cs typeface="Arial" charset="0"/>
              </a:rPr>
              <a:t>Paul</a:t>
            </a:r>
            <a:r>
              <a:rPr lang="en-GB" sz="2800" dirty="0">
                <a:ea typeface="Arial" charset="0"/>
                <a:cs typeface="Arial" charset="0"/>
              </a:rPr>
              <a:t> when he was a prisoner. </a:t>
            </a:r>
            <a:r>
              <a:rPr lang="en-GB" altLang="zh-CN" sz="2800" dirty="0">
                <a:ea typeface="Arial" charset="0"/>
                <a:cs typeface="Arial" charset="0"/>
              </a:rPr>
              <a:t>He</a:t>
            </a:r>
            <a:r>
              <a:rPr lang="en-GB" sz="2800" dirty="0">
                <a:ea typeface="Arial" charset="0"/>
                <a:cs typeface="Arial" charset="0"/>
              </a:rPr>
              <a:t> searched for </a:t>
            </a:r>
            <a:r>
              <a:rPr lang="en-GB" altLang="zh-CN" sz="2800" dirty="0">
                <a:ea typeface="Arial" charset="0"/>
                <a:cs typeface="Arial" charset="0"/>
              </a:rPr>
              <a:t>Paul</a:t>
            </a:r>
            <a:r>
              <a:rPr lang="en-GB" sz="2800" dirty="0">
                <a:ea typeface="Arial" charset="0"/>
                <a:cs typeface="Arial" charset="0"/>
              </a:rPr>
              <a:t> very diligently and found him. </a:t>
            </a:r>
          </a:p>
        </p:txBody>
      </p:sp>
      <p:sp>
        <p:nvSpPr>
          <p:cNvPr id="97284" name="Text Box 4"/>
          <p:cNvSpPr txBox="1">
            <a:spLocks noChangeArrowheads="1"/>
          </p:cNvSpPr>
          <p:nvPr/>
        </p:nvSpPr>
        <p:spPr bwMode="auto">
          <a:xfrm>
            <a:off x="0" y="1906588"/>
            <a:ext cx="9144000"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defRPr/>
            </a:pPr>
            <a:r>
              <a:rPr lang="en-GB" altLang="zh-CN" sz="2800" b="1" dirty="0">
                <a:cs typeface="Arial" charset="0"/>
              </a:rPr>
              <a:t>c. </a:t>
            </a:r>
            <a:r>
              <a:rPr lang="en-GB" sz="2800" b="1" dirty="0">
                <a:cs typeface="Arial" charset="0"/>
              </a:rPr>
              <a:t>Learned from Onesiphorus </a:t>
            </a:r>
            <a:r>
              <a:rPr lang="en-GB" sz="2800" b="1" i="1" dirty="0">
                <a:cs typeface="Arial" charset="0"/>
              </a:rPr>
              <a:t>(1:15-18)</a:t>
            </a:r>
            <a:endParaRPr lang="en-US" sz="2800" i="1" dirty="0">
              <a:cs typeface="Arial" charset="0"/>
            </a:endParaRPr>
          </a:p>
        </p:txBody>
      </p:sp>
      <p:sp>
        <p:nvSpPr>
          <p:cNvPr id="3205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2</a:t>
            </a:r>
          </a:p>
        </p:txBody>
      </p:sp>
    </p:spTree>
    <p:extLst>
      <p:ext uri="{BB962C8B-B14F-4D97-AF65-F5344CB8AC3E}">
        <p14:creationId xmlns:p14="http://schemas.microsoft.com/office/powerpoint/2010/main" val="2976521633"/>
      </p:ext>
    </p:extLst>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Knowing what faithfulness looks like helps us persevere under trial (2 Tim 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568817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discipling teacher, invest in others the teaching you received (2:1-2).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667959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83091-C77C-624D-950F-D907837CDA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628800"/>
            <a:ext cx="9143999" cy="54494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Timothy, my dear son, be strong through the grace that God gives you in Christ Jesus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2" name="TextBox 1">
            <a:extLst>
              <a:ext uri="{FF2B5EF4-FFF2-40B4-BE49-F238E27FC236}">
                <a16:creationId xmlns:a16="http://schemas.microsoft.com/office/drawing/2014/main" id="{12988BFB-23C2-034A-9AEC-696BEDA6DFAC}"/>
              </a:ext>
            </a:extLst>
          </p:cNvPr>
          <p:cNvSpPr txBox="1"/>
          <p:nvPr/>
        </p:nvSpPr>
        <p:spPr>
          <a:xfrm>
            <a:off x="-892098" y="493999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9343085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en-US" sz="8800" b="1" kern="1200" spc="150" dirty="0">
                <a:solidFill>
                  <a:schemeClr val="bg1"/>
                </a:solidFill>
                <a:latin typeface="Arial" charset="0"/>
                <a:ea typeface="ＭＳ Ｐゴシック" charset="0"/>
                <a:cs typeface="ＭＳ Ｐゴシック" charset="0"/>
              </a:rPr>
              <a:t>DISCIPLESHIP</a:t>
            </a:r>
            <a:endParaRPr lang="en-US" sz="7200" b="1" kern="1200" spc="150" dirty="0">
              <a:solidFill>
                <a:schemeClr val="bg1"/>
              </a:solidFill>
              <a:latin typeface="Arial" charset="0"/>
              <a:ea typeface="ＭＳ Ｐゴシック" charset="0"/>
              <a:cs typeface="ＭＳ Ｐゴシック"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chemeClr val="bg1"/>
                </a:solidFill>
              </a:rPr>
              <a:t>"…make disciples of all nations…" (Matt 28:19)</a:t>
            </a:r>
            <a:br>
              <a:rPr lang="en-US" sz="2800" b="1" dirty="0">
                <a:solidFill>
                  <a:schemeClr val="bg1"/>
                </a:solidFill>
              </a:rPr>
            </a:br>
            <a:r>
              <a:rPr lang="en-US" sz="3200" b="1" i="1" dirty="0">
                <a:solidFill>
                  <a:schemeClr val="bg1"/>
                </a:solidFill>
              </a:rPr>
              <a:t>But how?</a:t>
            </a:r>
            <a:endParaRPr lang="en-US" sz="2800" b="1" i="1" dirty="0">
              <a:solidFill>
                <a:schemeClr val="bg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itle 1"/>
          <p:cNvSpPr>
            <a:spLocks noGrp="1"/>
          </p:cNvSpPr>
          <p:nvPr>
            <p:ph type="ctrTitle"/>
          </p:nvPr>
        </p:nvSpPr>
        <p:spPr>
          <a:xfrm>
            <a:off x="0" y="0"/>
            <a:ext cx="9144000" cy="765175"/>
          </a:xfrm>
          <a:solidFill>
            <a:srgbClr val="800000"/>
          </a:solidFill>
        </p:spPr>
        <p:txBody>
          <a:bodyPr/>
          <a:lstStyle/>
          <a:p>
            <a:r>
              <a:rPr lang="en-US" sz="3200" b="1" dirty="0">
                <a:solidFill>
                  <a:schemeClr val="bg1"/>
                </a:solidFill>
                <a:latin typeface="Arial" charset="0"/>
                <a:ea typeface="ＭＳ Ｐゴシック" charset="0"/>
                <a:cs typeface="ＭＳ Ｐゴシック" charset="0"/>
              </a:rPr>
              <a:t>Multiply Yourself into Trustworthy People!</a:t>
            </a:r>
          </a:p>
        </p:txBody>
      </p:sp>
      <p:pic>
        <p:nvPicPr>
          <p:cNvPr id="324610"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461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2"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2800" b="1">
                <a:solidFill>
                  <a:srgbClr val="FFFFFF"/>
                </a:solidFill>
              </a:rPr>
              <a:t>"You have heard me teach things that have been confirmed by many reliable witnesses. Now teach these truths to other trustworthy people who will be able to pass them on to others" (2 Tim. 2:2 NLT).</a:t>
            </a:r>
          </a:p>
        </p:txBody>
      </p:sp>
      <p:sp>
        <p:nvSpPr>
          <p:cNvPr id="324613"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3600" b="1">
                <a:solidFill>
                  <a:srgbClr val="000000"/>
                </a:solidFill>
              </a:rPr>
              <a:t>Discipleship</a:t>
            </a:r>
          </a:p>
        </p:txBody>
      </p:sp>
      <p:grpSp>
        <p:nvGrpSpPr>
          <p:cNvPr id="324614" name="Group 2"/>
          <p:cNvGrpSpPr>
            <a:grpSpLocks/>
          </p:cNvGrpSpPr>
          <p:nvPr/>
        </p:nvGrpSpPr>
        <p:grpSpPr bwMode="auto">
          <a:xfrm>
            <a:off x="0" y="3789363"/>
            <a:ext cx="5592763" cy="3068637"/>
            <a:chOff x="0" y="3789363"/>
            <a:chExt cx="5592763" cy="3068637"/>
          </a:xfrm>
        </p:grpSpPr>
        <p:pic>
          <p:nvPicPr>
            <p:cNvPr id="324619"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324615" name="Subtitle 2"/>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Paul</a:t>
            </a:r>
          </a:p>
        </p:txBody>
      </p:sp>
      <p:sp>
        <p:nvSpPr>
          <p:cNvPr id="324616" name="Subtitle 2"/>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Timothy</a:t>
            </a:r>
          </a:p>
        </p:txBody>
      </p:sp>
      <p:sp>
        <p:nvSpPr>
          <p:cNvPr id="324617" name="Subtitle 2"/>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a:solidFill>
                  <a:srgbClr val="000000"/>
                </a:solidFill>
              </a:rPr>
              <a:t>Reliable People</a:t>
            </a:r>
          </a:p>
        </p:txBody>
      </p:sp>
      <p:sp>
        <p:nvSpPr>
          <p:cNvPr id="324618" name="Subtitle 2"/>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a:solidFill>
                  <a:srgbClr val="000000"/>
                </a:solidFill>
              </a:rPr>
              <a:t>Others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p:nvPr/>
        </p:nvSpPr>
        <p:spPr>
          <a:xfrm>
            <a:off x="615950" y="549275"/>
            <a:ext cx="2725738" cy="11080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Levels of Discipleship</a:t>
            </a: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326662"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3"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4"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5"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26666" name="pasted-image.pd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sp>
        <p:nvSpPr>
          <p:cNvPr id="180" name="Shape 180"/>
          <p:cNvSpPr/>
          <p:nvPr/>
        </p:nvSpPr>
        <p:spPr>
          <a:xfrm>
            <a:off x="4932363" y="1196975"/>
            <a:ext cx="3781425" cy="5540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a:t>
            </a:r>
            <a:r>
              <a:rPr lang="en-US" sz="3600" kern="0" dirty="0">
                <a:solidFill>
                  <a:srgbClr val="000000"/>
                </a:solidFill>
                <a:latin typeface="Papyrus"/>
                <a:ea typeface="Papyrus"/>
                <a:cs typeface="Papyrus"/>
                <a:sym typeface="Papyrus"/>
              </a:rPr>
              <a:t> (Paul)</a:t>
            </a:r>
            <a:endParaRPr sz="3600" kern="0" dirty="0">
              <a:solidFill>
                <a:srgbClr val="000000"/>
              </a:solidFill>
              <a:latin typeface="Papyrus"/>
              <a:ea typeface="Papyrus"/>
              <a:cs typeface="Papyrus"/>
              <a:sym typeface="Papyrus"/>
            </a:endParaRPr>
          </a:p>
        </p:txBody>
      </p:sp>
      <p:sp>
        <p:nvSpPr>
          <p:cNvPr id="181" name="Shape 181"/>
          <p:cNvSpPr/>
          <p:nvPr/>
        </p:nvSpPr>
        <p:spPr>
          <a:xfrm>
            <a:off x="4932363" y="5045075"/>
            <a:ext cx="3992562" cy="11064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Mentored</a:t>
            </a:r>
            <a:r>
              <a:rPr lang="en-US" sz="3600" kern="0" dirty="0">
                <a:solidFill>
                  <a:srgbClr val="000000"/>
                </a:solidFill>
                <a:latin typeface="Papyrus"/>
                <a:ea typeface="Papyrus"/>
                <a:cs typeface="Papyrus"/>
                <a:sym typeface="Papyrus"/>
              </a:rPr>
              <a:t> (Others)</a:t>
            </a:r>
            <a:endParaRPr sz="3600" kern="0" dirty="0">
              <a:solidFill>
                <a:srgbClr val="000000"/>
              </a:solidFill>
              <a:latin typeface="Papyrus"/>
              <a:ea typeface="Papyrus"/>
              <a:cs typeface="Papyrus"/>
              <a:sym typeface="Papyrus"/>
            </a:endParaRPr>
          </a:p>
        </p:txBody>
      </p:sp>
      <p:sp>
        <p:nvSpPr>
          <p:cNvPr id="182" name="Shape 182"/>
          <p:cNvSpPr/>
          <p:nvPr/>
        </p:nvSpPr>
        <p:spPr>
          <a:xfrm>
            <a:off x="4672013" y="3126284"/>
            <a:ext cx="2330450" cy="11080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r>
              <a:rPr lang="en-US" sz="3600" kern="0" dirty="0">
                <a:solidFill>
                  <a:srgbClr val="000000"/>
                </a:solidFill>
                <a:latin typeface="Papyrus"/>
                <a:ea typeface="Papyrus"/>
                <a:cs typeface="Papyrus"/>
                <a:sym typeface="Papyrus"/>
              </a:rPr>
              <a:t> (Timothy)</a:t>
            </a:r>
            <a:endParaRPr sz="3600" kern="0" dirty="0">
              <a:solidFill>
                <a:srgbClr val="000000"/>
              </a:solidFill>
              <a:latin typeface="Papyrus"/>
              <a:ea typeface="Papyrus"/>
              <a:cs typeface="Papyrus"/>
              <a:sym typeface="Papyrus"/>
            </a:endParaRPr>
          </a:p>
        </p:txBody>
      </p:sp>
      <p:sp>
        <p:nvSpPr>
          <p:cNvPr id="183" name="Shape 183"/>
          <p:cNvSpPr/>
          <p:nvPr/>
        </p:nvSpPr>
        <p:spPr>
          <a:xfrm>
            <a:off x="2413000" y="3126284"/>
            <a:ext cx="1692275" cy="5540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800"/>
            </a:lvl1pPr>
          </a:lstStyle>
          <a:p>
            <a:pPr algn="ctr" defTabSz="410730" eaLnBrk="1" fontAlgn="auto" hangingPunct="1">
              <a:spcBef>
                <a:spcPts val="0"/>
              </a:spcBef>
              <a:spcAft>
                <a:spcPts val="0"/>
              </a:spcAft>
              <a:defRPr sz="1800">
                <a:solidFill>
                  <a:srgbClr val="000000"/>
                </a:solidFill>
              </a:defRPr>
            </a:pPr>
            <a:r>
              <a:rPr sz="3600" kern="0" dirty="0">
                <a:solidFill>
                  <a:srgbClr val="000000"/>
                </a:solidFill>
                <a:latin typeface="Papyrus"/>
                <a:ea typeface="Papyrus"/>
                <a:cs typeface="Papyrus"/>
                <a:sym typeface="Papyrus"/>
              </a:rPr>
              <a:t>Peer</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827088" y="144463"/>
            <a:ext cx="511333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sp>
        <p:nvSpPr>
          <p:cNvPr id="551938" name="TextBox 13"/>
          <p:cNvSpPr txBox="1">
            <a:spLocks noChangeArrowheads="1"/>
          </p:cNvSpPr>
          <p:nvPr/>
        </p:nvSpPr>
        <p:spPr bwMode="auto">
          <a:xfrm>
            <a:off x="0" y="2281238"/>
            <a:ext cx="91440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u="sng">
                <a:solidFill>
                  <a:srgbClr val="FFFFFF"/>
                </a:solidFill>
              </a:rPr>
              <a:t>The Commitment</a:t>
            </a:r>
            <a:r>
              <a:rPr lang="en-US" sz="4000" b="1">
                <a:solidFill>
                  <a:srgbClr val="FFFFFF"/>
                </a:solidFill>
              </a:rPr>
              <a:t>: Meet one hour a week with 1-2 others of the same sex to provide accountability in 3 areas</a:t>
            </a:r>
          </a:p>
        </p:txBody>
      </p:sp>
      <p:sp>
        <p:nvSpPr>
          <p:cNvPr id="551939" name="TextBox 13"/>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pPr>
            <a:r>
              <a:rPr lang="en-US" sz="4000" b="1">
                <a:solidFill>
                  <a:srgbClr val="FFFF00"/>
                </a:solidFill>
              </a:rPr>
              <a:t>Confess</a:t>
            </a:r>
            <a:r>
              <a:rPr lang="en-US" sz="4000" b="1">
                <a:solidFill>
                  <a:srgbClr val="FFFFFF"/>
                </a:solidFill>
              </a:rPr>
              <a:t> sin around 10 questions</a:t>
            </a:r>
          </a:p>
          <a:p>
            <a:pPr>
              <a:buFont typeface="Arial" charset="0"/>
              <a:buAutoNum type="arabicPeriod"/>
            </a:pPr>
            <a:r>
              <a:rPr lang="en-US" sz="4000" b="1">
                <a:solidFill>
                  <a:srgbClr val="FFFF00"/>
                </a:solidFill>
              </a:rPr>
              <a:t>Read</a:t>
            </a:r>
            <a:r>
              <a:rPr lang="en-US" sz="4000" b="1">
                <a:solidFill>
                  <a:srgbClr val="FFFFFF"/>
                </a:solidFill>
              </a:rPr>
              <a:t> 3 Bible chapters daily</a:t>
            </a:r>
          </a:p>
          <a:p>
            <a:pPr>
              <a:buFont typeface="Arial" charset="0"/>
              <a:buAutoNum type="arabicPeriod"/>
            </a:pPr>
            <a:r>
              <a:rPr lang="en-US" sz="4000" b="1">
                <a:solidFill>
                  <a:srgbClr val="FFFF00"/>
                </a:solidFill>
              </a:rPr>
              <a:t>Pray</a:t>
            </a:r>
            <a:r>
              <a:rPr lang="en-US" sz="4000" b="1">
                <a:solidFill>
                  <a:srgbClr val="FFFFFF"/>
                </a:solidFill>
              </a:rPr>
              <a:t> for lost friends</a:t>
            </a:r>
          </a:p>
        </p:txBody>
      </p:sp>
      <p:pic>
        <p:nvPicPr>
          <p:cNvPr id="328708"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9"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solidFill>
                  <a:srgbClr val="FFFFFF"/>
                </a:solidFill>
              </a:rPr>
              <a:t>Church Multiplication Associates––www.CMAResources.org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99231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ctrTitle"/>
          </p:nvPr>
        </p:nvSpPr>
        <p:spPr>
          <a:xfrm>
            <a:off x="900113" y="144463"/>
            <a:ext cx="5111750"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pic>
        <p:nvPicPr>
          <p:cNvPr id="330754" name="Picture 1" descr="Life Transformation Group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5"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solidFill>
                  <a:srgbClr val="FFFFFF"/>
                </a:solidFill>
              </a:rPr>
              <a:t>Church Multiplication Associates––www.CMAResources.org</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7"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8"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9"/>
          <p:cNvGrpSpPr>
            <a:grpSpLocks/>
          </p:cNvGrpSpPr>
          <p:nvPr/>
        </p:nvGrpSpPr>
        <p:grpSpPr bwMode="auto">
          <a:xfrm>
            <a:off x="5294313" y="2347913"/>
            <a:ext cx="2014537" cy="1863725"/>
            <a:chOff x="5076056" y="1916832"/>
            <a:chExt cx="2014350" cy="1862584"/>
          </a:xfrm>
        </p:grpSpPr>
        <p:pic>
          <p:nvPicPr>
            <p:cNvPr id="330765"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6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 name="Group 12"/>
          <p:cNvGrpSpPr>
            <a:grpSpLocks/>
          </p:cNvGrpSpPr>
          <p:nvPr/>
        </p:nvGrpSpPr>
        <p:grpSpPr bwMode="auto">
          <a:xfrm>
            <a:off x="5294313" y="4508500"/>
            <a:ext cx="2014537" cy="1862138"/>
            <a:chOff x="5076056" y="4590752"/>
            <a:chExt cx="2014350" cy="1862584"/>
          </a:xfrm>
        </p:grpSpPr>
        <p:pic>
          <p:nvPicPr>
            <p:cNvPr id="330763"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64"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 name="Right Arrow 15"/>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7" name="Right Arrow 16"/>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ctrTitle"/>
          </p:nvPr>
        </p:nvSpPr>
        <p:spPr>
          <a:xfrm>
            <a:off x="1116013" y="115888"/>
            <a:ext cx="4751387" cy="2100262"/>
          </a:xfrm>
        </p:spPr>
        <p:txBody>
          <a:bodyPr>
            <a:spAutoFit/>
          </a:bodyPr>
          <a:lstStyle/>
          <a:p>
            <a:pPr>
              <a:lnSpc>
                <a:spcPct val="90000"/>
              </a:lnSpc>
              <a:defRPr/>
            </a:pPr>
            <a:r>
              <a:rPr lang="en-US" sz="4800" b="1" kern="1200" dirty="0">
                <a:solidFill>
                  <a:srgbClr val="FFFFFF"/>
                </a:solidFill>
                <a:latin typeface="Arial" charset="0"/>
                <a:ea typeface="ＭＳ Ｐゴシック" charset="0"/>
                <a:cs typeface="ＭＳ Ｐゴシック" charset="0"/>
              </a:rPr>
              <a:t>Life Transformation Groups</a:t>
            </a:r>
          </a:p>
        </p:txBody>
      </p:sp>
      <p:pic>
        <p:nvPicPr>
          <p:cNvPr id="33280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33282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30"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332827" name="Picture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8" name="Picture 1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7" name="Picture 1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8" name="Picture 1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p:cNvGrpSpPr>
            <a:grpSpLocks/>
          </p:cNvGrpSpPr>
          <p:nvPr/>
        </p:nvGrpSpPr>
        <p:grpSpPr bwMode="auto">
          <a:xfrm>
            <a:off x="4859338" y="4005263"/>
            <a:ext cx="1296987" cy="925512"/>
            <a:chOff x="5076056" y="1916832"/>
            <a:chExt cx="2014350" cy="1862584"/>
          </a:xfrm>
        </p:grpSpPr>
        <p:pic>
          <p:nvPicPr>
            <p:cNvPr id="332825" name="Picture 1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6" name="Picture 1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p:cNvGrpSpPr>
          <p:nvPr/>
        </p:nvGrpSpPr>
        <p:grpSpPr bwMode="auto">
          <a:xfrm>
            <a:off x="4859338" y="5300663"/>
            <a:ext cx="1296987" cy="927100"/>
            <a:chOff x="5076056" y="4590752"/>
            <a:chExt cx="2014350" cy="1862584"/>
          </a:xfrm>
        </p:grpSpPr>
        <p:pic>
          <p:nvPicPr>
            <p:cNvPr id="332823" name="Picture 1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4" name="Picture 1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12" name="Picture 2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13"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332821" name="Picture 2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2" name="Picture 2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332819" name="Picture 2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20" name="Picture 2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17"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solidFill>
                  <a:srgbClr val="FFFFFF"/>
                </a:solidFill>
              </a:rPr>
              <a:t>Church Multiplication Associates––www.CMAResources.org</a:t>
            </a:r>
          </a:p>
        </p:txBody>
      </p:sp>
      <p:pic>
        <p:nvPicPr>
          <p:cNvPr id="332818" name="Picture 1" descr="Life Transformation Groups.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sp>
        <p:nvSpPr>
          <p:cNvPr id="33485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MALAYSIA</a:t>
            </a:r>
          </a:p>
        </p:txBody>
      </p:sp>
      <p:pic>
        <p:nvPicPr>
          <p:cNvPr id="33486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PHILIPPINES</a:t>
            </a:r>
          </a:p>
        </p:txBody>
      </p:sp>
      <p:sp>
        <p:nvSpPr>
          <p:cNvPr id="30" name="Text Box 17"/>
          <p:cNvSpPr txBox="1">
            <a:spLocks noChangeArrowheads="1"/>
          </p:cNvSpPr>
          <p:nvPr/>
        </p:nvSpPr>
        <p:spPr bwMode="auto">
          <a:xfrm>
            <a:off x="6372225" y="522922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HONG KONG</a:t>
            </a:r>
          </a:p>
        </p:txBody>
      </p:sp>
      <p:sp>
        <p:nvSpPr>
          <p:cNvPr id="33" name="Text Box 19"/>
          <p:cNvSpPr txBox="1">
            <a:spLocks noChangeArrowheads="1"/>
          </p:cNvSpPr>
          <p:nvPr/>
        </p:nvSpPr>
        <p:spPr bwMode="auto">
          <a:xfrm>
            <a:off x="2051050" y="26368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NEPAL</a:t>
            </a:r>
          </a:p>
        </p:txBody>
      </p:sp>
      <p:sp>
        <p:nvSpPr>
          <p:cNvPr id="34" name="Text Box 19"/>
          <p:cNvSpPr txBox="1">
            <a:spLocks noChangeArrowheads="1"/>
          </p:cNvSpPr>
          <p:nvPr/>
        </p:nvSpPr>
        <p:spPr bwMode="auto">
          <a:xfrm>
            <a:off x="7224713" y="566102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NEW ZEALAND</a:t>
            </a:r>
          </a:p>
        </p:txBody>
      </p:sp>
      <p:sp>
        <p:nvSpPr>
          <p:cNvPr id="35" name="Text Box 19"/>
          <p:cNvSpPr txBox="1">
            <a:spLocks noChangeArrowheads="1"/>
          </p:cNvSpPr>
          <p:nvPr/>
        </p:nvSpPr>
        <p:spPr bwMode="auto">
          <a:xfrm>
            <a:off x="2268538" y="522922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SRI LANKA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good soldier, show unswerving commitment to please your superior, Jesus </a:t>
            </a:r>
            <a:br>
              <a:rPr lang="en-US" b="1" dirty="0"/>
            </a:br>
            <a:r>
              <a:rPr lang="en-US" b="1" dirty="0"/>
              <a:t>(2:3-4).</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92320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4" descr="j0149420"/>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5292725" y="52388"/>
            <a:ext cx="3694113" cy="6821487"/>
          </a:xfrm>
        </p:spPr>
      </p:pic>
      <p:sp>
        <p:nvSpPr>
          <p:cNvPr id="99330" name="Text Box 2"/>
          <p:cNvSpPr txBox="1">
            <a:spLocks noChangeArrowheads="1"/>
          </p:cNvSpPr>
          <p:nvPr/>
        </p:nvSpPr>
        <p:spPr bwMode="auto">
          <a:xfrm>
            <a:off x="290513" y="1978025"/>
            <a:ext cx="5073650" cy="267811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93713" lvl="1" indent="-493713" eaLnBrk="1" hangingPunct="1">
              <a:buFont typeface="Arial" panose="020B0604020202020204" pitchFamily="34" charset="0"/>
              <a:buChar char="•"/>
              <a:defRPr/>
            </a:pPr>
            <a:r>
              <a:rPr lang="en-GB" sz="2800" b="1" dirty="0">
                <a:effectLst>
                  <a:outerShdw blurRad="50800" dist="76200" dir="2700000" algn="tl" rotWithShape="0">
                    <a:srgbClr val="000000"/>
                  </a:outerShdw>
                </a:effectLst>
                <a:cs typeface="Arial" charset="0"/>
              </a:rPr>
              <a:t>Soldier </a:t>
            </a:r>
            <a:r>
              <a:rPr lang="en-GB" sz="2800" b="1" i="1" dirty="0">
                <a:effectLst>
                  <a:outerShdw blurRad="50800" dist="76200" dir="2700000" algn="tl" rotWithShape="0">
                    <a:srgbClr val="000000"/>
                  </a:outerShdw>
                </a:effectLst>
                <a:cs typeface="Arial" charset="0"/>
              </a:rPr>
              <a:t>(2:3-4)</a:t>
            </a:r>
            <a:r>
              <a:rPr lang="en-GB" sz="2800" b="1" dirty="0">
                <a:effectLst>
                  <a:outerShdw blurRad="50800" dist="76200" dir="2700000" algn="tl" rotWithShape="0">
                    <a:srgbClr val="000000"/>
                  </a:outerShdw>
                </a:effectLst>
                <a:cs typeface="Arial" charset="0"/>
              </a:rPr>
              <a:t> – A soldier has to </a:t>
            </a:r>
            <a:r>
              <a:rPr lang="en-GB" sz="2800" b="1" dirty="0">
                <a:solidFill>
                  <a:srgbClr val="FFFF00"/>
                </a:solidFill>
                <a:effectLst>
                  <a:outerShdw blurRad="50800" dist="76200" dir="2700000" algn="tl" rotWithShape="0">
                    <a:srgbClr val="000000"/>
                  </a:outerShdw>
                </a:effectLst>
                <a:cs typeface="Arial" charset="0"/>
              </a:rPr>
              <a:t>suffer hardship </a:t>
            </a:r>
            <a:r>
              <a:rPr lang="en-GB" sz="2800" b="1" dirty="0">
                <a:effectLst>
                  <a:outerShdw blurRad="50800" dist="76200" dir="2700000" algn="tl" rotWithShape="0">
                    <a:srgbClr val="000000"/>
                  </a:outerShdw>
                </a:effectLst>
                <a:cs typeface="Arial" charset="0"/>
              </a:rPr>
              <a:t>disengage himself from all other worldly businesses </a:t>
            </a:r>
            <a:r>
              <a:rPr lang="en-GB" sz="2800" b="1" dirty="0">
                <a:solidFill>
                  <a:srgbClr val="FFFF00"/>
                </a:solidFill>
                <a:effectLst>
                  <a:outerShdw blurRad="50800" dist="76200" dir="2700000" algn="tl" rotWithShape="0">
                    <a:srgbClr val="000000"/>
                  </a:outerShdw>
                </a:effectLst>
                <a:cs typeface="Arial" charset="0"/>
              </a:rPr>
              <a:t>to</a:t>
            </a:r>
            <a:r>
              <a:rPr lang="en-GB" sz="2800" b="1" dirty="0">
                <a:effectLst>
                  <a:outerShdw blurRad="50800" dist="76200" dir="2700000" algn="tl" rotWithShape="0">
                    <a:srgbClr val="000000"/>
                  </a:outerShdw>
                </a:effectLst>
                <a:cs typeface="Arial" charset="0"/>
              </a:rPr>
              <a:t> </a:t>
            </a:r>
            <a:r>
              <a:rPr lang="en-GB" sz="2800" b="1" dirty="0">
                <a:solidFill>
                  <a:srgbClr val="FFFF00"/>
                </a:solidFill>
                <a:effectLst>
                  <a:outerShdw blurRad="50800" dist="76200" dir="2700000" algn="tl" rotWithShape="0">
                    <a:srgbClr val="000000"/>
                  </a:outerShdw>
                </a:effectLst>
                <a:cs typeface="Arial" charset="0"/>
              </a:rPr>
              <a:t>be loyal</a:t>
            </a:r>
            <a:r>
              <a:rPr lang="en-GB" sz="2800" b="1" dirty="0">
                <a:effectLst>
                  <a:outerShdw blurRad="50800" dist="76200" dir="2700000" algn="tl" rotWithShape="0">
                    <a:srgbClr val="000000"/>
                  </a:outerShdw>
                </a:effectLst>
                <a:cs typeface="Arial" charset="0"/>
              </a:rPr>
              <a:t> to his commander.</a:t>
            </a:r>
            <a:endParaRPr lang="en-GB" altLang="zh-CN" sz="2800" b="1" dirty="0">
              <a:effectLst>
                <a:outerShdw blurRad="50800" dist="76200" dir="2700000" algn="tl" rotWithShape="0">
                  <a:srgbClr val="000000"/>
                </a:outerShdw>
              </a:effectLst>
              <a:cs typeface="Arial" charset="0"/>
            </a:endParaRPr>
          </a:p>
        </p:txBody>
      </p:sp>
      <p:sp>
        <p:nvSpPr>
          <p:cNvPr id="99331" name="Rectangle 3"/>
          <p:cNvSpPr>
            <a:spLocks noGrp="1" noChangeArrowheads="1"/>
          </p:cNvSpPr>
          <p:nvPr>
            <p:ph type="title"/>
          </p:nvPr>
        </p:nvSpPr>
        <p:spPr>
          <a:xfrm>
            <a:off x="438150" y="630238"/>
            <a:ext cx="8229600" cy="1143000"/>
          </a:xfrm>
          <a:effectLst>
            <a:outerShdw blurRad="63500" dist="35921" dir="2700000" algn="ctr" rotWithShape="0">
              <a:srgbClr val="000103">
                <a:alpha val="74998"/>
              </a:srgbClr>
            </a:outerShdw>
          </a:effectLst>
        </p:spPr>
        <p:txBody>
          <a:bodyPr anchorCtr="0"/>
          <a:lstStyle/>
          <a:p>
            <a:pPr eaLnBrk="1" hangingPunct="1">
              <a:defRPr/>
            </a:pPr>
            <a:r>
              <a:rPr lang="en-GB" sz="4000" b="1" dirty="0">
                <a:solidFill>
                  <a:schemeClr val="tx1"/>
                </a:solidFill>
                <a:latin typeface="Arial" charset="0"/>
                <a:ea typeface="ＭＳ Ｐゴシック" charset="0"/>
                <a:cs typeface="ＭＳ Ｐゴシック" charset="0"/>
              </a:rPr>
              <a:t>Characteristics of Faithfulness</a:t>
            </a:r>
            <a:endParaRPr lang="en-US" sz="4000" b="1" dirty="0">
              <a:latin typeface="Arial" charset="0"/>
              <a:ea typeface="ＭＳ Ｐゴシック" charset="0"/>
              <a:cs typeface="ＭＳ Ｐゴシック" charset="0"/>
            </a:endParaRPr>
          </a:p>
        </p:txBody>
      </p:sp>
      <p:sp>
        <p:nvSpPr>
          <p:cNvPr id="33690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716016" cy="63518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Endure suffering along with me, as a good soldier of Christ Jesus.  </a:t>
            </a:r>
            <a:r>
              <a:rPr lang="en-US" sz="3200" b="1" baseline="30000" dirty="0">
                <a:effectLst>
                  <a:glow rad="127000">
                    <a:schemeClr val="tx1"/>
                  </a:glow>
                </a:effectLst>
                <a:latin typeface="Arial" charset="0"/>
                <a:ea typeface="ＭＳ Ｐゴシック" charset="0"/>
                <a:cs typeface="ＭＳ Ｐゴシック" charset="0"/>
              </a:rPr>
              <a:t>4 </a:t>
            </a:r>
            <a:r>
              <a:rPr lang="en-US" sz="3200" b="1" dirty="0">
                <a:effectLst>
                  <a:glow rad="127000">
                    <a:schemeClr val="tx1"/>
                  </a:glow>
                </a:effectLst>
                <a:latin typeface="Arial" charset="0"/>
                <a:ea typeface="ＭＳ Ｐゴシック" charset="0"/>
                <a:cs typeface="ＭＳ Ｐゴシック" charset="0"/>
              </a:rPr>
              <a:t>Soldiers don’t get tied up in the affairs of civilian life, for then they cannot please the officer who enlisted them"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Related image">
            <a:extLst>
              <a:ext uri="{FF2B5EF4-FFF2-40B4-BE49-F238E27FC236}">
                <a16:creationId xmlns:a16="http://schemas.microsoft.com/office/drawing/2014/main" id="{FEE9C233-5899-9948-A0AB-74EB0F66859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04048" y="-31079"/>
            <a:ext cx="410445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69449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2596104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3409136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3058411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400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Preach</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034881"/>
            <a:ext cx="3405546" cy="9059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9059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3–4</a:t>
            </a:r>
          </a:p>
        </p:txBody>
      </p:sp>
      <p:sp>
        <p:nvSpPr>
          <p:cNvPr id="8" name="Rectangle 2">
            <a:extLst>
              <a:ext uri="{FF2B5EF4-FFF2-40B4-BE49-F238E27FC236}">
                <a16:creationId xmlns:a16="http://schemas.microsoft.com/office/drawing/2014/main" id="{73726389-9926-6220-2852-A1EFF577D5FD}"/>
              </a:ext>
            </a:extLst>
          </p:cNvPr>
          <p:cNvSpPr txBox="1">
            <a:spLocks noChangeArrowheads="1"/>
          </p:cNvSpPr>
          <p:nvPr/>
        </p:nvSpPr>
        <p:spPr bwMode="auto">
          <a:xfrm>
            <a:off x="2801181" y="5816353"/>
            <a:ext cx="3405546" cy="9059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2427813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287361"/>
      </p:ext>
    </p:extLst>
  </p:cSld>
  <p:clrMapOvr>
    <a:masterClrMapping/>
  </p:clrMapOvr>
  <p:transition>
    <p:diamon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170318"/>
      </p:ext>
    </p:extLst>
  </p:cSld>
  <p:clrMapOvr>
    <a:masterClrMapping/>
  </p:clrMapOvr>
  <p:transition>
    <p:diamon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WordArt 2"/>
          <p:cNvSpPr>
            <a:spLocks noChangeArrowheads="1" noChangeShapeType="1" noTextEdit="1"/>
          </p:cNvSpPr>
          <p:nvPr/>
        </p:nvSpPr>
        <p:spPr bwMode="auto">
          <a:xfrm>
            <a:off x="1108075" y="1798638"/>
            <a:ext cx="6897688" cy="2371725"/>
          </a:xfrm>
          <a:prstGeom prst="rect">
            <a:avLst/>
          </a:prstGeom>
        </p:spPr>
        <p:txBody>
          <a:bodyPr wrap="none" fromWordArt="1">
            <a:prstTxWarp prst="textPlain">
              <a:avLst>
                <a:gd name="adj" fmla="val 50000"/>
              </a:avLst>
            </a:prstTxWarp>
          </a:bodyPr>
          <a:lstStyle/>
          <a:p>
            <a:pPr algn="ctr"/>
            <a:r>
              <a:rPr 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rPr>
              <a:t>Newsflash</a:t>
            </a:r>
          </a:p>
        </p:txBody>
      </p:sp>
      <p:sp>
        <p:nvSpPr>
          <p:cNvPr id="8195" name="Rectangle 3"/>
          <p:cNvSpPr>
            <a:spLocks noGrp="1" noChangeArrowheads="1"/>
          </p:cNvSpPr>
          <p:nvPr>
            <p:ph type="title"/>
          </p:nvPr>
        </p:nvSpPr>
        <p:spPr>
          <a:xfrm>
            <a:off x="395288" y="-892175"/>
            <a:ext cx="8229600" cy="1139825"/>
          </a:xfrm>
        </p:spPr>
        <p:txBody>
          <a:bodyPr/>
          <a:lstStyle/>
          <a:p>
            <a:pPr eaLnBrk="1" hangingPunct="1">
              <a:defRPr/>
            </a:pPr>
            <a:r>
              <a:rPr lang="en-US" dirty="0">
                <a:latin typeface="Arial" charset="0"/>
                <a:ea typeface="ＭＳ Ｐゴシック" charset="0"/>
                <a:cs typeface="ＭＳ Ｐゴシック" charset="0"/>
              </a:rPr>
              <a:t>Newsflash</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main3-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3" descr="Prime Minis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 y="400050"/>
            <a:ext cx="2628900"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5" name="Rectangle 4"/>
          <p:cNvSpPr>
            <a:spLocks noGrp="1" noChangeArrowheads="1"/>
          </p:cNvSpPr>
          <p:nvPr>
            <p:ph type="title" idx="4294967295"/>
          </p:nvPr>
        </p:nvSpPr>
        <p:spPr>
          <a:xfrm>
            <a:off x="2771775" y="116632"/>
            <a:ext cx="4724400" cy="20882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sz="2800" b="1" dirty="0">
                <a:solidFill>
                  <a:schemeClr val="tx1"/>
                </a:solidFill>
                <a:effectLst/>
                <a:latin typeface="Arial" charset="0"/>
                <a:ea typeface="ＭＳ Ｐゴシック" charset="0"/>
                <a:cs typeface="Times New Roman" charset="0"/>
              </a:rPr>
              <a:t>We regret to inform you that PM Lee Hsien Loong has just been kidnapped from the Istana…</a:t>
            </a:r>
            <a:endParaRPr lang="en-US" dirty="0">
              <a:solidFill>
                <a:schemeClr val="tx1"/>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out)">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helicop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467544" y="5013176"/>
            <a:ext cx="8447856" cy="1772816"/>
          </a:xfrm>
          <a:solidFill>
            <a:schemeClr val="bg2"/>
          </a:solidFill>
        </p:spPr>
        <p:txBody>
          <a:bodyPr/>
          <a:lstStyle/>
          <a:p>
            <a:pPr eaLnBrk="1" hangingPunct="1">
              <a:defRPr/>
            </a:pPr>
            <a:r>
              <a:rPr lang="en-US" sz="4000" b="1">
                <a:latin typeface="Arial" charset="0"/>
                <a:ea typeface="ＭＳ Ｐゴシック" charset="0"/>
                <a:cs typeface="ＭＳ Ｐゴシック" charset="0"/>
              </a:rPr>
              <a:t>However, an elite group of commandos has been dispatched to rescue the PM.</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fire2_2285"/>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6386" name="Rectangle 2"/>
          <p:cNvSpPr>
            <a:spLocks noGrp="1" noChangeArrowheads="1"/>
          </p:cNvSpPr>
          <p:nvPr>
            <p:ph type="title"/>
          </p:nvPr>
        </p:nvSpPr>
        <p:spPr>
          <a:xfrm>
            <a:off x="4932363" y="277813"/>
            <a:ext cx="3754437" cy="2646362"/>
          </a:xfrm>
        </p:spPr>
        <p:txBody>
          <a:bodyPr/>
          <a:lstStyle/>
          <a:p>
            <a:pPr eaLnBrk="1" hangingPunct="1">
              <a:defRPr/>
            </a:pPr>
            <a:r>
              <a:rPr lang="en-US" b="1" dirty="0">
                <a:latin typeface="Arial" charset="0"/>
                <a:ea typeface="ＭＳ Ｐゴシック" charset="0"/>
                <a:cs typeface="ＭＳ Ｐゴシック" charset="0"/>
              </a:rPr>
              <a:t>The job will be tough.  Can you handle it?</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388" y="277813"/>
            <a:ext cx="8424862" cy="2574925"/>
          </a:xfrm>
        </p:spPr>
        <p:txBody>
          <a:bodyPr/>
          <a:lstStyle/>
          <a:p>
            <a:pPr eaLnBrk="1" hangingPunct="1"/>
            <a:r>
              <a:rPr lang="en-US" altLang="zh-CN" b="1" dirty="0">
                <a:solidFill>
                  <a:srgbClr val="FFFFFF"/>
                </a:solidFill>
                <a:effectLst/>
                <a:latin typeface="Arial" charset="0"/>
                <a:ea typeface="宋体" charset="0"/>
                <a:cs typeface="宋体" charset="0"/>
              </a:rPr>
              <a:t>Unfortunately, one of these commandos cannot overcome the evil desires of youth…… </a:t>
            </a:r>
            <a:endParaRPr lang="en-US" b="1" dirty="0">
              <a:solidFill>
                <a:srgbClr val="FFFFFF"/>
              </a:solidFill>
              <a:effectLst/>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subTnLst>
                                    <p:animClr clrSpc="rgb" dir="cw">
                                      <p:cBhvr override="childStyle">
                                        <p:cTn dur="1" fill="hold" display="0" masterRel="nextClick" afterEffect="1"/>
                                        <p:tgtEl>
                                          <p:spTgt spid="14338"/>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Bailing out…</a:t>
            </a:r>
          </a:p>
        </p:txBody>
      </p:sp>
      <p:pic>
        <p:nvPicPr>
          <p:cNvPr id="349186" name="Picture 3" descr="fire1_2278"/>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8436" name="Text Box 4"/>
          <p:cNvSpPr txBox="1">
            <a:spLocks noChangeArrowheads="1"/>
          </p:cNvSpPr>
          <p:nvPr/>
        </p:nvSpPr>
        <p:spPr bwMode="auto">
          <a:xfrm>
            <a:off x="1600200" y="914400"/>
            <a:ext cx="5943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zh-CN" sz="4000" b="1">
                <a:ea typeface="宋体" charset="0"/>
                <a:cs typeface="宋体" charset="0"/>
              </a:rPr>
              <a:t>Another is unable to</a:t>
            </a:r>
            <a:r>
              <a:rPr lang="en-US" sz="4000" b="1"/>
              <a:t> take the heat (trials)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successful athlete, </a:t>
            </a:r>
            <a:br>
              <a:rPr lang="en-US" b="1" dirty="0"/>
            </a:br>
            <a:r>
              <a:rPr lang="en-US" b="1" dirty="0"/>
              <a:t>obey the rules in God's Word (2:5).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889870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13D99E7D-ADF5-6342-A1F0-A4A6C115DF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2" y="1010716"/>
            <a:ext cx="9161388" cy="5733256"/>
          </a:xfrm>
          <a:prstGeom prst="rect">
            <a:avLst/>
          </a:prstGeom>
          <a:noFill/>
          <a:extLst>
            <a:ext uri="{909E8E84-426E-40DD-AFC4-6F175D3DCCD1}">
              <a14:hiddenFill xmlns:a14="http://schemas.microsoft.com/office/drawing/2010/main">
                <a:solidFill>
                  <a:srgbClr val="FFFFFF"/>
                </a:solidFill>
              </a14:hiddenFill>
            </a:ext>
          </a:extLst>
        </p:spPr>
      </p:pic>
      <p:sp>
        <p:nvSpPr>
          <p:cNvPr id="101378" name="Rectangle 2"/>
          <p:cNvSpPr>
            <a:spLocks noChangeArrowheads="1"/>
          </p:cNvSpPr>
          <p:nvPr/>
        </p:nvSpPr>
        <p:spPr bwMode="auto">
          <a:xfrm>
            <a:off x="514350" y="909638"/>
            <a:ext cx="8629650"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88900" dir="2700000" algn="tl" rotWithShape="0">
                    <a:srgbClr val="000000"/>
                  </a:outerShdw>
                </a:effectLst>
                <a:ea typeface="宋体" charset="0"/>
                <a:cs typeface="宋体" charset="0"/>
              </a:rPr>
              <a:t>2. </a:t>
            </a:r>
            <a:r>
              <a:rPr lang="en-GB" sz="2800" b="1" dirty="0">
                <a:effectLst>
                  <a:outerShdw blurRad="50800" dist="88900" dir="2700000" algn="tl" rotWithShape="0">
                    <a:srgbClr val="000000"/>
                  </a:outerShdw>
                </a:effectLst>
                <a:ea typeface="宋体" charset="0"/>
                <a:cs typeface="宋体" charset="0"/>
              </a:rPr>
              <a:t>Athlete </a:t>
            </a:r>
            <a:r>
              <a:rPr lang="en-GB" sz="2800" b="1" i="1" dirty="0">
                <a:effectLst>
                  <a:outerShdw blurRad="50800" dist="88900" dir="2700000" algn="tl" rotWithShape="0">
                    <a:srgbClr val="000000"/>
                  </a:outerShdw>
                </a:effectLst>
                <a:ea typeface="宋体" charset="0"/>
                <a:cs typeface="宋体" charset="0"/>
              </a:rPr>
              <a:t>(2:5)</a:t>
            </a:r>
            <a:r>
              <a:rPr lang="en-GB" sz="2800" b="1" dirty="0">
                <a:effectLst>
                  <a:outerShdw blurRad="50800" dist="88900" dir="2700000" algn="tl" rotWithShape="0">
                    <a:srgbClr val="000000"/>
                  </a:outerShdw>
                </a:effectLst>
                <a:ea typeface="宋体" charset="0"/>
                <a:cs typeface="宋体" charset="0"/>
              </a:rPr>
              <a:t> – An athlete has to </a:t>
            </a:r>
            <a:r>
              <a:rPr lang="en-GB" sz="2800" b="1" dirty="0">
                <a:solidFill>
                  <a:srgbClr val="FFFF00"/>
                </a:solidFill>
                <a:effectLst>
                  <a:outerShdw blurRad="50800" dist="88900" dir="2700000" algn="tl" rotWithShape="0">
                    <a:srgbClr val="000000"/>
                  </a:outerShdw>
                </a:effectLst>
                <a:ea typeface="宋体" charset="0"/>
                <a:cs typeface="宋体" charset="0"/>
              </a:rPr>
              <a:t>follow the rules</a:t>
            </a:r>
            <a:r>
              <a:rPr lang="en-GB" sz="2800" b="1" dirty="0">
                <a:effectLst>
                  <a:outerShdw blurRad="50800" dist="88900" dir="2700000" algn="tl" rotWithShape="0">
                    <a:srgbClr val="000000"/>
                  </a:outerShdw>
                </a:effectLst>
                <a:ea typeface="宋体" charset="0"/>
                <a:cs typeface="宋体" charset="0"/>
              </a:rPr>
              <a:t> to win the</a:t>
            </a:r>
            <a:r>
              <a:rPr lang="en-GB" altLang="zh-CN" sz="2800" b="1" dirty="0">
                <a:effectLst>
                  <a:outerShdw blurRad="50800" dist="88900" dir="2700000" algn="tl" rotWithShape="0">
                    <a:srgbClr val="000000"/>
                  </a:outerShdw>
                </a:effectLst>
                <a:ea typeface="宋体" charset="0"/>
                <a:cs typeface="宋体" charset="0"/>
              </a:rPr>
              <a:t> </a:t>
            </a:r>
            <a:r>
              <a:rPr lang="en-GB" sz="2800" b="1" dirty="0">
                <a:effectLst>
                  <a:outerShdw blurRad="50800" dist="88900" dir="2700000" algn="tl" rotWithShape="0">
                    <a:srgbClr val="000000"/>
                  </a:outerShdw>
                </a:effectLst>
                <a:ea typeface="宋体" charset="0"/>
                <a:cs typeface="宋体" charset="0"/>
              </a:rPr>
              <a:t>race.</a:t>
            </a:r>
            <a:endParaRPr lang="en-GB" altLang="zh-CN" sz="2800" b="1" dirty="0">
              <a:effectLst>
                <a:outerShdw blurRad="50800" dist="88900" dir="2700000" algn="tl" rotWithShape="0">
                  <a:srgbClr val="000000"/>
                </a:outerShdw>
              </a:effectLst>
              <a:ea typeface="宋体" charset="0"/>
              <a:cs typeface="宋体" charset="0"/>
            </a:endParaRPr>
          </a:p>
        </p:txBody>
      </p:sp>
      <p:sp>
        <p:nvSpPr>
          <p:cNvPr id="35123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2" name="Title 1"/>
          <p:cNvSpPr>
            <a:spLocks noGrp="1"/>
          </p:cNvSpPr>
          <p:nvPr>
            <p:ph type="title" idx="4294967295"/>
          </p:nvPr>
        </p:nvSpPr>
        <p:spPr>
          <a:xfrm>
            <a:off x="1692275" y="-9525"/>
            <a:ext cx="7451725" cy="774700"/>
          </a:xfrm>
        </p:spPr>
        <p:txBody>
          <a:bodyPr/>
          <a:lstStyle/>
          <a:p>
            <a:pPr algn="l">
              <a:defRPr/>
            </a:pPr>
            <a:r>
              <a:rPr lang="en-GB" sz="2800" b="1" dirty="0">
                <a:solidFill>
                  <a:srgbClr val="FFFFFF"/>
                </a:solidFill>
                <a:effectLst>
                  <a:outerShdw blurRad="38100" dist="38100" dir="2700000" algn="tl" rotWithShape="0">
                    <a:srgbClr val="000000"/>
                  </a:outerShdw>
                </a:effectLst>
                <a:latin typeface="Arial"/>
                <a:ea typeface="ＭＳ Ｐゴシック"/>
                <a:cs typeface="Arial"/>
              </a:rPr>
              <a:t>Characteristics of Faithfulness</a:t>
            </a:r>
            <a:endParaRPr lang="en-US" sz="280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Faithfully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preach</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God’s Word.</a:t>
            </a: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62021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diligent farmer, have the joy of spiritual fruit like Jesus after he was raised (2:6-13).</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6039117"/>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j028029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1993900"/>
            <a:ext cx="2738437" cy="362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3282" name="Picture 4" descr="j02504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6775" y="1939925"/>
            <a:ext cx="3197225" cy="387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3283" name="Picture 5" descr="j02504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52775" y="1676400"/>
            <a:ext cx="2790825" cy="428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6" name="Rectangle 2"/>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eaLnBrk="1" hangingPunct="1">
              <a:defRPr/>
            </a:pPr>
            <a:r>
              <a:rPr lang="en-GB" altLang="zh-CN" sz="2800" b="1" dirty="0">
                <a:effectLst>
                  <a:outerShdw blurRad="50800" dist="76200" dir="2700000" algn="tl" rotWithShape="0">
                    <a:srgbClr val="000000"/>
                  </a:outerShdw>
                </a:effectLst>
                <a:ea typeface="宋体" charset="0"/>
                <a:cs typeface="宋体" charset="0"/>
              </a:rPr>
              <a:t>3. </a:t>
            </a:r>
            <a:r>
              <a:rPr lang="en-GB" sz="2800" b="1" dirty="0">
                <a:effectLst>
                  <a:outerShdw blurRad="50800" dist="76200" dir="2700000" algn="tl" rotWithShape="0">
                    <a:srgbClr val="000000"/>
                  </a:outerShdw>
                </a:effectLst>
                <a:ea typeface="宋体" charset="0"/>
                <a:cs typeface="宋体" charset="0"/>
              </a:rPr>
              <a:t>Farmer </a:t>
            </a:r>
            <a:r>
              <a:rPr lang="en-GB" sz="2800" b="1" i="1" dirty="0">
                <a:effectLst>
                  <a:outerShdw blurRad="50800" dist="76200" dir="2700000" algn="tl" rotWithShape="0">
                    <a:srgbClr val="000000"/>
                  </a:outerShdw>
                </a:effectLst>
                <a:ea typeface="宋体" charset="0"/>
                <a:cs typeface="宋体" charset="0"/>
              </a:rPr>
              <a:t>(2:6-13)</a:t>
            </a:r>
            <a:r>
              <a:rPr lang="en-GB" sz="2800" b="1" dirty="0">
                <a:effectLst>
                  <a:outerShdw blurRad="50800" dist="76200" dir="2700000" algn="tl" rotWithShape="0">
                    <a:srgbClr val="000000"/>
                  </a:outerShdw>
                </a:effectLst>
                <a:ea typeface="宋体" charset="0"/>
                <a:cs typeface="宋体" charset="0"/>
              </a:rPr>
              <a:t> – A farmer must </a:t>
            </a:r>
            <a:r>
              <a:rPr lang="en-GB" sz="2800" b="1" dirty="0">
                <a:solidFill>
                  <a:srgbClr val="FFFF00"/>
                </a:solidFill>
                <a:effectLst>
                  <a:outerShdw blurRad="50800" dist="76200" dir="2700000" algn="tl" rotWithShape="0">
                    <a:srgbClr val="000000"/>
                  </a:outerShdw>
                </a:effectLst>
                <a:ea typeface="宋体" charset="0"/>
                <a:cs typeface="宋体" charset="0"/>
              </a:rPr>
              <a:t>work hard </a:t>
            </a:r>
            <a:br>
              <a:rPr lang="en-GB" sz="2800" b="1" dirty="0">
                <a:effectLst>
                  <a:outerShdw blurRad="50800" dist="76200" dir="2700000" algn="tl" rotWithShape="0">
                    <a:srgbClr val="000000"/>
                  </a:outerShdw>
                </a:effectLst>
                <a:ea typeface="宋体" charset="0"/>
                <a:cs typeface="宋体" charset="0"/>
              </a:rPr>
            </a:br>
            <a:r>
              <a:rPr lang="en-GB" sz="2800" b="1" dirty="0">
                <a:effectLst>
                  <a:outerShdw blurRad="50800" dist="76200" dir="2700000" algn="tl" rotWithShape="0">
                    <a:srgbClr val="000000"/>
                  </a:outerShdw>
                </a:effectLst>
                <a:ea typeface="宋体" charset="0"/>
                <a:cs typeface="宋体" charset="0"/>
              </a:rPr>
              <a:t>to achieve a good harvest.</a:t>
            </a:r>
            <a:endParaRPr lang="en-GB" altLang="zh-CN" sz="2800" b="1" dirty="0">
              <a:effectLst>
                <a:outerShdw blurRad="50800" dist="76200" dir="2700000" algn="tl" rotWithShape="0">
                  <a:srgbClr val="000000"/>
                </a:outerShdw>
              </a:effectLst>
              <a:ea typeface="宋体" charset="0"/>
              <a:cs typeface="宋体" charset="0"/>
            </a:endParaRPr>
          </a:p>
        </p:txBody>
      </p:sp>
      <p:sp>
        <p:nvSpPr>
          <p:cNvPr id="35328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3" name="Title 2"/>
          <p:cNvSpPr>
            <a:spLocks noGrp="1"/>
          </p:cNvSpPr>
          <p:nvPr>
            <p:ph type="title" idx="4294967295"/>
          </p:nvPr>
        </p:nvSpPr>
        <p:spPr>
          <a:xfrm>
            <a:off x="781050" y="44450"/>
            <a:ext cx="8686800" cy="703263"/>
          </a:xfrm>
        </p:spPr>
        <p:txBody>
          <a:bodyPr/>
          <a:lstStyle/>
          <a:p>
            <a:pPr algn="r">
              <a:defRPr/>
            </a:pPr>
            <a:r>
              <a:rPr lang="en-US" sz="2800" b="1" dirty="0"/>
              <a:t>Characteristics of Faithfulness</a:t>
            </a:r>
          </a:p>
        </p:txBody>
      </p:sp>
      <p:sp>
        <p:nvSpPr>
          <p:cNvPr id="9" name="Rectangle 2"/>
          <p:cNvSpPr>
            <a:spLocks noChangeArrowheads="1"/>
          </p:cNvSpPr>
          <p:nvPr/>
        </p:nvSpPr>
        <p:spPr bwMode="auto">
          <a:xfrm>
            <a:off x="179388" y="5895975"/>
            <a:ext cx="8785225" cy="954088"/>
          </a:xfrm>
          <a:prstGeom prst="rect">
            <a:avLst/>
          </a:prstGeom>
          <a:noFill/>
          <a:ln w="9525">
            <a:noFill/>
            <a:miter lim="800000"/>
            <a:headEnd/>
            <a:tailEnd/>
          </a:ln>
          <a:effectLst/>
        </p:spPr>
        <p:txBody>
          <a:bodyPr>
            <a:spAutoFit/>
          </a:bodyPr>
          <a:lstStyle/>
          <a:p>
            <a:pPr algn="ctr" eaLnBrk="1" hangingPunct="1">
              <a:defRPr/>
            </a:pPr>
            <a:r>
              <a:rPr lang="en-GB" altLang="zh-CN" sz="2800" b="1" dirty="0">
                <a:effectLst>
                  <a:outerShdw blurRad="50800" dist="76200" dir="2700000" algn="tl" rotWithShape="0">
                    <a:srgbClr val="000000"/>
                  </a:outerShdw>
                </a:effectLst>
                <a:ea typeface="宋体" charset="0"/>
                <a:cs typeface="宋体" charset="0"/>
              </a:rPr>
              <a:t>F</a:t>
            </a:r>
            <a:r>
              <a:rPr lang="en-GB" sz="2800" b="1" dirty="0">
                <a:effectLst>
                  <a:outerShdw blurRad="50800" dist="76200" dir="2700000" algn="tl" rotWithShape="0">
                    <a:srgbClr val="000000"/>
                  </a:outerShdw>
                </a:effectLst>
                <a:ea typeface="宋体" charset="0"/>
                <a:cs typeface="宋体" charset="0"/>
              </a:rPr>
              <a:t>aithfulness </a:t>
            </a:r>
            <a:r>
              <a:rPr lang="en-GB" altLang="zh-CN" sz="2800" b="1" dirty="0">
                <a:effectLst>
                  <a:outerShdw blurRad="50800" dist="76200" dir="2700000" algn="tl" rotWithShape="0">
                    <a:srgbClr val="000000"/>
                  </a:outerShdw>
                </a:effectLst>
                <a:ea typeface="宋体" charset="0"/>
                <a:cs typeface="宋体" charset="0"/>
              </a:rPr>
              <a:t>=</a:t>
            </a:r>
            <a:r>
              <a:rPr lang="en-GB" sz="2800" b="1" dirty="0">
                <a:effectLst>
                  <a:outerShdw blurRad="50800" dist="76200" dir="2700000" algn="tl" rotWithShape="0">
                    <a:srgbClr val="000000"/>
                  </a:outerShdw>
                </a:effectLst>
                <a:ea typeface="宋体" charset="0"/>
                <a:cs typeface="宋体" charset="0"/>
              </a:rPr>
              <a:t> loyal to Christ, our</a:t>
            </a:r>
            <a:r>
              <a:rPr lang="en-GB" altLang="zh-CN" sz="2800" b="1" dirty="0">
                <a:effectLst>
                  <a:outerShdw blurRad="50800" dist="76200" dir="2700000" algn="tl" rotWithShape="0">
                    <a:srgbClr val="000000"/>
                  </a:outerShdw>
                </a:effectLst>
                <a:ea typeface="宋体" charset="0"/>
                <a:cs typeface="宋体" charset="0"/>
              </a:rPr>
              <a:t> c</a:t>
            </a:r>
            <a:r>
              <a:rPr lang="en-GB" sz="2800" b="1" dirty="0">
                <a:effectLst>
                  <a:outerShdw blurRad="50800" dist="76200" dir="2700000" algn="tl" rotWithShape="0">
                    <a:srgbClr val="000000"/>
                  </a:outerShdw>
                </a:effectLst>
                <a:ea typeface="宋体" charset="0"/>
                <a:cs typeface="宋体" charset="0"/>
              </a:rPr>
              <a:t>ommander,</a:t>
            </a:r>
            <a:r>
              <a:rPr lang="en-GB" altLang="zh-CN" sz="2800" b="1" dirty="0">
                <a:effectLst>
                  <a:outerShdw blurRad="50800" dist="76200" dir="2700000" algn="tl" rotWithShape="0">
                    <a:srgbClr val="000000"/>
                  </a:outerShdw>
                </a:effectLst>
                <a:ea typeface="宋体" charset="0"/>
                <a:cs typeface="宋体" charset="0"/>
              </a:rPr>
              <a:t> </a:t>
            </a:r>
            <a:br>
              <a:rPr lang="en-GB" altLang="zh-CN" sz="2800" b="1" dirty="0">
                <a:effectLst>
                  <a:outerShdw blurRad="50800" dist="76200" dir="2700000" algn="tl" rotWithShape="0">
                    <a:srgbClr val="000000"/>
                  </a:outerShdw>
                </a:effectLst>
                <a:ea typeface="宋体" charset="0"/>
                <a:cs typeface="宋体" charset="0"/>
              </a:rPr>
            </a:br>
            <a:r>
              <a:rPr lang="en-GB" altLang="zh-CN" sz="2800" b="1" dirty="0">
                <a:effectLst>
                  <a:outerShdw blurRad="50800" dist="76200" dir="2700000" algn="tl" rotWithShape="0">
                    <a:srgbClr val="000000"/>
                  </a:outerShdw>
                </a:effectLst>
                <a:ea typeface="宋体" charset="0"/>
                <a:cs typeface="宋体" charset="0"/>
              </a:rPr>
              <a:t>to </a:t>
            </a:r>
            <a:r>
              <a:rPr lang="en-GB" sz="2800" b="1" dirty="0">
                <a:effectLst>
                  <a:outerShdw blurRad="50800" dist="76200" dir="2700000" algn="tl" rotWithShape="0">
                    <a:srgbClr val="000000"/>
                  </a:outerShdw>
                </a:effectLst>
                <a:ea typeface="宋体" charset="0"/>
                <a:cs typeface="宋体" charset="0"/>
              </a:rPr>
              <a:t>follow the law of God and work hard</a:t>
            </a:r>
            <a:endParaRPr lang="en-US" sz="2800" b="1" dirty="0">
              <a:effectLst>
                <a:outerShdw blurRad="50800" dist="76200" dir="2700000" algn="tl" rotWithShape="0">
                  <a:srgbClr val="000000"/>
                </a:outerShdw>
              </a:effectLst>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Always remember that Jesus Christ, a descendant of King David, was raised from the dead. This is the Good News I preach.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9</a:t>
            </a:r>
            <a:r>
              <a:rPr lang="en-US" sz="3200" b="1" dirty="0">
                <a:effectLst>
                  <a:glow rad="127000">
                    <a:schemeClr val="tx1"/>
                  </a:glow>
                </a:effectLst>
                <a:latin typeface="Arial" charset="0"/>
                <a:ea typeface="ＭＳ Ｐゴシック" charset="0"/>
                <a:cs typeface="ＭＳ Ｐゴシック" charset="0"/>
              </a:rPr>
              <a:t>And because I preach this Good News, I am suffering and have been chained like a criminal. But the word of God cannot be chained.  </a:t>
            </a:r>
            <a:r>
              <a:rPr lang="en-US" sz="3200" b="1" baseline="30000" dirty="0">
                <a:effectLst>
                  <a:glow rad="127000">
                    <a:schemeClr val="tx1"/>
                  </a:glow>
                </a:effectLst>
                <a:latin typeface="Arial" charset="0"/>
                <a:ea typeface="ＭＳ Ｐゴシック" charset="0"/>
                <a:cs typeface="ＭＳ Ｐゴシック" charset="0"/>
              </a:rPr>
              <a:t>10</a:t>
            </a:r>
            <a:r>
              <a:rPr lang="en-US" sz="3200" b="1" dirty="0">
                <a:effectLst>
                  <a:glow rad="127000">
                    <a:schemeClr val="tx1"/>
                  </a:glow>
                </a:effectLst>
                <a:latin typeface="Arial" charset="0"/>
                <a:ea typeface="ＭＳ Ｐゴシック" charset="0"/>
                <a:cs typeface="ＭＳ Ｐゴシック" charset="0"/>
              </a:rPr>
              <a:t>So I am willing to endure anything if it will bring salvation and eternal glory in Christ Jesus to those God has chosen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2:8-10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4149171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8E5275A7-E6EC-5B46-A70B-CEA94A2F36E0}"/>
              </a:ext>
            </a:extLst>
          </p:cNvPr>
          <p:cNvSpPr/>
          <p:nvPr/>
        </p:nvSpPr>
        <p:spPr>
          <a:xfrm>
            <a:off x="0" y="633646"/>
            <a:ext cx="9143999" cy="646331"/>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Timothy 2:11–13 (NIV)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EA7D1211-406F-B94A-950A-4BDE055331CF}"/>
              </a:ext>
            </a:extLst>
          </p:cNvPr>
          <p:cNvSpPr/>
          <p:nvPr/>
        </p:nvSpPr>
        <p:spPr>
          <a:xfrm>
            <a:off x="0" y="1535335"/>
            <a:ext cx="9144000" cy="452431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Here is a trustworthy saying: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died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live with him;</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endure,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will also reign with him.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disown him, he will also disown us;</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we are faithless, he remains faithful, for he cannot disown himself.</a:t>
            </a:r>
          </a:p>
        </p:txBody>
      </p:sp>
    </p:spTree>
    <p:extLst>
      <p:ext uri="{BB962C8B-B14F-4D97-AF65-F5344CB8AC3E}">
        <p14:creationId xmlns:p14="http://schemas.microsoft.com/office/powerpoint/2010/main" val="14840398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pPr>
              <a:defRPr/>
            </a:pPr>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8AA7265-55E3-F64D-94D0-52AC026128AB}"/>
              </a:ext>
            </a:extLst>
          </p:cNvPr>
          <p:cNvSpPr txBox="1">
            <a:spLocks/>
          </p:cNvSpPr>
          <p:nvPr/>
        </p:nvSpPr>
        <p:spPr bwMode="auto">
          <a:xfrm>
            <a:off x="0" y="0"/>
            <a:ext cx="9144000" cy="619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5B5A47"/>
                </a:solidFill>
                <a:effectLst/>
                <a:uLnTx/>
                <a:uFillTx/>
                <a:latin typeface="Arial" panose="020B0604020202020204" pitchFamily="34" charset="0"/>
                <a:ea typeface="ＭＳ Ｐゴシック" charset="-128"/>
                <a:cs typeface="Arial" panose="020B0604020202020204" pitchFamily="34" charset="0"/>
              </a:rPr>
              <a:t>DO YOUR BEST TO PRESENT YOURSELF TO</a:t>
            </a:r>
            <a:br>
              <a:rPr kumimoji="0" lang="en-US" sz="2400" b="1" i="0" u="none" strike="noStrike" kern="0" cap="none" spc="0" normalizeH="0" baseline="0" noProof="0" dirty="0">
                <a:ln>
                  <a:noFill/>
                </a:ln>
                <a:solidFill>
                  <a:srgbClr val="5B5A47"/>
                </a:solidFill>
                <a:effectLst/>
                <a:uLnTx/>
                <a:uFillTx/>
                <a:latin typeface="Arial" panose="020B0604020202020204" pitchFamily="34" charset="0"/>
                <a:ea typeface="ＭＳ Ｐゴシック" charset="-128"/>
                <a:cs typeface="Arial" panose="020B0604020202020204" pitchFamily="34" charset="0"/>
              </a:rPr>
            </a:br>
            <a:r>
              <a:rPr kumimoji="0" lang="en-US" sz="9600" b="1" i="0" u="none" strike="noStrike" kern="0" cap="none" spc="0" normalizeH="0" baseline="0" noProof="0" dirty="0">
                <a:ln>
                  <a:noFill/>
                </a:ln>
                <a:solidFill>
                  <a:srgbClr val="CC5549"/>
                </a:solidFill>
                <a:effectLst/>
                <a:uLnTx/>
                <a:uFillTx/>
                <a:latin typeface="Arial" panose="020B0604020202020204" pitchFamily="34" charset="0"/>
                <a:ea typeface="ＭＳ Ｐゴシック" charset="-128"/>
                <a:cs typeface="Arial" panose="020B0604020202020204" pitchFamily="34" charset="0"/>
              </a:rPr>
              <a:t>GOD</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AS ONE APPROVED </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4000" b="1" i="0" u="none" strike="noStrike" kern="0" cap="none" spc="0" normalizeH="0" baseline="0" noProof="0" dirty="0">
                <a:ln>
                  <a:noFill/>
                </a:ln>
                <a:solidFill>
                  <a:srgbClr val="83B7AA"/>
                </a:solidFill>
                <a:effectLst/>
                <a:uLnTx/>
                <a:uFillTx/>
                <a:latin typeface="Arial" panose="020B0604020202020204" pitchFamily="34" charset="0"/>
                <a:ea typeface="ＭＳ Ｐゴシック" charset="-128"/>
                <a:cs typeface="Arial" panose="020B0604020202020204" pitchFamily="34" charset="0"/>
              </a:rPr>
              <a:t>A WORKER</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2400" b="0"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128"/>
                <a:cs typeface="Arial Narrow" panose="020B0604020202020204" pitchFamily="34" charset="0"/>
              </a:rPr>
              <a:t>WHO HAS NO NEED</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3200" b="1" i="0" u="none" strike="noStrike" kern="0" cap="none" spc="0" normalizeH="0" baseline="0" noProof="0" dirty="0">
                <a:ln>
                  <a:noFill/>
                </a:ln>
                <a:solidFill>
                  <a:srgbClr val="5B5A47"/>
                </a:solidFill>
                <a:effectLst/>
                <a:uLnTx/>
                <a:uFillTx/>
                <a:latin typeface="Arial" panose="020B0604020202020204" pitchFamily="34" charset="0"/>
                <a:ea typeface="ＭＳ Ｐゴシック" charset="-128"/>
                <a:cs typeface="Arial" panose="020B0604020202020204" pitchFamily="34" charset="0"/>
              </a:rPr>
              <a:t>TO BE ASHAMED</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2400" b="0" i="0" u="none" strike="noStrike" kern="0" cap="none" spc="0" normalizeH="0" baseline="0" noProof="0" dirty="0">
                <a:ln>
                  <a:noFill/>
                </a:ln>
                <a:solidFill>
                  <a:srgbClr val="5B5A47"/>
                </a:solidFill>
                <a:effectLst/>
                <a:uLnTx/>
                <a:uFillTx/>
                <a:latin typeface="Arial Narrow" panose="020B0604020202020204" pitchFamily="34" charset="0"/>
                <a:ea typeface="ＭＳ Ｐゴシック" charset="-128"/>
                <a:cs typeface="Arial Narrow" panose="020B0604020202020204" pitchFamily="34" charset="0"/>
              </a:rPr>
              <a:t>RIGHTLY HANDLING</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3200" b="1" i="0" u="none" strike="noStrike" kern="0" cap="none" spc="0" normalizeH="0" baseline="0" noProof="0" dirty="0">
                <a:ln>
                  <a:noFill/>
                </a:ln>
                <a:solidFill>
                  <a:srgbClr val="CC5448"/>
                </a:solidFill>
                <a:effectLst/>
                <a:uLnTx/>
                <a:uFillTx/>
                <a:latin typeface="Arial" panose="020B0604020202020204" pitchFamily="34" charset="0"/>
                <a:ea typeface="ＭＳ Ｐゴシック" charset="-128"/>
                <a:cs typeface="Arial" panose="020B0604020202020204" pitchFamily="34" charset="0"/>
              </a:rPr>
              <a:t>THE WORD OF </a:t>
            </a:r>
            <a:b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US" sz="7200" b="0" i="0" u="none" strike="noStrike" kern="0" cap="none" spc="0" normalizeH="0" baseline="0" noProof="0" dirty="0">
                <a:ln>
                  <a:noFill/>
                </a:ln>
                <a:solidFill>
                  <a:srgbClr val="83B7AA"/>
                </a:solidFill>
                <a:effectLst/>
                <a:uLnTx/>
                <a:uFillTx/>
                <a:latin typeface="Arial Narrow" panose="020B0604020202020204" pitchFamily="34" charset="0"/>
                <a:ea typeface="ＭＳ Ｐゴシック" charset="-128"/>
                <a:cs typeface="Arial Narrow" panose="020B0604020202020204" pitchFamily="34" charset="0"/>
              </a:rPr>
              <a:t>TRUTH</a:t>
            </a:r>
            <a:endParaRPr kumimoji="0" lang="en-US" sz="2400" b="0" i="0" u="none" strike="noStrike" kern="0" cap="none" spc="0" normalizeH="0" baseline="0" noProof="0" dirty="0">
              <a:ln>
                <a:noFill/>
              </a:ln>
              <a:solidFill>
                <a:srgbClr val="83B7AA"/>
              </a:solidFill>
              <a:effectLst/>
              <a:uLnTx/>
              <a:uFillTx/>
              <a:latin typeface="Arial Narrow" panose="020B0604020202020204" pitchFamily="34" charset="0"/>
              <a:ea typeface="ＭＳ Ｐゴシック" charset="-128"/>
              <a:cs typeface="Arial Narrow"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5785" r="24403"/>
          <a:stretch/>
        </p:blipFill>
        <p:spPr>
          <a:xfrm>
            <a:off x="9468545" y="-53786"/>
            <a:ext cx="6120680" cy="6911786"/>
          </a:xfrm>
          <a:prstGeom prst="rect">
            <a:avLst/>
          </a:prstGeom>
        </p:spPr>
      </p:pic>
      <p:sp>
        <p:nvSpPr>
          <p:cNvPr id="6" name="Terminator 5">
            <a:extLst>
              <a:ext uri="{FF2B5EF4-FFF2-40B4-BE49-F238E27FC236}">
                <a16:creationId xmlns:a16="http://schemas.microsoft.com/office/drawing/2014/main" id="{DD2E2890-4E0C-A74B-9071-5678380B5BF2}"/>
              </a:ext>
            </a:extLst>
          </p:cNvPr>
          <p:cNvSpPr/>
          <p:nvPr/>
        </p:nvSpPr>
        <p:spPr bwMode="auto">
          <a:xfrm>
            <a:off x="2267744" y="5966314"/>
            <a:ext cx="4536504" cy="720080"/>
          </a:xfrm>
          <a:prstGeom prst="flowChartTerminator">
            <a:avLst/>
          </a:prstGeom>
          <a:solidFill>
            <a:srgbClr val="5B5A4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3" name="Title 2">
            <a:extLst>
              <a:ext uri="{FF2B5EF4-FFF2-40B4-BE49-F238E27FC236}">
                <a16:creationId xmlns:a16="http://schemas.microsoft.com/office/drawing/2014/main" id="{D872A843-FCDD-7249-B74A-F56C8530F1A3}"/>
              </a:ext>
            </a:extLst>
          </p:cNvPr>
          <p:cNvSpPr>
            <a:spLocks noGrp="1"/>
          </p:cNvSpPr>
          <p:nvPr>
            <p:ph type="title" idx="4294967295"/>
          </p:nvPr>
        </p:nvSpPr>
        <p:spPr>
          <a:xfrm>
            <a:off x="2411760" y="5949280"/>
            <a:ext cx="4392488" cy="720080"/>
          </a:xfrm>
        </p:spPr>
        <p:txBody>
          <a:bodyPr/>
          <a:lstStyle/>
          <a:p>
            <a:r>
              <a:rPr lang="en-US" sz="2800" b="1" dirty="0">
                <a:solidFill>
                  <a:schemeClr val="bg1"/>
                </a:solidFill>
                <a:latin typeface="Arial" panose="020B0604020202020204" pitchFamily="34" charset="0"/>
                <a:cs typeface="Arial" panose="020B0604020202020204" pitchFamily="34" charset="0"/>
              </a:rPr>
              <a:t>2 TIMOTHY 2:15</a:t>
            </a:r>
          </a:p>
        </p:txBody>
      </p:sp>
    </p:spTree>
    <p:extLst>
      <p:ext uri="{BB962C8B-B14F-4D97-AF65-F5344CB8AC3E}">
        <p14:creationId xmlns:p14="http://schemas.microsoft.com/office/powerpoint/2010/main" val="21784414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an unashamed workman, fight heresy with Scripture—not human words (2:14-19).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054660"/>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85336D2-1648-5445-9C05-EEA049F2BD10}"/>
              </a:ext>
            </a:extLst>
          </p:cNvPr>
          <p:cNvGrpSpPr/>
          <p:nvPr/>
        </p:nvGrpSpPr>
        <p:grpSpPr>
          <a:xfrm>
            <a:off x="16086" y="0"/>
            <a:ext cx="9144000" cy="6858000"/>
            <a:chOff x="0" y="0"/>
            <a:chExt cx="9144000" cy="6858000"/>
          </a:xfrm>
        </p:grpSpPr>
        <p:pic>
          <p:nvPicPr>
            <p:cNvPr id="5" name="Picture 4">
              <a:extLst>
                <a:ext uri="{FF2B5EF4-FFF2-40B4-BE49-F238E27FC236}">
                  <a16:creationId xmlns:a16="http://schemas.microsoft.com/office/drawing/2014/main" id="{C3C64B85-13F3-9849-9EF8-42475377F2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ounded Rectangle 1">
              <a:extLst>
                <a:ext uri="{FF2B5EF4-FFF2-40B4-BE49-F238E27FC236}">
                  <a16:creationId xmlns:a16="http://schemas.microsoft.com/office/drawing/2014/main" id="{596BF911-34ED-EE48-8DBB-548E1D67EC57}"/>
                </a:ext>
              </a:extLst>
            </p:cNvPr>
            <p:cNvSpPr/>
            <p:nvPr/>
          </p:nvSpPr>
          <p:spPr bwMode="auto">
            <a:xfrm rot="21341498">
              <a:off x="961222" y="2895278"/>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sym typeface="Times New Roman Bold" charset="0"/>
              </a:endParaRPr>
            </a:p>
          </p:txBody>
        </p:sp>
        <p:sp>
          <p:nvSpPr>
            <p:cNvPr id="10" name="Rounded Rectangle 9">
              <a:extLst>
                <a:ext uri="{FF2B5EF4-FFF2-40B4-BE49-F238E27FC236}">
                  <a16:creationId xmlns:a16="http://schemas.microsoft.com/office/drawing/2014/main" id="{B9F8891D-98FE-5946-B025-A470B28C6279}"/>
                </a:ext>
              </a:extLst>
            </p:cNvPr>
            <p:cNvSpPr/>
            <p:nvPr/>
          </p:nvSpPr>
          <p:spPr bwMode="auto">
            <a:xfrm rot="21341498">
              <a:off x="461159" y="1395091"/>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sym typeface="Times New Roman Bold" charset="0"/>
              </a:endParaRPr>
            </a:p>
          </p:txBody>
        </p:sp>
        <p:sp>
          <p:nvSpPr>
            <p:cNvPr id="11" name="Rounded Rectangle 10">
              <a:extLst>
                <a:ext uri="{FF2B5EF4-FFF2-40B4-BE49-F238E27FC236}">
                  <a16:creationId xmlns:a16="http://schemas.microsoft.com/office/drawing/2014/main" id="{AFCDC887-CA85-6449-9EF7-A8637676A621}"/>
                </a:ext>
              </a:extLst>
            </p:cNvPr>
            <p:cNvSpPr/>
            <p:nvPr/>
          </p:nvSpPr>
          <p:spPr bwMode="auto">
            <a:xfrm rot="21341498">
              <a:off x="1261259" y="4552629"/>
              <a:ext cx="7236434" cy="951769"/>
            </a:xfrm>
            <a:prstGeom prst="roundRect">
              <a:avLst/>
            </a:prstGeom>
            <a:solidFill>
              <a:srgbClr val="FEFAF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sym typeface="Times New Roman Bold" charset="0"/>
              </a:endParaRPr>
            </a:p>
          </p:txBody>
        </p:sp>
      </p:grpSp>
      <p:sp>
        <p:nvSpPr>
          <p:cNvPr id="3" name="Title 2">
            <a:extLst>
              <a:ext uri="{FF2B5EF4-FFF2-40B4-BE49-F238E27FC236}">
                <a16:creationId xmlns:a16="http://schemas.microsoft.com/office/drawing/2014/main" id="{3B68E8A2-DB56-1A48-92D2-FE1BC78B6756}"/>
              </a:ext>
            </a:extLst>
          </p:cNvPr>
          <p:cNvSpPr>
            <a:spLocks noGrp="1"/>
          </p:cNvSpPr>
          <p:nvPr>
            <p:ph type="title" idx="4294967295"/>
          </p:nvPr>
        </p:nvSpPr>
        <p:spPr>
          <a:xfrm rot="21267937">
            <a:off x="196854" y="1242725"/>
            <a:ext cx="7772400" cy="636415"/>
          </a:xfrm>
        </p:spPr>
        <p:txBody>
          <a:bodyPr/>
          <a:lstStyle/>
          <a:p>
            <a:pPr algn="l"/>
            <a:r>
              <a:rPr lang="en-US" altLang="zh-CN" b="1" dirty="0">
                <a:solidFill>
                  <a:srgbClr val="CC3300"/>
                </a:solidFill>
                <a:latin typeface="Arial" panose="020B0604020202020204" pitchFamily="34" charset="0"/>
                <a:cs typeface="Arial" panose="020B0604020202020204" pitchFamily="34" charset="0"/>
              </a:rPr>
              <a:t>1 TIMOTHY 2:15</a:t>
            </a:r>
            <a:endParaRPr lang="en-US" altLang="zh-CN" sz="1400" dirty="0">
              <a:solidFill>
                <a:schemeClr val="bg2">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78E18BE-0FFC-5A42-8042-C11C2C87FF64}"/>
              </a:ext>
            </a:extLst>
          </p:cNvPr>
          <p:cNvSpPr txBox="1"/>
          <p:nvPr/>
        </p:nvSpPr>
        <p:spPr>
          <a:xfrm rot="21266868">
            <a:off x="899591" y="2556497"/>
            <a:ext cx="7344816" cy="1569660"/>
          </a:xfrm>
          <a:prstGeom prst="rect">
            <a:avLst/>
          </a:prstGeom>
          <a:noFill/>
        </p:spPr>
        <p:txBody>
          <a:bodyPr wrap="square" rtlCol="0">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altLang="zh-CN" sz="9600" b="1" i="0" u="none" strike="noStrike" kern="1200" cap="none" spc="0" normalizeH="0" baseline="0" noProof="0" dirty="0">
                <a:ln>
                  <a:noFill/>
                </a:ln>
                <a:solidFill>
                  <a:srgbClr val="CC3300"/>
                </a:solidFill>
                <a:effectLst/>
                <a:uLnTx/>
                <a:uFillTx/>
                <a:latin typeface="Times New Roman Bold" charset="0"/>
                <a:ea typeface="ＭＳ Ｐゴシック" charset="0"/>
                <a:sym typeface="Times New Roman Bold" charset="0"/>
              </a:rPr>
              <a:t>APPROVED</a:t>
            </a:r>
            <a:endParaRPr kumimoji="0" lang="en-US" altLang="zh-CN" sz="4000" b="0" i="0" u="none" strike="noStrike" kern="1200" cap="none" spc="0" normalizeH="0" baseline="0" noProof="0" dirty="0">
              <a:ln>
                <a:noFill/>
              </a:ln>
              <a:solidFill>
                <a:srgbClr val="808080">
                  <a:lumMod val="50000"/>
                </a:srgbClr>
              </a:solidFill>
              <a:effectLst/>
              <a:uLnTx/>
              <a:uFillTx/>
              <a:latin typeface="Times New Roman Bold" charset="0"/>
              <a:ea typeface="ＭＳ Ｐゴシック" charset="0"/>
              <a:sym typeface="Times New Roman Bold" charset="0"/>
            </a:endParaRPr>
          </a:p>
        </p:txBody>
      </p:sp>
      <p:sp>
        <p:nvSpPr>
          <p:cNvPr id="8" name="TextBox 7">
            <a:extLst>
              <a:ext uri="{FF2B5EF4-FFF2-40B4-BE49-F238E27FC236}">
                <a16:creationId xmlns:a16="http://schemas.microsoft.com/office/drawing/2014/main" id="{DC5E19E3-22E5-CE4E-9C8A-7CC6485CA019}"/>
              </a:ext>
            </a:extLst>
          </p:cNvPr>
          <p:cNvSpPr txBox="1"/>
          <p:nvPr/>
        </p:nvSpPr>
        <p:spPr>
          <a:xfrm rot="21263918">
            <a:off x="405883" y="1804240"/>
            <a:ext cx="8469509" cy="523220"/>
          </a:xfrm>
          <a:prstGeom prst="rect">
            <a:avLst/>
          </a:prstGeom>
          <a:noFill/>
        </p:spPr>
        <p:txBody>
          <a:bodyPr wrap="square" rtlCol="0">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rPr>
              <a:t>Do your best to present yourself to God as one</a:t>
            </a:r>
            <a:endParaRPr kumimoji="0" lang="en-US" altLang="zh-CN"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endParaRPr>
          </a:p>
        </p:txBody>
      </p:sp>
      <p:sp>
        <p:nvSpPr>
          <p:cNvPr id="9" name="TextBox 8">
            <a:extLst>
              <a:ext uri="{FF2B5EF4-FFF2-40B4-BE49-F238E27FC236}">
                <a16:creationId xmlns:a16="http://schemas.microsoft.com/office/drawing/2014/main" id="{FA6FEC40-875B-3F4F-95D9-2C5D1705CCE9}"/>
              </a:ext>
            </a:extLst>
          </p:cNvPr>
          <p:cNvSpPr txBox="1"/>
          <p:nvPr/>
        </p:nvSpPr>
        <p:spPr>
          <a:xfrm rot="21281108">
            <a:off x="-154545" y="4405992"/>
            <a:ext cx="8469509" cy="954107"/>
          </a:xfrm>
          <a:prstGeom prst="rect">
            <a:avLst/>
          </a:prstGeom>
          <a:noFill/>
        </p:spPr>
        <p:txBody>
          <a:bodyPr wrap="square" rtlCol="0">
            <a:spAutoFit/>
          </a:bodyPr>
          <a:lstStyle/>
          <a:p>
            <a:pPr marL="0" marR="0" lvl="0" indent="0" algn="r" defTabSz="914400" rtl="0" eaLnBrk="1"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rPr>
              <a:t>a worker who has no need to be ashamed</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rPr>
              <a:t>rightly handling the word of truth.</a:t>
            </a:r>
            <a:endParaRPr kumimoji="0" lang="en-US" altLang="zh-CN"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Bold" charset="0"/>
            </a:endParaRPr>
          </a:p>
        </p:txBody>
      </p:sp>
    </p:spTree>
    <p:extLst>
      <p:ext uri="{BB962C8B-B14F-4D97-AF65-F5344CB8AC3E}">
        <p14:creationId xmlns:p14="http://schemas.microsoft.com/office/powerpoint/2010/main" val="169444761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000000"/>
          </a:solidFill>
        </p:spPr>
        <p:txBody>
          <a:bodyPr/>
          <a:lstStyle/>
          <a:p>
            <a:r>
              <a:rPr lang="en-US" b="1" dirty="0"/>
              <a:t>Protection from False Teachers (2 Tim 2:14-26)</a:t>
            </a:r>
          </a:p>
        </p:txBody>
      </p:sp>
      <p:sp>
        <p:nvSpPr>
          <p:cNvPr id="3" name="Title 1"/>
          <p:cNvSpPr txBox="1">
            <a:spLocks/>
          </p:cNvSpPr>
          <p:nvPr/>
        </p:nvSpPr>
        <p:spPr bwMode="auto">
          <a:xfrm>
            <a:off x="2623"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r>
              <a:rPr lang="en-US" b="1" dirty="0"/>
              <a:t>Protect the Flock </a:t>
            </a:r>
            <a:br>
              <a:rPr lang="en-US" b="1" dirty="0"/>
            </a:br>
            <a:r>
              <a:rPr lang="en-US" b="1" dirty="0"/>
              <a:t>(14-19)</a:t>
            </a:r>
          </a:p>
        </p:txBody>
      </p:sp>
      <p:sp>
        <p:nvSpPr>
          <p:cNvPr id="4" name="Title 1"/>
          <p:cNvSpPr txBox="1">
            <a:spLocks/>
          </p:cNvSpPr>
          <p:nvPr/>
        </p:nvSpPr>
        <p:spPr bwMode="auto">
          <a:xfrm>
            <a:off x="4572000" y="1628800"/>
            <a:ext cx="4572000" cy="2232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r>
              <a:rPr lang="en-US" b="1" dirty="0"/>
              <a:t>Protect the Shepherd </a:t>
            </a:r>
            <a:br>
              <a:rPr lang="en-US" b="1" dirty="0"/>
            </a:br>
            <a:r>
              <a:rPr lang="en-US" b="1" dirty="0"/>
              <a:t>(20-26)</a:t>
            </a:r>
          </a:p>
        </p:txBody>
      </p:sp>
    </p:spTree>
    <p:extLst>
      <p:ext uri="{BB962C8B-B14F-4D97-AF65-F5344CB8AC3E}">
        <p14:creationId xmlns:p14="http://schemas.microsoft.com/office/powerpoint/2010/main" val="4785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91FBA2-AB88-F944-864A-244B8B3545D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6237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9469"/>
            <a:ext cx="9089179" cy="224740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Avoid worthless, foolish talk that only leads to more godless behavior.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This kind of talk spreads like cancer, as in the case of Hymenaeus and </a:t>
            </a:r>
            <a:r>
              <a:rPr lang="en-US" sz="3200" b="1" dirty="0" err="1">
                <a:effectLst>
                  <a:glow rad="127000">
                    <a:schemeClr val="tx1"/>
                  </a:glow>
                </a:effectLst>
                <a:latin typeface="Arial" charset="0"/>
                <a:ea typeface="ＭＳ Ｐゴシック" charset="0"/>
                <a:cs typeface="ＭＳ Ｐゴシック" charset="0"/>
              </a:rPr>
              <a:t>Philetus</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1081F275-58AE-CD4D-AA34-AC352622F0A9}"/>
              </a:ext>
            </a:extLst>
          </p:cNvPr>
          <p:cNvSpPr txBox="1">
            <a:spLocks noChangeArrowheads="1"/>
          </p:cNvSpPr>
          <p:nvPr/>
        </p:nvSpPr>
        <p:spPr bwMode="auto">
          <a:xfrm>
            <a:off x="124691" y="4293096"/>
            <a:ext cx="8964488" cy="25601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baseline="30000" dirty="0">
                <a:effectLst>
                  <a:glow rad="127000">
                    <a:schemeClr val="tx1"/>
                  </a:glow>
                </a:effectLst>
                <a:latin typeface="Arial" charset="0"/>
                <a:ea typeface="ＭＳ Ｐゴシック" charset="0"/>
                <a:cs typeface="ＭＳ Ｐゴシック" charset="0"/>
              </a:rPr>
              <a:t>18</a:t>
            </a:r>
            <a:r>
              <a:rPr lang="en-US" sz="3200" b="1" kern="0" dirty="0">
                <a:effectLst>
                  <a:glow rad="127000">
                    <a:schemeClr val="tx1"/>
                  </a:glow>
                </a:effectLst>
                <a:latin typeface="Arial" charset="0"/>
                <a:ea typeface="ＭＳ Ｐゴシック" charset="0"/>
                <a:cs typeface="ＭＳ Ｐゴシック" charset="0"/>
              </a:rPr>
              <a:t>They have left the path of truth, claiming that the resurrection of the dead has already occurred; in this way, they have turned some people away from the faith</a:t>
            </a:r>
            <a:r>
              <a:rPr lang="ru-RU" sz="3200" b="1" kern="0" dirty="0">
                <a:effectLst>
                  <a:glow rad="127000">
                    <a:schemeClr val="tx1"/>
                  </a:glow>
                </a:effectLst>
                <a:latin typeface="Arial" charset="0"/>
                <a:ea typeface="ＭＳ Ｐゴシック" charset="0"/>
                <a:cs typeface="ＭＳ Ｐゴシック" charset="0"/>
              </a:rPr>
              <a:t>"</a:t>
            </a:r>
            <a:r>
              <a:rPr lang="en-US" sz="3200" b="1" kern="0" dirty="0">
                <a:effectLst>
                  <a:glow rad="127000">
                    <a:schemeClr val="tx1"/>
                  </a:glow>
                </a:effectLst>
                <a:latin typeface="Arial" charset="0"/>
                <a:ea typeface="ＭＳ Ｐゴシック" charset="0"/>
                <a:cs typeface="ＭＳ Ｐゴシック" charset="0"/>
              </a:rPr>
              <a:t>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(2 Timothy 2:16-18 </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158703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They will “turn away their ears </a:t>
            </a:r>
            <a:r>
              <a:rPr kumimoji="0" lang="en-SG" sz="28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SG" sz="2800" b="1" i="1" u="none" strike="noStrike" kern="0" cap="none" spc="0" normalizeH="0" baseline="0" noProof="0" dirty="0" err="1">
                <a:ln>
                  <a:noFill/>
                </a:ln>
                <a:solidFill>
                  <a:srgbClr val="FFFFFF"/>
                </a:solidFill>
                <a:effectLst/>
                <a:uLnTx/>
                <a:uFillTx/>
                <a:latin typeface="Arial" charset="0"/>
                <a:ea typeface="ＭＳ Ｐゴシック" charset="0"/>
                <a:cs typeface="ＭＳ Ｐゴシック" charset="0"/>
              </a:rPr>
              <a:t>apostrepho</a:t>
            </a:r>
            <a:r>
              <a:rPr kumimoji="0" lang="en-SG" sz="28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SG"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from the truth" </a:t>
            </a:r>
            <a:br>
              <a:rPr kumimoji="0" lang="en-SG"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SG"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(4:4 NAU).</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15DC848-D869-1E46-BCEE-8CA21958E33F}"/>
              </a:ext>
            </a:extLst>
          </p:cNvPr>
          <p:cNvSpPr txBox="1">
            <a:spLocks noChangeArrowheads="1"/>
          </p:cNvSpPr>
          <p:nvPr/>
        </p:nvSpPr>
        <p:spPr bwMode="auto">
          <a:xfrm>
            <a:off x="3972747" y="29469"/>
            <a:ext cx="499174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556633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a:extLst>
              <a:ext uri="{FF2B5EF4-FFF2-40B4-BE49-F238E27FC236}">
                <a16:creationId xmlns:a16="http://schemas.microsoft.com/office/drawing/2014/main" id="{EAA0446C-FBF9-CC43-A929-604B768FF5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53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365105"/>
            <a:ext cx="9144000" cy="2492896"/>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But God’s truth stands firm like a foundation stone with this inscription: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Lord knows those who are his,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and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who belong to the Lord must turn away from evil</a:t>
            </a:r>
            <a:r>
              <a:rPr lang="ru-RU"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2:19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6967067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459747"/>
            <a:ext cx="9144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0"/>
              </a:spcBef>
              <a:spcAft>
                <a:spcPct val="0"/>
              </a:spcAft>
              <a:defRPr/>
            </a:pPr>
            <a:r>
              <a:rPr lang="en-US" altLang="x-none" sz="4500" b="1" i="1" dirty="0">
                <a:solidFill>
                  <a:schemeClr val="bg1"/>
                </a:solidFill>
                <a:latin typeface="Garamond UltraCondensedItalic" charset="0"/>
              </a:rPr>
              <a:t>Confidence in the Day of Judgment</a:t>
            </a:r>
            <a:endParaRPr lang="en-US" altLang="x-none" sz="4500" b="1" i="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6" y="1727347"/>
            <a:ext cx="4568483" cy="4273403"/>
          </a:xfrm>
          <a:prstGeom prst="rect">
            <a:avLst/>
          </a:prstGeom>
        </p:spPr>
      </p:pic>
      <p:sp>
        <p:nvSpPr>
          <p:cNvPr id="3" name="Rectangle 2"/>
          <p:cNvSpPr/>
          <p:nvPr/>
        </p:nvSpPr>
        <p:spPr>
          <a:xfrm>
            <a:off x="5830991" y="5335293"/>
            <a:ext cx="2183611" cy="507831"/>
          </a:xfrm>
          <a:prstGeom prst="rect">
            <a:avLst/>
          </a:prstGeom>
        </p:spPr>
        <p:txBody>
          <a:bodyPr wrap="none">
            <a:spAutoFit/>
          </a:bodyPr>
          <a:lstStyle/>
          <a:p>
            <a:pPr algn="ctr" eaLnBrk="0" fontAlgn="base" hangingPunct="0">
              <a:spcBef>
                <a:spcPct val="0"/>
              </a:spcBef>
              <a:spcAft>
                <a:spcPct val="0"/>
              </a:spcAft>
            </a:pPr>
            <a:r>
              <a:rPr lang="en-US" sz="2700" kern="10">
                <a:solidFill>
                  <a:srgbClr val="FFF6B0"/>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2 Timothy 2:19</a:t>
            </a:r>
            <a:endParaRPr lang="en-US" sz="2700" kern="10" dirty="0">
              <a:solidFill>
                <a:srgbClr val="FFF6B0"/>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endParaRPr>
          </a:p>
        </p:txBody>
      </p:sp>
      <p:sp>
        <p:nvSpPr>
          <p:cNvPr id="5129" name="WordArt 9"/>
          <p:cNvSpPr>
            <a:spLocks noChangeArrowheads="1" noChangeShapeType="1" noTextEdit="1"/>
          </p:cNvSpPr>
          <p:nvPr/>
        </p:nvSpPr>
        <p:spPr bwMode="auto">
          <a:xfrm>
            <a:off x="4788024" y="2151483"/>
            <a:ext cx="4114799" cy="3003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700" kern="10" dirty="0">
                <a:solidFill>
                  <a:srgbClr val="FFDB69"/>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…the firm foundation</a:t>
            </a:r>
          </a:p>
          <a:p>
            <a:pPr algn="ctr" eaLnBrk="0" fontAlgn="base" hangingPunct="0">
              <a:spcBef>
                <a:spcPct val="0"/>
              </a:spcBef>
              <a:spcAft>
                <a:spcPct val="0"/>
              </a:spcAft>
            </a:pPr>
            <a:r>
              <a:rPr lang="en-US" sz="2700" kern="10" dirty="0">
                <a:solidFill>
                  <a:srgbClr val="FFDB69"/>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of God stands,</a:t>
            </a:r>
          </a:p>
          <a:p>
            <a:pPr algn="ctr" eaLnBrk="0" fontAlgn="base" hangingPunct="0">
              <a:spcBef>
                <a:spcPct val="0"/>
              </a:spcBef>
              <a:spcAft>
                <a:spcPct val="0"/>
              </a:spcAft>
            </a:pPr>
            <a:r>
              <a:rPr lang="en-US" sz="2700" kern="10" dirty="0">
                <a:solidFill>
                  <a:srgbClr val="FFDB69"/>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having this seal,</a:t>
            </a:r>
          </a:p>
          <a:p>
            <a:pPr algn="ctr" eaLnBrk="0" fontAlgn="base" hangingPunct="0">
              <a:spcBef>
                <a:spcPct val="0"/>
              </a:spcBef>
              <a:spcAft>
                <a:spcPct val="0"/>
              </a:spcAft>
            </a:pPr>
            <a:r>
              <a:rPr lang="en-US" sz="2700" kern="10" dirty="0">
                <a:solidFill>
                  <a:srgbClr val="FFDB69"/>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"The Lord knows</a:t>
            </a:r>
          </a:p>
          <a:p>
            <a:pPr algn="ctr" eaLnBrk="0" fontAlgn="base" hangingPunct="0">
              <a:spcBef>
                <a:spcPct val="0"/>
              </a:spcBef>
              <a:spcAft>
                <a:spcPct val="0"/>
              </a:spcAft>
            </a:pPr>
            <a:r>
              <a:rPr lang="en-US" sz="2700" kern="10" dirty="0">
                <a:solidFill>
                  <a:srgbClr val="FFDB69"/>
                </a:solidFill>
                <a:effectLst>
                  <a:glow rad="38100">
                    <a:schemeClr val="tx1"/>
                  </a:glow>
                  <a:outerShdw blurRad="63500" dist="38099" dir="2700000" algn="ctr" rotWithShape="0">
                    <a:srgbClr val="000000">
                      <a:alpha val="74997"/>
                    </a:srgbClr>
                  </a:outerShdw>
                </a:effectLst>
                <a:latin typeface="Impact" charset="0"/>
                <a:ea typeface="Impact" charset="0"/>
                <a:cs typeface="Impact" charset="0"/>
              </a:rPr>
              <a:t>those who are His"</a:t>
            </a:r>
          </a:p>
        </p:txBody>
      </p:sp>
    </p:spTree>
    <p:extLst>
      <p:ext uri="{BB962C8B-B14F-4D97-AF65-F5344CB8AC3E}">
        <p14:creationId xmlns:p14="http://schemas.microsoft.com/office/powerpoint/2010/main" val="1418577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29"/>
                                        </p:tgtEl>
                                        <p:attrNameLst>
                                          <p:attrName>style.visibility</p:attrName>
                                        </p:attrNameLst>
                                      </p:cBhvr>
                                      <p:to>
                                        <p:strVal val="visible"/>
                                      </p:to>
                                    </p:set>
                                    <p:animEffect transition="in" filter="dissolve">
                                      <p:cBhvr>
                                        <p:cTn id="7"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noble instead of ignoble container, be pure to avoid false teachers (2:20-22).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590079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Like a gentle servant, gently teach false teachers instead of arguing with them (2:23-26).</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8724404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5FCD90-7C98-2D43-86DF-C8F791B967F9}"/>
              </a:ext>
            </a:extLst>
          </p:cNvPr>
          <p:cNvGrpSpPr/>
          <p:nvPr/>
        </p:nvGrpSpPr>
        <p:grpSpPr>
          <a:xfrm>
            <a:off x="460375" y="31750"/>
            <a:ext cx="8469313" cy="6557963"/>
            <a:chOff x="460375" y="31750"/>
            <a:chExt cx="8469313" cy="6557963"/>
          </a:xfrm>
        </p:grpSpPr>
        <p:pic>
          <p:nvPicPr>
            <p:cNvPr id="3573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4C0D59CF-7FAA-7D4C-BC94-B38AB95A8BEC}"/>
                </a:ext>
              </a:extLst>
            </p:cNvPr>
            <p:cNvSpPr/>
            <p:nvPr/>
          </p:nvSpPr>
          <p:spPr bwMode="auto">
            <a:xfrm rot="3512706">
              <a:off x="1158025" y="4963004"/>
              <a:ext cx="10801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a:extLst>
                <a:ext uri="{FF2B5EF4-FFF2-40B4-BE49-F238E27FC236}">
                  <a16:creationId xmlns:a16="http://schemas.microsoft.com/office/drawing/2014/main" id="{774A1DC1-C317-0A46-8924-9D05FE7E4EBD}"/>
                </a:ext>
              </a:extLst>
            </p:cNvPr>
            <p:cNvSpPr/>
            <p:nvPr/>
          </p:nvSpPr>
          <p:spPr bwMode="auto">
            <a:xfrm>
              <a:off x="4267790" y="911027"/>
              <a:ext cx="10801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1" name="Rectangle 20">
              <a:extLst>
                <a:ext uri="{FF2B5EF4-FFF2-40B4-BE49-F238E27FC236}">
                  <a16:creationId xmlns:a16="http://schemas.microsoft.com/office/drawing/2014/main" id="{4D58336D-2E1E-9943-A56A-E4C9E8500C7E}"/>
                </a:ext>
              </a:extLst>
            </p:cNvPr>
            <p:cNvSpPr/>
            <p:nvPr/>
          </p:nvSpPr>
          <p:spPr bwMode="auto">
            <a:xfrm rot="3512706">
              <a:off x="745902" y="5001641"/>
              <a:ext cx="10801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1E75CD1D-BA32-8E41-A4DE-CE4BEF35543E}"/>
                </a:ext>
              </a:extLst>
            </p:cNvPr>
            <p:cNvSpPr/>
            <p:nvPr/>
          </p:nvSpPr>
          <p:spPr bwMode="auto">
            <a:xfrm>
              <a:off x="2936981" y="949321"/>
              <a:ext cx="10801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5357799F-2C3D-4D40-A21B-0AE911FF1BA2}"/>
                </a:ext>
              </a:extLst>
            </p:cNvPr>
            <p:cNvSpPr/>
            <p:nvPr/>
          </p:nvSpPr>
          <p:spPr bwMode="auto">
            <a:xfrm>
              <a:off x="1769289" y="1129968"/>
              <a:ext cx="10801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Rectangle 28">
              <a:extLst>
                <a:ext uri="{FF2B5EF4-FFF2-40B4-BE49-F238E27FC236}">
                  <a16:creationId xmlns:a16="http://schemas.microsoft.com/office/drawing/2014/main" id="{DBAF5B7F-F871-3C44-8157-47597FBC09C8}"/>
                </a:ext>
              </a:extLst>
            </p:cNvPr>
            <p:cNvSpPr/>
            <p:nvPr/>
          </p:nvSpPr>
          <p:spPr bwMode="auto">
            <a:xfrm>
              <a:off x="460375" y="2443613"/>
              <a:ext cx="1178420"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9478C204-A9AC-2647-91A9-6D9C551B58D6}"/>
                </a:ext>
              </a:extLst>
            </p:cNvPr>
            <p:cNvSpPr/>
            <p:nvPr/>
          </p:nvSpPr>
          <p:spPr bwMode="auto">
            <a:xfrm>
              <a:off x="6508714" y="1593607"/>
              <a:ext cx="1263248" cy="50125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35737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357380" name="Rectangle 2"/>
          <p:cNvSpPr>
            <a:spLocks noGrp="1" noChangeArrowheads="1"/>
          </p:cNvSpPr>
          <p:nvPr>
            <p:ph type="ctrTitle"/>
          </p:nvPr>
        </p:nvSpPr>
        <p:spPr>
          <a:xfrm>
            <a:off x="0" y="-7938"/>
            <a:ext cx="9144000" cy="914401"/>
          </a:xfrm>
          <a:solidFill>
            <a:srgbClr val="000000"/>
          </a:solidFill>
        </p:spPr>
        <p:txBody>
          <a:bodyPr/>
          <a:lstStyle/>
          <a:p>
            <a:r>
              <a:rPr lang="en-US" sz="3600" b="1">
                <a:solidFill>
                  <a:srgbClr val="FFFFFF"/>
                </a:solidFill>
                <a:latin typeface="Arial" charset="0"/>
                <a:ea typeface="ＭＳ Ｐゴシック" charset="0"/>
                <a:cs typeface="ＭＳ Ｐゴシック" charset="0"/>
              </a:rPr>
              <a:t>Religious Distribution in Singapore</a:t>
            </a:r>
          </a:p>
        </p:txBody>
      </p:sp>
      <p:sp>
        <p:nvSpPr>
          <p:cNvPr id="357381" name="Rectangle 2"/>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i="1" dirty="0">
                <a:solidFill>
                  <a:srgbClr val="000000"/>
                </a:solidFill>
              </a:rPr>
              <a:t>The Straits Times </a:t>
            </a:r>
            <a:r>
              <a:rPr lang="ro-RO" sz="2800" b="1" dirty="0">
                <a:solidFill>
                  <a:srgbClr val="000000"/>
                </a:solidFill>
              </a:rPr>
              <a:t>14 Jan 2013</a:t>
            </a:r>
          </a:p>
        </p:txBody>
      </p:sp>
      <p:sp>
        <p:nvSpPr>
          <p:cNvPr id="357382" name="Rectangle 2"/>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Buddhist</a:t>
            </a:r>
          </a:p>
        </p:txBody>
      </p:sp>
      <p:sp>
        <p:nvSpPr>
          <p:cNvPr id="357383" name="Rectangle 2"/>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Muslim</a:t>
            </a:r>
          </a:p>
        </p:txBody>
      </p:sp>
      <p:sp>
        <p:nvSpPr>
          <p:cNvPr id="357384" name="Rectangle 2"/>
          <p:cNvSpPr txBox="1">
            <a:spLocks noChangeArrowheads="1"/>
          </p:cNvSpPr>
          <p:nvPr/>
        </p:nvSpPr>
        <p:spPr bwMode="auto">
          <a:xfrm>
            <a:off x="7613650" y="2996952"/>
            <a:ext cx="1530350" cy="5760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No Religion</a:t>
            </a:r>
          </a:p>
        </p:txBody>
      </p:sp>
      <p:sp>
        <p:nvSpPr>
          <p:cNvPr id="357385" name="Rectangle 2"/>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Christian</a:t>
            </a:r>
          </a:p>
        </p:txBody>
      </p:sp>
      <p:sp>
        <p:nvSpPr>
          <p:cNvPr id="357386" name="Rectangle 2"/>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Taoist</a:t>
            </a:r>
          </a:p>
        </p:txBody>
      </p:sp>
      <p:sp>
        <p:nvSpPr>
          <p:cNvPr id="357387" name="Rectangle 2"/>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Hindu</a:t>
            </a:r>
          </a:p>
        </p:txBody>
      </p:sp>
      <p:sp>
        <p:nvSpPr>
          <p:cNvPr id="357388" name="Rectangle 2"/>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ro-RO" sz="1800" b="1">
                <a:solidFill>
                  <a:srgbClr val="000000"/>
                </a:solidFill>
              </a:rPr>
              <a:t>Other</a:t>
            </a:r>
          </a:p>
        </p:txBody>
      </p:sp>
      <p:sp>
        <p:nvSpPr>
          <p:cNvPr id="357389" name="Rectangle 2"/>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000" b="1">
                <a:solidFill>
                  <a:srgbClr val="000000"/>
                </a:solidFill>
              </a:rPr>
              <a:t>Buddhist</a:t>
            </a:r>
          </a:p>
        </p:txBody>
      </p:sp>
      <p:sp>
        <p:nvSpPr>
          <p:cNvPr id="357390" name="Rectangle 2"/>
          <p:cNvSpPr txBox="1">
            <a:spLocks noChangeArrowheads="1"/>
          </p:cNvSpPr>
          <p:nvPr/>
        </p:nvSpPr>
        <p:spPr bwMode="auto">
          <a:xfrm>
            <a:off x="3527761" y="5175250"/>
            <a:ext cx="1530350" cy="406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000" b="1" dirty="0">
                <a:solidFill>
                  <a:srgbClr val="000000"/>
                </a:solidFill>
              </a:rPr>
              <a:t>Muslim</a:t>
            </a:r>
          </a:p>
        </p:txBody>
      </p:sp>
      <p:sp>
        <p:nvSpPr>
          <p:cNvPr id="357391" name="Rectangle 2"/>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000" b="1" dirty="0">
                <a:solidFill>
                  <a:srgbClr val="000000"/>
                </a:solidFill>
              </a:rPr>
              <a:t>Christian</a:t>
            </a:r>
          </a:p>
        </p:txBody>
      </p:sp>
      <p:sp>
        <p:nvSpPr>
          <p:cNvPr id="357392" name="Rectangle 2"/>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000" b="1">
                <a:solidFill>
                  <a:srgbClr val="000000"/>
                </a:solidFill>
              </a:rPr>
              <a:t>No Religion</a:t>
            </a:r>
          </a:p>
        </p:txBody>
      </p:sp>
      <p:sp>
        <p:nvSpPr>
          <p:cNvPr id="17" name="Rectangle 2">
            <a:extLst>
              <a:ext uri="{FF2B5EF4-FFF2-40B4-BE49-F238E27FC236}">
                <a16:creationId xmlns:a16="http://schemas.microsoft.com/office/drawing/2014/main" id="{6DA40BEB-33F5-9D48-B5FA-7D40845D1823}"/>
              </a:ext>
            </a:extLst>
          </p:cNvPr>
          <p:cNvSpPr txBox="1">
            <a:spLocks noChangeArrowheads="1"/>
          </p:cNvSpPr>
          <p:nvPr/>
        </p:nvSpPr>
        <p:spPr bwMode="auto">
          <a:xfrm>
            <a:off x="755576" y="4941168"/>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14.8%</a:t>
            </a:r>
          </a:p>
        </p:txBody>
      </p:sp>
      <p:sp>
        <p:nvSpPr>
          <p:cNvPr id="18" name="Rectangle 2">
            <a:extLst>
              <a:ext uri="{FF2B5EF4-FFF2-40B4-BE49-F238E27FC236}">
                <a16:creationId xmlns:a16="http://schemas.microsoft.com/office/drawing/2014/main" id="{03F5EDFB-8F6A-8E45-89CD-2B61DA387C7E}"/>
              </a:ext>
            </a:extLst>
          </p:cNvPr>
          <p:cNvSpPr txBox="1">
            <a:spLocks noChangeArrowheads="1"/>
          </p:cNvSpPr>
          <p:nvPr/>
        </p:nvSpPr>
        <p:spPr bwMode="auto">
          <a:xfrm>
            <a:off x="3527761" y="5805264"/>
            <a:ext cx="1530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14.9%</a:t>
            </a:r>
          </a:p>
        </p:txBody>
      </p:sp>
      <p:sp>
        <p:nvSpPr>
          <p:cNvPr id="22" name="Rectangle 2">
            <a:extLst>
              <a:ext uri="{FF2B5EF4-FFF2-40B4-BE49-F238E27FC236}">
                <a16:creationId xmlns:a16="http://schemas.microsoft.com/office/drawing/2014/main" id="{CD529D95-96CE-8B41-9F5A-20BB45BFFA28}"/>
              </a:ext>
            </a:extLst>
          </p:cNvPr>
          <p:cNvSpPr txBox="1">
            <a:spLocks noChangeArrowheads="1"/>
          </p:cNvSpPr>
          <p:nvPr/>
        </p:nvSpPr>
        <p:spPr bwMode="auto">
          <a:xfrm>
            <a:off x="377354" y="2899792"/>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14.6%</a:t>
            </a:r>
          </a:p>
        </p:txBody>
      </p:sp>
      <p:sp>
        <p:nvSpPr>
          <p:cNvPr id="23" name="Rectangle 2">
            <a:extLst>
              <a:ext uri="{FF2B5EF4-FFF2-40B4-BE49-F238E27FC236}">
                <a16:creationId xmlns:a16="http://schemas.microsoft.com/office/drawing/2014/main" id="{2545274A-686B-134F-AAF1-992DED36578D}"/>
              </a:ext>
            </a:extLst>
          </p:cNvPr>
          <p:cNvSpPr txBox="1">
            <a:spLocks noChangeArrowheads="1"/>
          </p:cNvSpPr>
          <p:nvPr/>
        </p:nvSpPr>
        <p:spPr bwMode="auto">
          <a:xfrm>
            <a:off x="1830779" y="1318707"/>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8.5%</a:t>
            </a:r>
          </a:p>
        </p:txBody>
      </p:sp>
      <p:sp>
        <p:nvSpPr>
          <p:cNvPr id="24" name="Rectangle 2">
            <a:extLst>
              <a:ext uri="{FF2B5EF4-FFF2-40B4-BE49-F238E27FC236}">
                <a16:creationId xmlns:a16="http://schemas.microsoft.com/office/drawing/2014/main" id="{301C628C-793C-CF41-A71F-24E4626039CA}"/>
              </a:ext>
            </a:extLst>
          </p:cNvPr>
          <p:cNvSpPr txBox="1">
            <a:spLocks noChangeArrowheads="1"/>
          </p:cNvSpPr>
          <p:nvPr/>
        </p:nvSpPr>
        <p:spPr bwMode="auto">
          <a:xfrm>
            <a:off x="2771800" y="955576"/>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4%</a:t>
            </a:r>
          </a:p>
        </p:txBody>
      </p:sp>
      <p:sp>
        <p:nvSpPr>
          <p:cNvPr id="25" name="Rectangle 2">
            <a:extLst>
              <a:ext uri="{FF2B5EF4-FFF2-40B4-BE49-F238E27FC236}">
                <a16:creationId xmlns:a16="http://schemas.microsoft.com/office/drawing/2014/main" id="{8D0ED364-7397-F24E-839E-8A858CFEA752}"/>
              </a:ext>
            </a:extLst>
          </p:cNvPr>
          <p:cNvSpPr txBox="1">
            <a:spLocks noChangeArrowheads="1"/>
          </p:cNvSpPr>
          <p:nvPr/>
        </p:nvSpPr>
        <p:spPr bwMode="auto">
          <a:xfrm>
            <a:off x="3817560" y="906463"/>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0.7%</a:t>
            </a:r>
          </a:p>
        </p:txBody>
      </p:sp>
      <p:sp>
        <p:nvSpPr>
          <p:cNvPr id="26" name="Rectangle 2">
            <a:extLst>
              <a:ext uri="{FF2B5EF4-FFF2-40B4-BE49-F238E27FC236}">
                <a16:creationId xmlns:a16="http://schemas.microsoft.com/office/drawing/2014/main" id="{6DDA5528-E30F-9C4C-BE27-F4388B37B58F}"/>
              </a:ext>
            </a:extLst>
          </p:cNvPr>
          <p:cNvSpPr txBox="1">
            <a:spLocks noChangeArrowheads="1"/>
          </p:cNvSpPr>
          <p:nvPr/>
        </p:nvSpPr>
        <p:spPr bwMode="auto">
          <a:xfrm>
            <a:off x="6156176" y="1675656"/>
            <a:ext cx="1530350" cy="4572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o-RO" sz="2800" b="1" dirty="0">
                <a:solidFill>
                  <a:srgbClr val="000000"/>
                </a:solidFill>
              </a:rPr>
              <a:t>42.5%</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19454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chemeClr val="tx1"/>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5400" spc="-100" dirty="0">
                <a:solidFill>
                  <a:srgbClr val="C00000"/>
                </a:solidFill>
                <a:latin typeface="Helvetica Neue Black Condensed"/>
                <a:ea typeface="ＭＳ Ｐゴシック" charset="0"/>
                <a:cs typeface="Helvetica Neue Black Condensed"/>
              </a:rPr>
              <a:t>Preach</a:t>
            </a:r>
            <a:r>
              <a:rPr lang="en-US" sz="5400" spc="-100" dirty="0">
                <a:solidFill>
                  <a:schemeClr val="tx1"/>
                </a:solidFill>
                <a:latin typeface="Helvetica Neue Black Condensed"/>
                <a:ea typeface="ＭＳ Ｐゴシック" charset="0"/>
                <a:cs typeface="Helvetica Neue Black Condensed"/>
              </a:rPr>
              <a:t> God’s Word</a:t>
            </a:r>
            <a:endParaRPr lang="en-US" sz="4000" spc="-100" dirty="0">
              <a:solidFill>
                <a:schemeClr val="tx1"/>
              </a:solidFill>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effectLst/>
                <a:uLnTx/>
                <a:uFillTx/>
                <a:latin typeface="Helvetica Neue Black Condensed"/>
                <a:cs typeface="Helvetica Neue Black Condensed"/>
              </a:rPr>
              <a:t>&amp;</a:t>
            </a:r>
            <a:endParaRPr kumimoji="0" lang="en-US" sz="2400" b="0" i="0" u="none" strike="noStrike" kern="1200" cap="none" spc="0" normalizeH="0" baseline="0" noProof="0" dirty="0">
              <a:ln>
                <a:noFill/>
              </a:ln>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effectLst>
                  <a:glow rad="254000">
                    <a:schemeClr val="tx1"/>
                  </a:glow>
                </a:effectLst>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71730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3</a:t>
            </a:r>
          </a:p>
        </p:txBody>
      </p:sp>
    </p:spTree>
    <p:extLst>
      <p:ext uri="{BB962C8B-B14F-4D97-AF65-F5344CB8AC3E}">
        <p14:creationId xmlns:p14="http://schemas.microsoft.com/office/powerpoint/2010/main" val="94807749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Before Jesus returns, avoid false teachers who are smooth-tongued but godless (3:1-9).</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89944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733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2 Timothy 3</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to Deal with</a:t>
            </a:r>
            <a:r>
              <a:rPr lang="en-US" sz="6600" b="1" dirty="0">
                <a:effectLst>
                  <a:glow rad="127000">
                    <a:schemeClr val="tx1"/>
                  </a:glow>
                </a:effectLst>
                <a:latin typeface="Arial" charset="0"/>
                <a:ea typeface="ＭＳ Ｐゴシック" charset="0"/>
                <a:cs typeface="ＭＳ Ｐゴシック" charset="0"/>
              </a:rPr>
              <a:t> </a:t>
            </a:r>
            <a:r>
              <a:rPr lang="en-US" sz="9600" b="1" dirty="0">
                <a:effectLst>
                  <a:glow rad="127000">
                    <a:schemeClr val="tx1"/>
                  </a:glow>
                </a:effectLst>
                <a:latin typeface="Arial" charset="0"/>
                <a:ea typeface="ＭＳ Ｐゴシック" charset="0"/>
                <a:cs typeface="ＭＳ Ｐゴシック" charset="0"/>
              </a:rPr>
              <a:t>Secularism</a:t>
            </a:r>
            <a:endParaRPr lang="en-US" sz="6600" b="1" dirty="0">
              <a:effectLst>
                <a:glow rad="127000">
                  <a:schemeClr val="tx1"/>
                </a:glow>
              </a:effectLst>
              <a:latin typeface="Arial" charset="0"/>
              <a:ea typeface="ＭＳ Ｐゴシック" charset="0"/>
              <a:cs typeface="ＭＳ Ｐゴシック"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Does your reading, news, friends, movies, TV, and especially the Internet build your faith or tear it down? </a:t>
            </a:r>
          </a:p>
        </p:txBody>
      </p:sp>
      <p:sp>
        <p:nvSpPr>
          <p:cNvPr id="6" name="Rectangle 2">
            <a:extLst>
              <a:ext uri="{FF2B5EF4-FFF2-40B4-BE49-F238E27FC236}">
                <a16:creationId xmlns:a16="http://schemas.microsoft.com/office/drawing/2014/main" id="{87C252BC-FC1B-7A4D-A6D0-2DEE22838A6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07579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94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359428" name="Rectangle 2"/>
          <p:cNvSpPr>
            <a:spLocks noGrp="1" noChangeArrowheads="1"/>
          </p:cNvSpPr>
          <p:nvPr>
            <p:ph type="ctrTitle"/>
          </p:nvPr>
        </p:nvSpPr>
        <p:spPr>
          <a:xfrm>
            <a:off x="0" y="31750"/>
            <a:ext cx="9144000" cy="746125"/>
          </a:xfrm>
        </p:spPr>
        <p:txBody>
          <a:bodyPr/>
          <a:lstStyle/>
          <a:p>
            <a:r>
              <a:rPr lang="en-US" b="1">
                <a:solidFill>
                  <a:schemeClr val="tx2"/>
                </a:solidFill>
                <a:latin typeface="Arial" charset="0"/>
                <a:ea typeface="ＭＳ Ｐゴシック" charset="0"/>
                <a:cs typeface="ＭＳ Ｐゴシック" charset="0"/>
              </a:rPr>
              <a:t>"There is no God."</a:t>
            </a:r>
          </a:p>
        </p:txBody>
      </p:sp>
      <p:sp>
        <p:nvSpPr>
          <p:cNvPr id="5"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rPr>
              <a:t>How should you deal with </a:t>
            </a:r>
            <a:r>
              <a:rPr lang="en-US" sz="3600" b="1" i="1">
                <a:solidFill>
                  <a:srgbClr val="FFFF00"/>
                </a:solidFill>
              </a:rPr>
              <a:t>secularism</a:t>
            </a:r>
            <a:r>
              <a:rPr lang="en-US" sz="3600" b="1">
                <a:solidFill>
                  <a:srgbClr val="FFFFFF"/>
                </a:solidFill>
              </a:rPr>
              <a:t>?</a:t>
            </a:r>
          </a:p>
        </p:txBody>
      </p:sp>
      <p:sp>
        <p:nvSpPr>
          <p:cNvPr id="6" name="Rectangle 2"/>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rPr>
              <a:t>2 Timothy 3 </a:t>
            </a:r>
            <a:br>
              <a:rPr lang="en-US" sz="3600" b="1">
                <a:solidFill>
                  <a:srgbClr val="FFFFFF"/>
                </a:solidFill>
              </a:rPr>
            </a:br>
            <a:r>
              <a:rPr lang="en-US" sz="3600" b="1">
                <a:solidFill>
                  <a:srgbClr val="FFFFFF"/>
                </a:solidFill>
              </a:rPr>
              <a:t>gives 2 ways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604041" y="638370"/>
            <a:ext cx="4400007" cy="4562295"/>
          </a:xfrm>
          <a:effectLst>
            <a:outerShdw blurRad="63500" dist="35921" dir="2700000" algn="ctr" rotWithShape="0">
              <a:schemeClr val="tx2">
                <a:alpha val="74998"/>
              </a:schemeClr>
            </a:outerShdw>
          </a:effectLst>
        </p:spPr>
        <p:txBody>
          <a:bodyPr/>
          <a:lstStyle/>
          <a:p>
            <a:pPr algn="l">
              <a:defRPr/>
            </a:pP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(3:1-9).</a:t>
            </a:r>
          </a:p>
        </p:txBody>
      </p:sp>
    </p:spTree>
    <p:extLst>
      <p:ext uri="{BB962C8B-B14F-4D97-AF65-F5344CB8AC3E}">
        <p14:creationId xmlns:p14="http://schemas.microsoft.com/office/powerpoint/2010/main" val="28996431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the last days there will be </a:t>
            </a:r>
            <a:r>
              <a:rPr lang="en-US" sz="3600" b="1" dirty="0">
                <a:solidFill>
                  <a:srgbClr val="FFFF00"/>
                </a:solidFill>
                <a:effectLst>
                  <a:glow rad="127000">
                    <a:schemeClr val="tx1"/>
                  </a:glow>
                </a:effectLst>
                <a:latin typeface="Arial" charset="0"/>
                <a:ea typeface="ＭＳ Ｐゴシック" charset="0"/>
                <a:cs typeface="ＭＳ Ｐゴシック" charset="0"/>
              </a:rPr>
              <a:t>very difficult times</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692150"/>
            <a:ext cx="8229600" cy="1139825"/>
          </a:xfrm>
        </p:spPr>
        <p:txBody>
          <a:bodyPr anchorCtr="0"/>
          <a:lstStyle/>
          <a:p>
            <a:pPr eaLnBrk="1" hangingPunct="1">
              <a:defRPr/>
            </a:pPr>
            <a:r>
              <a:rPr lang="en-GB" altLang="zh-CN" b="1" dirty="0">
                <a:effectLst>
                  <a:glow rad="101600">
                    <a:srgbClr val="000000"/>
                  </a:glow>
                  <a:outerShdw blurRad="38100" dist="38100" dir="2700000" algn="tl">
                    <a:srgbClr val="000000"/>
                  </a:outerShdw>
                </a:effectLst>
                <a:latin typeface="Arial" charset="0"/>
                <a:ea typeface="宋体" charset="0"/>
                <a:cs typeface="宋体" charset="0"/>
              </a:rPr>
              <a:t>MAJOR </a:t>
            </a:r>
            <a:r>
              <a:rPr lang="en-GB" b="1" dirty="0">
                <a:effectLst>
                  <a:glow rad="101600">
                    <a:srgbClr val="000000"/>
                  </a:glow>
                  <a:outerShdw blurRad="38100" dist="38100" dir="2700000" algn="tl">
                    <a:srgbClr val="000000"/>
                  </a:outerShdw>
                </a:effectLst>
                <a:latin typeface="Arial" charset="0"/>
                <a:ea typeface="ＭＳ Ｐゴシック" charset="0"/>
                <a:cs typeface="ＭＳ Ｐゴシック" charset="0"/>
              </a:rPr>
              <a:t>THEME</a:t>
            </a:r>
            <a:r>
              <a:rPr lang="en-GB" altLang="zh-CN" b="1" dirty="0">
                <a:effectLst>
                  <a:glow rad="101600">
                    <a:srgbClr val="000000"/>
                  </a:glow>
                  <a:outerShdw blurRad="38100" dist="38100" dir="2700000" algn="tl">
                    <a:srgbClr val="000000"/>
                  </a:outerShdw>
                </a:effectLst>
                <a:latin typeface="Arial" charset="0"/>
                <a:ea typeface="宋体" charset="0"/>
                <a:cs typeface="宋体" charset="0"/>
              </a:rPr>
              <a:t> 2: Apostasy</a:t>
            </a:r>
            <a:endParaRPr lang="en-US" b="1" dirty="0">
              <a:effectLst>
                <a:glow rad="101600">
                  <a:srgbClr val="000000"/>
                </a:glow>
                <a:outerShdw blurRad="38100" dist="38100" dir="2700000" algn="tl">
                  <a:srgbClr val="000000"/>
                </a:outerShdw>
              </a:effectLst>
              <a:latin typeface="Arial" charset="0"/>
              <a:ea typeface="ＭＳ Ｐゴシック" charset="0"/>
              <a:cs typeface="ＭＳ Ｐゴシック" charset="0"/>
            </a:endParaRPr>
          </a:p>
        </p:txBody>
      </p:sp>
      <p:sp>
        <p:nvSpPr>
          <p:cNvPr id="105475" name="Text Box 3"/>
          <p:cNvSpPr txBox="1">
            <a:spLocks noChangeArrowheads="1"/>
          </p:cNvSpPr>
          <p:nvPr/>
        </p:nvSpPr>
        <p:spPr bwMode="auto">
          <a:xfrm>
            <a:off x="476250" y="1882775"/>
            <a:ext cx="5464175" cy="3416320"/>
          </a:xfrm>
          <a:prstGeom prst="rect">
            <a:avLst/>
          </a:prstGeom>
          <a:noFill/>
          <a:ln w="9525">
            <a:noFill/>
            <a:miter lim="800000"/>
            <a:headEnd/>
            <a:tailEnd/>
          </a:ln>
          <a:effectLst/>
        </p:spPr>
        <p:txBody>
          <a:bodyPr>
            <a:spAutoFit/>
          </a:bodyPr>
          <a:lstStyle/>
          <a:p>
            <a:pPr marL="342900" indent="-342900" eaLnBrk="1" hangingPunct="1">
              <a:defRPr/>
            </a:pPr>
            <a:r>
              <a:rPr lang="en-GB" altLang="zh-CN" sz="2800" dirty="0">
                <a:solidFill>
                  <a:srgbClr val="FFFFFF"/>
                </a:solidFill>
                <a:effectLst>
                  <a:glow rad="101600">
                    <a:srgbClr val="000000"/>
                  </a:glow>
                </a:effectLst>
                <a:ea typeface="Arial" charset="0"/>
                <a:cs typeface="Arial" charset="0"/>
              </a:rPr>
              <a:t>- 	</a:t>
            </a:r>
            <a:r>
              <a:rPr lang="en-GB" sz="2800" dirty="0">
                <a:solidFill>
                  <a:srgbClr val="FFFFFF"/>
                </a:solidFill>
                <a:effectLst>
                  <a:glow rad="101600">
                    <a:srgbClr val="000000"/>
                  </a:glow>
                </a:effectLst>
                <a:ea typeface="Arial" charset="0"/>
                <a:cs typeface="Arial" charset="0"/>
              </a:rPr>
              <a:t>Paul listed 19 characteristics of the last days that show us the signs of false doctrine</a:t>
            </a:r>
            <a:r>
              <a:rPr lang="en-GB" dirty="0">
                <a:solidFill>
                  <a:srgbClr val="FFFFFF"/>
                </a:solidFill>
                <a:effectLst>
                  <a:glow rad="101600">
                    <a:srgbClr val="000000"/>
                  </a:glow>
                </a:effectLst>
                <a:ea typeface="Arial" charset="0"/>
                <a:cs typeface="Arial" charset="0"/>
              </a:rPr>
              <a:t> </a:t>
            </a:r>
            <a:r>
              <a:rPr lang="en-US" altLang="zh-CN" i="1" dirty="0">
                <a:solidFill>
                  <a:srgbClr val="FFFFFF"/>
                </a:solidFill>
                <a:effectLst>
                  <a:glow rad="101600">
                    <a:srgbClr val="000000"/>
                  </a:glow>
                </a:effectLst>
                <a:ea typeface="Arial" charset="0"/>
                <a:cs typeface="Arial" charset="0"/>
              </a:rPr>
              <a:t>(3:1-5)</a:t>
            </a:r>
            <a:endParaRPr lang="en-GB" altLang="zh-CN" dirty="0">
              <a:solidFill>
                <a:srgbClr val="FFFFFF"/>
              </a:solidFill>
              <a:effectLst>
                <a:glow rad="101600">
                  <a:srgbClr val="000000"/>
                </a:glow>
              </a:effectLst>
              <a:ea typeface="Arial" charset="0"/>
              <a:cs typeface="Arial" charset="0"/>
            </a:endParaRPr>
          </a:p>
          <a:p>
            <a:pPr marL="342900" indent="-342900" eaLnBrk="1" hangingPunct="1">
              <a:defRPr/>
            </a:pPr>
            <a:endParaRPr lang="en-GB" altLang="zh-CN" sz="1000" dirty="0">
              <a:solidFill>
                <a:srgbClr val="FFFFFF"/>
              </a:solidFill>
              <a:effectLst>
                <a:glow rad="101600">
                  <a:srgbClr val="000000"/>
                </a:glow>
              </a:effectLst>
              <a:ea typeface="Arial" charset="0"/>
              <a:cs typeface="Arial" charset="0"/>
            </a:endParaRPr>
          </a:p>
          <a:p>
            <a:pPr marL="342900" indent="-342900" eaLnBrk="1" hangingPunct="1">
              <a:defRPr/>
            </a:pPr>
            <a:r>
              <a:rPr lang="en-GB" altLang="zh-CN" sz="2800" dirty="0">
                <a:solidFill>
                  <a:srgbClr val="FFFFFF"/>
                </a:solidFill>
                <a:effectLst>
                  <a:glow rad="101600">
                    <a:srgbClr val="000000"/>
                  </a:glow>
                </a:effectLst>
                <a:ea typeface="Arial" charset="0"/>
                <a:cs typeface="Arial" charset="0"/>
              </a:rPr>
              <a:t>-	Paul spoke of </a:t>
            </a:r>
            <a:r>
              <a:rPr lang="en-US" altLang="zh-CN" sz="2800" dirty="0">
                <a:solidFill>
                  <a:srgbClr val="FFFFFF"/>
                </a:solidFill>
                <a:effectLst>
                  <a:glow rad="101600">
                    <a:srgbClr val="000000"/>
                  </a:glow>
                </a:effectLst>
                <a:ea typeface="Arial" charset="0"/>
                <a:cs typeface="Arial" charset="0"/>
              </a:rPr>
              <a:t>time when men reject sound doctrine </a:t>
            </a:r>
            <a:r>
              <a:rPr lang="en-US" altLang="zh-CN" i="1" dirty="0">
                <a:solidFill>
                  <a:srgbClr val="FFFFFF"/>
                </a:solidFill>
                <a:effectLst>
                  <a:glow rad="101600">
                    <a:srgbClr val="000000"/>
                  </a:glow>
                </a:effectLst>
                <a:ea typeface="Arial" charset="0"/>
                <a:cs typeface="Arial" charset="0"/>
              </a:rPr>
              <a:t>(4:3-4)</a:t>
            </a:r>
          </a:p>
          <a:p>
            <a:pPr marL="342900" indent="-342900" eaLnBrk="1" hangingPunct="1">
              <a:defRPr/>
            </a:pPr>
            <a:endParaRPr lang="en-US" altLang="zh-CN" sz="1000" i="1" dirty="0">
              <a:solidFill>
                <a:srgbClr val="FFFFFF"/>
              </a:solidFill>
              <a:effectLst>
                <a:glow rad="101600">
                  <a:srgbClr val="000000"/>
                </a:glow>
              </a:effectLst>
              <a:ea typeface="Arial" charset="0"/>
              <a:cs typeface="Arial" charset="0"/>
            </a:endParaRPr>
          </a:p>
          <a:p>
            <a:pPr marL="342900" indent="-342900" eaLnBrk="1" hangingPunct="1">
              <a:defRPr/>
            </a:pPr>
            <a:r>
              <a:rPr lang="en-US" altLang="zh-CN" sz="2800" i="1" dirty="0">
                <a:solidFill>
                  <a:srgbClr val="FFFFFF"/>
                </a:solidFill>
                <a:effectLst>
                  <a:glow rad="101600">
                    <a:srgbClr val="000000"/>
                  </a:glow>
                </a:effectLst>
                <a:ea typeface="Arial" charset="0"/>
                <a:cs typeface="Arial" charset="0"/>
              </a:rPr>
              <a:t>- </a:t>
            </a:r>
            <a:r>
              <a:rPr lang="en-US" altLang="zh-CN" sz="2800" dirty="0">
                <a:solidFill>
                  <a:srgbClr val="FFFFFF"/>
                </a:solidFill>
                <a:effectLst>
                  <a:glow rad="101600">
                    <a:srgbClr val="000000"/>
                  </a:glow>
                </a:effectLst>
                <a:ea typeface="Arial" charset="0"/>
                <a:cs typeface="Arial" charset="0"/>
              </a:rPr>
              <a:t>	Paul advised Timothy  to keep away from such people </a:t>
            </a:r>
            <a:r>
              <a:rPr lang="en-US" altLang="zh-CN" i="1" dirty="0">
                <a:solidFill>
                  <a:srgbClr val="FFFFFF"/>
                </a:solidFill>
                <a:effectLst>
                  <a:glow rad="101600">
                    <a:srgbClr val="000000"/>
                  </a:glow>
                </a:effectLst>
                <a:ea typeface="Arial" charset="0"/>
                <a:cs typeface="Arial" charset="0"/>
              </a:rPr>
              <a:t>(3:5-8)</a:t>
            </a:r>
          </a:p>
        </p:txBody>
      </p:sp>
      <p:pic>
        <p:nvPicPr>
          <p:cNvPr id="365571" name="Picture 4" descr="j0299171">
            <a:hlinkClick r:id="rId3" action="ppaction://hlinksldjump"/>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6113463" y="2060575"/>
            <a:ext cx="2943225" cy="3455988"/>
          </a:xfrm>
        </p:spPr>
      </p:pic>
      <p:sp>
        <p:nvSpPr>
          <p:cNvPr id="36557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5475">
                                            <p:txEl>
                                              <p:pRg st="2" end="2"/>
                                            </p:txEl>
                                          </p:spTgt>
                                        </p:tgtEl>
                                        <p:attrNameLst>
                                          <p:attrName>style.visibility</p:attrName>
                                        </p:attrNameLst>
                                      </p:cBhvr>
                                      <p:to>
                                        <p:strVal val="visible"/>
                                      </p:to>
                                    </p:set>
                                    <p:animEffect transition="in" filter="checkerboard(across)">
                                      <p:cBhvr>
                                        <p:cTn id="12" dur="500"/>
                                        <p:tgtEl>
                                          <p:spTgt spid="10547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5475">
                                            <p:txEl>
                                              <p:pRg st="4" end="4"/>
                                            </p:txEl>
                                          </p:spTgt>
                                        </p:tgtEl>
                                        <p:attrNameLst>
                                          <p:attrName>style.visibility</p:attrName>
                                        </p:attrNameLst>
                                      </p:cBhvr>
                                      <p:to>
                                        <p:strVal val="visible"/>
                                      </p:to>
                                    </p:set>
                                    <p:animEffect transition="in" filter="checkerboard(across)">
                                      <p:cBhvr>
                                        <p:cTn id="17" dur="500"/>
                                        <p:tgtEl>
                                          <p:spTgt spid="105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6099206" y="116632"/>
            <a:ext cx="3044793"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 should know this, Timothy, that in </a:t>
            </a:r>
            <a:r>
              <a:rPr lang="en-US" sz="3600" b="1" dirty="0">
                <a:solidFill>
                  <a:srgbClr val="FFFF00"/>
                </a:solidFill>
                <a:effectLst>
                  <a:glow rad="127000">
                    <a:schemeClr val="tx1"/>
                  </a:glow>
                </a:effectLst>
                <a:latin typeface="Arial" charset="0"/>
                <a:ea typeface="ＭＳ Ｐゴシック" charset="0"/>
                <a:cs typeface="ＭＳ Ｐゴシック" charset="0"/>
              </a:rPr>
              <a:t>the last days</a:t>
            </a:r>
            <a:r>
              <a:rPr lang="en-US" sz="3600" b="1" dirty="0">
                <a:effectLst>
                  <a:glow rad="127000">
                    <a:schemeClr val="tx1"/>
                  </a:glow>
                </a:effectLst>
                <a:latin typeface="Arial" charset="0"/>
                <a:ea typeface="ＭＳ Ｐゴシック" charset="0"/>
                <a:cs typeface="ＭＳ Ｐゴシック" charset="0"/>
              </a:rPr>
              <a:t> there will be very difficult times"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Timothy 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4354"/>
            <a:ext cx="9144000" cy="1299872"/>
          </a:xfrm>
        </p:spPr>
        <p:txBody>
          <a:bodyPr/>
          <a:lstStyle/>
          <a:p>
            <a:pPr>
              <a:defRPr/>
            </a:pPr>
            <a:r>
              <a:rPr lang="en-US" b="1" dirty="0">
                <a:solidFill>
                  <a:schemeClr val="tx1"/>
                </a:solidFill>
              </a:rPr>
              <a:t>Life will be tough because the godless deceive others (3:2-5a</a:t>
            </a:r>
            <a:r>
              <a:rPr lang="en-SG" b="1" dirty="0">
                <a:solidFill>
                  <a:schemeClr val="tx1"/>
                </a:solidFill>
              </a:rPr>
              <a:t>).</a:t>
            </a:r>
            <a:endParaRPr lang="en-US" b="1" dirty="0">
              <a:solidFill>
                <a:schemeClr val="tx1"/>
              </a:solidFill>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090738" y="277813"/>
            <a:ext cx="7053262" cy="703262"/>
          </a:xfrm>
          <a:solidFill>
            <a:srgbClr val="000000"/>
          </a:solidFill>
        </p:spPr>
        <p:txBody>
          <a:bodyPr/>
          <a:lstStyle/>
          <a:p>
            <a:pPr eaLnBrk="1" hangingPunct="1">
              <a:defRPr/>
            </a:pPr>
            <a:r>
              <a:rPr lang="en-GB" sz="3600" b="1" kern="1200" dirty="0">
                <a:solidFill>
                  <a:srgbClr val="FFFFFF"/>
                </a:solidFill>
                <a:effectLst/>
                <a:latin typeface="Arial"/>
                <a:ea typeface="ＭＳ Ｐゴシック"/>
                <a:cs typeface="Arial"/>
              </a:rPr>
              <a:t>19 Traits of Apostates (3:1-5)</a:t>
            </a:r>
            <a:endParaRPr lang="en-US" sz="4800" dirty="0"/>
          </a:p>
        </p:txBody>
      </p:sp>
      <p:sp>
        <p:nvSpPr>
          <p:cNvPr id="107523" name="Text Box 3"/>
          <p:cNvSpPr txBox="1">
            <a:spLocks noChangeArrowheads="1"/>
          </p:cNvSpPr>
          <p:nvPr/>
        </p:nvSpPr>
        <p:spPr bwMode="auto">
          <a:xfrm>
            <a:off x="442913" y="1474788"/>
            <a:ext cx="4986337" cy="3970337"/>
          </a:xfrm>
          <a:prstGeom prst="rect">
            <a:avLst/>
          </a:prstGeom>
          <a:noFill/>
          <a:ln w="9525">
            <a:noFill/>
            <a:miter lim="800000"/>
            <a:headEnd/>
            <a:tailEnd/>
          </a:ln>
          <a:effectLst/>
        </p:spPr>
        <p:txBody>
          <a:bodyPr>
            <a:spAutoFit/>
          </a:bodyPr>
          <a:lstStyle/>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themselves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money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boastful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proud</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abusive</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disobedient to their parents</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ungrateful</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unholy</a:t>
            </a:r>
          </a:p>
          <a:p>
            <a:pP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love</a:t>
            </a:r>
          </a:p>
        </p:txBody>
      </p:sp>
      <p:sp>
        <p:nvSpPr>
          <p:cNvPr id="107524" name="Text Box 4">
            <a:hlinkClick r:id="rId4" action="ppaction://hlinksldjump"/>
          </p:cNvPr>
          <p:cNvSpPr txBox="1">
            <a:spLocks noChangeArrowheads="1"/>
          </p:cNvSpPr>
          <p:nvPr/>
        </p:nvSpPr>
        <p:spPr bwMode="auto">
          <a:xfrm>
            <a:off x="-198438" y="2484438"/>
            <a:ext cx="9182101" cy="4400550"/>
          </a:xfrm>
          <a:prstGeom prst="rect">
            <a:avLst/>
          </a:prstGeom>
          <a:noFill/>
          <a:ln w="9525">
            <a:noFill/>
            <a:miter lim="800000"/>
            <a:headEnd/>
            <a:tailEnd/>
          </a:ln>
          <a:effectLst/>
        </p:spPr>
        <p:txBody>
          <a:bodyPr>
            <a:spAutoFit/>
          </a:bodyPr>
          <a:lstStyle/>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unforgiving</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slanderous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without self-control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brutal</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not lovers of the good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treacherous</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rash</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conceited</a:t>
            </a:r>
          </a:p>
          <a:p>
            <a:pPr algn="r" eaLnBrk="1" hangingPunct="1">
              <a:defRPr/>
            </a:pPr>
            <a:r>
              <a:rPr lang="en-US" sz="2800" b="1" dirty="0">
                <a:solidFill>
                  <a:srgbClr val="FFFFFF"/>
                </a:solidFill>
                <a:effectLst>
                  <a:outerShdw blurRad="50800" dist="63500" dir="2700000" algn="tl" rotWithShape="0">
                    <a:srgbClr val="000000"/>
                  </a:outerShdw>
                </a:effectLst>
                <a:ea typeface="Arial" charset="0"/>
                <a:cs typeface="Arial" charset="0"/>
              </a:rPr>
              <a:t>lovers of pleasure rather than lovers of God</a:t>
            </a:r>
          </a:p>
          <a:p>
            <a:pPr algn="r" eaLnBrk="1" hangingPunct="1">
              <a:defRPr/>
            </a:pPr>
            <a:r>
              <a:rPr lang="en-SG" sz="2800" b="1" dirty="0">
                <a:solidFill>
                  <a:srgbClr val="FFFFFF"/>
                </a:solidFill>
                <a:effectLst>
                  <a:outerShdw blurRad="50800" dist="63500" dir="2700000" algn="tl" rotWithShape="0">
                    <a:srgbClr val="000000"/>
                  </a:outerShdw>
                </a:effectLst>
              </a:rPr>
              <a:t>having a form of godliness but denying its power</a:t>
            </a:r>
            <a:endParaRPr lang="en-US" sz="2800" b="1" dirty="0">
              <a:solidFill>
                <a:srgbClr val="FFFFFF"/>
              </a:solidFill>
              <a:effectLst>
                <a:outerShdw blurRad="50800" dist="63500" dir="2700000" algn="tl" rotWithShape="0">
                  <a:srgbClr val="000000"/>
                </a:outerShdw>
              </a:effectLst>
              <a:ea typeface="Arial" charset="0"/>
              <a:cs typeface="Arial" charset="0"/>
            </a:endParaRPr>
          </a:p>
        </p:txBody>
      </p:sp>
      <p:sp>
        <p:nvSpPr>
          <p:cNvPr id="37171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07523">
                                            <p:txEl>
                                              <p:pRg st="2" end="2"/>
                                            </p:txEl>
                                          </p:spTgt>
                                        </p:tgtEl>
                                        <p:attrNameLst>
                                          <p:attrName>style.visibility</p:attrName>
                                        </p:attrNameLst>
                                      </p:cBhvr>
                                      <p:to>
                                        <p:strVal val="visible"/>
                                      </p:to>
                                    </p:set>
                                    <p:anim calcmode="lin" valueType="num">
                                      <p:cBhvr additive="base">
                                        <p:cTn id="17"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7523">
                                            <p:txEl>
                                              <p:pRg st="3" end="3"/>
                                            </p:txEl>
                                          </p:spTgt>
                                        </p:tgtEl>
                                        <p:attrNameLst>
                                          <p:attrName>style.visibility</p:attrName>
                                        </p:attrNameLst>
                                      </p:cBhvr>
                                      <p:to>
                                        <p:strVal val="visible"/>
                                      </p:to>
                                    </p:set>
                                    <p:anim calcmode="lin" valueType="num">
                                      <p:cBhvr additive="base">
                                        <p:cTn id="22"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07523">
                                            <p:txEl>
                                              <p:pRg st="4" end="4"/>
                                            </p:txEl>
                                          </p:spTgt>
                                        </p:tgtEl>
                                        <p:attrNameLst>
                                          <p:attrName>style.visibility</p:attrName>
                                        </p:attrNameLst>
                                      </p:cBhvr>
                                      <p:to>
                                        <p:strVal val="visible"/>
                                      </p:to>
                                    </p:set>
                                    <p:anim calcmode="lin" valueType="num">
                                      <p:cBhvr additive="base">
                                        <p:cTn id="27"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07523">
                                            <p:txEl>
                                              <p:pRg st="5" end="5"/>
                                            </p:txEl>
                                          </p:spTgt>
                                        </p:tgtEl>
                                        <p:attrNameLst>
                                          <p:attrName>style.visibility</p:attrName>
                                        </p:attrNameLst>
                                      </p:cBhvr>
                                      <p:to>
                                        <p:strVal val="visible"/>
                                      </p:to>
                                    </p:set>
                                    <p:anim calcmode="lin" valueType="num">
                                      <p:cBhvr additive="base">
                                        <p:cTn id="32"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07523">
                                            <p:txEl>
                                              <p:pRg st="6" end="6"/>
                                            </p:txEl>
                                          </p:spTgt>
                                        </p:tgtEl>
                                        <p:attrNameLst>
                                          <p:attrName>style.visibility</p:attrName>
                                        </p:attrNameLst>
                                      </p:cBhvr>
                                      <p:to>
                                        <p:strVal val="visible"/>
                                      </p:to>
                                    </p:set>
                                    <p:anim calcmode="lin" valueType="num">
                                      <p:cBhvr additive="base">
                                        <p:cTn id="37"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07523">
                                            <p:txEl>
                                              <p:pRg st="7" end="7"/>
                                            </p:txEl>
                                          </p:spTgt>
                                        </p:tgtEl>
                                        <p:attrNameLst>
                                          <p:attrName>style.visibility</p:attrName>
                                        </p:attrNameLst>
                                      </p:cBhvr>
                                      <p:to>
                                        <p:strVal val="visible"/>
                                      </p:to>
                                    </p:set>
                                    <p:anim calcmode="lin" valueType="num">
                                      <p:cBhvr additive="base">
                                        <p:cTn id="42"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07523">
                                            <p:txEl>
                                              <p:pRg st="8" end="8"/>
                                            </p:txEl>
                                          </p:spTgt>
                                        </p:tgtEl>
                                        <p:attrNameLst>
                                          <p:attrName>style.visibility</p:attrName>
                                        </p:attrNameLst>
                                      </p:cBhvr>
                                      <p:to>
                                        <p:strVal val="visible"/>
                                      </p:to>
                                    </p:set>
                                    <p:anim calcmode="lin" valueType="num">
                                      <p:cBhvr additive="base">
                                        <p:cTn id="47"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107524">
                                            <p:txEl>
                                              <p:pRg st="0" end="0"/>
                                            </p:txEl>
                                          </p:spTgt>
                                        </p:tgtEl>
                                        <p:attrNameLst>
                                          <p:attrName>style.visibility</p:attrName>
                                        </p:attrNameLst>
                                      </p:cBhvr>
                                      <p:to>
                                        <p:strVal val="visible"/>
                                      </p:to>
                                    </p:set>
                                    <p:anim calcmode="lin" valueType="num">
                                      <p:cBhvr additive="base">
                                        <p:cTn id="52"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107524">
                                            <p:txEl>
                                              <p:pRg st="1" end="1"/>
                                            </p:txEl>
                                          </p:spTgt>
                                        </p:tgtEl>
                                        <p:attrNameLst>
                                          <p:attrName>style.visibility</p:attrName>
                                        </p:attrNameLst>
                                      </p:cBhvr>
                                      <p:to>
                                        <p:strVal val="visible"/>
                                      </p:to>
                                    </p:set>
                                    <p:anim calcmode="lin" valueType="num">
                                      <p:cBhvr additive="base">
                                        <p:cTn id="57"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107524">
                                            <p:txEl>
                                              <p:pRg st="2" end="2"/>
                                            </p:txEl>
                                          </p:spTgt>
                                        </p:tgtEl>
                                        <p:attrNameLst>
                                          <p:attrName>style.visibility</p:attrName>
                                        </p:attrNameLst>
                                      </p:cBhvr>
                                      <p:to>
                                        <p:strVal val="visible"/>
                                      </p:to>
                                    </p:set>
                                    <p:anim calcmode="lin" valueType="num">
                                      <p:cBhvr additive="base">
                                        <p:cTn id="62"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107524">
                                            <p:txEl>
                                              <p:pRg st="3" end="3"/>
                                            </p:txEl>
                                          </p:spTgt>
                                        </p:tgtEl>
                                        <p:attrNameLst>
                                          <p:attrName>style.visibility</p:attrName>
                                        </p:attrNameLst>
                                      </p:cBhvr>
                                      <p:to>
                                        <p:strVal val="visible"/>
                                      </p:to>
                                    </p:set>
                                    <p:anim calcmode="lin" valueType="num">
                                      <p:cBhvr additive="base">
                                        <p:cTn id="67"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107524">
                                            <p:txEl>
                                              <p:pRg st="4" end="4"/>
                                            </p:txEl>
                                          </p:spTgt>
                                        </p:tgtEl>
                                        <p:attrNameLst>
                                          <p:attrName>style.visibility</p:attrName>
                                        </p:attrNameLst>
                                      </p:cBhvr>
                                      <p:to>
                                        <p:strVal val="visible"/>
                                      </p:to>
                                    </p:set>
                                    <p:anim calcmode="lin" valueType="num">
                                      <p:cBhvr additive="base">
                                        <p:cTn id="72"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107524">
                                            <p:txEl>
                                              <p:pRg st="5" end="5"/>
                                            </p:txEl>
                                          </p:spTgt>
                                        </p:tgtEl>
                                        <p:attrNameLst>
                                          <p:attrName>style.visibility</p:attrName>
                                        </p:attrNameLst>
                                      </p:cBhvr>
                                      <p:to>
                                        <p:strVal val="visible"/>
                                      </p:to>
                                    </p:set>
                                    <p:anim calcmode="lin" valueType="num">
                                      <p:cBhvr additive="base">
                                        <p:cTn id="77"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107524">
                                            <p:txEl>
                                              <p:pRg st="6" end="6"/>
                                            </p:txEl>
                                          </p:spTgt>
                                        </p:tgtEl>
                                        <p:attrNameLst>
                                          <p:attrName>style.visibility</p:attrName>
                                        </p:attrNameLst>
                                      </p:cBhvr>
                                      <p:to>
                                        <p:strVal val="visible"/>
                                      </p:to>
                                    </p:set>
                                    <p:anim calcmode="lin" valueType="num">
                                      <p:cBhvr additive="base">
                                        <p:cTn id="82"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107524">
                                            <p:txEl>
                                              <p:pRg st="7" end="7"/>
                                            </p:txEl>
                                          </p:spTgt>
                                        </p:tgtEl>
                                        <p:attrNameLst>
                                          <p:attrName>style.visibility</p:attrName>
                                        </p:attrNameLst>
                                      </p:cBhvr>
                                      <p:to>
                                        <p:strVal val="visible"/>
                                      </p:to>
                                    </p:set>
                                    <p:anim calcmode="lin" valueType="num">
                                      <p:cBhvr additive="base">
                                        <p:cTn id="87"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107524">
                                            <p:txEl>
                                              <p:pRg st="8" end="8"/>
                                            </p:txEl>
                                          </p:spTgt>
                                        </p:tgtEl>
                                        <p:attrNameLst>
                                          <p:attrName>style.visibility</p:attrName>
                                        </p:attrNameLst>
                                      </p:cBhvr>
                                      <p:to>
                                        <p:strVal val="visible"/>
                                      </p:to>
                                    </p:set>
                                    <p:anim calcmode="lin" valueType="num">
                                      <p:cBhvr additive="base">
                                        <p:cTn id="92"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94" fill="hold" nodeType="afterGroup">
                            <p:stCondLst>
                              <p:cond delay="9000"/>
                            </p:stCondLst>
                            <p:childTnLst>
                              <p:par>
                                <p:cTn id="95" presetID="2" presetClass="entr" presetSubtype="2" fill="hold" grpId="0" nodeType="afterEffect">
                                  <p:stCondLst>
                                    <p:cond delay="0"/>
                                  </p:stCondLst>
                                  <p:childTnLst>
                                    <p:set>
                                      <p:cBhvr>
                                        <p:cTn id="96" dur="1" fill="hold">
                                          <p:stCondLst>
                                            <p:cond delay="0"/>
                                          </p:stCondLst>
                                        </p:cTn>
                                        <p:tgtEl>
                                          <p:spTgt spid="107524">
                                            <p:txEl>
                                              <p:pRg st="9" end="9"/>
                                            </p:txEl>
                                          </p:spTgt>
                                        </p:tgtEl>
                                        <p:attrNameLst>
                                          <p:attrName>style.visibility</p:attrName>
                                        </p:attrNameLst>
                                      </p:cBhvr>
                                      <p:to>
                                        <p:strVal val="visible"/>
                                      </p:to>
                                    </p:set>
                                    <p:anim calcmode="lin" valueType="num">
                                      <p:cBhvr additive="base">
                                        <p:cTn id="97"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5" name="Rectangle 1"/>
            <p:cNvSpPr>
              <a:spLocks noChangeArrowheads="1"/>
            </p:cNvSpPr>
            <p:nvPr/>
          </p:nvSpPr>
          <p:spPr bwMode="auto">
            <a:xfrm rot="921667">
              <a:off x="980430" y="2075308"/>
              <a:ext cx="6964617" cy="2088198"/>
            </a:xfrm>
            <a:prstGeom prst="rect">
              <a:avLst/>
            </a:prstGeom>
            <a:solidFill>
              <a:srgbClr val="F4F2F4"/>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endParaRPr lang="en-US">
                <a:latin typeface="Comic Sans MS" charset="0"/>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should we do?</a:t>
            </a:r>
          </a:p>
        </p:txBody>
      </p:sp>
      <p:sp>
        <p:nvSpPr>
          <p:cNvPr id="4" name="Rectangle 2"/>
          <p:cNvSpPr txBox="1">
            <a:spLocks noChangeArrowheads="1"/>
          </p:cNvSpPr>
          <p:nvPr/>
        </p:nvSpPr>
        <p:spPr bwMode="auto">
          <a:xfrm rot="719963">
            <a:off x="1296194" y="2515288"/>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solidFill>
                  <a:srgbClr val="FF0000"/>
                </a:solidFill>
                <a:latin typeface="Arial" charset="0"/>
                <a:ea typeface="ＭＳ Ｐゴシック" charset="0"/>
                <a:cs typeface="ＭＳ Ｐゴシック" charset="0"/>
              </a:rPr>
              <a:t>DANGER</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sp>
        <p:nvSpPr>
          <p:cNvPr id="4" name="Rectangle 2"/>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"Avoid such men as these"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NAU).</a:t>
            </a:r>
          </a:p>
        </p:txBody>
      </p:sp>
      <p:sp>
        <p:nvSpPr>
          <p:cNvPr id="5" name="Rectangle 2"/>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"Stay away from people like that!"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(2 Timothy 3:5b NLT).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Avoid godless leaders</a:t>
            </a:r>
          </a:p>
        </p:txBody>
      </p:sp>
      <p:pic>
        <p:nvPicPr>
          <p:cNvPr id="37785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199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Doctrine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Timothy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Tree>
    <p:extLst>
      <p:ext uri="{BB962C8B-B14F-4D97-AF65-F5344CB8AC3E}">
        <p14:creationId xmlns:p14="http://schemas.microsoft.com/office/powerpoint/2010/main" val="27299555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76259299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9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6902226" cy="6741368"/>
          </a:xfrm>
          <a:effectLst>
            <a:outerShdw blurRad="63500" dist="35921" dir="2700000" algn="ctr" rotWithShape="0">
              <a:schemeClr val="tx2">
                <a:alpha val="74998"/>
              </a:schemeClr>
            </a:outerShdw>
          </a:effectLst>
        </p:spPr>
        <p:txBody>
          <a:bodyPr anchor="t"/>
          <a:lstStyle/>
          <a:p>
            <a:pPr algn="l">
              <a:defRPr/>
            </a:pPr>
            <a:r>
              <a:rPr lang="en-US" sz="3600" b="1" dirty="0">
                <a:effectLst>
                  <a:glow rad="127000">
                    <a:schemeClr val="tx1"/>
                  </a:glow>
                </a:effectLst>
                <a:latin typeface="Arial" charset="0"/>
                <a:ea typeface="ＭＳ Ｐゴシック" charset="0"/>
                <a:cs typeface="ＭＳ Ｐゴシック" charset="0"/>
              </a:rPr>
              <a:t>"They are the kind who work [lit. </a:t>
            </a:r>
            <a:r>
              <a:rPr lang="en-US" sz="3600" b="1" i="1" dirty="0">
                <a:effectLst>
                  <a:glow rad="127000">
                    <a:schemeClr val="tx1"/>
                  </a:glow>
                </a:effectLst>
                <a:latin typeface="Arial" charset="0"/>
                <a:ea typeface="ＭＳ Ｐゴシック" charset="0"/>
                <a:cs typeface="ＭＳ Ｐゴシック" charset="0"/>
              </a:rPr>
              <a:t>creep</a:t>
            </a:r>
            <a:r>
              <a:rPr lang="en-US" sz="3600" b="1" dirty="0">
                <a:effectLst>
                  <a:glow rad="127000">
                    <a:schemeClr val="tx1"/>
                  </a:glow>
                </a:effectLst>
                <a:latin typeface="Arial" charset="0"/>
                <a:ea typeface="ＭＳ Ｐゴシック" charset="0"/>
                <a:cs typeface="ＭＳ Ｐゴシック" charset="0"/>
              </a:rPr>
              <a:t>] their way into people</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homes and win the confidence of vulnerable women who are burdened with the guilt of sin and controlled by various desires.  </a:t>
            </a:r>
            <a:r>
              <a:rPr lang="en-US" sz="3600" b="1" baseline="30000" dirty="0">
                <a:effectLst>
                  <a:glow rad="127000">
                    <a:schemeClr val="tx1"/>
                  </a:glow>
                </a:effectLst>
                <a:latin typeface="Arial" charset="0"/>
                <a:ea typeface="ＭＳ Ｐゴシック" charset="0"/>
                <a:cs typeface="ＭＳ Ｐゴシック" charset="0"/>
              </a:rPr>
              <a:t>7</a:t>
            </a:r>
            <a:r>
              <a:rPr lang="en-US" sz="3600" b="1" dirty="0">
                <a:effectLst>
                  <a:glow rad="127000">
                    <a:schemeClr val="tx1"/>
                  </a:glow>
                </a:effectLst>
                <a:latin typeface="Arial" charset="0"/>
                <a:ea typeface="ＭＳ Ｐゴシック" charset="0"/>
                <a:cs typeface="ＭＳ Ｐゴシック" charset="0"/>
              </a:rPr>
              <a:t>(Such women are forever following new teachings, but they are never able to understand the truth.)" (2 Timothy 3:6-7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309710508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365499" y="116631"/>
            <a:ext cx="5778499" cy="6570571"/>
          </a:xfrm>
          <a:effectLst>
            <a:outerShdw blurRad="63500" dist="35921" dir="2700000" algn="ctr" rotWithShape="0">
              <a:schemeClr val="tx2">
                <a:alpha val="74998"/>
              </a:schemeClr>
            </a:outerShdw>
          </a:effectLst>
        </p:spPr>
        <p:txBody>
          <a:bodyPr anchor="t"/>
          <a:lstStyle/>
          <a:p>
            <a:pPr algn="r">
              <a:defRPr/>
            </a:pPr>
            <a:r>
              <a:rPr lang="en-US" sz="3600" b="1" dirty="0">
                <a:effectLst>
                  <a:glow rad="127000">
                    <a:schemeClr val="tx1"/>
                  </a:glow>
                </a:effectLst>
                <a:latin typeface="Arial" charset="0"/>
                <a:ea typeface="ＭＳ Ｐゴシック" charset="0"/>
                <a:cs typeface="ＭＳ Ｐゴシック" charset="0"/>
              </a:rPr>
              <a:t>"These teachers oppose the truth just as Jannes and Jambres opposed Moses. They have depraved minds and a counterfeit faith.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But they won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get away with this for long. Someday everyone will recognize what fools they are, just as with Jannes and Jambres"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819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6838" y="1582738"/>
            <a:ext cx="3949701" cy="357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grpSp>
        <p:nvGrpSpPr>
          <p:cNvPr id="384003" name="Group 4"/>
          <p:cNvGrpSpPr>
            <a:grpSpLocks/>
          </p:cNvGrpSpPr>
          <p:nvPr/>
        </p:nvGrpSpPr>
        <p:grpSpPr bwMode="auto">
          <a:xfrm>
            <a:off x="0" y="0"/>
            <a:ext cx="4306888" cy="6856413"/>
            <a:chOff x="0" y="0"/>
            <a:chExt cx="4306494" cy="6856110"/>
          </a:xfrm>
        </p:grpSpPr>
        <p:pic>
          <p:nvPicPr>
            <p:cNvPr id="3840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grpSp>
      <p:sp>
        <p:nvSpPr>
          <p:cNvPr id="384004" name="Rectangle 2"/>
          <p:cNvSpPr>
            <a:spLocks noGrp="1" noChangeArrowheads="1"/>
          </p:cNvSpPr>
          <p:nvPr>
            <p:ph type="ctrTitle"/>
          </p:nvPr>
        </p:nvSpPr>
        <p:spPr>
          <a:xfrm>
            <a:off x="0" y="5095875"/>
            <a:ext cx="4384675" cy="1760538"/>
          </a:xfrm>
        </p:spPr>
        <p:txBody>
          <a:bodyPr/>
          <a:lstStyle/>
          <a:p>
            <a:r>
              <a:rPr lang="en-US" sz="3200" b="1">
                <a:latin typeface="Arial" charset="0"/>
                <a:ea typeface="ＭＳ Ｐゴシック" charset="0"/>
                <a:cs typeface="ＭＳ Ｐゴシック" charset="0"/>
              </a:rPr>
              <a:t>THANK YOU FOR NOT LITTERING YOUR MIND</a:t>
            </a:r>
          </a:p>
        </p:txBody>
      </p:sp>
      <p:sp>
        <p:nvSpPr>
          <p:cNvPr id="384005" name="Rectangle 2"/>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000000"/>
                </a:solidFill>
              </a:rPr>
              <a:t>Our values are revealed by what we consider trash. God desires for us today to invest our energies in efforts that will last.</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532033" y="638370"/>
            <a:ext cx="4400007" cy="4562295"/>
          </a:xfrm>
          <a:effectLst>
            <a:outerShdw blurRad="63500" dist="35921" dir="2700000" algn="ctr" rotWithShape="0">
              <a:schemeClr val="tx2">
                <a:alpha val="74998"/>
              </a:schemeClr>
            </a:outerShdw>
          </a:effectLst>
        </p:spPr>
        <p:txBody>
          <a:bodyPr/>
          <a:lstStyle/>
          <a:p>
            <a:pPr algn="l">
              <a:defRPr/>
            </a:pP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(3:1-9).</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Accept and preach the Word of God as well as fulfill all ministry duties (3:10–4:5).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598404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181978" y="1638928"/>
            <a:ext cx="8705088"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 however, know all about my teaching, my way of life, my purpose, faith, patience, love, endurance,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persecutions, sufferings—what kinds of things happened to me in Antioch, Iconium and Lystra, the persecutions I endured. Yet the Lord rescued me from all of them.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995824111"/>
      </p:ext>
    </p:extLst>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219455" y="1634547"/>
            <a:ext cx="8705088"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fact, everyone who wants to live a godly life in Christ Jesus will be persecuted,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while evildoers and impostors will go from bad to worse, deceiving and being deceived.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83289957"/>
      </p:ext>
    </p:extLst>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1736308"/>
            <a:ext cx="8449057" cy="4524315"/>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as for you, continue in what you have learned and have become convinced of, because you know those from whom you learned it,</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15 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how from infancy you have known the Holy Scriptures, which are able to make you wise for salvation through faith in Christ Jesus. </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67695122"/>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sp>
        <p:nvSpPr>
          <p:cNvPr id="229378" name="Title 3"/>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a:solidFill>
                  <a:srgbClr val="FFFFFF"/>
                </a:solidFill>
                <a:cs typeface="Arial" charset="0"/>
              </a:rPr>
              <a:t>Nephew</a:t>
            </a:r>
          </a:p>
        </p:txBody>
      </p:sp>
      <p:grpSp>
        <p:nvGrpSpPr>
          <p:cNvPr id="229379" name="Group 3"/>
          <p:cNvGrpSpPr>
            <a:grpSpLocks/>
          </p:cNvGrpSpPr>
          <p:nvPr/>
        </p:nvGrpSpPr>
        <p:grpSpPr bwMode="auto">
          <a:xfrm>
            <a:off x="0" y="1481138"/>
            <a:ext cx="9172575" cy="2867025"/>
            <a:chOff x="-1" y="1481670"/>
            <a:chExt cx="9173027" cy="2866571"/>
          </a:xfrm>
        </p:grpSpPr>
        <p:pic>
          <p:nvPicPr>
            <p:cNvPr id="22938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9386" name="Group 5"/>
            <p:cNvGrpSpPr>
              <a:grpSpLocks/>
            </p:cNvGrpSpPr>
            <p:nvPr/>
          </p:nvGrpSpPr>
          <p:grpSpPr bwMode="auto">
            <a:xfrm>
              <a:off x="118532" y="1626496"/>
              <a:ext cx="7552268" cy="1123954"/>
              <a:chOff x="118532" y="1669151"/>
              <a:chExt cx="7552268" cy="1123954"/>
            </a:xfrm>
          </p:grpSpPr>
          <p:sp>
            <p:nvSpPr>
              <p:cNvPr id="7" name="Rectangle 6"/>
              <p:cNvSpPr/>
              <p:nvPr/>
            </p:nvSpPr>
            <p:spPr bwMode="auto">
              <a:xfrm>
                <a:off x="119068" y="1668764"/>
                <a:ext cx="2932256"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8" name="Rectangle 7"/>
              <p:cNvSpPr/>
              <p:nvPr/>
            </p:nvSpPr>
            <p:spPr bwMode="auto">
              <a:xfrm>
                <a:off x="3302162" y="1668764"/>
                <a:ext cx="2294051" cy="431732"/>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9" name="Rectangle 8"/>
              <p:cNvSpPr/>
              <p:nvPr/>
            </p:nvSpPr>
            <p:spPr bwMode="auto">
              <a:xfrm>
                <a:off x="3302162" y="2105258"/>
                <a:ext cx="1862230"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10" name="Rectangle 9"/>
              <p:cNvSpPr/>
              <p:nvPr/>
            </p:nvSpPr>
            <p:spPr bwMode="auto">
              <a:xfrm>
                <a:off x="6604324" y="1711620"/>
                <a:ext cx="1066853"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11" name="Rectangle 10"/>
              <p:cNvSpPr/>
              <p:nvPr/>
            </p:nvSpPr>
            <p:spPr bwMode="auto">
              <a:xfrm>
                <a:off x="5291398" y="2281442"/>
                <a:ext cx="787439"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12" name="Rectangle 11"/>
              <p:cNvSpPr/>
              <p:nvPr/>
            </p:nvSpPr>
            <p:spPr bwMode="auto">
              <a:xfrm>
                <a:off x="4767497" y="1770348"/>
                <a:ext cx="482624" cy="511094"/>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13" name="Rectangle 12"/>
              <p:cNvSpPr/>
              <p:nvPr/>
            </p:nvSpPr>
            <p:spPr bwMode="auto">
              <a:xfrm>
                <a:off x="990648" y="2222714"/>
                <a:ext cx="644557" cy="350781"/>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grpSp>
      </p:grpSp>
      <p:sp>
        <p:nvSpPr>
          <p:cNvPr id="14" name="TextBox 2"/>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00"/>
                </a:solidFill>
                <a:cs typeface="Arial" charset="0"/>
              </a:rPr>
              <a:t>Oh, Great Swami, can you tell me my future?</a:t>
            </a:r>
            <a:endParaRPr lang="en-US" b="1">
              <a:solidFill>
                <a:srgbClr val="000000"/>
              </a:solidFill>
              <a:cs typeface="Arial" charset="0"/>
            </a:endParaRPr>
          </a:p>
        </p:txBody>
      </p:sp>
      <p:sp>
        <p:nvSpPr>
          <p:cNvPr id="15" name="TextBox 2"/>
          <p:cNvSpPr txBox="1">
            <a:spLocks noChangeArrowheads="1"/>
          </p:cNvSpPr>
          <p:nvPr/>
        </p:nvSpPr>
        <p:spPr bwMode="auto">
          <a:xfrm>
            <a:off x="3302000" y="1497013"/>
            <a:ext cx="248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00"/>
                </a:solidFill>
                <a:cs typeface="Arial" charset="0"/>
              </a:rPr>
              <a:t>Have you acquired a nest egg for a long and healthy retirement?</a:t>
            </a:r>
            <a:endParaRPr lang="en-US" b="1">
              <a:solidFill>
                <a:srgbClr val="000000"/>
              </a:solidFill>
              <a:cs typeface="Arial" charset="0"/>
            </a:endParaRPr>
          </a:p>
        </p:txBody>
      </p:sp>
      <p:sp>
        <p:nvSpPr>
          <p:cNvPr id="16" name="TextBox 2"/>
          <p:cNvSpPr txBox="1">
            <a:spLocks noChangeArrowheads="1"/>
          </p:cNvSpPr>
          <p:nvPr/>
        </p:nvSpPr>
        <p:spPr bwMode="auto">
          <a:xfrm>
            <a:off x="896938" y="2187575"/>
            <a:ext cx="914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00"/>
                </a:solidFill>
                <a:cs typeface="Arial" charset="0"/>
              </a:rPr>
              <a:t>I can.</a:t>
            </a:r>
            <a:endParaRPr lang="en-US" b="1">
              <a:solidFill>
                <a:srgbClr val="000000"/>
              </a:solidFill>
              <a:cs typeface="Arial" charset="0"/>
            </a:endParaRPr>
          </a:p>
        </p:txBody>
      </p:sp>
      <p:sp>
        <p:nvSpPr>
          <p:cNvPr id="17" name="TextBox 2"/>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00"/>
                </a:solidFill>
                <a:cs typeface="Arial" charset="0"/>
              </a:rPr>
              <a:t>Yes, </a:t>
            </a:r>
            <a:br>
              <a:rPr lang="en-US" sz="1800" b="1">
                <a:solidFill>
                  <a:srgbClr val="000000"/>
                </a:solidFill>
                <a:cs typeface="Arial" charset="0"/>
              </a:rPr>
            </a:br>
            <a:r>
              <a:rPr lang="en-US" sz="1800" b="1">
                <a:solidFill>
                  <a:srgbClr val="000000"/>
                </a:solidFill>
                <a:cs typeface="Arial" charset="0"/>
              </a:rPr>
              <a:t>I have.</a:t>
            </a:r>
            <a:endParaRPr lang="en-US" b="1">
              <a:solidFill>
                <a:srgbClr val="000000"/>
              </a:solidFill>
              <a:cs typeface="Arial" charset="0"/>
            </a:endParaRPr>
          </a:p>
        </p:txBody>
      </p:sp>
      <p:sp>
        <p:nvSpPr>
          <p:cNvPr id="18" name="TextBox 2"/>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00"/>
                </a:solidFill>
                <a:cs typeface="Arial" charset="0"/>
              </a:rPr>
              <a:t>Spend it.</a:t>
            </a:r>
            <a:endParaRPr lang="en-US" b="1">
              <a:solidFill>
                <a:srgbClr val="000000"/>
              </a:solidFill>
              <a:cs typeface="Arial" charset="0"/>
            </a:endParaRPr>
          </a:p>
        </p:txBody>
      </p:sp>
    </p:spTree>
    <p:extLst>
      <p:ext uri="{BB962C8B-B14F-4D97-AF65-F5344CB8AC3E}">
        <p14:creationId xmlns:p14="http://schemas.microsoft.com/office/powerpoint/2010/main" val="453094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347470" y="1720840"/>
            <a:ext cx="8449057" cy="3416320"/>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Scripture is God-breathed and is useful for teaching, rebuking, correcting and training in righteousness,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17 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that the servant of God</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may be thoroughly equipped for every good work.</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Tim 3:10-17 (NIV) </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01370364"/>
      </p:ext>
    </p:extLst>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21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p:spPr>
        <p:txBody>
          <a:bodyPr anchor="t"/>
          <a:lstStyle/>
          <a:p>
            <a:pPr algn="l">
              <a:defRPr/>
            </a:pPr>
            <a:r>
              <a:rPr lang="en-US" sz="3200" b="1" dirty="0">
                <a:effectLst>
                  <a:glow rad="127000">
                    <a:schemeClr val="tx1"/>
                  </a:glow>
                </a:effectLst>
                <a:latin typeface="Arial" charset="0"/>
                <a:ea typeface="ＭＳ Ｐゴシック" charset="0"/>
                <a:cs typeface="ＭＳ Ｐゴシック" charset="0"/>
              </a:rPr>
              <a:t>"But you, Timothy, certainly know what I teach, and how I live, and what my purpose in life is. You know my faith, my patience, my love, and my endurance.  </a:t>
            </a:r>
            <a:r>
              <a:rPr lang="en-US" sz="3200" b="1" baseline="30000" dirty="0">
                <a:effectLst>
                  <a:glow rad="127000">
                    <a:schemeClr val="tx1"/>
                  </a:glow>
                </a:effectLst>
                <a:latin typeface="Arial" charset="0"/>
                <a:ea typeface="ＭＳ Ｐゴシック" charset="0"/>
                <a:cs typeface="ＭＳ Ｐゴシック" charset="0"/>
              </a:rPr>
              <a:t>11</a:t>
            </a:r>
            <a:r>
              <a:rPr lang="en-US" sz="3200" b="1" dirty="0">
                <a:effectLst>
                  <a:glow rad="127000">
                    <a:schemeClr val="tx1"/>
                  </a:glow>
                </a:effectLst>
                <a:latin typeface="Arial" charset="0"/>
                <a:ea typeface="ＭＳ Ｐゴシック" charset="0"/>
                <a:cs typeface="ＭＳ Ｐゴシック" charset="0"/>
              </a:rPr>
              <a:t>You know how much persecution and suffering I have endured. You know all about how I was persecuted in Antioch, Iconium,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Lystra—but the Lord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rescued me from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all of it" (2 Timothy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3:10-11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6075"/>
            <a:ext cx="9144000" cy="166082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Expect to suffer for godliness like Paul did (2 Timothy 3:12).</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erryChristmas-Theme-Blank.jpg">
            <a:extLst>
              <a:ext uri="{FF2B5EF4-FFF2-40B4-BE49-F238E27FC236}">
                <a16:creationId xmlns:a16="http://schemas.microsoft.com/office/drawing/2014/main" id="{6AC0D955-719F-45C6-ACFD-B6B702676BE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3000"/>
                    </a14:imgEffect>
                  </a14:imgLayer>
                </a14:imgProps>
              </a:ex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4763" y="278205"/>
            <a:ext cx="9144001" cy="5016758"/>
          </a:xfrm>
          <a:prstGeom prst="rect">
            <a:avLst/>
          </a:prstGeom>
          <a:effectLst>
            <a:glow rad="127000">
              <a:schemeClr val="tx1"/>
            </a:glow>
          </a:effectLst>
        </p:spPr>
        <p:txBody>
          <a:bodyPr wrap="square">
            <a:spAutoFit/>
          </a:bodyPr>
          <a:lstStyle/>
          <a:p>
            <a:pPr lvl="0" algn="ctr">
              <a:defRPr/>
            </a:pPr>
            <a:r>
              <a:rPr lang="en-US" sz="3200" b="1" dirty="0">
                <a:solidFill>
                  <a:schemeClr val="bg1"/>
                </a:solidFill>
                <a:effectLst>
                  <a:glow rad="127000">
                    <a:schemeClr val="tx1"/>
                  </a:glow>
                </a:effectLst>
                <a:latin typeface="ArialMT"/>
              </a:rPr>
              <a:t> </a:t>
            </a:r>
            <a:r>
              <a:rPr lang="en-US" sz="3200" b="1" baseline="30000" dirty="0">
                <a:solidFill>
                  <a:schemeClr val="bg1"/>
                </a:solidFill>
                <a:effectLst>
                  <a:glow rad="127000">
                    <a:schemeClr val="tx1"/>
                  </a:glow>
                </a:effectLst>
                <a:latin typeface="ArialMT"/>
              </a:rPr>
              <a:t>12 </a:t>
            </a:r>
            <a:r>
              <a:rPr lang="en-US" sz="3200" b="1" dirty="0">
                <a:solidFill>
                  <a:schemeClr val="bg1"/>
                </a:solidFill>
                <a:effectLst>
                  <a:glow rad="127000">
                    <a:schemeClr val="tx1"/>
                  </a:glow>
                </a:effectLst>
                <a:latin typeface="ArialMT"/>
              </a:rPr>
              <a:t>In fact, everyone who wants to live a godly life in Christ Jesus will be persecuted, </a:t>
            </a:r>
            <a:r>
              <a:rPr lang="en-US" sz="3200" b="1" baseline="30000" dirty="0">
                <a:solidFill>
                  <a:schemeClr val="bg1"/>
                </a:solidFill>
                <a:effectLst>
                  <a:glow rad="127000">
                    <a:schemeClr val="tx1"/>
                  </a:glow>
                </a:effectLst>
                <a:latin typeface="ArialMT"/>
              </a:rPr>
              <a:t>13 </a:t>
            </a:r>
            <a:r>
              <a:rPr lang="en-US" sz="3200" b="1" dirty="0">
                <a:solidFill>
                  <a:schemeClr val="bg1"/>
                </a:solidFill>
                <a:effectLst>
                  <a:glow rad="127000">
                    <a:schemeClr val="tx1"/>
                  </a:glow>
                </a:effectLst>
                <a:latin typeface="ArialMT"/>
              </a:rPr>
              <a:t>while evildoers and impostors will go from bad to worse, deceiving and being deceived. </a:t>
            </a:r>
            <a:r>
              <a:rPr lang="en-US" sz="3200" b="1" baseline="30000" dirty="0">
                <a:solidFill>
                  <a:schemeClr val="bg1"/>
                </a:solidFill>
                <a:effectLst>
                  <a:glow rad="127000">
                    <a:schemeClr val="tx1"/>
                  </a:glow>
                </a:effectLst>
                <a:latin typeface="ArialMT"/>
              </a:rPr>
              <a:t>14 </a:t>
            </a:r>
            <a:r>
              <a:rPr lang="en-US" sz="3200" b="1" dirty="0">
                <a:solidFill>
                  <a:schemeClr val="bg1"/>
                </a:solidFill>
                <a:effectLst>
                  <a:glow rad="127000">
                    <a:schemeClr val="tx1"/>
                  </a:glow>
                </a:effectLst>
                <a:latin typeface="ArialMT"/>
              </a:rPr>
              <a:t>But as for you, continue in what you have learned and have become convinced of, because you know those from whom you learned it, </a:t>
            </a:r>
            <a:r>
              <a:rPr lang="en-US" sz="3200" b="1" baseline="30000" dirty="0">
                <a:solidFill>
                  <a:schemeClr val="bg1"/>
                </a:solidFill>
                <a:effectLst>
                  <a:glow rad="127000">
                    <a:schemeClr val="tx1"/>
                  </a:glow>
                </a:effectLst>
                <a:latin typeface="ArialMT"/>
              </a:rPr>
              <a:t>15 </a:t>
            </a:r>
            <a:r>
              <a:rPr lang="en-US" sz="3200" b="1" dirty="0">
                <a:solidFill>
                  <a:schemeClr val="bg1"/>
                </a:solidFill>
                <a:effectLst>
                  <a:glow rad="127000">
                    <a:schemeClr val="tx1"/>
                  </a:glow>
                </a:effectLst>
                <a:latin typeface="ArialMT"/>
              </a:rPr>
              <a:t>and how from infancy you have known the Holy Scriptures, which are able to make you wise for salvation through faith in Christ Jesus. </a:t>
            </a:r>
            <a:endParaRPr lang="en-SG" sz="3200" b="1" dirty="0">
              <a:solidFill>
                <a:schemeClr val="bg1"/>
              </a:solidFill>
              <a:effectLst>
                <a:glow rad="127000">
                  <a:schemeClr val="tx1"/>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46607E7-CE1F-4DB7-928A-3A4B6DB9CBBF}"/>
              </a:ext>
            </a:extLst>
          </p:cNvPr>
          <p:cNvSpPr/>
          <p:nvPr/>
        </p:nvSpPr>
        <p:spPr>
          <a:xfrm>
            <a:off x="3639485" y="6127557"/>
            <a:ext cx="2779159" cy="461665"/>
          </a:xfrm>
          <a:prstGeom prst="rect">
            <a:avLst/>
          </a:prstGeom>
        </p:spPr>
        <p:txBody>
          <a:bodyPr wrap="none">
            <a:spAutoFit/>
          </a:bodyPr>
          <a:lstStyle/>
          <a:p>
            <a:r>
              <a:rPr lang="en-SG" sz="2400" b="1" dirty="0">
                <a:solidFill>
                  <a:schemeClr val="bg1"/>
                </a:solidFill>
                <a:latin typeface="Arial" panose="020B0604020202020204" pitchFamily="34" charset="0"/>
                <a:ea typeface="Calibri" panose="020F0502020204030204" pitchFamily="34" charset="0"/>
              </a:rPr>
              <a:t>2 Timothy 3:12-17</a:t>
            </a:r>
            <a:endParaRPr lang="en-SG" sz="2400" b="1" dirty="0">
              <a:solidFill>
                <a:schemeClr val="bg1"/>
              </a:solidFill>
            </a:endParaRPr>
          </a:p>
        </p:txBody>
      </p:sp>
    </p:spTree>
    <p:extLst>
      <p:ext uri="{BB962C8B-B14F-4D97-AF65-F5344CB8AC3E}">
        <p14:creationId xmlns:p14="http://schemas.microsoft.com/office/powerpoint/2010/main" val="136779542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erryChristmas-Theme-Blank.jpg">
            <a:extLst>
              <a:ext uri="{FF2B5EF4-FFF2-40B4-BE49-F238E27FC236}">
                <a16:creationId xmlns:a16="http://schemas.microsoft.com/office/drawing/2014/main" id="{81A4AE36-CEF6-7C41-A2E0-2532E8008A5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3000"/>
                    </a14:imgEffect>
                  </a14:imgLayer>
                </a14:imgProps>
              </a:ext>
              <a:ext uri="{28A0092B-C50C-407E-A947-70E740481C1C}">
                <a14:useLocalDpi xmlns:a14="http://schemas.microsoft.com/office/drawing/2010/main"/>
              </a:ext>
            </a:extLst>
          </a:blip>
          <a:srcRect/>
          <a:stretch>
            <a:fillRect/>
          </a:stretch>
        </p:blipFill>
        <p:spPr bwMode="auto">
          <a:xfrm>
            <a:off x="-92592" y="-9427"/>
            <a:ext cx="9246019" cy="6938128"/>
          </a:xfrm>
          <a:prstGeom prst="rect">
            <a:avLst/>
          </a:prstGeom>
          <a:solidFill>
            <a:srgbClr val="000000"/>
          </a:solidFill>
          <a:ln>
            <a:noFill/>
          </a:ln>
        </p:spPr>
      </p:pic>
      <p:sp>
        <p:nvSpPr>
          <p:cNvPr id="4" name="Rectangle 3">
            <a:extLst>
              <a:ext uri="{FF2B5EF4-FFF2-40B4-BE49-F238E27FC236}">
                <a16:creationId xmlns:a16="http://schemas.microsoft.com/office/drawing/2014/main" id="{91479960-9791-4F0D-B415-EA6636FEE61D}"/>
              </a:ext>
            </a:extLst>
          </p:cNvPr>
          <p:cNvSpPr/>
          <p:nvPr/>
        </p:nvSpPr>
        <p:spPr>
          <a:xfrm>
            <a:off x="-54996" y="268778"/>
            <a:ext cx="9144001" cy="2862322"/>
          </a:xfrm>
          <a:prstGeom prst="rect">
            <a:avLst/>
          </a:prstGeom>
          <a:effectLst>
            <a:glow rad="127000">
              <a:schemeClr val="tx1"/>
            </a:glow>
          </a:effectLst>
        </p:spPr>
        <p:txBody>
          <a:bodyPr wrap="square">
            <a:spAutoFit/>
          </a:bodyPr>
          <a:lstStyle/>
          <a:p>
            <a:pPr lvl="0" algn="ctr">
              <a:defRPr/>
            </a:pPr>
            <a:r>
              <a:rPr lang="en-US" sz="3600" b="1" baseline="30000" dirty="0">
                <a:solidFill>
                  <a:schemeClr val="bg1"/>
                </a:solidFill>
                <a:effectLst>
                  <a:glow rad="127000">
                    <a:schemeClr val="tx1"/>
                  </a:glow>
                </a:effectLst>
                <a:latin typeface="ArialMT"/>
              </a:rPr>
              <a:t>16 </a:t>
            </a:r>
            <a:r>
              <a:rPr lang="en-US" sz="3600" b="1" dirty="0">
                <a:solidFill>
                  <a:schemeClr val="bg1"/>
                </a:solidFill>
                <a:effectLst>
                  <a:glow rad="127000">
                    <a:schemeClr val="tx1"/>
                  </a:glow>
                </a:effectLst>
                <a:latin typeface="ArialMT"/>
              </a:rPr>
              <a:t>All Scripture is God-breathed and is useful for teaching, rebuking, correcting and training in righteousness, </a:t>
            </a:r>
            <a:r>
              <a:rPr lang="en-US" sz="3600" b="1" baseline="30000" dirty="0">
                <a:solidFill>
                  <a:schemeClr val="bg1"/>
                </a:solidFill>
                <a:effectLst>
                  <a:glow rad="127000">
                    <a:schemeClr val="tx1"/>
                  </a:glow>
                </a:effectLst>
                <a:latin typeface="ArialMT"/>
              </a:rPr>
              <a:t>17 </a:t>
            </a:r>
            <a:r>
              <a:rPr lang="en-US" sz="3600" b="1" dirty="0">
                <a:solidFill>
                  <a:schemeClr val="bg1"/>
                </a:solidFill>
                <a:effectLst>
                  <a:glow rad="127000">
                    <a:schemeClr val="tx1"/>
                  </a:glow>
                </a:effectLst>
                <a:latin typeface="ArialMT"/>
              </a:rPr>
              <a:t>so that the servant of God may be thoroughly equipped for every good work.</a:t>
            </a:r>
            <a:endParaRPr lang="en-SG" sz="3600" b="1" dirty="0">
              <a:solidFill>
                <a:schemeClr val="bg1"/>
              </a:solidFill>
              <a:effectLst>
                <a:glow rad="127000">
                  <a:schemeClr val="tx1"/>
                </a:glow>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3F1A24A-C26A-4E31-A62B-F500BC620FA7}"/>
              </a:ext>
            </a:extLst>
          </p:cNvPr>
          <p:cNvSpPr/>
          <p:nvPr/>
        </p:nvSpPr>
        <p:spPr>
          <a:xfrm>
            <a:off x="3639485" y="6127557"/>
            <a:ext cx="2779159" cy="461665"/>
          </a:xfrm>
          <a:prstGeom prst="rect">
            <a:avLst/>
          </a:prstGeom>
        </p:spPr>
        <p:txBody>
          <a:bodyPr wrap="none">
            <a:spAutoFit/>
          </a:bodyPr>
          <a:lstStyle/>
          <a:p>
            <a:r>
              <a:rPr lang="en-SG" sz="2400" b="1" dirty="0">
                <a:solidFill>
                  <a:schemeClr val="bg1"/>
                </a:solidFill>
                <a:latin typeface="Arial" panose="020B0604020202020204" pitchFamily="34" charset="0"/>
                <a:ea typeface="Calibri" panose="020F0502020204030204" pitchFamily="34" charset="0"/>
              </a:rPr>
              <a:t>2 Timothy 3:12-17</a:t>
            </a:r>
            <a:endParaRPr lang="en-SG" sz="2400" b="1" dirty="0">
              <a:solidFill>
                <a:schemeClr val="bg1"/>
              </a:solidFill>
            </a:endParaRPr>
          </a:p>
        </p:txBody>
      </p:sp>
    </p:spTree>
    <p:extLst>
      <p:ext uri="{BB962C8B-B14F-4D97-AF65-F5344CB8AC3E}">
        <p14:creationId xmlns:p14="http://schemas.microsoft.com/office/powerpoint/2010/main" val="41125348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(2 Timothy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629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2133869"/>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"Yes, and everyone who wants to live a godly life in Christ Jesus will suffer persecution" (2 Timothy 3:12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9833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Persecution of Children</a:t>
            </a:r>
          </a:p>
        </p:txBody>
      </p:sp>
      <p:pic>
        <p:nvPicPr>
          <p:cNvPr id="4003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evil people and impostors will flourish. They will deceive others and will themselves be deceived" (3:13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0243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1897"/>
            <a:ext cx="9144000" cy="13302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As a Christian, should you be </a:t>
            </a:r>
            <a:r>
              <a:rPr lang="en-US" sz="4800" b="1" i="1" dirty="0">
                <a:effectLst>
                  <a:glow rad="127000">
                    <a:schemeClr val="tx1"/>
                  </a:glow>
                </a:effectLst>
                <a:latin typeface="Arial" charset="0"/>
                <a:ea typeface="ＭＳ Ｐゴシック" charset="0"/>
                <a:cs typeface="ＭＳ Ｐゴシック" charset="0"/>
              </a:rPr>
              <a:t>optimistic</a:t>
            </a:r>
            <a:r>
              <a:rPr lang="en-US" sz="48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about the future?</a:t>
            </a:r>
          </a:p>
        </p:txBody>
      </p:sp>
    </p:spTree>
    <p:extLst>
      <p:ext uri="{BB962C8B-B14F-4D97-AF65-F5344CB8AC3E}">
        <p14:creationId xmlns:p14="http://schemas.microsoft.com/office/powerpoint/2010/main" val="49175834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we accept truth instead of lies?</a:t>
            </a: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Truth</a:t>
            </a: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1500" b="1" dirty="0">
                <a:solidFill>
                  <a:srgbClr val="FFFFFF"/>
                </a:solidFill>
                <a:effectLst>
                  <a:glow rad="127000">
                    <a:srgbClr val="000000"/>
                  </a:glow>
                </a:effectLst>
                <a:latin typeface="Chalkduster"/>
                <a:ea typeface="ＭＳ Ｐゴシック" charset="0"/>
                <a:cs typeface="Chalkduster"/>
              </a:rPr>
              <a:t>Lies</a:t>
            </a:r>
          </a:p>
        </p:txBody>
      </p:sp>
      <p:sp>
        <p:nvSpPr>
          <p:cNvPr id="3" name="Freeform 2"/>
          <p:cNvSpPr/>
          <p:nvPr/>
        </p:nvSpPr>
        <p:spPr>
          <a:xfrm>
            <a:off x="1768475" y="4484688"/>
            <a:ext cx="4614863" cy="2395537"/>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
        <p:nvSpPr>
          <p:cNvPr id="7" name="Freeform 6"/>
          <p:cNvSpPr/>
          <p:nvPr/>
        </p:nvSpPr>
        <p:spPr>
          <a:xfrm rot="7503072">
            <a:off x="1767681" y="3945732"/>
            <a:ext cx="4613275" cy="2395538"/>
          </a:xfrm>
          <a:custGeom>
            <a:avLst/>
            <a:gdLst>
              <a:gd name="connsiteX0" fmla="*/ 0 w 3665639"/>
              <a:gd name="connsiteY0" fmla="*/ 0 h 2395176"/>
              <a:gd name="connsiteX1" fmla="*/ 257238 w 3665639"/>
              <a:gd name="connsiteY1" fmla="*/ 48225 h 2395176"/>
              <a:gd name="connsiteX2" fmla="*/ 401934 w 3665639"/>
              <a:gd name="connsiteY2" fmla="*/ 80375 h 2395176"/>
              <a:gd name="connsiteX3" fmla="*/ 819946 w 3665639"/>
              <a:gd name="connsiteY3" fmla="*/ 112525 h 2395176"/>
              <a:gd name="connsiteX4" fmla="*/ 948565 w 3665639"/>
              <a:gd name="connsiteY4" fmla="*/ 160750 h 2395176"/>
              <a:gd name="connsiteX5" fmla="*/ 1061106 w 3665639"/>
              <a:gd name="connsiteY5" fmla="*/ 192900 h 2395176"/>
              <a:gd name="connsiteX6" fmla="*/ 1141493 w 3665639"/>
              <a:gd name="connsiteY6" fmla="*/ 241125 h 2395176"/>
              <a:gd name="connsiteX7" fmla="*/ 1366576 w 3665639"/>
              <a:gd name="connsiteY7" fmla="*/ 466175 h 2395176"/>
              <a:gd name="connsiteX8" fmla="*/ 1430886 w 3665639"/>
              <a:gd name="connsiteY8" fmla="*/ 530475 h 2395176"/>
              <a:gd name="connsiteX9" fmla="*/ 1559504 w 3665639"/>
              <a:gd name="connsiteY9" fmla="*/ 610850 h 2395176"/>
              <a:gd name="connsiteX10" fmla="*/ 1623814 w 3665639"/>
              <a:gd name="connsiteY10" fmla="*/ 626925 h 2395176"/>
              <a:gd name="connsiteX11" fmla="*/ 1848897 w 3665639"/>
              <a:gd name="connsiteY11" fmla="*/ 659075 h 2395176"/>
              <a:gd name="connsiteX12" fmla="*/ 1897129 w 3665639"/>
              <a:gd name="connsiteY12" fmla="*/ 675150 h 2395176"/>
              <a:gd name="connsiteX13" fmla="*/ 1993593 w 3665639"/>
              <a:gd name="connsiteY13" fmla="*/ 739450 h 2395176"/>
              <a:gd name="connsiteX14" fmla="*/ 2025748 w 3665639"/>
              <a:gd name="connsiteY14" fmla="*/ 787675 h 2395176"/>
              <a:gd name="connsiteX15" fmla="*/ 2090057 w 3665639"/>
              <a:gd name="connsiteY15" fmla="*/ 851975 h 2395176"/>
              <a:gd name="connsiteX16" fmla="*/ 2122212 w 3665639"/>
              <a:gd name="connsiteY16" fmla="*/ 948425 h 2395176"/>
              <a:gd name="connsiteX17" fmla="*/ 2154367 w 3665639"/>
              <a:gd name="connsiteY17" fmla="*/ 996650 h 2395176"/>
              <a:gd name="connsiteX18" fmla="*/ 2170444 w 3665639"/>
              <a:gd name="connsiteY18" fmla="*/ 1044875 h 2395176"/>
              <a:gd name="connsiteX19" fmla="*/ 2186522 w 3665639"/>
              <a:gd name="connsiteY19" fmla="*/ 1109176 h 2395176"/>
              <a:gd name="connsiteX20" fmla="*/ 2266908 w 3665639"/>
              <a:gd name="connsiteY20" fmla="*/ 1173476 h 2395176"/>
              <a:gd name="connsiteX21" fmla="*/ 2363373 w 3665639"/>
              <a:gd name="connsiteY21" fmla="*/ 1286001 h 2395176"/>
              <a:gd name="connsiteX22" fmla="*/ 2427682 w 3665639"/>
              <a:gd name="connsiteY22" fmla="*/ 1334226 h 2395176"/>
              <a:gd name="connsiteX23" fmla="*/ 2700997 w 3665639"/>
              <a:gd name="connsiteY23" fmla="*/ 1350301 h 2395176"/>
              <a:gd name="connsiteX24" fmla="*/ 2813539 w 3665639"/>
              <a:gd name="connsiteY24" fmla="*/ 1414601 h 2395176"/>
              <a:gd name="connsiteX25" fmla="*/ 2893926 w 3665639"/>
              <a:gd name="connsiteY25" fmla="*/ 1462826 h 2395176"/>
              <a:gd name="connsiteX26" fmla="*/ 3135086 w 3665639"/>
              <a:gd name="connsiteY26" fmla="*/ 1720026 h 2395176"/>
              <a:gd name="connsiteX27" fmla="*/ 3199395 w 3665639"/>
              <a:gd name="connsiteY27" fmla="*/ 1784326 h 2395176"/>
              <a:gd name="connsiteX28" fmla="*/ 3263705 w 3665639"/>
              <a:gd name="connsiteY28" fmla="*/ 1864701 h 2395176"/>
              <a:gd name="connsiteX29" fmla="*/ 3360169 w 3665639"/>
              <a:gd name="connsiteY29" fmla="*/ 1961151 h 2395176"/>
              <a:gd name="connsiteX30" fmla="*/ 3456633 w 3665639"/>
              <a:gd name="connsiteY30" fmla="*/ 2089751 h 2395176"/>
              <a:gd name="connsiteX31" fmla="*/ 3488788 w 3665639"/>
              <a:gd name="connsiteY31" fmla="*/ 2170126 h 2395176"/>
              <a:gd name="connsiteX32" fmla="*/ 3537020 w 3665639"/>
              <a:gd name="connsiteY32" fmla="*/ 2202276 h 2395176"/>
              <a:gd name="connsiteX33" fmla="*/ 3569175 w 3665639"/>
              <a:gd name="connsiteY33" fmla="*/ 2250501 h 2395176"/>
              <a:gd name="connsiteX34" fmla="*/ 3633484 w 3665639"/>
              <a:gd name="connsiteY34" fmla="*/ 2363026 h 2395176"/>
              <a:gd name="connsiteX35" fmla="*/ 3665639 w 3665639"/>
              <a:gd name="connsiteY35" fmla="*/ 2395176 h 239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ln w="76200" cmpd="sng">
            <a:solidFill>
              <a:srgbClr val="FFFF00"/>
            </a:solidFill>
          </a:ln>
        </p:spPr>
        <p:txBody>
          <a:bodyPr lIns="90000" tIns="46800" rIns="90000" bIns="46800">
            <a:spAutoFit/>
          </a:bodyPr>
          <a:lstStyle/>
          <a:p>
            <a:pPr>
              <a:defRPr/>
            </a:pPr>
            <a:endParaRPr lang="en-US">
              <a:solidFill>
                <a:srgbClr val="000000"/>
              </a:solidFill>
              <a:latin typeface="Comic Sans MS" pitchFamily="-11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servants</a:t>
            </a:r>
            <a:r>
              <a:rPr lang="en-US" sz="4000" b="1" dirty="0">
                <a:effectLst>
                  <a:glow rad="127000">
                    <a:schemeClr val="tx1"/>
                  </a:glow>
                </a:effectLst>
                <a:latin typeface="Arial" charset="0"/>
                <a:ea typeface="ＭＳ Ｐゴシック" charset="0"/>
                <a:cs typeface="ＭＳ Ｐゴシック" charset="0"/>
              </a:rPr>
              <a:t> (3:10-13)</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b. Follow God</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a:t>
            </a:r>
            <a:r>
              <a:rPr lang="en-US" sz="4000" b="1" dirty="0">
                <a:solidFill>
                  <a:srgbClr val="FFFF00"/>
                </a:solidFill>
                <a:effectLst>
                  <a:glow rad="127000">
                    <a:schemeClr val="tx1"/>
                  </a:glow>
                </a:effectLst>
                <a:latin typeface="Arial" charset="0"/>
                <a:ea typeface="ＭＳ Ｐゴシック" charset="0"/>
                <a:cs typeface="ＭＳ Ｐゴシック" charset="0"/>
              </a:rPr>
              <a:t>Word</a:t>
            </a:r>
            <a:r>
              <a:rPr lang="en-US" sz="4000" b="1" dirty="0">
                <a:effectLst>
                  <a:glow rad="127000">
                    <a:schemeClr val="tx1"/>
                  </a:glow>
                </a:effectLst>
                <a:latin typeface="Arial" charset="0"/>
                <a:ea typeface="ＭＳ Ｐゴシック" charset="0"/>
                <a:cs typeface="ＭＳ Ｐゴシック" charset="0"/>
              </a:rPr>
              <a:t> (3:14-17)</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52332"/>
            <a:ext cx="554461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"But you must remain faithful to the things you have been taught. You know they are true, for you know you can </a:t>
            </a:r>
            <a:r>
              <a:rPr lang="en-US" sz="3600" b="1" dirty="0">
                <a:solidFill>
                  <a:srgbClr val="CCFFCC"/>
                </a:solidFill>
                <a:effectLst>
                  <a:glow rad="127000">
                    <a:schemeClr val="tx1"/>
                  </a:glow>
                </a:effectLst>
                <a:latin typeface="Arial" charset="0"/>
                <a:ea typeface="ＭＳ Ｐゴシック" charset="0"/>
                <a:cs typeface="ＭＳ Ｐゴシック" charset="0"/>
              </a:rPr>
              <a:t>trust those</a:t>
            </a:r>
            <a:r>
              <a:rPr lang="en-US" sz="3600" b="1" dirty="0">
                <a:effectLst>
                  <a:glow rad="127000">
                    <a:schemeClr val="tx1"/>
                  </a:glow>
                </a:effectLst>
                <a:latin typeface="Arial" charset="0"/>
                <a:ea typeface="ＭＳ Ｐゴシック" charset="0"/>
                <a:cs typeface="ＭＳ Ｐゴシック" charset="0"/>
              </a:rPr>
              <a:t> who taught you.  </a:t>
            </a:r>
            <a:r>
              <a:rPr lang="en-US" sz="3600" b="1" baseline="30000" dirty="0">
                <a:effectLst>
                  <a:glow rad="127000">
                    <a:schemeClr val="tx1"/>
                  </a:glow>
                </a:effectLst>
                <a:latin typeface="Arial" charset="0"/>
                <a:ea typeface="ＭＳ Ｐゴシック" charset="0"/>
                <a:cs typeface="ＭＳ Ｐゴシック" charset="0"/>
              </a:rPr>
              <a:t>15</a:t>
            </a:r>
            <a:r>
              <a:rPr lang="en-US" sz="3600" b="1" dirty="0">
                <a:effectLst>
                  <a:glow rad="127000">
                    <a:schemeClr val="tx1"/>
                  </a:glow>
                </a:effectLst>
                <a:latin typeface="Arial" charset="0"/>
                <a:ea typeface="ＭＳ Ｐゴシック" charset="0"/>
                <a:cs typeface="ＭＳ Ｐゴシック" charset="0"/>
              </a:rPr>
              <a:t>You have been </a:t>
            </a:r>
            <a:r>
              <a:rPr lang="en-US" sz="3600" b="1" dirty="0">
                <a:solidFill>
                  <a:srgbClr val="CCFFCC"/>
                </a:solidFill>
                <a:effectLst>
                  <a:glow rad="127000">
                    <a:schemeClr val="tx1"/>
                  </a:glow>
                </a:effectLst>
                <a:latin typeface="Arial" charset="0"/>
                <a:ea typeface="ＭＳ Ｐゴシック" charset="0"/>
                <a:cs typeface="ＭＳ Ｐゴシック" charset="0"/>
              </a:rPr>
              <a:t>taught the holy Scriptures</a:t>
            </a:r>
            <a:r>
              <a:rPr lang="en-US" sz="3600" b="1" dirty="0">
                <a:effectLst>
                  <a:glow rad="127000">
                    <a:schemeClr val="tx1"/>
                  </a:glow>
                </a:effectLst>
                <a:latin typeface="Arial" charset="0"/>
                <a:ea typeface="ＭＳ Ｐゴシック" charset="0"/>
                <a:cs typeface="ＭＳ Ｐゴシック" charset="0"/>
              </a:rPr>
              <a:t> from childhood…"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Timothy 3:14-15a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3182850"/>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Blessings of God</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Word (3:15b-17)</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5792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[the Scriptures] have given you the </a:t>
            </a:r>
            <a:r>
              <a:rPr lang="en-US" sz="3600" b="1" dirty="0">
                <a:solidFill>
                  <a:srgbClr val="FFFF00"/>
                </a:solidFill>
                <a:effectLst>
                  <a:glow rad="127000">
                    <a:schemeClr val="tx1"/>
                  </a:glow>
                </a:effectLst>
                <a:latin typeface="Arial" charset="0"/>
                <a:ea typeface="ＭＳ Ｐゴシック" charset="0"/>
                <a:cs typeface="ＭＳ Ｐゴシック" charset="0"/>
              </a:rPr>
              <a:t>wisdom</a:t>
            </a:r>
            <a:r>
              <a:rPr lang="en-US" sz="3600" b="1" dirty="0">
                <a:effectLst>
                  <a:glow rad="127000">
                    <a:schemeClr val="tx1"/>
                  </a:glow>
                </a:effectLst>
                <a:latin typeface="Arial" charset="0"/>
                <a:ea typeface="ＭＳ Ｐゴシック" charset="0"/>
                <a:cs typeface="ＭＳ Ｐゴシック" charset="0"/>
              </a:rPr>
              <a:t> to receive the salvation that comes by trusting in Christ Jesus"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Timothy 3:15b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"All Scripture is inspired by God…"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Timothy 3:16a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pic>
        <p:nvPicPr>
          <p:cNvPr id="41677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83701" y="1412776"/>
            <a:ext cx="7260299" cy="5445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554288" y="287337"/>
            <a:ext cx="63246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Scripture is God-breathed…"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(2 Timothy 3:16a </a:t>
            </a:r>
            <a:r>
              <a:rPr lang="en-US" sz="4000" b="1" dirty="0">
                <a:effectLst>
                  <a:glow rad="127000">
                    <a:schemeClr val="tx1"/>
                  </a:glow>
                </a:effectLst>
                <a:latin typeface="Arial" charset="0"/>
                <a:ea typeface="ＭＳ Ｐゴシック" charset="0"/>
                <a:cs typeface="ＭＳ Ｐゴシック" charset="0"/>
              </a:rPr>
              <a:t>NIV</a:t>
            </a: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2914"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97283" name="Text Box 3"/>
          <p:cNvSpPr txBox="1">
            <a:spLocks noChangeArrowheads="1"/>
          </p:cNvSpPr>
          <p:nvPr/>
        </p:nvSpPr>
        <p:spPr bwMode="auto">
          <a:xfrm>
            <a:off x="609600" y="1524000"/>
            <a:ext cx="8001000" cy="4400550"/>
          </a:xfrm>
          <a:prstGeom prst="rect">
            <a:avLst/>
          </a:prstGeom>
          <a:noFill/>
          <a:ln>
            <a:noFill/>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i="1" dirty="0">
                <a:solidFill>
                  <a:srgbClr val="FFFFFF"/>
                </a:solidFill>
                <a:latin typeface="Arial"/>
                <a:cs typeface="Arial"/>
              </a:rPr>
              <a:t>"All Scripture is God-breathed and is useful for teaching, rebuking, correcting and training in righteousness, </a:t>
            </a:r>
            <a:r>
              <a:rPr lang="en-US" sz="4000" b="1" i="1" baseline="30000" dirty="0">
                <a:solidFill>
                  <a:srgbClr val="FFFFFF"/>
                </a:solidFill>
                <a:latin typeface="Arial"/>
                <a:cs typeface="Arial"/>
              </a:rPr>
              <a:t> </a:t>
            </a:r>
            <a:r>
              <a:rPr lang="en-US" sz="4000" b="1" i="1" dirty="0">
                <a:solidFill>
                  <a:srgbClr val="FFFFFF"/>
                </a:solidFill>
                <a:latin typeface="Arial"/>
                <a:cs typeface="Arial"/>
              </a:rPr>
              <a:t>so that the man of God may be thoroughly equipped for every good work."</a:t>
            </a:r>
          </a:p>
        </p:txBody>
      </p:sp>
      <p:sp>
        <p:nvSpPr>
          <p:cNvPr id="97284" name="Text Box 4"/>
          <p:cNvSpPr txBox="1">
            <a:spLocks noChangeArrowheads="1"/>
          </p:cNvSpPr>
          <p:nvPr/>
        </p:nvSpPr>
        <p:spPr bwMode="auto">
          <a:xfrm>
            <a:off x="4067175" y="5943600"/>
            <a:ext cx="4924425" cy="584200"/>
          </a:xfrm>
          <a:prstGeom prst="rect">
            <a:avLst/>
          </a:prstGeom>
          <a:noFill/>
          <a:ln>
            <a:noFill/>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dirty="0">
                <a:solidFill>
                  <a:srgbClr val="FFFFFF"/>
                </a:solidFill>
                <a:latin typeface="Arial"/>
                <a:cs typeface="Arial"/>
              </a:rPr>
              <a:t>2 Timothy 3:16-17 (NIV)</a:t>
            </a:r>
          </a:p>
        </p:txBody>
      </p:sp>
      <p:sp>
        <p:nvSpPr>
          <p:cNvPr id="97285" name="Rectangle 5"/>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effectLst>
                  <a:outerShdw blurRad="38100" dist="38100" dir="2700000" algn="tl">
                    <a:srgbClr val="000000"/>
                  </a:outerShdw>
                </a:effectLst>
                <a:latin typeface="Arial" charset="0"/>
                <a:ea typeface="Osaka" charset="0"/>
                <a:cs typeface="Arial" charset="0"/>
              </a:rPr>
              <a:t>WHY IS GOD</a:t>
            </a:r>
            <a:r>
              <a:rPr lang="fr-FR" altLang="ja-JP" sz="4000" b="1" dirty="0">
                <a:solidFill>
                  <a:schemeClr val="bg1"/>
                </a:solidFill>
                <a:effectLst>
                  <a:outerShdw blurRad="38100" dist="38100" dir="2700000" algn="tl">
                    <a:srgbClr val="000000"/>
                  </a:outerShdw>
                </a:effectLst>
                <a:latin typeface="Arial" charset="0"/>
                <a:ea typeface="Osaka" charset="0"/>
                <a:cs typeface="Arial" charset="0"/>
              </a:rPr>
              <a:t>'</a:t>
            </a:r>
            <a:r>
              <a:rPr lang="en-US" altLang="ja-JP" sz="4000" b="1" dirty="0">
                <a:solidFill>
                  <a:schemeClr val="bg1"/>
                </a:solidFill>
                <a:effectLst>
                  <a:outerShdw blurRad="38100" dist="38100" dir="2700000" algn="tl">
                    <a:srgbClr val="000000"/>
                  </a:outerShdw>
                </a:effectLst>
                <a:latin typeface="Arial" charset="0"/>
                <a:ea typeface="Osaka" charset="0"/>
                <a:cs typeface="Arial" charset="0"/>
              </a:rPr>
              <a:t>S WORD SO VITAL?</a:t>
            </a:r>
            <a:endParaRPr lang="en-US" sz="4000" b="1" dirty="0">
              <a:solidFill>
                <a:schemeClr val="bg1"/>
              </a:solidFill>
              <a:effectLst>
                <a:outerShdw blurRad="38100" dist="38100" dir="2700000" algn="tl">
                  <a:srgbClr val="000000"/>
                </a:outerShdw>
              </a:effectLst>
              <a:latin typeface="Arial" charset="0"/>
              <a:ea typeface="Osaka" charset="0"/>
              <a:cs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pic>
        <p:nvPicPr>
          <p:cNvPr id="2334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85331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228600" y="457200"/>
            <a:ext cx="8610600" cy="762000"/>
          </a:xfrm>
        </p:spPr>
        <p:txBody>
          <a:bodyPr/>
          <a:lstStyle/>
          <a:p>
            <a:pPr eaLnBrk="1" hangingPunct="1"/>
            <a:r>
              <a:rPr lang="en-US">
                <a:solidFill>
                  <a:schemeClr val="bg1"/>
                </a:solidFill>
                <a:latin typeface="Alan Den" charset="0"/>
                <a:ea typeface="Osaka" charset="0"/>
                <a:cs typeface="Osaka" charset="0"/>
              </a:rPr>
              <a:t>Four Results of God</a:t>
            </a:r>
            <a:r>
              <a:rPr lang="fr-FR" altLang="ja-JP">
                <a:solidFill>
                  <a:schemeClr val="bg1"/>
                </a:solidFill>
                <a:latin typeface="Alan Den" charset="0"/>
                <a:ea typeface="Osaka" charset="0"/>
                <a:cs typeface="Osaka" charset="0"/>
              </a:rPr>
              <a:t>'</a:t>
            </a:r>
            <a:r>
              <a:rPr lang="en-US" altLang="ja-JP">
                <a:solidFill>
                  <a:schemeClr val="bg1"/>
                </a:solidFill>
                <a:latin typeface="Alan Den" charset="0"/>
                <a:ea typeface="Osaka" charset="0"/>
                <a:cs typeface="Osaka" charset="0"/>
              </a:rPr>
              <a:t>s Word</a:t>
            </a:r>
            <a:endParaRPr lang="en-US">
              <a:latin typeface="Arial" charset="0"/>
              <a:ea typeface="Osaka" charset="0"/>
              <a:cs typeface="Osaka" charset="0"/>
            </a:endParaRPr>
          </a:p>
        </p:txBody>
      </p:sp>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419600" y="2667000"/>
            <a:ext cx="2959100" cy="711200"/>
          </a:xfrm>
          <a:prstGeom prst="rect">
            <a:avLst/>
          </a:prstGeom>
        </p:spPr>
        <p:txBody>
          <a:bodyPr spcFirstLastPara="1" wrap="none" fromWordArt="1">
            <a:prstTxWarp prst="textArchUp">
              <a:avLst>
                <a:gd name="adj" fmla="val 10800000"/>
              </a:avLst>
            </a:prstTxWarp>
          </a:bodyPr>
          <a:lstStyle/>
          <a:p>
            <a:pPr algn="ctr">
              <a:defRPr/>
            </a:pPr>
            <a:r>
              <a:rPr lang="en-US" sz="4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Correcting</a:t>
            </a:r>
          </a:p>
        </p:txBody>
      </p:sp>
      <p:sp>
        <p:nvSpPr>
          <p:cNvPr id="99332" name="Rectangle 4"/>
          <p:cNvSpPr>
            <a:spLocks noChangeArrowheads="1"/>
          </p:cNvSpPr>
          <p:nvPr/>
        </p:nvSpPr>
        <p:spPr bwMode="auto">
          <a:xfrm>
            <a:off x="4724400" y="1219200"/>
            <a:ext cx="3962400" cy="304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00"/>
              </a:solidFill>
            </a:endParaRPr>
          </a:p>
        </p:txBody>
      </p:sp>
      <p:sp>
        <p:nvSpPr>
          <p:cNvPr id="99335" name="Text Box 7"/>
          <p:cNvSpPr txBox="1">
            <a:spLocks noChangeArrowheads="1"/>
          </p:cNvSpPr>
          <p:nvPr/>
        </p:nvSpPr>
        <p:spPr bwMode="auto">
          <a:xfrm>
            <a:off x="152400" y="4225925"/>
            <a:ext cx="30099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b="1" dirty="0">
                <a:solidFill>
                  <a:srgbClr val="000000"/>
                </a:solidFill>
                <a:effectLst>
                  <a:glow rad="139700">
                    <a:srgbClr val="FFFFFF">
                      <a:alpha val="97000"/>
                    </a:srgbClr>
                  </a:glow>
                </a:effectLst>
                <a:latin typeface="Arial Black" charset="0"/>
              </a:rPr>
              <a:t>Teaching</a:t>
            </a:r>
            <a:endParaRPr lang="en-US" dirty="0">
              <a:solidFill>
                <a:srgbClr val="000000"/>
              </a:solidFill>
              <a:effectLst>
                <a:glow rad="139700">
                  <a:srgbClr val="FFFFFF">
                    <a:alpha val="97000"/>
                  </a:srgbClr>
                </a:glow>
              </a:effectLst>
              <a:latin typeface="Arial Black" charset="0"/>
            </a:endParaRPr>
          </a:p>
        </p:txBody>
      </p:sp>
      <p:sp>
        <p:nvSpPr>
          <p:cNvPr id="99337" name="WordArt 9"/>
          <p:cNvSpPr>
            <a:spLocks noChangeArrowheads="1" noChangeShapeType="1" noTextEdit="1"/>
          </p:cNvSpPr>
          <p:nvPr/>
        </p:nvSpPr>
        <p:spPr bwMode="auto">
          <a:xfrm rot="-2488043">
            <a:off x="1981200" y="2514600"/>
            <a:ext cx="2162175" cy="855663"/>
          </a:xfrm>
          <a:prstGeom prst="rect">
            <a:avLst/>
          </a:prstGeom>
        </p:spPr>
        <p:txBody>
          <a:bodyPr spcFirstLastPara="1" wrap="none" fromWordArt="1">
            <a:prstTxWarp prst="textArchUp">
              <a:avLst>
                <a:gd name="adj" fmla="val 10800000"/>
              </a:avLst>
            </a:prstTxWarp>
          </a:bodyPr>
          <a:lstStyle/>
          <a:p>
            <a:pPr algn="ctr">
              <a:defRPr/>
            </a:pPr>
            <a:r>
              <a:rPr lang="en-US" sz="3600" kern="1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Rebuking</a:t>
            </a:r>
          </a:p>
        </p:txBody>
      </p:sp>
      <p:sp>
        <p:nvSpPr>
          <p:cNvPr id="99338" name="Text Box 10"/>
          <p:cNvSpPr txBox="1">
            <a:spLocks noChangeArrowheads="1"/>
          </p:cNvSpPr>
          <p:nvPr/>
        </p:nvSpPr>
        <p:spPr bwMode="auto">
          <a:xfrm>
            <a:off x="5130054" y="4114800"/>
            <a:ext cx="383773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4400" b="1">
                <a:solidFill>
                  <a:srgbClr val="000000"/>
                </a:solidFill>
                <a:effectLst>
                  <a:glow rad="139700">
                    <a:srgbClr val="FFFFFF">
                      <a:alpha val="97000"/>
                    </a:srgbClr>
                  </a:glow>
                </a:effectLst>
                <a:latin typeface="Arial Black" charset="0"/>
              </a:rPr>
              <a:t>Training</a:t>
            </a:r>
            <a:br>
              <a:rPr lang="en-US" sz="4400" b="1">
                <a:solidFill>
                  <a:srgbClr val="000000"/>
                </a:solidFill>
                <a:effectLst>
                  <a:glow rad="139700">
                    <a:srgbClr val="FFFFFF">
                      <a:alpha val="97000"/>
                    </a:srgbClr>
                  </a:glow>
                </a:effectLst>
                <a:latin typeface="Arial Black" charset="0"/>
              </a:rPr>
            </a:br>
            <a:r>
              <a:rPr lang="en-US" sz="2800" b="1">
                <a:solidFill>
                  <a:srgbClr val="000000"/>
                </a:solidFill>
                <a:effectLst>
                  <a:glow rad="139700">
                    <a:srgbClr val="FFFFFF">
                      <a:alpha val="97000"/>
                    </a:srgbClr>
                  </a:glow>
                </a:effectLst>
                <a:latin typeface="Arial Black" charset="0"/>
              </a:rPr>
              <a:t>(in Righteousness)</a:t>
            </a:r>
            <a:endParaRPr lang="en-US">
              <a:solidFill>
                <a:srgbClr val="000000"/>
              </a:solidFill>
              <a:effectLst>
                <a:glow rad="139700">
                  <a:srgbClr val="FFFFFF">
                    <a:alpha val="97000"/>
                  </a:srgbClr>
                </a:glow>
              </a:effectLst>
              <a:latin typeface="Arial Black" charset="0"/>
            </a:endParaRPr>
          </a:p>
        </p:txBody>
      </p:sp>
      <p:sp>
        <p:nvSpPr>
          <p:cNvPr id="424970" name="Text Box 11"/>
          <p:cNvSpPr txBox="1">
            <a:spLocks noChangeArrowheads="1"/>
          </p:cNvSpPr>
          <p:nvPr/>
        </p:nvSpPr>
        <p:spPr bwMode="auto">
          <a:xfrm>
            <a:off x="2727325" y="6096000"/>
            <a:ext cx="36179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a:solidFill>
                  <a:srgbClr val="FFFFFF"/>
                </a:solidFill>
              </a:rPr>
              <a:t>2 Timothy 3:16-17</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114300" y="1479550"/>
            <a:ext cx="9029700" cy="535622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2800" u="sng" dirty="0">
                <a:solidFill>
                  <a:srgbClr val="FFFFFF"/>
                </a:solidFill>
                <a:cs typeface="Arial" charset="0"/>
              </a:rPr>
              <a:t>Paul</a:t>
            </a:r>
            <a:r>
              <a:rPr lang="fr-FR" sz="2800" u="sng" dirty="0">
                <a:solidFill>
                  <a:srgbClr val="FFFFFF"/>
                </a:solidFill>
                <a:cs typeface="Arial" charset="0"/>
              </a:rPr>
              <a:t>'</a:t>
            </a:r>
            <a:r>
              <a:rPr lang="en-GB" sz="2800" u="sng" dirty="0">
                <a:solidFill>
                  <a:srgbClr val="FFFFFF"/>
                </a:solidFill>
                <a:cs typeface="Arial" charset="0"/>
              </a:rPr>
              <a:t>s View </a:t>
            </a:r>
            <a:r>
              <a:rPr lang="en-GB" altLang="zh-CN" sz="2800" u="sng" dirty="0">
                <a:solidFill>
                  <a:srgbClr val="FFFFFF"/>
                </a:solidFill>
                <a:cs typeface="Arial" charset="0"/>
              </a:rPr>
              <a:t>of</a:t>
            </a:r>
            <a:r>
              <a:rPr lang="en-GB" sz="2800" u="sng" dirty="0">
                <a:solidFill>
                  <a:srgbClr val="FFFFFF"/>
                </a:solidFill>
                <a:cs typeface="Arial" charset="0"/>
              </a:rPr>
              <a:t> Scripture</a:t>
            </a:r>
            <a:endParaRPr lang="en-GB" altLang="zh-CN" sz="2800" u="sng" dirty="0">
              <a:solidFill>
                <a:srgbClr val="FFFFFF"/>
              </a:solidFill>
              <a:cs typeface="Arial" charset="0"/>
            </a:endParaRPr>
          </a:p>
          <a:p>
            <a:pPr eaLnBrk="1" hangingPunct="1">
              <a:defRPr/>
            </a:pPr>
            <a:endParaRPr lang="en-GB" b="1" u="sng" dirty="0">
              <a:solidFill>
                <a:srgbClr val="FFFFFF"/>
              </a:solidFill>
              <a:cs typeface="Arial" charset="0"/>
            </a:endParaRPr>
          </a:p>
          <a:p>
            <a:pPr lvl="1" eaLnBrk="1" hangingPunct="1">
              <a:defRPr/>
            </a:pPr>
            <a:r>
              <a:rPr lang="en-US" altLang="zh-CN" sz="2800" b="1" dirty="0">
                <a:solidFill>
                  <a:srgbClr val="FFFFFF"/>
                </a:solidFill>
                <a:cs typeface="Arial" charset="0"/>
              </a:rPr>
              <a:t>a. </a:t>
            </a:r>
            <a:r>
              <a:rPr lang="en-US" sz="2800" b="1" dirty="0">
                <a:solidFill>
                  <a:srgbClr val="FFFFFF"/>
                </a:solidFill>
                <a:cs typeface="Arial" charset="0"/>
              </a:rPr>
              <a:t>God-Inspired/breathed</a:t>
            </a:r>
            <a:r>
              <a:rPr lang="en-US" sz="2800" dirty="0">
                <a:solidFill>
                  <a:srgbClr val="FFFFFF"/>
                </a:solidFill>
                <a:cs typeface="Arial" charset="0"/>
              </a:rPr>
              <a:t> </a:t>
            </a:r>
            <a:r>
              <a:rPr lang="en-US" i="1" dirty="0">
                <a:solidFill>
                  <a:srgbClr val="FFFFFF"/>
                </a:solidFill>
                <a:cs typeface="Arial" charset="0"/>
              </a:rPr>
              <a:t>(3:16; 2 Peter 1:21)</a:t>
            </a:r>
          </a:p>
          <a:p>
            <a:pPr eaLnBrk="1" hangingPunct="1">
              <a:defRPr/>
            </a:pPr>
            <a:endParaRPr lang="en-US" sz="2800" b="1" dirty="0">
              <a:solidFill>
                <a:srgbClr val="FFFFFF"/>
              </a:solidFill>
              <a:cs typeface="Arial" charset="0"/>
            </a:endParaRPr>
          </a:p>
          <a:p>
            <a:pPr lvl="1" eaLnBrk="1" hangingPunct="1">
              <a:defRPr/>
            </a:pPr>
            <a:r>
              <a:rPr lang="en-US" altLang="zh-CN" sz="2800" b="1" dirty="0">
                <a:solidFill>
                  <a:srgbClr val="FFFFFF"/>
                </a:solidFill>
                <a:cs typeface="Arial" charset="0"/>
              </a:rPr>
              <a:t>b. U</a:t>
            </a:r>
            <a:r>
              <a:rPr lang="en-US" sz="2800" b="1" dirty="0">
                <a:solidFill>
                  <a:srgbClr val="FFFFFF"/>
                </a:solidFill>
                <a:cs typeface="Arial" charset="0"/>
              </a:rPr>
              <a:t>seful</a:t>
            </a:r>
            <a:r>
              <a:rPr lang="en-US" sz="2800" dirty="0">
                <a:solidFill>
                  <a:srgbClr val="FFFFFF"/>
                </a:solidFill>
                <a:cs typeface="Arial" charset="0"/>
              </a:rPr>
              <a:t> </a:t>
            </a:r>
            <a:r>
              <a:rPr lang="en-US" altLang="zh-CN" dirty="0">
                <a:solidFill>
                  <a:srgbClr val="FFFFFF"/>
                </a:solidFill>
                <a:cs typeface="Arial" charset="0"/>
              </a:rPr>
              <a:t>(</a:t>
            </a:r>
            <a:r>
              <a:rPr lang="en-US" altLang="zh-CN" i="1" dirty="0">
                <a:solidFill>
                  <a:srgbClr val="FFFFFF"/>
                </a:solidFill>
                <a:cs typeface="Arial" charset="0"/>
              </a:rPr>
              <a:t>3:17)</a:t>
            </a:r>
          </a:p>
          <a:p>
            <a:pPr lvl="1" eaLnBrk="1" hangingPunct="1">
              <a:defRPr/>
            </a:pPr>
            <a:r>
              <a:rPr lang="en-US" altLang="zh-CN" sz="2800" dirty="0">
                <a:solidFill>
                  <a:srgbClr val="FFFFFF"/>
                </a:solidFill>
                <a:cs typeface="Arial" charset="0"/>
              </a:rPr>
              <a:t>- 	T</a:t>
            </a:r>
            <a:r>
              <a:rPr lang="en-US" sz="2800" dirty="0">
                <a:solidFill>
                  <a:srgbClr val="FFFFFF"/>
                </a:solidFill>
                <a:cs typeface="Arial" charset="0"/>
              </a:rPr>
              <a:t>eaching</a:t>
            </a:r>
            <a:endParaRPr lang="en-US" altLang="zh-CN" sz="2800" dirty="0">
              <a:solidFill>
                <a:srgbClr val="FFFFFF"/>
              </a:solidFill>
              <a:cs typeface="Arial" charset="0"/>
            </a:endParaRPr>
          </a:p>
          <a:p>
            <a:pPr lvl="1" eaLnBrk="1" hangingPunct="1">
              <a:buFontTx/>
              <a:buChar char="-"/>
              <a:defRPr/>
            </a:pPr>
            <a:r>
              <a:rPr lang="en-US" altLang="zh-CN" sz="2800" dirty="0">
                <a:solidFill>
                  <a:srgbClr val="FFFFFF"/>
                </a:solidFill>
                <a:cs typeface="Arial" charset="0"/>
              </a:rPr>
              <a:t>R</a:t>
            </a:r>
            <a:r>
              <a:rPr lang="en-US" sz="2800" dirty="0">
                <a:solidFill>
                  <a:srgbClr val="FFFFFF"/>
                </a:solidFill>
                <a:cs typeface="Arial" charset="0"/>
              </a:rPr>
              <a:t>ebuking</a:t>
            </a:r>
            <a:endParaRPr lang="en-US" altLang="zh-CN" sz="2800" dirty="0">
              <a:solidFill>
                <a:srgbClr val="FFFFFF"/>
              </a:solidFill>
              <a:cs typeface="Arial" charset="0"/>
            </a:endParaRPr>
          </a:p>
          <a:p>
            <a:pPr lvl="1" eaLnBrk="1" hangingPunct="1">
              <a:buFontTx/>
              <a:buChar char="-"/>
              <a:defRPr/>
            </a:pPr>
            <a:r>
              <a:rPr lang="en-US" altLang="zh-CN" sz="2800" dirty="0">
                <a:solidFill>
                  <a:srgbClr val="FFFFFF"/>
                </a:solidFill>
                <a:cs typeface="Arial" charset="0"/>
              </a:rPr>
              <a:t>C</a:t>
            </a:r>
            <a:r>
              <a:rPr lang="en-US" sz="2800" dirty="0">
                <a:solidFill>
                  <a:srgbClr val="FFFFFF"/>
                </a:solidFill>
                <a:cs typeface="Arial" charset="0"/>
              </a:rPr>
              <a:t>orrecting</a:t>
            </a:r>
            <a:r>
              <a:rPr lang="en-US" altLang="zh-CN" sz="2800" dirty="0">
                <a:solidFill>
                  <a:srgbClr val="FFFFFF"/>
                </a:solidFill>
                <a:cs typeface="Arial" charset="0"/>
              </a:rPr>
              <a:t> </a:t>
            </a:r>
          </a:p>
          <a:p>
            <a:pPr lvl="1" eaLnBrk="1" hangingPunct="1">
              <a:buFontTx/>
              <a:buChar char="-"/>
              <a:defRPr/>
            </a:pPr>
            <a:r>
              <a:rPr lang="en-US" altLang="zh-CN" sz="2800" dirty="0">
                <a:solidFill>
                  <a:srgbClr val="FFFFFF"/>
                </a:solidFill>
                <a:cs typeface="Arial" charset="0"/>
              </a:rPr>
              <a:t>T</a:t>
            </a:r>
            <a:r>
              <a:rPr lang="en-US" sz="2800" dirty="0">
                <a:solidFill>
                  <a:srgbClr val="FFFFFF"/>
                </a:solidFill>
                <a:cs typeface="Arial" charset="0"/>
              </a:rPr>
              <a:t>raining </a:t>
            </a:r>
            <a:r>
              <a:rPr lang="en-US" altLang="zh-CN" sz="2800" dirty="0">
                <a:solidFill>
                  <a:srgbClr val="FFFFFF"/>
                </a:solidFill>
                <a:cs typeface="Arial" charset="0"/>
              </a:rPr>
              <a:t>in righteousness</a:t>
            </a:r>
            <a:endParaRPr lang="en-US" sz="2800" dirty="0">
              <a:solidFill>
                <a:srgbClr val="FFFFFF"/>
              </a:solidFill>
              <a:cs typeface="Arial" charset="0"/>
            </a:endParaRPr>
          </a:p>
          <a:p>
            <a:pPr eaLnBrk="1" hangingPunct="1">
              <a:defRPr/>
            </a:pPr>
            <a:endParaRPr lang="en-US" altLang="zh-CN" sz="1000" dirty="0">
              <a:solidFill>
                <a:srgbClr val="FFFFFF"/>
              </a:solidFill>
              <a:cs typeface="Arial" charset="0"/>
            </a:endParaRPr>
          </a:p>
          <a:p>
            <a:pPr eaLnBrk="1" hangingPunct="1">
              <a:defRPr/>
            </a:pPr>
            <a:r>
              <a:rPr lang="en-US" altLang="zh-CN" dirty="0">
                <a:solidFill>
                  <a:srgbClr val="FFFFFF"/>
                </a:solidFill>
                <a:cs typeface="Arial" charset="0"/>
              </a:rPr>
              <a:t>	</a:t>
            </a:r>
            <a:r>
              <a:rPr lang="en-US" sz="2800" dirty="0">
                <a:solidFill>
                  <a:srgbClr val="FFFFFF"/>
                </a:solidFill>
                <a:cs typeface="Arial" charset="0"/>
              </a:rPr>
              <a:t>The purpose is to equip us to be </a:t>
            </a:r>
            <a:r>
              <a:rPr lang="en-US" sz="2800" dirty="0">
                <a:solidFill>
                  <a:srgbClr val="FFFFFF"/>
                </a:solidFill>
              </a:rPr>
              <a:t>"</a:t>
            </a:r>
            <a:r>
              <a:rPr lang="en-SG" sz="2800" dirty="0">
                <a:solidFill>
                  <a:srgbClr val="FFFFFF"/>
                </a:solidFill>
              </a:rPr>
              <a:t>complete, capable, proficient… to meet all demands"</a:t>
            </a:r>
            <a:r>
              <a:rPr lang="en-US" sz="2800" dirty="0">
                <a:solidFill>
                  <a:srgbClr val="FFFFFF"/>
                </a:solidFill>
                <a:cs typeface="Arial" charset="0"/>
              </a:rPr>
              <a:t> against false teachings and to do </a:t>
            </a:r>
            <a:r>
              <a:rPr lang="en-US" altLang="zh-CN" sz="2800" dirty="0">
                <a:solidFill>
                  <a:srgbClr val="FFFFFF"/>
                </a:solidFill>
                <a:cs typeface="Arial" charset="0"/>
              </a:rPr>
              <a:t>good works </a:t>
            </a:r>
            <a:endParaRPr lang="en-US" sz="2800" dirty="0">
              <a:solidFill>
                <a:srgbClr val="FFFFFF"/>
              </a:solidFill>
              <a:cs typeface="Arial" charset="0"/>
            </a:endParaRPr>
          </a:p>
        </p:txBody>
      </p:sp>
      <p:sp>
        <p:nvSpPr>
          <p:cNvPr id="111619" name="Rectangle 3"/>
          <p:cNvSpPr>
            <a:spLocks noGrp="1" noChangeArrowheads="1"/>
          </p:cNvSpPr>
          <p:nvPr>
            <p:ph type="title"/>
          </p:nvPr>
        </p:nvSpPr>
        <p:spPr>
          <a:xfrm>
            <a:off x="457200" y="439738"/>
            <a:ext cx="8229600" cy="1139825"/>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3: Bible</a:t>
            </a:r>
            <a:endParaRPr lang="en-US" b="1" dirty="0">
              <a:latin typeface="Arial" charset="0"/>
              <a:ea typeface="ＭＳ Ｐゴシック" charset="0"/>
              <a:cs typeface="ＭＳ Ｐゴシック" charset="0"/>
            </a:endParaRPr>
          </a:p>
        </p:txBody>
      </p:sp>
      <p:pic>
        <p:nvPicPr>
          <p:cNvPr id="427011" name="Picture 4" descr="j030090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33963" y="2967038"/>
            <a:ext cx="3933825" cy="2284412"/>
          </a:xfrm>
        </p:spPr>
      </p:pic>
      <p:sp>
        <p:nvSpPr>
          <p:cNvPr id="42701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14475" y="368299"/>
            <a:ext cx="8119069" cy="4309527"/>
          </a:xfrm>
          <a:solidFill>
            <a:srgbClr val="FFFFFF"/>
          </a:solidFill>
        </p:spPr>
        <p:txBody>
          <a:bodyPr/>
          <a:lstStyle/>
          <a:p>
            <a:pPr>
              <a:defRPr/>
            </a:pPr>
            <a:r>
              <a:rPr lang="en-US" sz="11500" b="1" dirty="0">
                <a:solidFill>
                  <a:schemeClr val="tx2"/>
                </a:solidFill>
                <a:effectLst>
                  <a:glow rad="127000">
                    <a:schemeClr val="bg1"/>
                  </a:glow>
                </a:effectLst>
                <a:latin typeface="Arial" charset="0"/>
                <a:ea typeface="ＭＳ Ｐゴシック" charset="0"/>
                <a:cs typeface="ＭＳ Ｐゴシック" charset="0"/>
              </a:rPr>
              <a:t>How to Be Secular</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11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2523"/>
            <a:ext cx="9143999" cy="1080120"/>
          </a:xfrm>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"All religions are the same."</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315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2523"/>
            <a:ext cx="9143999" cy="1080120"/>
          </a:xfrm>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"All religions are the same."</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52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520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435204" name="Rectangle 2"/>
          <p:cNvSpPr>
            <a:spLocks noGrp="1" noChangeArrowheads="1"/>
          </p:cNvSpPr>
          <p:nvPr>
            <p:ph type="ctrTitle"/>
          </p:nvPr>
        </p:nvSpPr>
        <p:spPr>
          <a:xfrm>
            <a:off x="0" y="31750"/>
            <a:ext cx="9144000" cy="746125"/>
          </a:xfrm>
        </p:spPr>
        <p:txBody>
          <a:bodyPr/>
          <a:lstStyle/>
          <a:p>
            <a:r>
              <a:rPr lang="en-US" b="1">
                <a:solidFill>
                  <a:schemeClr val="tx2"/>
                </a:solidFill>
                <a:latin typeface="Arial" charset="0"/>
                <a:ea typeface="ＭＳ Ｐゴシック" charset="0"/>
                <a:cs typeface="ＭＳ Ｐゴシック" charset="0"/>
              </a:rPr>
              <a:t>"There is no God."</a:t>
            </a:r>
          </a:p>
        </p:txBody>
      </p:sp>
      <p:sp>
        <p:nvSpPr>
          <p:cNvPr id="435205"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rPr>
              <a:t>How should you deal with </a:t>
            </a:r>
            <a:r>
              <a:rPr lang="en-US" sz="3600" b="1" i="1">
                <a:solidFill>
                  <a:srgbClr val="FFFF00"/>
                </a:solidFill>
              </a:rPr>
              <a:t>secularism</a:t>
            </a:r>
            <a:r>
              <a:rPr lang="en-US" sz="3600" b="1">
                <a:solidFill>
                  <a:srgbClr val="FFFFFF"/>
                </a:solidFill>
              </a:rPr>
              <a:t>?</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4" name="Rectangle 2"/>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Replace </a:t>
            </a:r>
            <a:r>
              <a:rPr lang="en-US" sz="5400" b="1" dirty="0">
                <a:solidFill>
                  <a:srgbClr val="FFFF00"/>
                </a:solidFill>
                <a:effectLst>
                  <a:glow rad="127000">
                    <a:srgbClr val="000000"/>
                  </a:glow>
                </a:effectLst>
                <a:latin typeface="Arial" charset="0"/>
                <a:ea typeface="ＭＳ Ｐゴシック" charset="0"/>
                <a:cs typeface="ＭＳ Ｐゴシック" charset="0"/>
              </a:rPr>
              <a:t>lies</a:t>
            </a:r>
            <a:r>
              <a:rPr lang="en-US" sz="5400" b="1" dirty="0">
                <a:solidFill>
                  <a:srgbClr val="FFFFFF"/>
                </a:solidFill>
                <a:effectLst>
                  <a:glow rad="127000">
                    <a:srgbClr val="000000"/>
                  </a:glow>
                </a:effectLst>
                <a:latin typeface="Arial" charset="0"/>
                <a:ea typeface="ＭＳ Ｐゴシック" charset="0"/>
                <a:cs typeface="ＭＳ Ｐゴシック" charset="0"/>
              </a:rPr>
              <a:t> with </a:t>
            </a:r>
            <a:r>
              <a:rPr lang="en-US" sz="5400" b="1" dirty="0">
                <a:solidFill>
                  <a:srgbClr val="FFFF00"/>
                </a:solidFill>
                <a:effectLst>
                  <a:glow rad="127000">
                    <a:srgbClr val="000000"/>
                  </a:glow>
                </a:effectLst>
                <a:latin typeface="Arial" charset="0"/>
                <a:ea typeface="ＭＳ Ｐゴシック" charset="0"/>
                <a:cs typeface="ＭＳ Ｐゴシック" charset="0"/>
              </a:rPr>
              <a:t>truth</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532033" y="638370"/>
            <a:ext cx="4400007" cy="4562295"/>
          </a:xfrm>
          <a:effectLst>
            <a:outerShdw blurRad="63500" dist="35921" dir="2700000" algn="ctr" rotWithShape="0">
              <a:schemeClr val="tx2">
                <a:alpha val="74998"/>
              </a:schemeClr>
            </a:outerShdw>
          </a:effectLst>
        </p:spPr>
        <p:txBody>
          <a:bodyPr/>
          <a:lstStyle/>
          <a:p>
            <a:pPr algn="l">
              <a:defRPr/>
            </a:pPr>
            <a:r>
              <a:rPr lang="en-US" sz="5400" b="1" dirty="0">
                <a:solidFill>
                  <a:srgbClr val="FFFF00"/>
                </a:solidFill>
                <a:effectLst>
                  <a:glow rad="127000">
                    <a:schemeClr val="tx1"/>
                  </a:glow>
                </a:effectLst>
                <a:latin typeface="Arial" charset="0"/>
                <a:ea typeface="ＭＳ Ｐゴシック" charset="0"/>
                <a:cs typeface="ＭＳ Ｐゴシック" charset="0"/>
              </a:rPr>
              <a:t>Avoid</a:t>
            </a:r>
            <a:r>
              <a:rPr lang="en-US" sz="5400" b="1" dirty="0">
                <a:effectLst>
                  <a:glow rad="127000">
                    <a:schemeClr val="tx1"/>
                  </a:glow>
                </a:effectLst>
                <a:latin typeface="Arial" charset="0"/>
                <a:ea typeface="ＭＳ Ｐゴシック" charset="0"/>
                <a:cs typeface="ＭＳ Ｐゴシック" charset="0"/>
              </a:rPr>
              <a:t> godless teachers (3:1-9).</a:t>
            </a:r>
          </a:p>
        </p:txBody>
      </p:sp>
    </p:spTree>
    <p:extLst>
      <p:ext uri="{BB962C8B-B14F-4D97-AF65-F5344CB8AC3E}">
        <p14:creationId xmlns:p14="http://schemas.microsoft.com/office/powerpoint/2010/main" val="226329292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Accept</a:t>
            </a:r>
            <a:r>
              <a:rPr lang="en-US" sz="5400" b="1" dirty="0">
                <a:effectLst>
                  <a:glow rad="127000">
                    <a:schemeClr val="tx1"/>
                  </a:glow>
                </a:effectLst>
                <a:latin typeface="Arial" charset="0"/>
                <a:ea typeface="ＭＳ Ｐゴシック" charset="0"/>
                <a:cs typeface="ＭＳ Ｐゴシック" charset="0"/>
              </a:rPr>
              <a:t> truth (3:10-17). </a:t>
            </a:r>
          </a:p>
        </p:txBody>
      </p:sp>
    </p:spTree>
    <p:extLst>
      <p:ext uri="{BB962C8B-B14F-4D97-AF65-F5344CB8AC3E}">
        <p14:creationId xmlns:p14="http://schemas.microsoft.com/office/powerpoint/2010/main" val="89623879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sym typeface="Times New Roman Bold"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rtlCol="0" anchor="t">
            <a:normAutofit/>
          </a:bodyPr>
          <a:lstStyle/>
          <a:p>
            <a:pPr fontAlgn="auto">
              <a:spcAft>
                <a:spcPts val="0"/>
              </a:spcAft>
              <a:defRPr/>
            </a:pPr>
            <a:r>
              <a:rPr lang="en-US" sz="3600" b="1" dirty="0">
                <a:effectLst>
                  <a:glow rad="127000">
                    <a:schemeClr val="tx1"/>
                  </a:glow>
                </a:effectLst>
                <a:latin typeface="Arial" charset="0"/>
              </a:rPr>
              <a:t>Garbage in, Garbage out</a:t>
            </a:r>
          </a:p>
        </p:txBody>
      </p:sp>
      <p:pic>
        <p:nvPicPr>
          <p:cNvPr id="10240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009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a:t>
            </a:r>
          </a:p>
        </p:txBody>
      </p:sp>
    </p:spTree>
    <p:extLst>
      <p:ext uri="{BB962C8B-B14F-4D97-AF65-F5344CB8AC3E}">
        <p14:creationId xmlns:p14="http://schemas.microsoft.com/office/powerpoint/2010/main" val="17456278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546100"/>
            <a:ext cx="8229600" cy="1139825"/>
          </a:xfrm>
        </p:spPr>
        <p:txBody>
          <a:bodyPr anchorCtr="0"/>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a:t>
            </a:r>
            <a:r>
              <a:rPr lang="en-GB" altLang="zh-CN" b="1" dirty="0">
                <a:latin typeface="Arial" charset="0"/>
                <a:ea typeface="宋体" charset="0"/>
                <a:cs typeface="宋体" charset="0"/>
              </a:rPr>
              <a:t> 2: Apostasy</a:t>
            </a:r>
            <a:endParaRPr lang="en-US" b="1" dirty="0">
              <a:latin typeface="Arial" charset="0"/>
              <a:ea typeface="宋体" charset="0"/>
              <a:cs typeface="宋体" charset="0"/>
            </a:endParaRPr>
          </a:p>
        </p:txBody>
      </p:sp>
      <p:sp>
        <p:nvSpPr>
          <p:cNvPr id="109571" name="Text Box 3"/>
          <p:cNvSpPr txBox="1">
            <a:spLocks noChangeArrowheads="1"/>
          </p:cNvSpPr>
          <p:nvPr/>
        </p:nvSpPr>
        <p:spPr bwMode="auto">
          <a:xfrm>
            <a:off x="228600" y="3933056"/>
            <a:ext cx="7467600" cy="30469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altLang="zh-CN" sz="3200" b="1" dirty="0">
              <a:cs typeface="Arial" charset="0"/>
            </a:endParaRPr>
          </a:p>
          <a:p>
            <a:pPr eaLnBrk="1" hangingPunct="1">
              <a:defRPr/>
            </a:pPr>
            <a:r>
              <a:rPr lang="en-US" sz="3200" b="1" dirty="0">
                <a:cs typeface="Arial" charset="0"/>
              </a:rPr>
              <a:t>The</a:t>
            </a:r>
            <a:r>
              <a:rPr lang="en-US" altLang="zh-CN" sz="3200" b="1" dirty="0">
                <a:cs typeface="Arial" charset="0"/>
              </a:rPr>
              <a:t> </a:t>
            </a:r>
            <a:r>
              <a:rPr lang="en-US" sz="3200" b="1" dirty="0">
                <a:cs typeface="Arial" charset="0"/>
              </a:rPr>
              <a:t>ears desire what gratifies the taste of a carnal, self-willed heart</a:t>
            </a:r>
            <a:r>
              <a:rPr lang="en-US" altLang="zh-CN" sz="3200" b="1" dirty="0">
                <a:cs typeface="Arial" charset="0"/>
              </a:rPr>
              <a:t>. </a:t>
            </a:r>
            <a:r>
              <a:rPr lang="en-US" sz="3200" b="1" dirty="0">
                <a:cs typeface="Arial" charset="0"/>
              </a:rPr>
              <a:t> The carnal heart prefers senseless myths rather than solid truth. </a:t>
            </a:r>
            <a:endParaRPr lang="en-US" altLang="zh-CN" sz="3200" b="1" dirty="0">
              <a:cs typeface="Arial" charset="0"/>
            </a:endParaRPr>
          </a:p>
          <a:p>
            <a:pPr eaLnBrk="1" hangingPunct="1">
              <a:defRPr/>
            </a:pPr>
            <a:endParaRPr lang="en-US" sz="3200" b="1" dirty="0">
              <a:cs typeface="Arial" charset="0"/>
            </a:endParaRPr>
          </a:p>
        </p:txBody>
      </p:sp>
      <p:sp>
        <p:nvSpPr>
          <p:cNvPr id="109572" name="Text Box 4"/>
          <p:cNvSpPr txBox="1">
            <a:spLocks noChangeArrowheads="1"/>
          </p:cNvSpPr>
          <p:nvPr/>
        </p:nvSpPr>
        <p:spPr bwMode="auto">
          <a:xfrm>
            <a:off x="228600" y="1716088"/>
            <a:ext cx="8686800" cy="2062103"/>
          </a:xfrm>
          <a:prstGeom prst="rect">
            <a:avLst/>
          </a:prstGeom>
          <a:gradFill rotWithShape="0">
            <a:gsLst>
              <a:gs pos="0">
                <a:schemeClr val="bg2"/>
              </a:gs>
              <a:gs pos="100000">
                <a:schemeClr val="bg2">
                  <a:gamma/>
                  <a:shade val="41176"/>
                  <a:invGamma/>
                </a:schemeClr>
              </a:gs>
            </a:gsLst>
            <a:path path="shape">
              <a:fillToRect l="50000" t="50000" r="50000" b="50000"/>
            </a:path>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altLang="zh-CN" sz="3200" b="1" dirty="0">
              <a:cs typeface="Arial" charset="0"/>
            </a:endParaRPr>
          </a:p>
          <a:p>
            <a:pPr eaLnBrk="1" hangingPunct="1">
              <a:spcBef>
                <a:spcPct val="50000"/>
              </a:spcBef>
              <a:defRPr/>
            </a:pPr>
            <a:r>
              <a:rPr lang="en-US" sz="3200" b="1" dirty="0">
                <a:cs typeface="Arial" charset="0"/>
              </a:rPr>
              <a:t>Do you have such people in your church?</a:t>
            </a:r>
            <a:endParaRPr lang="en-US" altLang="zh-CN" sz="3200" b="1" dirty="0">
              <a:cs typeface="Arial" charset="0"/>
            </a:endParaRPr>
          </a:p>
          <a:p>
            <a:pPr eaLnBrk="1" hangingPunct="1">
              <a:spcBef>
                <a:spcPct val="50000"/>
              </a:spcBef>
              <a:defRPr/>
            </a:pPr>
            <a:endParaRPr lang="en-US" sz="3200" b="1" dirty="0">
              <a:cs typeface="Arial" charset="0"/>
            </a:endParaRPr>
          </a:p>
        </p:txBody>
      </p:sp>
      <p:pic>
        <p:nvPicPr>
          <p:cNvPr id="451588" name="Picture 5" descr="BD07961_"/>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446963" y="4748213"/>
            <a:ext cx="1417637" cy="1800225"/>
          </a:xfrm>
        </p:spPr>
      </p:pic>
      <p:sp>
        <p:nvSpPr>
          <p:cNvPr id="451589"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1">
                                            <p:txEl>
                                              <p:pRg st="1" end="1"/>
                                            </p:txEl>
                                          </p:spTgt>
                                        </p:tgtEl>
                                        <p:attrNameLst>
                                          <p:attrName>style.visibility</p:attrName>
                                        </p:attrNameLst>
                                      </p:cBhvr>
                                      <p:to>
                                        <p:strVal val="visible"/>
                                      </p:to>
                                    </p:set>
                                    <p:animEffect transition="in" filter="blinds(horizontal)">
                                      <p:cBhvr>
                                        <p:cTn id="12" dur="500"/>
                                        <p:tgtEl>
                                          <p:spTgt spid="109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9572"/>
                                        </p:tgtEl>
                                        <p:attrNameLst>
                                          <p:attrName>style.visibility</p:attrName>
                                        </p:attrNameLst>
                                      </p:cBhvr>
                                      <p:to>
                                        <p:strVal val="visible"/>
                                      </p:to>
                                    </p:set>
                                    <p:animEffect transition="in" filter="box(out)">
                                      <p:cBhvr>
                                        <p:cTn id="17"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build="p"/>
      <p:bldP spid="109572"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idx="4294967295"/>
          </p:nvPr>
        </p:nvSpPr>
        <p:spPr>
          <a:xfrm>
            <a:off x="3708400" y="157163"/>
            <a:ext cx="1422400" cy="523875"/>
          </a:xfrm>
          <a:solidFill>
            <a:srgbClr val="000000"/>
          </a:solidFill>
        </p:spPr>
        <p:txBody>
          <a:bodyPr wrap="none">
            <a:spAutoFit/>
          </a:bodyPr>
          <a:lstStyle/>
          <a:p>
            <a:pPr eaLnBrk="1" hangingPunct="1">
              <a:defRPr/>
            </a:pPr>
            <a:r>
              <a:rPr lang="en-US" sz="2800" b="1" kern="1200">
                <a:solidFill>
                  <a:srgbClr val="FFFFFF"/>
                </a:solidFill>
                <a:latin typeface="Arial" charset="0"/>
                <a:ea typeface="ＭＳ Ｐゴシック" charset="0"/>
                <a:cs typeface="Times New Roman" charset="0"/>
              </a:rPr>
              <a:t>Outline</a:t>
            </a:r>
          </a:p>
        </p:txBody>
      </p:sp>
      <p:sp>
        <p:nvSpPr>
          <p:cNvPr id="453635" name="Text Box 3"/>
          <p:cNvSpPr txBox="1">
            <a:spLocks noChangeArrowheads="1"/>
          </p:cNvSpPr>
          <p:nvPr/>
        </p:nvSpPr>
        <p:spPr bwMode="auto">
          <a:xfrm>
            <a:off x="7615064" y="228600"/>
            <a:ext cx="1316386"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000000"/>
                </a:solidFill>
              </a:rPr>
              <a:t>239-240</a:t>
            </a:r>
          </a:p>
        </p:txBody>
      </p:sp>
      <p:sp>
        <p:nvSpPr>
          <p:cNvPr id="453636" name="Text Box 5"/>
          <p:cNvSpPr txBox="1">
            <a:spLocks noChangeArrowheads="1"/>
          </p:cNvSpPr>
          <p:nvPr/>
        </p:nvSpPr>
        <p:spPr bwMode="auto">
          <a:xfrm>
            <a:off x="152400" y="1238250"/>
            <a:ext cx="8763000" cy="1809750"/>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ea typeface="SimSun" charset="0"/>
                <a:cs typeface="SimSun" charset="0"/>
              </a:rPr>
              <a:t>I. Paul encourages Timothy to persevere in present hardships and illustrates the characteristics he should exemplify to combat false teaching and apostasy (2 Tim 1–2) . </a:t>
            </a:r>
          </a:p>
        </p:txBody>
      </p:sp>
      <p:sp>
        <p:nvSpPr>
          <p:cNvPr id="113670" name="Text Box 6"/>
          <p:cNvSpPr txBox="1">
            <a:spLocks noChangeArrowheads="1"/>
          </p:cNvSpPr>
          <p:nvPr/>
        </p:nvSpPr>
        <p:spPr bwMode="auto">
          <a:xfrm>
            <a:off x="152400" y="4168775"/>
            <a:ext cx="8763000" cy="2236788"/>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ea typeface="SimSun" charset="0"/>
                <a:cs typeface="SimSun" charset="0"/>
              </a:rPr>
              <a:t>II. Paul exhorts Timothy to persevere in future tribulation and furnishes his own positive attitude towards death to encourage Timothy to faithfully preach the Word despite increased apostasy in teaching and practice (2 Tim 3–4) .</a:t>
            </a:r>
            <a:r>
              <a:rPr lang="en-US" altLang="zh-CN" sz="2800" dirty="0">
                <a:solidFill>
                  <a:srgbClr val="FFFFFF"/>
                </a:solidFill>
                <a:ea typeface="SimSun" charset="0"/>
                <a:cs typeface="SimSun" charset="0"/>
              </a:rPr>
              <a:t> </a:t>
            </a:r>
            <a:endParaRPr lang="en-US" sz="2800" dirty="0">
              <a:solidFill>
                <a:srgbClr val="FFFFFF"/>
              </a:solidFill>
              <a:ea typeface="SimSun" charset="0"/>
              <a:cs typeface="SimSun" charset="0"/>
            </a:endParaRPr>
          </a:p>
        </p:txBody>
      </p:sp>
      <p:sp>
        <p:nvSpPr>
          <p:cNvPr id="45363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additive="base">
                                        <p:cTn id="7" dur="500" fill="hold"/>
                                        <p:tgtEl>
                                          <p:spTgt spid="113670"/>
                                        </p:tgtEl>
                                        <p:attrNameLst>
                                          <p:attrName>ppt_x</p:attrName>
                                        </p:attrNameLst>
                                      </p:cBhvr>
                                      <p:tavLst>
                                        <p:tav tm="0">
                                          <p:val>
                                            <p:strVal val="#ppt_x"/>
                                          </p:val>
                                        </p:tav>
                                        <p:tav tm="100000">
                                          <p:val>
                                            <p:strVal val="#ppt_x"/>
                                          </p:val>
                                        </p:tav>
                                      </p:tavLst>
                                    </p:anim>
                                    <p:anim calcmode="lin" valueType="num">
                                      <p:cBhvr additive="base">
                                        <p:cTn id="8" dur="500" fill="hold"/>
                                        <p:tgtEl>
                                          <p:spTgt spid="113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514350" y="2176463"/>
            <a:ext cx="2198060"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eaLnBrk="1" hangingPunct="1">
              <a:spcBef>
                <a:spcPct val="50000"/>
              </a:spcBef>
              <a:defRPr/>
            </a:pPr>
            <a:r>
              <a:rPr lang="en-US" altLang="zh-CN" sz="2800" b="1" dirty="0">
                <a:ea typeface="宋体" charset="-122"/>
                <a:cs typeface="宋体" charset="-122"/>
              </a:rPr>
              <a:t>Key Word:</a:t>
            </a:r>
          </a:p>
        </p:txBody>
      </p:sp>
      <p:sp>
        <p:nvSpPr>
          <p:cNvPr id="117763" name="Text Box 3"/>
          <p:cNvSpPr txBox="1">
            <a:spLocks noChangeArrowheads="1"/>
          </p:cNvSpPr>
          <p:nvPr/>
        </p:nvSpPr>
        <p:spPr bwMode="auto">
          <a:xfrm>
            <a:off x="552450" y="3055938"/>
            <a:ext cx="7524750" cy="301942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2800" b="1">
                <a:cs typeface="Arial" charset="0"/>
              </a:rPr>
              <a:t>Key Verse</a:t>
            </a:r>
            <a:r>
              <a:rPr lang="en-GB" altLang="zh-CN" sz="2800" b="1">
                <a:cs typeface="Arial" charset="0"/>
              </a:rPr>
              <a:t>: </a:t>
            </a:r>
            <a:endParaRPr lang="en-GB" sz="2800">
              <a:cs typeface="Arial" charset="0"/>
            </a:endParaRPr>
          </a:p>
          <a:p>
            <a:pPr eaLnBrk="1" hangingPunct="1">
              <a:defRPr/>
            </a:pPr>
            <a:r>
              <a:rPr lang="en-GB" sz="2800">
                <a:cs typeface="Arial" charset="0"/>
              </a:rPr>
              <a:t>“All Scripture is God-breathed and is useful for teaching, rebuking, correcting and training in righteousness, so that man of God may be thoroughly equipped for every good work…</a:t>
            </a:r>
            <a:r>
              <a:rPr lang="en-GB" altLang="zh-CN" sz="2800">
                <a:cs typeface="Arial" charset="0"/>
              </a:rPr>
              <a:t>.</a:t>
            </a:r>
            <a:r>
              <a:rPr lang="en-GB" sz="2800">
                <a:cs typeface="Arial" charset="0"/>
              </a:rPr>
              <a:t> Preach the Word.” </a:t>
            </a:r>
            <a:endParaRPr lang="en-GB" altLang="zh-CN" sz="2800">
              <a:cs typeface="Arial" charset="0"/>
            </a:endParaRPr>
          </a:p>
          <a:p>
            <a:pPr algn="r" eaLnBrk="1" hangingPunct="1">
              <a:defRPr/>
            </a:pPr>
            <a:r>
              <a:rPr lang="en-GB" b="1" i="1">
                <a:cs typeface="Arial" charset="0"/>
              </a:rPr>
              <a:t>2 Timothy </a:t>
            </a:r>
            <a:r>
              <a:rPr lang="en-GB" altLang="zh-CN" b="1" i="1">
                <a:cs typeface="Arial" charset="0"/>
              </a:rPr>
              <a:t>3:</a:t>
            </a:r>
            <a:r>
              <a:rPr lang="en-GB" b="1" i="1">
                <a:cs typeface="Arial" charset="0"/>
              </a:rPr>
              <a:t>16-17 &amp; 4:2</a:t>
            </a:r>
            <a:endParaRPr lang="en-US" b="1" i="1">
              <a:cs typeface="Arial" charset="0"/>
            </a:endParaRPr>
          </a:p>
        </p:txBody>
      </p:sp>
      <p:pic>
        <p:nvPicPr>
          <p:cNvPr id="457731" name="Picture 4" descr="j0232769"/>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rot="16200000">
            <a:off x="3477901" y="-1356124"/>
            <a:ext cx="2188197" cy="4894742"/>
          </a:xfrm>
        </p:spPr>
      </p:pic>
      <p:sp>
        <p:nvSpPr>
          <p:cNvPr id="457732" name="Rectangle 5"/>
          <p:cNvSpPr>
            <a:spLocks noGrp="1" noChangeArrowheads="1"/>
          </p:cNvSpPr>
          <p:nvPr>
            <p:ph type="title"/>
          </p:nvPr>
        </p:nvSpPr>
        <p:spPr>
          <a:xfrm>
            <a:off x="2051050" y="476250"/>
            <a:ext cx="3219450" cy="1143000"/>
          </a:xfrm>
        </p:spPr>
        <p:txBody>
          <a:bodyPr anchorCtr="0"/>
          <a:lstStyle/>
          <a:p>
            <a:pPr eaLnBrk="1" hangingPunct="1"/>
            <a:r>
              <a:rPr lang="en-US" altLang="zh-CN" sz="4000" b="1" dirty="0">
                <a:solidFill>
                  <a:srgbClr val="000000"/>
                </a:solidFill>
                <a:effectLst/>
                <a:latin typeface="Arial" charset="0"/>
                <a:ea typeface="宋体" charset="0"/>
                <a:cs typeface="宋体" charset="0"/>
              </a:rPr>
              <a:t>KEYS</a:t>
            </a:r>
          </a:p>
        </p:txBody>
      </p:sp>
      <p:sp>
        <p:nvSpPr>
          <p:cNvPr id="117766" name="Text Box 6"/>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en-US" b="1">
                <a:ea typeface="Times New Roman" charset="0"/>
                <a:cs typeface="Times New Roman" charset="0"/>
              </a:rPr>
              <a:t>237</a:t>
            </a:r>
          </a:p>
        </p:txBody>
      </p:sp>
      <p:sp>
        <p:nvSpPr>
          <p:cNvPr id="457734"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8" name="Text Box 2">
            <a:extLst>
              <a:ext uri="{FF2B5EF4-FFF2-40B4-BE49-F238E27FC236}">
                <a16:creationId xmlns:a16="http://schemas.microsoft.com/office/drawing/2014/main" id="{2FDA58B1-9A6D-FAEE-6E8F-A79DA8EDA1A4}"/>
              </a:ext>
            </a:extLst>
          </p:cNvPr>
          <p:cNvSpPr txBox="1">
            <a:spLocks noChangeArrowheads="1"/>
          </p:cNvSpPr>
          <p:nvPr/>
        </p:nvSpPr>
        <p:spPr bwMode="auto">
          <a:xfrm>
            <a:off x="2748660" y="2176463"/>
            <a:ext cx="5363834" cy="519112"/>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eaLnBrk="1" hangingPunct="1">
              <a:spcBef>
                <a:spcPct val="50000"/>
              </a:spcBef>
              <a:defRPr/>
            </a:pPr>
            <a:r>
              <a:rPr lang="en-US" altLang="zh-CN" sz="2800" b="1" dirty="0">
                <a:ea typeface="宋体" charset="-122"/>
                <a:cs typeface="宋体" charset="-122"/>
              </a:rPr>
              <a:t>DOCTRINE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8"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9777" name="Group 2"/>
          <p:cNvGrpSpPr>
            <a:grpSpLocks noChangeAspect="1"/>
          </p:cNvGrpSpPr>
          <p:nvPr/>
        </p:nvGrpSpPr>
        <p:grpSpPr bwMode="auto">
          <a:xfrm>
            <a:off x="2798763" y="3235325"/>
            <a:ext cx="2540000" cy="3090863"/>
            <a:chOff x="1768" y="1932"/>
            <a:chExt cx="943" cy="1147"/>
          </a:xfrm>
        </p:grpSpPr>
        <p:sp>
          <p:nvSpPr>
            <p:cNvPr id="459787" name="AutoShape 3"/>
            <p:cNvSpPr>
              <a:spLocks noChangeAspect="1" noChangeArrowheads="1" noTextEdit="1"/>
            </p:cNvSpPr>
            <p:nvPr/>
          </p:nvSpPr>
          <p:spPr bwMode="auto">
            <a:xfrm>
              <a:off x="1768" y="1932"/>
              <a:ext cx="943" cy="1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459788" name="Freeform 4"/>
            <p:cNvSpPr>
              <a:spLocks/>
            </p:cNvSpPr>
            <p:nvPr/>
          </p:nvSpPr>
          <p:spPr bwMode="auto">
            <a:xfrm>
              <a:off x="1769" y="2352"/>
              <a:ext cx="941" cy="727"/>
            </a:xfrm>
            <a:custGeom>
              <a:avLst/>
              <a:gdLst>
                <a:gd name="T0" fmla="*/ 0 w 1883"/>
                <a:gd name="T1" fmla="*/ 1 h 1454"/>
                <a:gd name="T2" fmla="*/ 0 w 1883"/>
                <a:gd name="T3" fmla="*/ 1 h 1454"/>
                <a:gd name="T4" fmla="*/ 0 w 1883"/>
                <a:gd name="T5" fmla="*/ 1 h 1454"/>
                <a:gd name="T6" fmla="*/ 0 w 1883"/>
                <a:gd name="T7" fmla="*/ 1 h 1454"/>
                <a:gd name="T8" fmla="*/ 0 w 1883"/>
                <a:gd name="T9" fmla="*/ 1 h 1454"/>
                <a:gd name="T10" fmla="*/ 0 w 1883"/>
                <a:gd name="T11" fmla="*/ 1 h 1454"/>
                <a:gd name="T12" fmla="*/ 0 w 1883"/>
                <a:gd name="T13" fmla="*/ 1 h 1454"/>
                <a:gd name="T14" fmla="*/ 0 w 1883"/>
                <a:gd name="T15" fmla="*/ 1 h 1454"/>
                <a:gd name="T16" fmla="*/ 0 w 1883"/>
                <a:gd name="T17" fmla="*/ 1 h 1454"/>
                <a:gd name="T18" fmla="*/ 0 w 1883"/>
                <a:gd name="T19" fmla="*/ 1 h 1454"/>
                <a:gd name="T20" fmla="*/ 0 w 1883"/>
                <a:gd name="T21" fmla="*/ 1 h 1454"/>
                <a:gd name="T22" fmla="*/ 0 w 1883"/>
                <a:gd name="T23" fmla="*/ 1 h 1454"/>
                <a:gd name="T24" fmla="*/ 0 w 1883"/>
                <a:gd name="T25" fmla="*/ 1 h 1454"/>
                <a:gd name="T26" fmla="*/ 0 w 1883"/>
                <a:gd name="T27" fmla="*/ 1 h 1454"/>
                <a:gd name="T28" fmla="*/ 0 w 1883"/>
                <a:gd name="T29" fmla="*/ 1 h 1454"/>
                <a:gd name="T30" fmla="*/ 0 w 1883"/>
                <a:gd name="T31" fmla="*/ 1 h 1454"/>
                <a:gd name="T32" fmla="*/ 0 w 1883"/>
                <a:gd name="T33" fmla="*/ 1 h 1454"/>
                <a:gd name="T34" fmla="*/ 0 w 1883"/>
                <a:gd name="T35" fmla="*/ 1 h 1454"/>
                <a:gd name="T36" fmla="*/ 0 w 1883"/>
                <a:gd name="T37" fmla="*/ 1 h 1454"/>
                <a:gd name="T38" fmla="*/ 0 w 1883"/>
                <a:gd name="T39" fmla="*/ 1 h 1454"/>
                <a:gd name="T40" fmla="*/ 0 w 1883"/>
                <a:gd name="T41" fmla="*/ 1 h 1454"/>
                <a:gd name="T42" fmla="*/ 0 w 1883"/>
                <a:gd name="T43" fmla="*/ 1 h 1454"/>
                <a:gd name="T44" fmla="*/ 0 w 1883"/>
                <a:gd name="T45" fmla="*/ 1 h 1454"/>
                <a:gd name="T46" fmla="*/ 0 w 1883"/>
                <a:gd name="T47" fmla="*/ 1 h 1454"/>
                <a:gd name="T48" fmla="*/ 0 w 1883"/>
                <a:gd name="T49" fmla="*/ 1 h 1454"/>
                <a:gd name="T50" fmla="*/ 0 w 1883"/>
                <a:gd name="T51" fmla="*/ 1 h 1454"/>
                <a:gd name="T52" fmla="*/ 0 w 1883"/>
                <a:gd name="T53" fmla="*/ 1 h 1454"/>
                <a:gd name="T54" fmla="*/ 0 w 1883"/>
                <a:gd name="T55" fmla="*/ 1 h 1454"/>
                <a:gd name="T56" fmla="*/ 0 w 1883"/>
                <a:gd name="T57" fmla="*/ 1 h 1454"/>
                <a:gd name="T58" fmla="*/ 0 w 1883"/>
                <a:gd name="T59" fmla="*/ 1 h 1454"/>
                <a:gd name="T60" fmla="*/ 0 w 1883"/>
                <a:gd name="T61" fmla="*/ 1 h 1454"/>
                <a:gd name="T62" fmla="*/ 0 w 1883"/>
                <a:gd name="T63" fmla="*/ 1 h 1454"/>
                <a:gd name="T64" fmla="*/ 0 w 1883"/>
                <a:gd name="T65" fmla="*/ 1 h 1454"/>
                <a:gd name="T66" fmla="*/ 0 w 1883"/>
                <a:gd name="T67" fmla="*/ 1 h 1454"/>
                <a:gd name="T68" fmla="*/ 0 w 1883"/>
                <a:gd name="T69" fmla="*/ 1 h 1454"/>
                <a:gd name="T70" fmla="*/ 0 w 1883"/>
                <a:gd name="T71" fmla="*/ 1 h 1454"/>
                <a:gd name="T72" fmla="*/ 0 w 1883"/>
                <a:gd name="T73" fmla="*/ 1 h 1454"/>
                <a:gd name="T74" fmla="*/ 0 w 1883"/>
                <a:gd name="T75" fmla="*/ 1 h 1454"/>
                <a:gd name="T76" fmla="*/ 0 w 1883"/>
                <a:gd name="T77" fmla="*/ 1 h 1454"/>
                <a:gd name="T78" fmla="*/ 0 w 1883"/>
                <a:gd name="T79" fmla="*/ 1 h 1454"/>
                <a:gd name="T80" fmla="*/ 0 w 1883"/>
                <a:gd name="T81" fmla="*/ 1 h 1454"/>
                <a:gd name="T82" fmla="*/ 0 w 1883"/>
                <a:gd name="T83" fmla="*/ 1 h 1454"/>
                <a:gd name="T84" fmla="*/ 0 w 1883"/>
                <a:gd name="T85" fmla="*/ 1 h 1454"/>
                <a:gd name="T86" fmla="*/ 0 w 1883"/>
                <a:gd name="T87" fmla="*/ 1 h 1454"/>
                <a:gd name="T88" fmla="*/ 0 w 1883"/>
                <a:gd name="T89" fmla="*/ 1 h 1454"/>
                <a:gd name="T90" fmla="*/ 0 w 1883"/>
                <a:gd name="T91" fmla="*/ 1 h 1454"/>
                <a:gd name="T92" fmla="*/ 0 w 1883"/>
                <a:gd name="T93" fmla="*/ 1 h 1454"/>
                <a:gd name="T94" fmla="*/ 0 w 1883"/>
                <a:gd name="T95" fmla="*/ 1 h 1454"/>
                <a:gd name="T96" fmla="*/ 0 w 1883"/>
                <a:gd name="T97" fmla="*/ 1 h 1454"/>
                <a:gd name="T98" fmla="*/ 0 w 1883"/>
                <a:gd name="T99" fmla="*/ 0 h 1454"/>
                <a:gd name="T100" fmla="*/ 0 w 1883"/>
                <a:gd name="T101" fmla="*/ 1 h 1454"/>
                <a:gd name="T102" fmla="*/ 0 w 1883"/>
                <a:gd name="T103" fmla="*/ 1 h 1454"/>
                <a:gd name="T104" fmla="*/ 0 w 1883"/>
                <a:gd name="T105" fmla="*/ 1 h 14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3"/>
                <a:gd name="T160" fmla="*/ 0 h 1454"/>
                <a:gd name="T161" fmla="*/ 1883 w 1883"/>
                <a:gd name="T162" fmla="*/ 1454 h 14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3" h="1454">
                  <a:moveTo>
                    <a:pt x="699" y="141"/>
                  </a:moveTo>
                  <a:lnTo>
                    <a:pt x="676" y="206"/>
                  </a:lnTo>
                  <a:lnTo>
                    <a:pt x="674" y="206"/>
                  </a:lnTo>
                  <a:lnTo>
                    <a:pt x="669" y="208"/>
                  </a:lnTo>
                  <a:lnTo>
                    <a:pt x="660" y="211"/>
                  </a:lnTo>
                  <a:lnTo>
                    <a:pt x="650" y="214"/>
                  </a:lnTo>
                  <a:lnTo>
                    <a:pt x="636" y="218"/>
                  </a:lnTo>
                  <a:lnTo>
                    <a:pt x="621" y="222"/>
                  </a:lnTo>
                  <a:lnTo>
                    <a:pt x="605" y="227"/>
                  </a:lnTo>
                  <a:lnTo>
                    <a:pt x="588" y="232"/>
                  </a:lnTo>
                  <a:lnTo>
                    <a:pt x="569" y="237"/>
                  </a:lnTo>
                  <a:lnTo>
                    <a:pt x="552" y="242"/>
                  </a:lnTo>
                  <a:lnTo>
                    <a:pt x="535" y="248"/>
                  </a:lnTo>
                  <a:lnTo>
                    <a:pt x="518" y="252"/>
                  </a:lnTo>
                  <a:lnTo>
                    <a:pt x="503" y="258"/>
                  </a:lnTo>
                  <a:lnTo>
                    <a:pt x="491" y="263"/>
                  </a:lnTo>
                  <a:lnTo>
                    <a:pt x="479" y="266"/>
                  </a:lnTo>
                  <a:lnTo>
                    <a:pt x="471" y="270"/>
                  </a:lnTo>
                  <a:lnTo>
                    <a:pt x="457" y="275"/>
                  </a:lnTo>
                  <a:lnTo>
                    <a:pt x="442" y="283"/>
                  </a:lnTo>
                  <a:lnTo>
                    <a:pt x="427" y="291"/>
                  </a:lnTo>
                  <a:lnTo>
                    <a:pt x="413" y="301"/>
                  </a:lnTo>
                  <a:lnTo>
                    <a:pt x="396" y="311"/>
                  </a:lnTo>
                  <a:lnTo>
                    <a:pt x="380" y="324"/>
                  </a:lnTo>
                  <a:lnTo>
                    <a:pt x="364" y="338"/>
                  </a:lnTo>
                  <a:lnTo>
                    <a:pt x="347" y="353"/>
                  </a:lnTo>
                  <a:lnTo>
                    <a:pt x="330" y="371"/>
                  </a:lnTo>
                  <a:lnTo>
                    <a:pt x="311" y="393"/>
                  </a:lnTo>
                  <a:lnTo>
                    <a:pt x="294" y="418"/>
                  </a:lnTo>
                  <a:lnTo>
                    <a:pt x="277" y="442"/>
                  </a:lnTo>
                  <a:lnTo>
                    <a:pt x="261" y="467"/>
                  </a:lnTo>
                  <a:lnTo>
                    <a:pt x="248" y="487"/>
                  </a:lnTo>
                  <a:lnTo>
                    <a:pt x="239" y="503"/>
                  </a:lnTo>
                  <a:lnTo>
                    <a:pt x="234" y="513"/>
                  </a:lnTo>
                  <a:lnTo>
                    <a:pt x="231" y="518"/>
                  </a:lnTo>
                  <a:lnTo>
                    <a:pt x="223" y="530"/>
                  </a:lnTo>
                  <a:lnTo>
                    <a:pt x="211" y="548"/>
                  </a:lnTo>
                  <a:lnTo>
                    <a:pt x="196" y="569"/>
                  </a:lnTo>
                  <a:lnTo>
                    <a:pt x="178" y="594"/>
                  </a:lnTo>
                  <a:lnTo>
                    <a:pt x="158" y="623"/>
                  </a:lnTo>
                  <a:lnTo>
                    <a:pt x="137" y="652"/>
                  </a:lnTo>
                  <a:lnTo>
                    <a:pt x="115" y="683"/>
                  </a:lnTo>
                  <a:lnTo>
                    <a:pt x="94" y="713"/>
                  </a:lnTo>
                  <a:lnTo>
                    <a:pt x="73" y="742"/>
                  </a:lnTo>
                  <a:lnTo>
                    <a:pt x="53" y="770"/>
                  </a:lnTo>
                  <a:lnTo>
                    <a:pt x="36" y="794"/>
                  </a:lnTo>
                  <a:lnTo>
                    <a:pt x="21" y="813"/>
                  </a:lnTo>
                  <a:lnTo>
                    <a:pt x="11" y="830"/>
                  </a:lnTo>
                  <a:lnTo>
                    <a:pt x="3" y="840"/>
                  </a:lnTo>
                  <a:lnTo>
                    <a:pt x="0" y="843"/>
                  </a:lnTo>
                  <a:lnTo>
                    <a:pt x="0" y="1454"/>
                  </a:lnTo>
                  <a:lnTo>
                    <a:pt x="1883" y="1454"/>
                  </a:lnTo>
                  <a:lnTo>
                    <a:pt x="1883" y="781"/>
                  </a:lnTo>
                  <a:lnTo>
                    <a:pt x="1879" y="771"/>
                  </a:lnTo>
                  <a:lnTo>
                    <a:pt x="1870" y="745"/>
                  </a:lnTo>
                  <a:lnTo>
                    <a:pt x="1856" y="707"/>
                  </a:lnTo>
                  <a:lnTo>
                    <a:pt x="1840" y="662"/>
                  </a:lnTo>
                  <a:lnTo>
                    <a:pt x="1823" y="618"/>
                  </a:lnTo>
                  <a:lnTo>
                    <a:pt x="1806" y="574"/>
                  </a:lnTo>
                  <a:lnTo>
                    <a:pt x="1792" y="539"/>
                  </a:lnTo>
                  <a:lnTo>
                    <a:pt x="1783" y="517"/>
                  </a:lnTo>
                  <a:lnTo>
                    <a:pt x="1773" y="499"/>
                  </a:lnTo>
                  <a:lnTo>
                    <a:pt x="1760" y="473"/>
                  </a:lnTo>
                  <a:lnTo>
                    <a:pt x="1744" y="445"/>
                  </a:lnTo>
                  <a:lnTo>
                    <a:pt x="1727" y="414"/>
                  </a:lnTo>
                  <a:lnTo>
                    <a:pt x="1710" y="384"/>
                  </a:lnTo>
                  <a:lnTo>
                    <a:pt x="1695" y="356"/>
                  </a:lnTo>
                  <a:lnTo>
                    <a:pt x="1683" y="335"/>
                  </a:lnTo>
                  <a:lnTo>
                    <a:pt x="1676" y="324"/>
                  </a:lnTo>
                  <a:lnTo>
                    <a:pt x="1669" y="316"/>
                  </a:lnTo>
                  <a:lnTo>
                    <a:pt x="1659" y="305"/>
                  </a:lnTo>
                  <a:lnTo>
                    <a:pt x="1648" y="293"/>
                  </a:lnTo>
                  <a:lnTo>
                    <a:pt x="1635" y="280"/>
                  </a:lnTo>
                  <a:lnTo>
                    <a:pt x="1621" y="268"/>
                  </a:lnTo>
                  <a:lnTo>
                    <a:pt x="1607" y="256"/>
                  </a:lnTo>
                  <a:lnTo>
                    <a:pt x="1592" y="245"/>
                  </a:lnTo>
                  <a:lnTo>
                    <a:pt x="1578" y="237"/>
                  </a:lnTo>
                  <a:lnTo>
                    <a:pt x="1562" y="230"/>
                  </a:lnTo>
                  <a:lnTo>
                    <a:pt x="1541" y="222"/>
                  </a:lnTo>
                  <a:lnTo>
                    <a:pt x="1519" y="214"/>
                  </a:lnTo>
                  <a:lnTo>
                    <a:pt x="1496" y="206"/>
                  </a:lnTo>
                  <a:lnTo>
                    <a:pt x="1475" y="200"/>
                  </a:lnTo>
                  <a:lnTo>
                    <a:pt x="1458" y="195"/>
                  </a:lnTo>
                  <a:lnTo>
                    <a:pt x="1446" y="191"/>
                  </a:lnTo>
                  <a:lnTo>
                    <a:pt x="1442" y="190"/>
                  </a:lnTo>
                  <a:lnTo>
                    <a:pt x="1440" y="189"/>
                  </a:lnTo>
                  <a:lnTo>
                    <a:pt x="1433" y="184"/>
                  </a:lnTo>
                  <a:lnTo>
                    <a:pt x="1423" y="179"/>
                  </a:lnTo>
                  <a:lnTo>
                    <a:pt x="1413" y="173"/>
                  </a:lnTo>
                  <a:lnTo>
                    <a:pt x="1403" y="165"/>
                  </a:lnTo>
                  <a:lnTo>
                    <a:pt x="1395" y="159"/>
                  </a:lnTo>
                  <a:lnTo>
                    <a:pt x="1388" y="153"/>
                  </a:lnTo>
                  <a:lnTo>
                    <a:pt x="1387" y="149"/>
                  </a:lnTo>
                  <a:lnTo>
                    <a:pt x="1390" y="113"/>
                  </a:lnTo>
                  <a:lnTo>
                    <a:pt x="1389" y="67"/>
                  </a:lnTo>
                  <a:lnTo>
                    <a:pt x="1382" y="25"/>
                  </a:lnTo>
                  <a:lnTo>
                    <a:pt x="1370" y="3"/>
                  </a:lnTo>
                  <a:lnTo>
                    <a:pt x="1364" y="1"/>
                  </a:lnTo>
                  <a:lnTo>
                    <a:pt x="1356" y="0"/>
                  </a:lnTo>
                  <a:lnTo>
                    <a:pt x="1347" y="0"/>
                  </a:lnTo>
                  <a:lnTo>
                    <a:pt x="1341" y="1"/>
                  </a:lnTo>
                  <a:lnTo>
                    <a:pt x="1334" y="3"/>
                  </a:lnTo>
                  <a:lnTo>
                    <a:pt x="1328" y="5"/>
                  </a:lnTo>
                  <a:lnTo>
                    <a:pt x="1324" y="7"/>
                  </a:lnTo>
                  <a:lnTo>
                    <a:pt x="1323" y="7"/>
                  </a:lnTo>
                  <a:lnTo>
                    <a:pt x="742" y="114"/>
                  </a:lnTo>
                  <a:lnTo>
                    <a:pt x="699" y="141"/>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89" name="Freeform 5"/>
            <p:cNvSpPr>
              <a:spLocks/>
            </p:cNvSpPr>
            <p:nvPr/>
          </p:nvSpPr>
          <p:spPr bwMode="auto">
            <a:xfrm>
              <a:off x="2071" y="2430"/>
              <a:ext cx="425" cy="647"/>
            </a:xfrm>
            <a:custGeom>
              <a:avLst/>
              <a:gdLst>
                <a:gd name="T0" fmla="*/ 1 w 850"/>
                <a:gd name="T1" fmla="*/ 1 h 1294"/>
                <a:gd name="T2" fmla="*/ 1 w 850"/>
                <a:gd name="T3" fmla="*/ 1 h 1294"/>
                <a:gd name="T4" fmla="*/ 0 w 850"/>
                <a:gd name="T5" fmla="*/ 1 h 1294"/>
                <a:gd name="T6" fmla="*/ 1 w 850"/>
                <a:gd name="T7" fmla="*/ 1 h 1294"/>
                <a:gd name="T8" fmla="*/ 1 w 850"/>
                <a:gd name="T9" fmla="*/ 1 h 1294"/>
                <a:gd name="T10" fmla="*/ 1 w 850"/>
                <a:gd name="T11" fmla="*/ 1 h 1294"/>
                <a:gd name="T12" fmla="*/ 1 w 850"/>
                <a:gd name="T13" fmla="*/ 1 h 1294"/>
                <a:gd name="T14" fmla="*/ 1 w 850"/>
                <a:gd name="T15" fmla="*/ 1 h 1294"/>
                <a:gd name="T16" fmla="*/ 1 w 850"/>
                <a:gd name="T17" fmla="*/ 1 h 1294"/>
                <a:gd name="T18" fmla="*/ 1 w 850"/>
                <a:gd name="T19" fmla="*/ 1 h 1294"/>
                <a:gd name="T20" fmla="*/ 1 w 850"/>
                <a:gd name="T21" fmla="*/ 1 h 1294"/>
                <a:gd name="T22" fmla="*/ 1 w 850"/>
                <a:gd name="T23" fmla="*/ 1 h 1294"/>
                <a:gd name="T24" fmla="*/ 1 w 850"/>
                <a:gd name="T25" fmla="*/ 1 h 1294"/>
                <a:gd name="T26" fmla="*/ 1 w 850"/>
                <a:gd name="T27" fmla="*/ 1 h 1294"/>
                <a:gd name="T28" fmla="*/ 1 w 850"/>
                <a:gd name="T29" fmla="*/ 1 h 1294"/>
                <a:gd name="T30" fmla="*/ 1 w 850"/>
                <a:gd name="T31" fmla="*/ 1 h 1294"/>
                <a:gd name="T32" fmla="*/ 1 w 850"/>
                <a:gd name="T33" fmla="*/ 1 h 1294"/>
                <a:gd name="T34" fmla="*/ 1 w 850"/>
                <a:gd name="T35" fmla="*/ 1 h 1294"/>
                <a:gd name="T36" fmla="*/ 1 w 850"/>
                <a:gd name="T37" fmla="*/ 1 h 1294"/>
                <a:gd name="T38" fmla="*/ 1 w 850"/>
                <a:gd name="T39" fmla="*/ 1 h 1294"/>
                <a:gd name="T40" fmla="*/ 1 w 850"/>
                <a:gd name="T41" fmla="*/ 1 h 1294"/>
                <a:gd name="T42" fmla="*/ 1 w 850"/>
                <a:gd name="T43" fmla="*/ 1 h 1294"/>
                <a:gd name="T44" fmla="*/ 1 w 850"/>
                <a:gd name="T45" fmla="*/ 1 h 1294"/>
                <a:gd name="T46" fmla="*/ 1 w 850"/>
                <a:gd name="T47" fmla="*/ 1 h 1294"/>
                <a:gd name="T48" fmla="*/ 1 w 850"/>
                <a:gd name="T49" fmla="*/ 1 h 1294"/>
                <a:gd name="T50" fmla="*/ 1 w 850"/>
                <a:gd name="T51" fmla="*/ 1 h 1294"/>
                <a:gd name="T52" fmla="*/ 1 w 850"/>
                <a:gd name="T53" fmla="*/ 1 h 1294"/>
                <a:gd name="T54" fmla="*/ 1 w 850"/>
                <a:gd name="T55" fmla="*/ 1 h 1294"/>
                <a:gd name="T56" fmla="*/ 1 w 850"/>
                <a:gd name="T57" fmla="*/ 1 h 1294"/>
                <a:gd name="T58" fmla="*/ 1 w 850"/>
                <a:gd name="T59" fmla="*/ 1 h 1294"/>
                <a:gd name="T60" fmla="*/ 1 w 850"/>
                <a:gd name="T61" fmla="*/ 1 h 1294"/>
                <a:gd name="T62" fmla="*/ 1 w 850"/>
                <a:gd name="T63" fmla="*/ 1 h 1294"/>
                <a:gd name="T64" fmla="*/ 1 w 850"/>
                <a:gd name="T65" fmla="*/ 0 h 1294"/>
                <a:gd name="T66" fmla="*/ 1 w 850"/>
                <a:gd name="T67" fmla="*/ 1 h 1294"/>
                <a:gd name="T68" fmla="*/ 1 w 850"/>
                <a:gd name="T69" fmla="*/ 1 h 1294"/>
                <a:gd name="T70" fmla="*/ 1 w 850"/>
                <a:gd name="T71" fmla="*/ 1 h 1294"/>
                <a:gd name="T72" fmla="*/ 1 w 850"/>
                <a:gd name="T73" fmla="*/ 1 h 1294"/>
                <a:gd name="T74" fmla="*/ 1 w 850"/>
                <a:gd name="T75" fmla="*/ 1 h 1294"/>
                <a:gd name="T76" fmla="*/ 1 w 850"/>
                <a:gd name="T77" fmla="*/ 1 h 1294"/>
                <a:gd name="T78" fmla="*/ 1 w 850"/>
                <a:gd name="T79" fmla="*/ 1 h 1294"/>
                <a:gd name="T80" fmla="*/ 1 w 850"/>
                <a:gd name="T81" fmla="*/ 1 h 1294"/>
                <a:gd name="T82" fmla="*/ 1 w 850"/>
                <a:gd name="T83" fmla="*/ 1 h 1294"/>
                <a:gd name="T84" fmla="*/ 1 w 850"/>
                <a:gd name="T85" fmla="*/ 1 h 1294"/>
                <a:gd name="T86" fmla="*/ 1 w 850"/>
                <a:gd name="T87" fmla="*/ 1 h 1294"/>
                <a:gd name="T88" fmla="*/ 1 w 850"/>
                <a:gd name="T89" fmla="*/ 1 h 1294"/>
                <a:gd name="T90" fmla="*/ 1 w 850"/>
                <a:gd name="T91" fmla="*/ 1 h 1294"/>
                <a:gd name="T92" fmla="*/ 1 w 850"/>
                <a:gd name="T93" fmla="*/ 1 h 1294"/>
                <a:gd name="T94" fmla="*/ 1 w 850"/>
                <a:gd name="T95" fmla="*/ 1 h 1294"/>
                <a:gd name="T96" fmla="*/ 1 w 850"/>
                <a:gd name="T97" fmla="*/ 1 h 1294"/>
                <a:gd name="T98" fmla="*/ 1 w 850"/>
                <a:gd name="T99" fmla="*/ 1 h 12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0"/>
                <a:gd name="T151" fmla="*/ 0 h 1294"/>
                <a:gd name="T152" fmla="*/ 850 w 850"/>
                <a:gd name="T153" fmla="*/ 1294 h 12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0" h="1294">
                  <a:moveTo>
                    <a:pt x="71" y="78"/>
                  </a:moveTo>
                  <a:lnTo>
                    <a:pt x="65" y="88"/>
                  </a:lnTo>
                  <a:lnTo>
                    <a:pt x="55" y="108"/>
                  </a:lnTo>
                  <a:lnTo>
                    <a:pt x="42" y="134"/>
                  </a:lnTo>
                  <a:lnTo>
                    <a:pt x="30" y="166"/>
                  </a:lnTo>
                  <a:lnTo>
                    <a:pt x="17" y="199"/>
                  </a:lnTo>
                  <a:lnTo>
                    <a:pt x="7" y="231"/>
                  </a:lnTo>
                  <a:lnTo>
                    <a:pt x="0" y="260"/>
                  </a:lnTo>
                  <a:lnTo>
                    <a:pt x="0" y="282"/>
                  </a:lnTo>
                  <a:lnTo>
                    <a:pt x="3" y="318"/>
                  </a:lnTo>
                  <a:lnTo>
                    <a:pt x="4" y="356"/>
                  </a:lnTo>
                  <a:lnTo>
                    <a:pt x="6" y="398"/>
                  </a:lnTo>
                  <a:lnTo>
                    <a:pt x="8" y="444"/>
                  </a:lnTo>
                  <a:lnTo>
                    <a:pt x="11" y="473"/>
                  </a:lnTo>
                  <a:lnTo>
                    <a:pt x="18" y="508"/>
                  </a:lnTo>
                  <a:lnTo>
                    <a:pt x="27" y="546"/>
                  </a:lnTo>
                  <a:lnTo>
                    <a:pt x="37" y="585"/>
                  </a:lnTo>
                  <a:lnTo>
                    <a:pt x="47" y="623"/>
                  </a:lnTo>
                  <a:lnTo>
                    <a:pt x="57" y="658"/>
                  </a:lnTo>
                  <a:lnTo>
                    <a:pt x="65" y="685"/>
                  </a:lnTo>
                  <a:lnTo>
                    <a:pt x="71" y="705"/>
                  </a:lnTo>
                  <a:lnTo>
                    <a:pt x="77" y="722"/>
                  </a:lnTo>
                  <a:lnTo>
                    <a:pt x="84" y="743"/>
                  </a:lnTo>
                  <a:lnTo>
                    <a:pt x="93" y="767"/>
                  </a:lnTo>
                  <a:lnTo>
                    <a:pt x="103" y="792"/>
                  </a:lnTo>
                  <a:lnTo>
                    <a:pt x="113" y="815"/>
                  </a:lnTo>
                  <a:lnTo>
                    <a:pt x="122" y="837"/>
                  </a:lnTo>
                  <a:lnTo>
                    <a:pt x="129" y="853"/>
                  </a:lnTo>
                  <a:lnTo>
                    <a:pt x="133" y="863"/>
                  </a:lnTo>
                  <a:lnTo>
                    <a:pt x="135" y="891"/>
                  </a:lnTo>
                  <a:lnTo>
                    <a:pt x="130" y="940"/>
                  </a:lnTo>
                  <a:lnTo>
                    <a:pt x="124" y="985"/>
                  </a:lnTo>
                  <a:lnTo>
                    <a:pt x="121" y="1004"/>
                  </a:lnTo>
                  <a:lnTo>
                    <a:pt x="55" y="994"/>
                  </a:lnTo>
                  <a:lnTo>
                    <a:pt x="45" y="1082"/>
                  </a:lnTo>
                  <a:lnTo>
                    <a:pt x="97" y="1100"/>
                  </a:lnTo>
                  <a:lnTo>
                    <a:pt x="82" y="1266"/>
                  </a:lnTo>
                  <a:lnTo>
                    <a:pt x="225" y="1294"/>
                  </a:lnTo>
                  <a:lnTo>
                    <a:pt x="236" y="1155"/>
                  </a:lnTo>
                  <a:lnTo>
                    <a:pt x="310" y="1163"/>
                  </a:lnTo>
                  <a:lnTo>
                    <a:pt x="323" y="1010"/>
                  </a:lnTo>
                  <a:lnTo>
                    <a:pt x="250" y="994"/>
                  </a:lnTo>
                  <a:lnTo>
                    <a:pt x="252" y="920"/>
                  </a:lnTo>
                  <a:lnTo>
                    <a:pt x="253" y="920"/>
                  </a:lnTo>
                  <a:lnTo>
                    <a:pt x="258" y="919"/>
                  </a:lnTo>
                  <a:lnTo>
                    <a:pt x="265" y="917"/>
                  </a:lnTo>
                  <a:lnTo>
                    <a:pt x="273" y="914"/>
                  </a:lnTo>
                  <a:lnTo>
                    <a:pt x="283" y="911"/>
                  </a:lnTo>
                  <a:lnTo>
                    <a:pt x="293" y="906"/>
                  </a:lnTo>
                  <a:lnTo>
                    <a:pt x="304" y="902"/>
                  </a:lnTo>
                  <a:lnTo>
                    <a:pt x="315" y="895"/>
                  </a:lnTo>
                  <a:lnTo>
                    <a:pt x="321" y="888"/>
                  </a:lnTo>
                  <a:lnTo>
                    <a:pt x="330" y="874"/>
                  </a:lnTo>
                  <a:lnTo>
                    <a:pt x="343" y="855"/>
                  </a:lnTo>
                  <a:lnTo>
                    <a:pt x="359" y="828"/>
                  </a:lnTo>
                  <a:lnTo>
                    <a:pt x="376" y="798"/>
                  </a:lnTo>
                  <a:lnTo>
                    <a:pt x="396" y="765"/>
                  </a:lnTo>
                  <a:lnTo>
                    <a:pt x="415" y="729"/>
                  </a:lnTo>
                  <a:lnTo>
                    <a:pt x="436" y="692"/>
                  </a:lnTo>
                  <a:lnTo>
                    <a:pt x="457" y="656"/>
                  </a:lnTo>
                  <a:lnTo>
                    <a:pt x="478" y="621"/>
                  </a:lnTo>
                  <a:lnTo>
                    <a:pt x="496" y="587"/>
                  </a:lnTo>
                  <a:lnTo>
                    <a:pt x="512" y="557"/>
                  </a:lnTo>
                  <a:lnTo>
                    <a:pt x="527" y="533"/>
                  </a:lnTo>
                  <a:lnTo>
                    <a:pt x="539" y="514"/>
                  </a:lnTo>
                  <a:lnTo>
                    <a:pt x="547" y="500"/>
                  </a:lnTo>
                  <a:lnTo>
                    <a:pt x="550" y="495"/>
                  </a:lnTo>
                  <a:lnTo>
                    <a:pt x="554" y="492"/>
                  </a:lnTo>
                  <a:lnTo>
                    <a:pt x="561" y="482"/>
                  </a:lnTo>
                  <a:lnTo>
                    <a:pt x="570" y="470"/>
                  </a:lnTo>
                  <a:lnTo>
                    <a:pt x="582" y="454"/>
                  </a:lnTo>
                  <a:lnTo>
                    <a:pt x="596" y="434"/>
                  </a:lnTo>
                  <a:lnTo>
                    <a:pt x="611" y="412"/>
                  </a:lnTo>
                  <a:lnTo>
                    <a:pt x="627" y="389"/>
                  </a:lnTo>
                  <a:lnTo>
                    <a:pt x="645" y="365"/>
                  </a:lnTo>
                  <a:lnTo>
                    <a:pt x="661" y="342"/>
                  </a:lnTo>
                  <a:lnTo>
                    <a:pt x="677" y="319"/>
                  </a:lnTo>
                  <a:lnTo>
                    <a:pt x="693" y="297"/>
                  </a:lnTo>
                  <a:lnTo>
                    <a:pt x="707" y="277"/>
                  </a:lnTo>
                  <a:lnTo>
                    <a:pt x="718" y="260"/>
                  </a:lnTo>
                  <a:lnTo>
                    <a:pt x="727" y="246"/>
                  </a:lnTo>
                  <a:lnTo>
                    <a:pt x="733" y="237"/>
                  </a:lnTo>
                  <a:lnTo>
                    <a:pt x="737" y="232"/>
                  </a:lnTo>
                  <a:lnTo>
                    <a:pt x="744" y="222"/>
                  </a:lnTo>
                  <a:lnTo>
                    <a:pt x="757" y="202"/>
                  </a:lnTo>
                  <a:lnTo>
                    <a:pt x="777" y="175"/>
                  </a:lnTo>
                  <a:lnTo>
                    <a:pt x="798" y="145"/>
                  </a:lnTo>
                  <a:lnTo>
                    <a:pt x="818" y="114"/>
                  </a:lnTo>
                  <a:lnTo>
                    <a:pt x="836" y="85"/>
                  </a:lnTo>
                  <a:lnTo>
                    <a:pt x="846" y="63"/>
                  </a:lnTo>
                  <a:lnTo>
                    <a:pt x="850" y="49"/>
                  </a:lnTo>
                  <a:lnTo>
                    <a:pt x="847" y="41"/>
                  </a:lnTo>
                  <a:lnTo>
                    <a:pt x="846" y="33"/>
                  </a:lnTo>
                  <a:lnTo>
                    <a:pt x="843" y="26"/>
                  </a:lnTo>
                  <a:lnTo>
                    <a:pt x="839" y="18"/>
                  </a:lnTo>
                  <a:lnTo>
                    <a:pt x="836" y="12"/>
                  </a:lnTo>
                  <a:lnTo>
                    <a:pt x="830" y="7"/>
                  </a:lnTo>
                  <a:lnTo>
                    <a:pt x="823" y="2"/>
                  </a:lnTo>
                  <a:lnTo>
                    <a:pt x="815" y="0"/>
                  </a:lnTo>
                  <a:lnTo>
                    <a:pt x="807" y="0"/>
                  </a:lnTo>
                  <a:lnTo>
                    <a:pt x="800" y="1"/>
                  </a:lnTo>
                  <a:lnTo>
                    <a:pt x="793" y="5"/>
                  </a:lnTo>
                  <a:lnTo>
                    <a:pt x="787" y="11"/>
                  </a:lnTo>
                  <a:lnTo>
                    <a:pt x="783" y="17"/>
                  </a:lnTo>
                  <a:lnTo>
                    <a:pt x="778" y="23"/>
                  </a:lnTo>
                  <a:lnTo>
                    <a:pt x="775" y="27"/>
                  </a:lnTo>
                  <a:lnTo>
                    <a:pt x="771" y="31"/>
                  </a:lnTo>
                  <a:lnTo>
                    <a:pt x="764" y="41"/>
                  </a:lnTo>
                  <a:lnTo>
                    <a:pt x="747" y="66"/>
                  </a:lnTo>
                  <a:lnTo>
                    <a:pt x="722" y="106"/>
                  </a:lnTo>
                  <a:lnTo>
                    <a:pt x="688" y="157"/>
                  </a:lnTo>
                  <a:lnTo>
                    <a:pt x="650" y="217"/>
                  </a:lnTo>
                  <a:lnTo>
                    <a:pt x="607" y="284"/>
                  </a:lnTo>
                  <a:lnTo>
                    <a:pt x="561" y="357"/>
                  </a:lnTo>
                  <a:lnTo>
                    <a:pt x="513" y="431"/>
                  </a:lnTo>
                  <a:lnTo>
                    <a:pt x="466" y="505"/>
                  </a:lnTo>
                  <a:lnTo>
                    <a:pt x="420" y="577"/>
                  </a:lnTo>
                  <a:lnTo>
                    <a:pt x="376" y="645"/>
                  </a:lnTo>
                  <a:lnTo>
                    <a:pt x="337" y="706"/>
                  </a:lnTo>
                  <a:lnTo>
                    <a:pt x="304" y="758"/>
                  </a:lnTo>
                  <a:lnTo>
                    <a:pt x="277" y="798"/>
                  </a:lnTo>
                  <a:lnTo>
                    <a:pt x="260" y="825"/>
                  </a:lnTo>
                  <a:lnTo>
                    <a:pt x="252" y="836"/>
                  </a:lnTo>
                  <a:lnTo>
                    <a:pt x="250" y="837"/>
                  </a:lnTo>
                  <a:lnTo>
                    <a:pt x="247" y="835"/>
                  </a:lnTo>
                  <a:lnTo>
                    <a:pt x="244" y="829"/>
                  </a:lnTo>
                  <a:lnTo>
                    <a:pt x="240" y="823"/>
                  </a:lnTo>
                  <a:lnTo>
                    <a:pt x="235" y="817"/>
                  </a:lnTo>
                  <a:lnTo>
                    <a:pt x="228" y="811"/>
                  </a:lnTo>
                  <a:lnTo>
                    <a:pt x="219" y="806"/>
                  </a:lnTo>
                  <a:lnTo>
                    <a:pt x="207" y="804"/>
                  </a:lnTo>
                  <a:lnTo>
                    <a:pt x="198" y="805"/>
                  </a:lnTo>
                  <a:lnTo>
                    <a:pt x="190" y="806"/>
                  </a:lnTo>
                  <a:lnTo>
                    <a:pt x="183" y="808"/>
                  </a:lnTo>
                  <a:lnTo>
                    <a:pt x="178" y="811"/>
                  </a:lnTo>
                  <a:lnTo>
                    <a:pt x="174" y="814"/>
                  </a:lnTo>
                  <a:lnTo>
                    <a:pt x="170" y="815"/>
                  </a:lnTo>
                  <a:lnTo>
                    <a:pt x="166" y="817"/>
                  </a:lnTo>
                  <a:lnTo>
                    <a:pt x="162" y="815"/>
                  </a:lnTo>
                  <a:lnTo>
                    <a:pt x="154" y="807"/>
                  </a:lnTo>
                  <a:lnTo>
                    <a:pt x="146" y="792"/>
                  </a:lnTo>
                  <a:lnTo>
                    <a:pt x="138" y="773"/>
                  </a:lnTo>
                  <a:lnTo>
                    <a:pt x="132" y="751"/>
                  </a:lnTo>
                  <a:lnTo>
                    <a:pt x="126" y="730"/>
                  </a:lnTo>
                  <a:lnTo>
                    <a:pt x="122" y="712"/>
                  </a:lnTo>
                  <a:lnTo>
                    <a:pt x="120" y="699"/>
                  </a:lnTo>
                  <a:lnTo>
                    <a:pt x="118" y="694"/>
                  </a:lnTo>
                  <a:lnTo>
                    <a:pt x="68" y="442"/>
                  </a:lnTo>
                  <a:lnTo>
                    <a:pt x="86" y="222"/>
                  </a:lnTo>
                  <a:lnTo>
                    <a:pt x="110" y="88"/>
                  </a:lnTo>
                  <a:lnTo>
                    <a:pt x="71" y="78"/>
                  </a:lnTo>
                  <a:close/>
                </a:path>
              </a:pathLst>
            </a:custGeom>
            <a:solidFill>
              <a:srgbClr val="F9DD9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0" name="Freeform 6"/>
            <p:cNvSpPr>
              <a:spLocks/>
            </p:cNvSpPr>
            <p:nvPr/>
          </p:nvSpPr>
          <p:spPr bwMode="auto">
            <a:xfrm>
              <a:off x="2204" y="1934"/>
              <a:ext cx="211" cy="116"/>
            </a:xfrm>
            <a:custGeom>
              <a:avLst/>
              <a:gdLst>
                <a:gd name="T0" fmla="*/ 0 w 422"/>
                <a:gd name="T1" fmla="*/ 1 h 231"/>
                <a:gd name="T2" fmla="*/ 1 w 422"/>
                <a:gd name="T3" fmla="*/ 1 h 231"/>
                <a:gd name="T4" fmla="*/ 1 w 422"/>
                <a:gd name="T5" fmla="*/ 1 h 231"/>
                <a:gd name="T6" fmla="*/ 1 w 422"/>
                <a:gd name="T7" fmla="*/ 1 h 231"/>
                <a:gd name="T8" fmla="*/ 1 w 422"/>
                <a:gd name="T9" fmla="*/ 1 h 231"/>
                <a:gd name="T10" fmla="*/ 1 w 422"/>
                <a:gd name="T11" fmla="*/ 1 h 231"/>
                <a:gd name="T12" fmla="*/ 1 w 422"/>
                <a:gd name="T13" fmla="*/ 1 h 231"/>
                <a:gd name="T14" fmla="*/ 1 w 422"/>
                <a:gd name="T15" fmla="*/ 1 h 231"/>
                <a:gd name="T16" fmla="*/ 1 w 422"/>
                <a:gd name="T17" fmla="*/ 1 h 231"/>
                <a:gd name="T18" fmla="*/ 1 w 422"/>
                <a:gd name="T19" fmla="*/ 1 h 231"/>
                <a:gd name="T20" fmla="*/ 1 w 422"/>
                <a:gd name="T21" fmla="*/ 1 h 231"/>
                <a:gd name="T22" fmla="*/ 1 w 422"/>
                <a:gd name="T23" fmla="*/ 1 h 231"/>
                <a:gd name="T24" fmla="*/ 1 w 422"/>
                <a:gd name="T25" fmla="*/ 1 h 231"/>
                <a:gd name="T26" fmla="*/ 1 w 422"/>
                <a:gd name="T27" fmla="*/ 1 h 231"/>
                <a:gd name="T28" fmla="*/ 1 w 422"/>
                <a:gd name="T29" fmla="*/ 0 h 231"/>
                <a:gd name="T30" fmla="*/ 1 w 422"/>
                <a:gd name="T31" fmla="*/ 0 h 231"/>
                <a:gd name="T32" fmla="*/ 1 w 422"/>
                <a:gd name="T33" fmla="*/ 0 h 231"/>
                <a:gd name="T34" fmla="*/ 1 w 422"/>
                <a:gd name="T35" fmla="*/ 1 h 231"/>
                <a:gd name="T36" fmla="*/ 1 w 422"/>
                <a:gd name="T37" fmla="*/ 1 h 231"/>
                <a:gd name="T38" fmla="*/ 1 w 422"/>
                <a:gd name="T39" fmla="*/ 1 h 231"/>
                <a:gd name="T40" fmla="*/ 1 w 422"/>
                <a:gd name="T41" fmla="*/ 1 h 231"/>
                <a:gd name="T42" fmla="*/ 1 w 422"/>
                <a:gd name="T43" fmla="*/ 1 h 231"/>
                <a:gd name="T44" fmla="*/ 1 w 422"/>
                <a:gd name="T45" fmla="*/ 1 h 231"/>
                <a:gd name="T46" fmla="*/ 1 w 422"/>
                <a:gd name="T47" fmla="*/ 1 h 231"/>
                <a:gd name="T48" fmla="*/ 1 w 422"/>
                <a:gd name="T49" fmla="*/ 1 h 231"/>
                <a:gd name="T50" fmla="*/ 1 w 422"/>
                <a:gd name="T51" fmla="*/ 1 h 231"/>
                <a:gd name="T52" fmla="*/ 1 w 422"/>
                <a:gd name="T53" fmla="*/ 1 h 231"/>
                <a:gd name="T54" fmla="*/ 1 w 422"/>
                <a:gd name="T55" fmla="*/ 1 h 231"/>
                <a:gd name="T56" fmla="*/ 1 w 422"/>
                <a:gd name="T57" fmla="*/ 1 h 231"/>
                <a:gd name="T58" fmla="*/ 1 w 422"/>
                <a:gd name="T59" fmla="*/ 1 h 231"/>
                <a:gd name="T60" fmla="*/ 1 w 422"/>
                <a:gd name="T61" fmla="*/ 1 h 231"/>
                <a:gd name="T62" fmla="*/ 1 w 422"/>
                <a:gd name="T63" fmla="*/ 1 h 231"/>
                <a:gd name="T64" fmla="*/ 1 w 422"/>
                <a:gd name="T65" fmla="*/ 1 h 231"/>
                <a:gd name="T66" fmla="*/ 1 w 422"/>
                <a:gd name="T67" fmla="*/ 1 h 231"/>
                <a:gd name="T68" fmla="*/ 1 w 422"/>
                <a:gd name="T69" fmla="*/ 1 h 231"/>
                <a:gd name="T70" fmla="*/ 1 w 422"/>
                <a:gd name="T71" fmla="*/ 1 h 231"/>
                <a:gd name="T72" fmla="*/ 1 w 422"/>
                <a:gd name="T73" fmla="*/ 1 h 231"/>
                <a:gd name="T74" fmla="*/ 1 w 422"/>
                <a:gd name="T75" fmla="*/ 1 h 231"/>
                <a:gd name="T76" fmla="*/ 1 w 422"/>
                <a:gd name="T77" fmla="*/ 1 h 231"/>
                <a:gd name="T78" fmla="*/ 1 w 422"/>
                <a:gd name="T79" fmla="*/ 1 h 231"/>
                <a:gd name="T80" fmla="*/ 1 w 422"/>
                <a:gd name="T81" fmla="*/ 1 h 231"/>
                <a:gd name="T82" fmla="*/ 1 w 422"/>
                <a:gd name="T83" fmla="*/ 1 h 231"/>
                <a:gd name="T84" fmla="*/ 1 w 422"/>
                <a:gd name="T85" fmla="*/ 1 h 231"/>
                <a:gd name="T86" fmla="*/ 1 w 422"/>
                <a:gd name="T87" fmla="*/ 1 h 231"/>
                <a:gd name="T88" fmla="*/ 1 w 422"/>
                <a:gd name="T89" fmla="*/ 1 h 231"/>
                <a:gd name="T90" fmla="*/ 1 w 422"/>
                <a:gd name="T91" fmla="*/ 1 h 231"/>
                <a:gd name="T92" fmla="*/ 0 w 422"/>
                <a:gd name="T93" fmla="*/ 1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231"/>
                <a:gd name="T143" fmla="*/ 422 w 422"/>
                <a:gd name="T144" fmla="*/ 231 h 2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231">
                  <a:moveTo>
                    <a:pt x="0" y="34"/>
                  </a:moveTo>
                  <a:lnTo>
                    <a:pt x="4" y="33"/>
                  </a:lnTo>
                  <a:lnTo>
                    <a:pt x="11" y="32"/>
                  </a:lnTo>
                  <a:lnTo>
                    <a:pt x="20" y="30"/>
                  </a:lnTo>
                  <a:lnTo>
                    <a:pt x="32" y="27"/>
                  </a:lnTo>
                  <a:lnTo>
                    <a:pt x="46" y="24"/>
                  </a:lnTo>
                  <a:lnTo>
                    <a:pt x="59" y="22"/>
                  </a:lnTo>
                  <a:lnTo>
                    <a:pt x="76" y="18"/>
                  </a:lnTo>
                  <a:lnTo>
                    <a:pt x="92" y="15"/>
                  </a:lnTo>
                  <a:lnTo>
                    <a:pt x="108" y="11"/>
                  </a:lnTo>
                  <a:lnTo>
                    <a:pt x="123" y="8"/>
                  </a:lnTo>
                  <a:lnTo>
                    <a:pt x="139" y="5"/>
                  </a:lnTo>
                  <a:lnTo>
                    <a:pt x="153" y="3"/>
                  </a:lnTo>
                  <a:lnTo>
                    <a:pt x="165" y="1"/>
                  </a:lnTo>
                  <a:lnTo>
                    <a:pt x="176" y="0"/>
                  </a:lnTo>
                  <a:lnTo>
                    <a:pt x="185" y="0"/>
                  </a:lnTo>
                  <a:lnTo>
                    <a:pt x="191" y="0"/>
                  </a:lnTo>
                  <a:lnTo>
                    <a:pt x="200" y="2"/>
                  </a:lnTo>
                  <a:lnTo>
                    <a:pt x="213" y="3"/>
                  </a:lnTo>
                  <a:lnTo>
                    <a:pt x="225" y="4"/>
                  </a:lnTo>
                  <a:lnTo>
                    <a:pt x="239" y="5"/>
                  </a:lnTo>
                  <a:lnTo>
                    <a:pt x="253" y="8"/>
                  </a:lnTo>
                  <a:lnTo>
                    <a:pt x="267" y="10"/>
                  </a:lnTo>
                  <a:lnTo>
                    <a:pt x="279" y="13"/>
                  </a:lnTo>
                  <a:lnTo>
                    <a:pt x="291" y="18"/>
                  </a:lnTo>
                  <a:lnTo>
                    <a:pt x="301" y="24"/>
                  </a:lnTo>
                  <a:lnTo>
                    <a:pt x="312" y="28"/>
                  </a:lnTo>
                  <a:lnTo>
                    <a:pt x="321" y="33"/>
                  </a:lnTo>
                  <a:lnTo>
                    <a:pt x="329" y="36"/>
                  </a:lnTo>
                  <a:lnTo>
                    <a:pt x="338" y="42"/>
                  </a:lnTo>
                  <a:lnTo>
                    <a:pt x="346" y="48"/>
                  </a:lnTo>
                  <a:lnTo>
                    <a:pt x="355" y="56"/>
                  </a:lnTo>
                  <a:lnTo>
                    <a:pt x="363" y="65"/>
                  </a:lnTo>
                  <a:lnTo>
                    <a:pt x="372" y="76"/>
                  </a:lnTo>
                  <a:lnTo>
                    <a:pt x="380" y="85"/>
                  </a:lnTo>
                  <a:lnTo>
                    <a:pt x="386" y="94"/>
                  </a:lnTo>
                  <a:lnTo>
                    <a:pt x="392" y="102"/>
                  </a:lnTo>
                  <a:lnTo>
                    <a:pt x="398" y="111"/>
                  </a:lnTo>
                  <a:lnTo>
                    <a:pt x="403" y="122"/>
                  </a:lnTo>
                  <a:lnTo>
                    <a:pt x="407" y="133"/>
                  </a:lnTo>
                  <a:lnTo>
                    <a:pt x="412" y="147"/>
                  </a:lnTo>
                  <a:lnTo>
                    <a:pt x="418" y="177"/>
                  </a:lnTo>
                  <a:lnTo>
                    <a:pt x="421" y="204"/>
                  </a:lnTo>
                  <a:lnTo>
                    <a:pt x="422" y="223"/>
                  </a:lnTo>
                  <a:lnTo>
                    <a:pt x="422" y="231"/>
                  </a:lnTo>
                  <a:lnTo>
                    <a:pt x="193" y="153"/>
                  </a:lnTo>
                  <a:lnTo>
                    <a:pt x="0" y="34"/>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1" name="Freeform 7"/>
            <p:cNvSpPr>
              <a:spLocks/>
            </p:cNvSpPr>
            <p:nvPr/>
          </p:nvSpPr>
          <p:spPr bwMode="auto">
            <a:xfrm>
              <a:off x="2048" y="1947"/>
              <a:ext cx="422" cy="285"/>
            </a:xfrm>
            <a:custGeom>
              <a:avLst/>
              <a:gdLst>
                <a:gd name="T0" fmla="*/ 0 w 845"/>
                <a:gd name="T1" fmla="*/ 1 h 569"/>
                <a:gd name="T2" fmla="*/ 0 w 845"/>
                <a:gd name="T3" fmla="*/ 1 h 569"/>
                <a:gd name="T4" fmla="*/ 0 w 845"/>
                <a:gd name="T5" fmla="*/ 1 h 569"/>
                <a:gd name="T6" fmla="*/ 0 w 845"/>
                <a:gd name="T7" fmla="*/ 0 h 569"/>
                <a:gd name="T8" fmla="*/ 0 w 845"/>
                <a:gd name="T9" fmla="*/ 1 h 569"/>
                <a:gd name="T10" fmla="*/ 0 w 845"/>
                <a:gd name="T11" fmla="*/ 1 h 569"/>
                <a:gd name="T12" fmla="*/ 0 w 845"/>
                <a:gd name="T13" fmla="*/ 1 h 569"/>
                <a:gd name="T14" fmla="*/ 0 w 845"/>
                <a:gd name="T15" fmla="*/ 1 h 569"/>
                <a:gd name="T16" fmla="*/ 0 w 845"/>
                <a:gd name="T17" fmla="*/ 1 h 569"/>
                <a:gd name="T18" fmla="*/ 0 w 845"/>
                <a:gd name="T19" fmla="*/ 1 h 569"/>
                <a:gd name="T20" fmla="*/ 0 w 845"/>
                <a:gd name="T21" fmla="*/ 1 h 569"/>
                <a:gd name="T22" fmla="*/ 0 w 845"/>
                <a:gd name="T23" fmla="*/ 1 h 569"/>
                <a:gd name="T24" fmla="*/ 0 w 845"/>
                <a:gd name="T25" fmla="*/ 1 h 569"/>
                <a:gd name="T26" fmla="*/ 0 w 845"/>
                <a:gd name="T27" fmla="*/ 1 h 569"/>
                <a:gd name="T28" fmla="*/ 0 w 845"/>
                <a:gd name="T29" fmla="*/ 1 h 569"/>
                <a:gd name="T30" fmla="*/ 0 w 845"/>
                <a:gd name="T31" fmla="*/ 1 h 569"/>
                <a:gd name="T32" fmla="*/ 0 w 845"/>
                <a:gd name="T33" fmla="*/ 1 h 569"/>
                <a:gd name="T34" fmla="*/ 0 w 845"/>
                <a:gd name="T35" fmla="*/ 1 h 569"/>
                <a:gd name="T36" fmla="*/ 0 w 845"/>
                <a:gd name="T37" fmla="*/ 1 h 569"/>
                <a:gd name="T38" fmla="*/ 0 w 845"/>
                <a:gd name="T39" fmla="*/ 1 h 569"/>
                <a:gd name="T40" fmla="*/ 0 w 845"/>
                <a:gd name="T41" fmla="*/ 1 h 569"/>
                <a:gd name="T42" fmla="*/ 0 w 845"/>
                <a:gd name="T43" fmla="*/ 1 h 569"/>
                <a:gd name="T44" fmla="*/ 0 w 845"/>
                <a:gd name="T45" fmla="*/ 1 h 569"/>
                <a:gd name="T46" fmla="*/ 0 w 845"/>
                <a:gd name="T47" fmla="*/ 1 h 569"/>
                <a:gd name="T48" fmla="*/ 0 w 845"/>
                <a:gd name="T49" fmla="*/ 1 h 569"/>
                <a:gd name="T50" fmla="*/ 0 w 845"/>
                <a:gd name="T51" fmla="*/ 1 h 569"/>
                <a:gd name="T52" fmla="*/ 0 w 845"/>
                <a:gd name="T53" fmla="*/ 1 h 569"/>
                <a:gd name="T54" fmla="*/ 0 w 845"/>
                <a:gd name="T55" fmla="*/ 1 h 569"/>
                <a:gd name="T56" fmla="*/ 0 w 845"/>
                <a:gd name="T57" fmla="*/ 1 h 569"/>
                <a:gd name="T58" fmla="*/ 0 w 845"/>
                <a:gd name="T59" fmla="*/ 1 h 569"/>
                <a:gd name="T60" fmla="*/ 0 w 845"/>
                <a:gd name="T61" fmla="*/ 1 h 569"/>
                <a:gd name="T62" fmla="*/ 0 w 845"/>
                <a:gd name="T63" fmla="*/ 1 h 569"/>
                <a:gd name="T64" fmla="*/ 0 w 845"/>
                <a:gd name="T65" fmla="*/ 1 h 569"/>
                <a:gd name="T66" fmla="*/ 0 w 845"/>
                <a:gd name="T67" fmla="*/ 1 h 569"/>
                <a:gd name="T68" fmla="*/ 0 w 845"/>
                <a:gd name="T69" fmla="*/ 1 h 569"/>
                <a:gd name="T70" fmla="*/ 0 w 845"/>
                <a:gd name="T71" fmla="*/ 1 h 569"/>
                <a:gd name="T72" fmla="*/ 0 w 845"/>
                <a:gd name="T73" fmla="*/ 1 h 569"/>
                <a:gd name="T74" fmla="*/ 0 w 845"/>
                <a:gd name="T75" fmla="*/ 1 h 569"/>
                <a:gd name="T76" fmla="*/ 0 w 845"/>
                <a:gd name="T77" fmla="*/ 1 h 569"/>
                <a:gd name="T78" fmla="*/ 0 w 845"/>
                <a:gd name="T79" fmla="*/ 1 h 569"/>
                <a:gd name="T80" fmla="*/ 0 w 845"/>
                <a:gd name="T81" fmla="*/ 1 h 569"/>
                <a:gd name="T82" fmla="*/ 0 w 845"/>
                <a:gd name="T83" fmla="*/ 1 h 569"/>
                <a:gd name="T84" fmla="*/ 0 w 845"/>
                <a:gd name="T85" fmla="*/ 1 h 569"/>
                <a:gd name="T86" fmla="*/ 0 w 845"/>
                <a:gd name="T87" fmla="*/ 1 h 569"/>
                <a:gd name="T88" fmla="*/ 0 w 845"/>
                <a:gd name="T89" fmla="*/ 1 h 569"/>
                <a:gd name="T90" fmla="*/ 0 w 845"/>
                <a:gd name="T91" fmla="*/ 1 h 5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5"/>
                <a:gd name="T139" fmla="*/ 0 h 569"/>
                <a:gd name="T140" fmla="*/ 845 w 845"/>
                <a:gd name="T141" fmla="*/ 569 h 5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5" h="569">
                  <a:moveTo>
                    <a:pt x="365" y="7"/>
                  </a:moveTo>
                  <a:lnTo>
                    <a:pt x="361" y="7"/>
                  </a:lnTo>
                  <a:lnTo>
                    <a:pt x="355" y="8"/>
                  </a:lnTo>
                  <a:lnTo>
                    <a:pt x="348" y="8"/>
                  </a:lnTo>
                  <a:lnTo>
                    <a:pt x="340" y="8"/>
                  </a:lnTo>
                  <a:lnTo>
                    <a:pt x="331" y="8"/>
                  </a:lnTo>
                  <a:lnTo>
                    <a:pt x="320" y="7"/>
                  </a:lnTo>
                  <a:lnTo>
                    <a:pt x="309" y="6"/>
                  </a:lnTo>
                  <a:lnTo>
                    <a:pt x="297" y="3"/>
                  </a:lnTo>
                  <a:lnTo>
                    <a:pt x="285" y="1"/>
                  </a:lnTo>
                  <a:lnTo>
                    <a:pt x="278" y="0"/>
                  </a:lnTo>
                  <a:lnTo>
                    <a:pt x="271" y="0"/>
                  </a:lnTo>
                  <a:lnTo>
                    <a:pt x="267" y="0"/>
                  </a:lnTo>
                  <a:lnTo>
                    <a:pt x="262" y="1"/>
                  </a:lnTo>
                  <a:lnTo>
                    <a:pt x="256" y="3"/>
                  </a:lnTo>
                  <a:lnTo>
                    <a:pt x="247" y="6"/>
                  </a:lnTo>
                  <a:lnTo>
                    <a:pt x="236" y="9"/>
                  </a:lnTo>
                  <a:lnTo>
                    <a:pt x="223" y="13"/>
                  </a:lnTo>
                  <a:lnTo>
                    <a:pt x="213" y="17"/>
                  </a:lnTo>
                  <a:lnTo>
                    <a:pt x="203" y="22"/>
                  </a:lnTo>
                  <a:lnTo>
                    <a:pt x="198" y="25"/>
                  </a:lnTo>
                  <a:lnTo>
                    <a:pt x="192" y="29"/>
                  </a:lnTo>
                  <a:lnTo>
                    <a:pt x="188" y="31"/>
                  </a:lnTo>
                  <a:lnTo>
                    <a:pt x="187" y="32"/>
                  </a:lnTo>
                  <a:lnTo>
                    <a:pt x="186" y="33"/>
                  </a:lnTo>
                  <a:lnTo>
                    <a:pt x="185" y="32"/>
                  </a:lnTo>
                  <a:lnTo>
                    <a:pt x="182" y="30"/>
                  </a:lnTo>
                  <a:lnTo>
                    <a:pt x="177" y="26"/>
                  </a:lnTo>
                  <a:lnTo>
                    <a:pt x="170" y="22"/>
                  </a:lnTo>
                  <a:lnTo>
                    <a:pt x="163" y="18"/>
                  </a:lnTo>
                  <a:lnTo>
                    <a:pt x="155" y="16"/>
                  </a:lnTo>
                  <a:lnTo>
                    <a:pt x="147" y="16"/>
                  </a:lnTo>
                  <a:lnTo>
                    <a:pt x="139" y="17"/>
                  </a:lnTo>
                  <a:lnTo>
                    <a:pt x="130" y="21"/>
                  </a:lnTo>
                  <a:lnTo>
                    <a:pt x="120" y="24"/>
                  </a:lnTo>
                  <a:lnTo>
                    <a:pt x="109" y="28"/>
                  </a:lnTo>
                  <a:lnTo>
                    <a:pt x="99" y="30"/>
                  </a:lnTo>
                  <a:lnTo>
                    <a:pt x="87" y="33"/>
                  </a:lnTo>
                  <a:lnTo>
                    <a:pt x="78" y="37"/>
                  </a:lnTo>
                  <a:lnTo>
                    <a:pt x="71" y="40"/>
                  </a:lnTo>
                  <a:lnTo>
                    <a:pt x="65" y="44"/>
                  </a:lnTo>
                  <a:lnTo>
                    <a:pt x="61" y="48"/>
                  </a:lnTo>
                  <a:lnTo>
                    <a:pt x="55" y="54"/>
                  </a:lnTo>
                  <a:lnTo>
                    <a:pt x="48" y="62"/>
                  </a:lnTo>
                  <a:lnTo>
                    <a:pt x="42" y="71"/>
                  </a:lnTo>
                  <a:lnTo>
                    <a:pt x="35" y="81"/>
                  </a:lnTo>
                  <a:lnTo>
                    <a:pt x="31" y="89"/>
                  </a:lnTo>
                  <a:lnTo>
                    <a:pt x="27" y="94"/>
                  </a:lnTo>
                  <a:lnTo>
                    <a:pt x="26" y="99"/>
                  </a:lnTo>
                  <a:lnTo>
                    <a:pt x="25" y="106"/>
                  </a:lnTo>
                  <a:lnTo>
                    <a:pt x="23" y="114"/>
                  </a:lnTo>
                  <a:lnTo>
                    <a:pt x="18" y="123"/>
                  </a:lnTo>
                  <a:lnTo>
                    <a:pt x="12" y="132"/>
                  </a:lnTo>
                  <a:lnTo>
                    <a:pt x="6" y="145"/>
                  </a:lnTo>
                  <a:lnTo>
                    <a:pt x="2" y="160"/>
                  </a:lnTo>
                  <a:lnTo>
                    <a:pt x="0" y="179"/>
                  </a:lnTo>
                  <a:lnTo>
                    <a:pt x="0" y="196"/>
                  </a:lnTo>
                  <a:lnTo>
                    <a:pt x="2" y="212"/>
                  </a:lnTo>
                  <a:lnTo>
                    <a:pt x="6" y="223"/>
                  </a:lnTo>
                  <a:lnTo>
                    <a:pt x="15" y="233"/>
                  </a:lnTo>
                  <a:lnTo>
                    <a:pt x="26" y="241"/>
                  </a:lnTo>
                  <a:lnTo>
                    <a:pt x="33" y="244"/>
                  </a:lnTo>
                  <a:lnTo>
                    <a:pt x="41" y="247"/>
                  </a:lnTo>
                  <a:lnTo>
                    <a:pt x="48" y="248"/>
                  </a:lnTo>
                  <a:lnTo>
                    <a:pt x="55" y="249"/>
                  </a:lnTo>
                  <a:lnTo>
                    <a:pt x="61" y="249"/>
                  </a:lnTo>
                  <a:lnTo>
                    <a:pt x="65" y="249"/>
                  </a:lnTo>
                  <a:lnTo>
                    <a:pt x="69" y="249"/>
                  </a:lnTo>
                  <a:lnTo>
                    <a:pt x="70" y="249"/>
                  </a:lnTo>
                  <a:lnTo>
                    <a:pt x="658" y="501"/>
                  </a:lnTo>
                  <a:lnTo>
                    <a:pt x="663" y="505"/>
                  </a:lnTo>
                  <a:lnTo>
                    <a:pt x="673" y="513"/>
                  </a:lnTo>
                  <a:lnTo>
                    <a:pt x="689" y="524"/>
                  </a:lnTo>
                  <a:lnTo>
                    <a:pt x="708" y="537"/>
                  </a:lnTo>
                  <a:lnTo>
                    <a:pt x="726" y="551"/>
                  </a:lnTo>
                  <a:lnTo>
                    <a:pt x="743" y="561"/>
                  </a:lnTo>
                  <a:lnTo>
                    <a:pt x="756" y="568"/>
                  </a:lnTo>
                  <a:lnTo>
                    <a:pt x="763" y="569"/>
                  </a:lnTo>
                  <a:lnTo>
                    <a:pt x="768" y="563"/>
                  </a:lnTo>
                  <a:lnTo>
                    <a:pt x="776" y="554"/>
                  </a:lnTo>
                  <a:lnTo>
                    <a:pt x="784" y="540"/>
                  </a:lnTo>
                  <a:lnTo>
                    <a:pt x="794" y="524"/>
                  </a:lnTo>
                  <a:lnTo>
                    <a:pt x="804" y="509"/>
                  </a:lnTo>
                  <a:lnTo>
                    <a:pt x="812" y="495"/>
                  </a:lnTo>
                  <a:lnTo>
                    <a:pt x="819" y="484"/>
                  </a:lnTo>
                  <a:lnTo>
                    <a:pt x="823" y="477"/>
                  </a:lnTo>
                  <a:lnTo>
                    <a:pt x="830" y="460"/>
                  </a:lnTo>
                  <a:lnTo>
                    <a:pt x="838" y="431"/>
                  </a:lnTo>
                  <a:lnTo>
                    <a:pt x="844" y="399"/>
                  </a:lnTo>
                  <a:lnTo>
                    <a:pt x="845" y="370"/>
                  </a:lnTo>
                  <a:lnTo>
                    <a:pt x="842" y="356"/>
                  </a:lnTo>
                  <a:lnTo>
                    <a:pt x="840" y="340"/>
                  </a:lnTo>
                  <a:lnTo>
                    <a:pt x="837" y="323"/>
                  </a:lnTo>
                  <a:lnTo>
                    <a:pt x="833" y="304"/>
                  </a:lnTo>
                  <a:lnTo>
                    <a:pt x="829" y="287"/>
                  </a:lnTo>
                  <a:lnTo>
                    <a:pt x="823" y="271"/>
                  </a:lnTo>
                  <a:lnTo>
                    <a:pt x="816" y="257"/>
                  </a:lnTo>
                  <a:lnTo>
                    <a:pt x="808" y="245"/>
                  </a:lnTo>
                  <a:lnTo>
                    <a:pt x="798" y="236"/>
                  </a:lnTo>
                  <a:lnTo>
                    <a:pt x="786" y="226"/>
                  </a:lnTo>
                  <a:lnTo>
                    <a:pt x="773" y="215"/>
                  </a:lnTo>
                  <a:lnTo>
                    <a:pt x="760" y="206"/>
                  </a:lnTo>
                  <a:lnTo>
                    <a:pt x="747" y="196"/>
                  </a:lnTo>
                  <a:lnTo>
                    <a:pt x="734" y="188"/>
                  </a:lnTo>
                  <a:lnTo>
                    <a:pt x="724" y="182"/>
                  </a:lnTo>
                  <a:lnTo>
                    <a:pt x="716" y="177"/>
                  </a:lnTo>
                  <a:lnTo>
                    <a:pt x="707" y="174"/>
                  </a:lnTo>
                  <a:lnTo>
                    <a:pt x="694" y="170"/>
                  </a:lnTo>
                  <a:lnTo>
                    <a:pt x="679" y="166"/>
                  </a:lnTo>
                  <a:lnTo>
                    <a:pt x="663" y="160"/>
                  </a:lnTo>
                  <a:lnTo>
                    <a:pt x="648" y="156"/>
                  </a:lnTo>
                  <a:lnTo>
                    <a:pt x="633" y="149"/>
                  </a:lnTo>
                  <a:lnTo>
                    <a:pt x="621" y="143"/>
                  </a:lnTo>
                  <a:lnTo>
                    <a:pt x="613" y="136"/>
                  </a:lnTo>
                  <a:lnTo>
                    <a:pt x="608" y="129"/>
                  </a:lnTo>
                  <a:lnTo>
                    <a:pt x="601" y="121"/>
                  </a:lnTo>
                  <a:lnTo>
                    <a:pt x="594" y="113"/>
                  </a:lnTo>
                  <a:lnTo>
                    <a:pt x="586" y="106"/>
                  </a:lnTo>
                  <a:lnTo>
                    <a:pt x="578" y="98"/>
                  </a:lnTo>
                  <a:lnTo>
                    <a:pt x="568" y="92"/>
                  </a:lnTo>
                  <a:lnTo>
                    <a:pt x="559" y="86"/>
                  </a:lnTo>
                  <a:lnTo>
                    <a:pt x="550" y="83"/>
                  </a:lnTo>
                  <a:lnTo>
                    <a:pt x="540" y="79"/>
                  </a:lnTo>
                  <a:lnTo>
                    <a:pt x="529" y="76"/>
                  </a:lnTo>
                  <a:lnTo>
                    <a:pt x="518" y="73"/>
                  </a:lnTo>
                  <a:lnTo>
                    <a:pt x="507" y="68"/>
                  </a:lnTo>
                  <a:lnTo>
                    <a:pt x="496" y="63"/>
                  </a:lnTo>
                  <a:lnTo>
                    <a:pt x="485" y="59"/>
                  </a:lnTo>
                  <a:lnTo>
                    <a:pt x="476" y="53"/>
                  </a:lnTo>
                  <a:lnTo>
                    <a:pt x="468" y="48"/>
                  </a:lnTo>
                  <a:lnTo>
                    <a:pt x="458" y="43"/>
                  </a:lnTo>
                  <a:lnTo>
                    <a:pt x="443" y="37"/>
                  </a:lnTo>
                  <a:lnTo>
                    <a:pt x="427" y="30"/>
                  </a:lnTo>
                  <a:lnTo>
                    <a:pt x="408" y="23"/>
                  </a:lnTo>
                  <a:lnTo>
                    <a:pt x="392" y="16"/>
                  </a:lnTo>
                  <a:lnTo>
                    <a:pt x="378" y="11"/>
                  </a:lnTo>
                  <a:lnTo>
                    <a:pt x="368" y="8"/>
                  </a:lnTo>
                  <a:lnTo>
                    <a:pt x="365" y="7"/>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2" name="Freeform 8"/>
            <p:cNvSpPr>
              <a:spLocks/>
            </p:cNvSpPr>
            <p:nvPr/>
          </p:nvSpPr>
          <p:spPr bwMode="auto">
            <a:xfrm>
              <a:off x="2048" y="2020"/>
              <a:ext cx="380" cy="420"/>
            </a:xfrm>
            <a:custGeom>
              <a:avLst/>
              <a:gdLst>
                <a:gd name="T0" fmla="*/ 0 w 761"/>
                <a:gd name="T1" fmla="*/ 1 h 839"/>
                <a:gd name="T2" fmla="*/ 0 w 761"/>
                <a:gd name="T3" fmla="*/ 1 h 839"/>
                <a:gd name="T4" fmla="*/ 0 w 761"/>
                <a:gd name="T5" fmla="*/ 1 h 839"/>
                <a:gd name="T6" fmla="*/ 0 w 761"/>
                <a:gd name="T7" fmla="*/ 1 h 839"/>
                <a:gd name="T8" fmla="*/ 0 w 761"/>
                <a:gd name="T9" fmla="*/ 1 h 839"/>
                <a:gd name="T10" fmla="*/ 0 w 761"/>
                <a:gd name="T11" fmla="*/ 1 h 839"/>
                <a:gd name="T12" fmla="*/ 0 w 761"/>
                <a:gd name="T13" fmla="*/ 1 h 839"/>
                <a:gd name="T14" fmla="*/ 0 w 761"/>
                <a:gd name="T15" fmla="*/ 1 h 839"/>
                <a:gd name="T16" fmla="*/ 0 w 761"/>
                <a:gd name="T17" fmla="*/ 1 h 839"/>
                <a:gd name="T18" fmla="*/ 0 w 761"/>
                <a:gd name="T19" fmla="*/ 1 h 839"/>
                <a:gd name="T20" fmla="*/ 0 w 761"/>
                <a:gd name="T21" fmla="*/ 1 h 839"/>
                <a:gd name="T22" fmla="*/ 0 w 761"/>
                <a:gd name="T23" fmla="*/ 1 h 839"/>
                <a:gd name="T24" fmla="*/ 0 w 761"/>
                <a:gd name="T25" fmla="*/ 1 h 839"/>
                <a:gd name="T26" fmla="*/ 0 w 761"/>
                <a:gd name="T27" fmla="*/ 1 h 839"/>
                <a:gd name="T28" fmla="*/ 0 w 761"/>
                <a:gd name="T29" fmla="*/ 1 h 839"/>
                <a:gd name="T30" fmla="*/ 0 w 761"/>
                <a:gd name="T31" fmla="*/ 1 h 839"/>
                <a:gd name="T32" fmla="*/ 0 w 761"/>
                <a:gd name="T33" fmla="*/ 1 h 839"/>
                <a:gd name="T34" fmla="*/ 0 w 761"/>
                <a:gd name="T35" fmla="*/ 1 h 839"/>
                <a:gd name="T36" fmla="*/ 0 w 761"/>
                <a:gd name="T37" fmla="*/ 1 h 839"/>
                <a:gd name="T38" fmla="*/ 0 w 761"/>
                <a:gd name="T39" fmla="*/ 1 h 839"/>
                <a:gd name="T40" fmla="*/ 0 w 761"/>
                <a:gd name="T41" fmla="*/ 1 h 839"/>
                <a:gd name="T42" fmla="*/ 0 w 761"/>
                <a:gd name="T43" fmla="*/ 1 h 839"/>
                <a:gd name="T44" fmla="*/ 0 w 761"/>
                <a:gd name="T45" fmla="*/ 1 h 839"/>
                <a:gd name="T46" fmla="*/ 0 w 761"/>
                <a:gd name="T47" fmla="*/ 1 h 839"/>
                <a:gd name="T48" fmla="*/ 0 w 761"/>
                <a:gd name="T49" fmla="*/ 1 h 839"/>
                <a:gd name="T50" fmla="*/ 0 w 761"/>
                <a:gd name="T51" fmla="*/ 1 h 839"/>
                <a:gd name="T52" fmla="*/ 0 w 761"/>
                <a:gd name="T53" fmla="*/ 1 h 839"/>
                <a:gd name="T54" fmla="*/ 0 w 761"/>
                <a:gd name="T55" fmla="*/ 1 h 839"/>
                <a:gd name="T56" fmla="*/ 0 w 761"/>
                <a:gd name="T57" fmla="*/ 1 h 839"/>
                <a:gd name="T58" fmla="*/ 0 w 761"/>
                <a:gd name="T59" fmla="*/ 1 h 839"/>
                <a:gd name="T60" fmla="*/ 0 w 761"/>
                <a:gd name="T61" fmla="*/ 1 h 839"/>
                <a:gd name="T62" fmla="*/ 0 w 761"/>
                <a:gd name="T63" fmla="*/ 1 h 839"/>
                <a:gd name="T64" fmla="*/ 0 w 761"/>
                <a:gd name="T65" fmla="*/ 1 h 839"/>
                <a:gd name="T66" fmla="*/ 0 w 761"/>
                <a:gd name="T67" fmla="*/ 1 h 839"/>
                <a:gd name="T68" fmla="*/ 0 w 761"/>
                <a:gd name="T69" fmla="*/ 1 h 839"/>
                <a:gd name="T70" fmla="*/ 0 w 761"/>
                <a:gd name="T71" fmla="*/ 1 h 839"/>
                <a:gd name="T72" fmla="*/ 0 w 761"/>
                <a:gd name="T73" fmla="*/ 1 h 839"/>
                <a:gd name="T74" fmla="*/ 0 w 761"/>
                <a:gd name="T75" fmla="*/ 1 h 839"/>
                <a:gd name="T76" fmla="*/ 0 w 761"/>
                <a:gd name="T77" fmla="*/ 1 h 839"/>
                <a:gd name="T78" fmla="*/ 0 w 761"/>
                <a:gd name="T79" fmla="*/ 1 h 839"/>
                <a:gd name="T80" fmla="*/ 0 w 761"/>
                <a:gd name="T81" fmla="*/ 1 h 839"/>
                <a:gd name="T82" fmla="*/ 0 w 761"/>
                <a:gd name="T83" fmla="*/ 1 h 839"/>
                <a:gd name="T84" fmla="*/ 0 w 761"/>
                <a:gd name="T85" fmla="*/ 1 h 839"/>
                <a:gd name="T86" fmla="*/ 0 w 761"/>
                <a:gd name="T87" fmla="*/ 1 h 839"/>
                <a:gd name="T88" fmla="*/ 0 w 761"/>
                <a:gd name="T89" fmla="*/ 1 h 839"/>
                <a:gd name="T90" fmla="*/ 0 w 761"/>
                <a:gd name="T91" fmla="*/ 1 h 839"/>
                <a:gd name="T92" fmla="*/ 0 w 761"/>
                <a:gd name="T93" fmla="*/ 1 h 839"/>
                <a:gd name="T94" fmla="*/ 0 w 761"/>
                <a:gd name="T95" fmla="*/ 1 h 839"/>
                <a:gd name="T96" fmla="*/ 0 w 761"/>
                <a:gd name="T97" fmla="*/ 1 h 839"/>
                <a:gd name="T98" fmla="*/ 0 w 761"/>
                <a:gd name="T99" fmla="*/ 1 h 839"/>
                <a:gd name="T100" fmla="*/ 0 w 761"/>
                <a:gd name="T101" fmla="*/ 1 h 839"/>
                <a:gd name="T102" fmla="*/ 0 w 761"/>
                <a:gd name="T103" fmla="*/ 1 h 839"/>
                <a:gd name="T104" fmla="*/ 0 w 761"/>
                <a:gd name="T105" fmla="*/ 1 h 839"/>
                <a:gd name="T106" fmla="*/ 0 w 761"/>
                <a:gd name="T107" fmla="*/ 1 h 839"/>
                <a:gd name="T108" fmla="*/ 0 w 761"/>
                <a:gd name="T109" fmla="*/ 1 h 839"/>
                <a:gd name="T110" fmla="*/ 0 w 761"/>
                <a:gd name="T111" fmla="*/ 1 h 839"/>
                <a:gd name="T112" fmla="*/ 0 w 761"/>
                <a:gd name="T113" fmla="*/ 1 h 839"/>
                <a:gd name="T114" fmla="*/ 0 w 761"/>
                <a:gd name="T115" fmla="*/ 1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1"/>
                <a:gd name="T175" fmla="*/ 0 h 839"/>
                <a:gd name="T176" fmla="*/ 761 w 761"/>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1" h="839">
                  <a:moveTo>
                    <a:pt x="12" y="81"/>
                  </a:moveTo>
                  <a:lnTo>
                    <a:pt x="10" y="112"/>
                  </a:lnTo>
                  <a:lnTo>
                    <a:pt x="6" y="185"/>
                  </a:lnTo>
                  <a:lnTo>
                    <a:pt x="2" y="265"/>
                  </a:lnTo>
                  <a:lnTo>
                    <a:pt x="0" y="321"/>
                  </a:lnTo>
                  <a:lnTo>
                    <a:pt x="0" y="363"/>
                  </a:lnTo>
                  <a:lnTo>
                    <a:pt x="1" y="420"/>
                  </a:lnTo>
                  <a:lnTo>
                    <a:pt x="4" y="484"/>
                  </a:lnTo>
                  <a:lnTo>
                    <a:pt x="10" y="557"/>
                  </a:lnTo>
                  <a:lnTo>
                    <a:pt x="12" y="581"/>
                  </a:lnTo>
                  <a:lnTo>
                    <a:pt x="16" y="603"/>
                  </a:lnTo>
                  <a:lnTo>
                    <a:pt x="19" y="624"/>
                  </a:lnTo>
                  <a:lnTo>
                    <a:pt x="25" y="642"/>
                  </a:lnTo>
                  <a:lnTo>
                    <a:pt x="32" y="659"/>
                  </a:lnTo>
                  <a:lnTo>
                    <a:pt x="42" y="675"/>
                  </a:lnTo>
                  <a:lnTo>
                    <a:pt x="56" y="693"/>
                  </a:lnTo>
                  <a:lnTo>
                    <a:pt x="73" y="710"/>
                  </a:lnTo>
                  <a:lnTo>
                    <a:pt x="91" y="725"/>
                  </a:lnTo>
                  <a:lnTo>
                    <a:pt x="104" y="737"/>
                  </a:lnTo>
                  <a:lnTo>
                    <a:pt x="116" y="745"/>
                  </a:lnTo>
                  <a:lnTo>
                    <a:pt x="125" y="749"/>
                  </a:lnTo>
                  <a:lnTo>
                    <a:pt x="133" y="753"/>
                  </a:lnTo>
                  <a:lnTo>
                    <a:pt x="140" y="754"/>
                  </a:lnTo>
                  <a:lnTo>
                    <a:pt x="148" y="755"/>
                  </a:lnTo>
                  <a:lnTo>
                    <a:pt x="157" y="757"/>
                  </a:lnTo>
                  <a:lnTo>
                    <a:pt x="167" y="761"/>
                  </a:lnTo>
                  <a:lnTo>
                    <a:pt x="176" y="768"/>
                  </a:lnTo>
                  <a:lnTo>
                    <a:pt x="184" y="776"/>
                  </a:lnTo>
                  <a:lnTo>
                    <a:pt x="191" y="785"/>
                  </a:lnTo>
                  <a:lnTo>
                    <a:pt x="196" y="794"/>
                  </a:lnTo>
                  <a:lnTo>
                    <a:pt x="201" y="802"/>
                  </a:lnTo>
                  <a:lnTo>
                    <a:pt x="203" y="807"/>
                  </a:lnTo>
                  <a:lnTo>
                    <a:pt x="205" y="809"/>
                  </a:lnTo>
                  <a:lnTo>
                    <a:pt x="209" y="809"/>
                  </a:lnTo>
                  <a:lnTo>
                    <a:pt x="223" y="811"/>
                  </a:lnTo>
                  <a:lnTo>
                    <a:pt x="244" y="814"/>
                  </a:lnTo>
                  <a:lnTo>
                    <a:pt x="268" y="817"/>
                  </a:lnTo>
                  <a:lnTo>
                    <a:pt x="293" y="821"/>
                  </a:lnTo>
                  <a:lnTo>
                    <a:pt x="320" y="825"/>
                  </a:lnTo>
                  <a:lnTo>
                    <a:pt x="343" y="830"/>
                  </a:lnTo>
                  <a:lnTo>
                    <a:pt x="362" y="836"/>
                  </a:lnTo>
                  <a:lnTo>
                    <a:pt x="381" y="839"/>
                  </a:lnTo>
                  <a:lnTo>
                    <a:pt x="405" y="838"/>
                  </a:lnTo>
                  <a:lnTo>
                    <a:pt x="433" y="833"/>
                  </a:lnTo>
                  <a:lnTo>
                    <a:pt x="461" y="826"/>
                  </a:lnTo>
                  <a:lnTo>
                    <a:pt x="487" y="818"/>
                  </a:lnTo>
                  <a:lnTo>
                    <a:pt x="509" y="811"/>
                  </a:lnTo>
                  <a:lnTo>
                    <a:pt x="523" y="807"/>
                  </a:lnTo>
                  <a:lnTo>
                    <a:pt x="529" y="805"/>
                  </a:lnTo>
                  <a:lnTo>
                    <a:pt x="734" y="665"/>
                  </a:lnTo>
                  <a:lnTo>
                    <a:pt x="726" y="526"/>
                  </a:lnTo>
                  <a:lnTo>
                    <a:pt x="761" y="384"/>
                  </a:lnTo>
                  <a:lnTo>
                    <a:pt x="757" y="371"/>
                  </a:lnTo>
                  <a:lnTo>
                    <a:pt x="750" y="340"/>
                  </a:lnTo>
                  <a:lnTo>
                    <a:pt x="742" y="306"/>
                  </a:lnTo>
                  <a:lnTo>
                    <a:pt x="736" y="281"/>
                  </a:lnTo>
                  <a:lnTo>
                    <a:pt x="733" y="272"/>
                  </a:lnTo>
                  <a:lnTo>
                    <a:pt x="726" y="263"/>
                  </a:lnTo>
                  <a:lnTo>
                    <a:pt x="717" y="253"/>
                  </a:lnTo>
                  <a:lnTo>
                    <a:pt x="707" y="243"/>
                  </a:lnTo>
                  <a:lnTo>
                    <a:pt x="696" y="236"/>
                  </a:lnTo>
                  <a:lnTo>
                    <a:pt x="685" y="232"/>
                  </a:lnTo>
                  <a:lnTo>
                    <a:pt x="674" y="232"/>
                  </a:lnTo>
                  <a:lnTo>
                    <a:pt x="665" y="236"/>
                  </a:lnTo>
                  <a:lnTo>
                    <a:pt x="657" y="245"/>
                  </a:lnTo>
                  <a:lnTo>
                    <a:pt x="649" y="254"/>
                  </a:lnTo>
                  <a:lnTo>
                    <a:pt x="641" y="262"/>
                  </a:lnTo>
                  <a:lnTo>
                    <a:pt x="633" y="271"/>
                  </a:lnTo>
                  <a:lnTo>
                    <a:pt x="627" y="278"/>
                  </a:lnTo>
                  <a:lnTo>
                    <a:pt x="621" y="284"/>
                  </a:lnTo>
                  <a:lnTo>
                    <a:pt x="618" y="288"/>
                  </a:lnTo>
                  <a:lnTo>
                    <a:pt x="617" y="289"/>
                  </a:lnTo>
                  <a:lnTo>
                    <a:pt x="614" y="286"/>
                  </a:lnTo>
                  <a:lnTo>
                    <a:pt x="609" y="276"/>
                  </a:lnTo>
                  <a:lnTo>
                    <a:pt x="602" y="261"/>
                  </a:lnTo>
                  <a:lnTo>
                    <a:pt x="593" y="242"/>
                  </a:lnTo>
                  <a:lnTo>
                    <a:pt x="584" y="224"/>
                  </a:lnTo>
                  <a:lnTo>
                    <a:pt x="579" y="207"/>
                  </a:lnTo>
                  <a:lnTo>
                    <a:pt x="575" y="193"/>
                  </a:lnTo>
                  <a:lnTo>
                    <a:pt x="576" y="183"/>
                  </a:lnTo>
                  <a:lnTo>
                    <a:pt x="583" y="160"/>
                  </a:lnTo>
                  <a:lnTo>
                    <a:pt x="588" y="124"/>
                  </a:lnTo>
                  <a:lnTo>
                    <a:pt x="590" y="89"/>
                  </a:lnTo>
                  <a:lnTo>
                    <a:pt x="591" y="74"/>
                  </a:lnTo>
                  <a:lnTo>
                    <a:pt x="482" y="42"/>
                  </a:lnTo>
                  <a:lnTo>
                    <a:pt x="482" y="39"/>
                  </a:lnTo>
                  <a:lnTo>
                    <a:pt x="480" y="35"/>
                  </a:lnTo>
                  <a:lnTo>
                    <a:pt x="476" y="29"/>
                  </a:lnTo>
                  <a:lnTo>
                    <a:pt x="473" y="21"/>
                  </a:lnTo>
                  <a:lnTo>
                    <a:pt x="466" y="13"/>
                  </a:lnTo>
                  <a:lnTo>
                    <a:pt x="458" y="7"/>
                  </a:lnTo>
                  <a:lnTo>
                    <a:pt x="447" y="3"/>
                  </a:lnTo>
                  <a:lnTo>
                    <a:pt x="435" y="0"/>
                  </a:lnTo>
                  <a:lnTo>
                    <a:pt x="420" y="1"/>
                  </a:lnTo>
                  <a:lnTo>
                    <a:pt x="404" y="3"/>
                  </a:lnTo>
                  <a:lnTo>
                    <a:pt x="386" y="5"/>
                  </a:lnTo>
                  <a:lnTo>
                    <a:pt x="369" y="8"/>
                  </a:lnTo>
                  <a:lnTo>
                    <a:pt x="352" y="12"/>
                  </a:lnTo>
                  <a:lnTo>
                    <a:pt x="337" y="15"/>
                  </a:lnTo>
                  <a:lnTo>
                    <a:pt x="324" y="19"/>
                  </a:lnTo>
                  <a:lnTo>
                    <a:pt x="315" y="21"/>
                  </a:lnTo>
                  <a:lnTo>
                    <a:pt x="308" y="22"/>
                  </a:lnTo>
                  <a:lnTo>
                    <a:pt x="295" y="26"/>
                  </a:lnTo>
                  <a:lnTo>
                    <a:pt x="279" y="29"/>
                  </a:lnTo>
                  <a:lnTo>
                    <a:pt x="259" y="33"/>
                  </a:lnTo>
                  <a:lnTo>
                    <a:pt x="236" y="37"/>
                  </a:lnTo>
                  <a:lnTo>
                    <a:pt x="209" y="43"/>
                  </a:lnTo>
                  <a:lnTo>
                    <a:pt x="183" y="48"/>
                  </a:lnTo>
                  <a:lnTo>
                    <a:pt x="155" y="53"/>
                  </a:lnTo>
                  <a:lnTo>
                    <a:pt x="129" y="58"/>
                  </a:lnTo>
                  <a:lnTo>
                    <a:pt x="102" y="64"/>
                  </a:lnTo>
                  <a:lnTo>
                    <a:pt x="78" y="68"/>
                  </a:lnTo>
                  <a:lnTo>
                    <a:pt x="56" y="73"/>
                  </a:lnTo>
                  <a:lnTo>
                    <a:pt x="39" y="76"/>
                  </a:lnTo>
                  <a:lnTo>
                    <a:pt x="25" y="79"/>
                  </a:lnTo>
                  <a:lnTo>
                    <a:pt x="16" y="80"/>
                  </a:lnTo>
                  <a:lnTo>
                    <a:pt x="12" y="81"/>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3" name="Freeform 9"/>
            <p:cNvSpPr>
              <a:spLocks/>
            </p:cNvSpPr>
            <p:nvPr/>
          </p:nvSpPr>
          <p:spPr bwMode="auto">
            <a:xfrm>
              <a:off x="2131" y="2347"/>
              <a:ext cx="286" cy="176"/>
            </a:xfrm>
            <a:custGeom>
              <a:avLst/>
              <a:gdLst>
                <a:gd name="T0" fmla="*/ 0 w 574"/>
                <a:gd name="T1" fmla="*/ 1 h 351"/>
                <a:gd name="T2" fmla="*/ 0 w 574"/>
                <a:gd name="T3" fmla="*/ 1 h 351"/>
                <a:gd name="T4" fmla="*/ 0 w 574"/>
                <a:gd name="T5" fmla="*/ 1 h 351"/>
                <a:gd name="T6" fmla="*/ 0 w 574"/>
                <a:gd name="T7" fmla="*/ 1 h 351"/>
                <a:gd name="T8" fmla="*/ 0 w 574"/>
                <a:gd name="T9" fmla="*/ 1 h 351"/>
                <a:gd name="T10" fmla="*/ 0 w 574"/>
                <a:gd name="T11" fmla="*/ 1 h 351"/>
                <a:gd name="T12" fmla="*/ 0 w 574"/>
                <a:gd name="T13" fmla="*/ 1 h 351"/>
                <a:gd name="T14" fmla="*/ 0 w 574"/>
                <a:gd name="T15" fmla="*/ 1 h 351"/>
                <a:gd name="T16" fmla="*/ 0 w 574"/>
                <a:gd name="T17" fmla="*/ 1 h 351"/>
                <a:gd name="T18" fmla="*/ 0 w 574"/>
                <a:gd name="T19" fmla="*/ 1 h 351"/>
                <a:gd name="T20" fmla="*/ 0 w 574"/>
                <a:gd name="T21" fmla="*/ 1 h 351"/>
                <a:gd name="T22" fmla="*/ 0 w 574"/>
                <a:gd name="T23" fmla="*/ 1 h 351"/>
                <a:gd name="T24" fmla="*/ 0 w 574"/>
                <a:gd name="T25" fmla="*/ 1 h 351"/>
                <a:gd name="T26" fmla="*/ 0 w 574"/>
                <a:gd name="T27" fmla="*/ 1 h 351"/>
                <a:gd name="T28" fmla="*/ 0 w 574"/>
                <a:gd name="T29" fmla="*/ 1 h 351"/>
                <a:gd name="T30" fmla="*/ 0 w 574"/>
                <a:gd name="T31" fmla="*/ 1 h 351"/>
                <a:gd name="T32" fmla="*/ 0 w 574"/>
                <a:gd name="T33" fmla="*/ 1 h 351"/>
                <a:gd name="T34" fmla="*/ 0 w 574"/>
                <a:gd name="T35" fmla="*/ 1 h 351"/>
                <a:gd name="T36" fmla="*/ 0 w 574"/>
                <a:gd name="T37" fmla="*/ 1 h 351"/>
                <a:gd name="T38" fmla="*/ 0 w 574"/>
                <a:gd name="T39" fmla="*/ 1 h 351"/>
                <a:gd name="T40" fmla="*/ 0 w 574"/>
                <a:gd name="T41" fmla="*/ 0 h 351"/>
                <a:gd name="T42" fmla="*/ 0 w 574"/>
                <a:gd name="T43" fmla="*/ 1 h 351"/>
                <a:gd name="T44" fmla="*/ 0 w 574"/>
                <a:gd name="T45" fmla="*/ 1 h 351"/>
                <a:gd name="T46" fmla="*/ 0 w 574"/>
                <a:gd name="T47" fmla="*/ 1 h 351"/>
                <a:gd name="T48" fmla="*/ 0 w 574"/>
                <a:gd name="T49" fmla="*/ 1 h 351"/>
                <a:gd name="T50" fmla="*/ 0 w 574"/>
                <a:gd name="T51" fmla="*/ 1 h 351"/>
                <a:gd name="T52" fmla="*/ 0 w 574"/>
                <a:gd name="T53" fmla="*/ 1 h 351"/>
                <a:gd name="T54" fmla="*/ 0 w 574"/>
                <a:gd name="T55" fmla="*/ 1 h 351"/>
                <a:gd name="T56" fmla="*/ 0 w 574"/>
                <a:gd name="T57" fmla="*/ 1 h 351"/>
                <a:gd name="T58" fmla="*/ 0 w 574"/>
                <a:gd name="T59" fmla="*/ 1 h 351"/>
                <a:gd name="T60" fmla="*/ 0 w 574"/>
                <a:gd name="T61" fmla="*/ 1 h 351"/>
                <a:gd name="T62" fmla="*/ 0 w 574"/>
                <a:gd name="T63" fmla="*/ 1 h 351"/>
                <a:gd name="T64" fmla="*/ 0 w 574"/>
                <a:gd name="T65" fmla="*/ 1 h 351"/>
                <a:gd name="T66" fmla="*/ 0 w 574"/>
                <a:gd name="T67" fmla="*/ 1 h 351"/>
                <a:gd name="T68" fmla="*/ 0 w 574"/>
                <a:gd name="T69" fmla="*/ 1 h 351"/>
                <a:gd name="T70" fmla="*/ 0 w 574"/>
                <a:gd name="T71" fmla="*/ 1 h 351"/>
                <a:gd name="T72" fmla="*/ 0 w 574"/>
                <a:gd name="T73" fmla="*/ 1 h 351"/>
                <a:gd name="T74" fmla="*/ 0 w 574"/>
                <a:gd name="T75" fmla="*/ 1 h 3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4"/>
                <a:gd name="T115" fmla="*/ 0 h 351"/>
                <a:gd name="T116" fmla="*/ 574 w 574"/>
                <a:gd name="T117" fmla="*/ 351 h 3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4" h="351">
                  <a:moveTo>
                    <a:pt x="0" y="173"/>
                  </a:moveTo>
                  <a:lnTo>
                    <a:pt x="5" y="121"/>
                  </a:lnTo>
                  <a:lnTo>
                    <a:pt x="7" y="122"/>
                  </a:lnTo>
                  <a:lnTo>
                    <a:pt x="14" y="123"/>
                  </a:lnTo>
                  <a:lnTo>
                    <a:pt x="25" y="126"/>
                  </a:lnTo>
                  <a:lnTo>
                    <a:pt x="37" y="130"/>
                  </a:lnTo>
                  <a:lnTo>
                    <a:pt x="53" y="135"/>
                  </a:lnTo>
                  <a:lnTo>
                    <a:pt x="71" y="139"/>
                  </a:lnTo>
                  <a:lnTo>
                    <a:pt x="90" y="144"/>
                  </a:lnTo>
                  <a:lnTo>
                    <a:pt x="110" y="150"/>
                  </a:lnTo>
                  <a:lnTo>
                    <a:pt x="129" y="155"/>
                  </a:lnTo>
                  <a:lnTo>
                    <a:pt x="149" y="160"/>
                  </a:lnTo>
                  <a:lnTo>
                    <a:pt x="167" y="164"/>
                  </a:lnTo>
                  <a:lnTo>
                    <a:pt x="185" y="169"/>
                  </a:lnTo>
                  <a:lnTo>
                    <a:pt x="198" y="173"/>
                  </a:lnTo>
                  <a:lnTo>
                    <a:pt x="210" y="176"/>
                  </a:lnTo>
                  <a:lnTo>
                    <a:pt x="218" y="177"/>
                  </a:lnTo>
                  <a:lnTo>
                    <a:pt x="223" y="178"/>
                  </a:lnTo>
                  <a:lnTo>
                    <a:pt x="227" y="177"/>
                  </a:lnTo>
                  <a:lnTo>
                    <a:pt x="236" y="174"/>
                  </a:lnTo>
                  <a:lnTo>
                    <a:pt x="249" y="169"/>
                  </a:lnTo>
                  <a:lnTo>
                    <a:pt x="265" y="163"/>
                  </a:lnTo>
                  <a:lnTo>
                    <a:pt x="285" y="155"/>
                  </a:lnTo>
                  <a:lnTo>
                    <a:pt x="306" y="147"/>
                  </a:lnTo>
                  <a:lnTo>
                    <a:pt x="327" y="138"/>
                  </a:lnTo>
                  <a:lnTo>
                    <a:pt x="350" y="129"/>
                  </a:lnTo>
                  <a:lnTo>
                    <a:pt x="373" y="120"/>
                  </a:lnTo>
                  <a:lnTo>
                    <a:pt x="395" y="110"/>
                  </a:lnTo>
                  <a:lnTo>
                    <a:pt x="416" y="102"/>
                  </a:lnTo>
                  <a:lnTo>
                    <a:pt x="436" y="94"/>
                  </a:lnTo>
                  <a:lnTo>
                    <a:pt x="452" y="87"/>
                  </a:lnTo>
                  <a:lnTo>
                    <a:pt x="464" y="82"/>
                  </a:lnTo>
                  <a:lnTo>
                    <a:pt x="472" y="78"/>
                  </a:lnTo>
                  <a:lnTo>
                    <a:pt x="477" y="76"/>
                  </a:lnTo>
                  <a:lnTo>
                    <a:pt x="483" y="71"/>
                  </a:lnTo>
                  <a:lnTo>
                    <a:pt x="494" y="62"/>
                  </a:lnTo>
                  <a:lnTo>
                    <a:pt x="508" y="49"/>
                  </a:lnTo>
                  <a:lnTo>
                    <a:pt x="524" y="35"/>
                  </a:lnTo>
                  <a:lnTo>
                    <a:pt x="539" y="23"/>
                  </a:lnTo>
                  <a:lnTo>
                    <a:pt x="553" y="11"/>
                  </a:lnTo>
                  <a:lnTo>
                    <a:pt x="562" y="3"/>
                  </a:lnTo>
                  <a:lnTo>
                    <a:pt x="566" y="0"/>
                  </a:lnTo>
                  <a:lnTo>
                    <a:pt x="574" y="70"/>
                  </a:lnTo>
                  <a:lnTo>
                    <a:pt x="570" y="72"/>
                  </a:lnTo>
                  <a:lnTo>
                    <a:pt x="560" y="79"/>
                  </a:lnTo>
                  <a:lnTo>
                    <a:pt x="543" y="90"/>
                  </a:lnTo>
                  <a:lnTo>
                    <a:pt x="522" y="103"/>
                  </a:lnTo>
                  <a:lnTo>
                    <a:pt x="497" y="118"/>
                  </a:lnTo>
                  <a:lnTo>
                    <a:pt x="469" y="133"/>
                  </a:lnTo>
                  <a:lnTo>
                    <a:pt x="439" y="148"/>
                  </a:lnTo>
                  <a:lnTo>
                    <a:pt x="408" y="162"/>
                  </a:lnTo>
                  <a:lnTo>
                    <a:pt x="383" y="173"/>
                  </a:lnTo>
                  <a:lnTo>
                    <a:pt x="360" y="182"/>
                  </a:lnTo>
                  <a:lnTo>
                    <a:pt x="338" y="191"/>
                  </a:lnTo>
                  <a:lnTo>
                    <a:pt x="318" y="199"/>
                  </a:lnTo>
                  <a:lnTo>
                    <a:pt x="302" y="207"/>
                  </a:lnTo>
                  <a:lnTo>
                    <a:pt x="289" y="215"/>
                  </a:lnTo>
                  <a:lnTo>
                    <a:pt x="281" y="223"/>
                  </a:lnTo>
                  <a:lnTo>
                    <a:pt x="277" y="231"/>
                  </a:lnTo>
                  <a:lnTo>
                    <a:pt x="273" y="269"/>
                  </a:lnTo>
                  <a:lnTo>
                    <a:pt x="272" y="307"/>
                  </a:lnTo>
                  <a:lnTo>
                    <a:pt x="272" y="336"/>
                  </a:lnTo>
                  <a:lnTo>
                    <a:pt x="272" y="348"/>
                  </a:lnTo>
                  <a:lnTo>
                    <a:pt x="150" y="351"/>
                  </a:lnTo>
                  <a:lnTo>
                    <a:pt x="150" y="335"/>
                  </a:lnTo>
                  <a:lnTo>
                    <a:pt x="149" y="298"/>
                  </a:lnTo>
                  <a:lnTo>
                    <a:pt x="145" y="256"/>
                  </a:lnTo>
                  <a:lnTo>
                    <a:pt x="136" y="223"/>
                  </a:lnTo>
                  <a:lnTo>
                    <a:pt x="126" y="213"/>
                  </a:lnTo>
                  <a:lnTo>
                    <a:pt x="109" y="204"/>
                  </a:lnTo>
                  <a:lnTo>
                    <a:pt x="87" y="194"/>
                  </a:lnTo>
                  <a:lnTo>
                    <a:pt x="63" y="188"/>
                  </a:lnTo>
                  <a:lnTo>
                    <a:pt x="40" y="181"/>
                  </a:lnTo>
                  <a:lnTo>
                    <a:pt x="20" y="176"/>
                  </a:lnTo>
                  <a:lnTo>
                    <a:pt x="6" y="174"/>
                  </a:lnTo>
                  <a:lnTo>
                    <a:pt x="0" y="17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4" name="Freeform 10"/>
            <p:cNvSpPr>
              <a:spLocks/>
            </p:cNvSpPr>
            <p:nvPr/>
          </p:nvSpPr>
          <p:spPr bwMode="auto">
            <a:xfrm>
              <a:off x="2204" y="2571"/>
              <a:ext cx="31" cy="57"/>
            </a:xfrm>
            <a:custGeom>
              <a:avLst/>
              <a:gdLst>
                <a:gd name="T0" fmla="*/ 1 w 61"/>
                <a:gd name="T1" fmla="*/ 1 h 113"/>
                <a:gd name="T2" fmla="*/ 1 w 61"/>
                <a:gd name="T3" fmla="*/ 1 h 113"/>
                <a:gd name="T4" fmla="*/ 1 w 61"/>
                <a:gd name="T5" fmla="*/ 1 h 113"/>
                <a:gd name="T6" fmla="*/ 1 w 61"/>
                <a:gd name="T7" fmla="*/ 1 h 113"/>
                <a:gd name="T8" fmla="*/ 1 w 61"/>
                <a:gd name="T9" fmla="*/ 1 h 113"/>
                <a:gd name="T10" fmla="*/ 1 w 61"/>
                <a:gd name="T11" fmla="*/ 1 h 113"/>
                <a:gd name="T12" fmla="*/ 1 w 61"/>
                <a:gd name="T13" fmla="*/ 1 h 113"/>
                <a:gd name="T14" fmla="*/ 1 w 61"/>
                <a:gd name="T15" fmla="*/ 1 h 113"/>
                <a:gd name="T16" fmla="*/ 1 w 61"/>
                <a:gd name="T17" fmla="*/ 1 h 113"/>
                <a:gd name="T18" fmla="*/ 1 w 61"/>
                <a:gd name="T19" fmla="*/ 1 h 113"/>
                <a:gd name="T20" fmla="*/ 1 w 61"/>
                <a:gd name="T21" fmla="*/ 1 h 113"/>
                <a:gd name="T22" fmla="*/ 1 w 61"/>
                <a:gd name="T23" fmla="*/ 1 h 113"/>
                <a:gd name="T24" fmla="*/ 1 w 61"/>
                <a:gd name="T25" fmla="*/ 0 h 113"/>
                <a:gd name="T26" fmla="*/ 1 w 61"/>
                <a:gd name="T27" fmla="*/ 0 h 113"/>
                <a:gd name="T28" fmla="*/ 1 w 61"/>
                <a:gd name="T29" fmla="*/ 1 h 113"/>
                <a:gd name="T30" fmla="*/ 1 w 61"/>
                <a:gd name="T31" fmla="*/ 1 h 113"/>
                <a:gd name="T32" fmla="*/ 1 w 61"/>
                <a:gd name="T33" fmla="*/ 1 h 113"/>
                <a:gd name="T34" fmla="*/ 1 w 61"/>
                <a:gd name="T35" fmla="*/ 1 h 113"/>
                <a:gd name="T36" fmla="*/ 1 w 61"/>
                <a:gd name="T37" fmla="*/ 1 h 113"/>
                <a:gd name="T38" fmla="*/ 1 w 61"/>
                <a:gd name="T39" fmla="*/ 1 h 113"/>
                <a:gd name="T40" fmla="*/ 1 w 61"/>
                <a:gd name="T41" fmla="*/ 1 h 113"/>
                <a:gd name="T42" fmla="*/ 0 w 61"/>
                <a:gd name="T43" fmla="*/ 1 h 113"/>
                <a:gd name="T44" fmla="*/ 1 w 61"/>
                <a:gd name="T45" fmla="*/ 1 h 113"/>
                <a:gd name="T46" fmla="*/ 1 w 61"/>
                <a:gd name="T47" fmla="*/ 1 h 113"/>
                <a:gd name="T48" fmla="*/ 1 w 61"/>
                <a:gd name="T49" fmla="*/ 1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3"/>
                <a:gd name="T77" fmla="*/ 61 w 61"/>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3">
                  <a:moveTo>
                    <a:pt x="22" y="113"/>
                  </a:moveTo>
                  <a:lnTo>
                    <a:pt x="27" y="113"/>
                  </a:lnTo>
                  <a:lnTo>
                    <a:pt x="34" y="111"/>
                  </a:lnTo>
                  <a:lnTo>
                    <a:pt x="40" y="106"/>
                  </a:lnTo>
                  <a:lnTo>
                    <a:pt x="45" y="100"/>
                  </a:lnTo>
                  <a:lnTo>
                    <a:pt x="49" y="92"/>
                  </a:lnTo>
                  <a:lnTo>
                    <a:pt x="54" y="83"/>
                  </a:lnTo>
                  <a:lnTo>
                    <a:pt x="57" y="73"/>
                  </a:lnTo>
                  <a:lnTo>
                    <a:pt x="60" y="61"/>
                  </a:lnTo>
                  <a:lnTo>
                    <a:pt x="61" y="39"/>
                  </a:lnTo>
                  <a:lnTo>
                    <a:pt x="58" y="20"/>
                  </a:lnTo>
                  <a:lnTo>
                    <a:pt x="50" y="6"/>
                  </a:lnTo>
                  <a:lnTo>
                    <a:pt x="40" y="0"/>
                  </a:lnTo>
                  <a:lnTo>
                    <a:pt x="34" y="0"/>
                  </a:lnTo>
                  <a:lnTo>
                    <a:pt x="27" y="2"/>
                  </a:lnTo>
                  <a:lnTo>
                    <a:pt x="22" y="7"/>
                  </a:lnTo>
                  <a:lnTo>
                    <a:pt x="17" y="13"/>
                  </a:lnTo>
                  <a:lnTo>
                    <a:pt x="11" y="21"/>
                  </a:lnTo>
                  <a:lnTo>
                    <a:pt x="7" y="30"/>
                  </a:lnTo>
                  <a:lnTo>
                    <a:pt x="3" y="40"/>
                  </a:lnTo>
                  <a:lnTo>
                    <a:pt x="1" y="52"/>
                  </a:lnTo>
                  <a:lnTo>
                    <a:pt x="0" y="74"/>
                  </a:lnTo>
                  <a:lnTo>
                    <a:pt x="3" y="93"/>
                  </a:lnTo>
                  <a:lnTo>
                    <a:pt x="10" y="107"/>
                  </a:lnTo>
                  <a:lnTo>
                    <a:pt x="22" y="113"/>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5" name="Freeform 11"/>
            <p:cNvSpPr>
              <a:spLocks/>
            </p:cNvSpPr>
            <p:nvPr/>
          </p:nvSpPr>
          <p:spPr bwMode="auto">
            <a:xfrm>
              <a:off x="2176" y="2658"/>
              <a:ext cx="30" cy="57"/>
            </a:xfrm>
            <a:custGeom>
              <a:avLst/>
              <a:gdLst>
                <a:gd name="T0" fmla="*/ 0 w 61"/>
                <a:gd name="T1" fmla="*/ 1 h 114"/>
                <a:gd name="T2" fmla="*/ 0 w 61"/>
                <a:gd name="T3" fmla="*/ 1 h 114"/>
                <a:gd name="T4" fmla="*/ 0 w 61"/>
                <a:gd name="T5" fmla="*/ 1 h 114"/>
                <a:gd name="T6" fmla="*/ 0 w 61"/>
                <a:gd name="T7" fmla="*/ 1 h 114"/>
                <a:gd name="T8" fmla="*/ 0 w 61"/>
                <a:gd name="T9" fmla="*/ 1 h 114"/>
                <a:gd name="T10" fmla="*/ 0 w 61"/>
                <a:gd name="T11" fmla="*/ 1 h 114"/>
                <a:gd name="T12" fmla="*/ 0 w 61"/>
                <a:gd name="T13" fmla="*/ 1 h 114"/>
                <a:gd name="T14" fmla="*/ 0 w 61"/>
                <a:gd name="T15" fmla="*/ 1 h 114"/>
                <a:gd name="T16" fmla="*/ 0 w 61"/>
                <a:gd name="T17" fmla="*/ 1 h 114"/>
                <a:gd name="T18" fmla="*/ 0 w 61"/>
                <a:gd name="T19" fmla="*/ 1 h 114"/>
                <a:gd name="T20" fmla="*/ 0 w 61"/>
                <a:gd name="T21" fmla="*/ 1 h 114"/>
                <a:gd name="T22" fmla="*/ 0 w 61"/>
                <a:gd name="T23" fmla="*/ 1 h 114"/>
                <a:gd name="T24" fmla="*/ 0 w 61"/>
                <a:gd name="T25" fmla="*/ 0 h 114"/>
                <a:gd name="T26" fmla="*/ 0 w 61"/>
                <a:gd name="T27" fmla="*/ 0 h 114"/>
                <a:gd name="T28" fmla="*/ 0 w 61"/>
                <a:gd name="T29" fmla="*/ 1 h 114"/>
                <a:gd name="T30" fmla="*/ 0 w 61"/>
                <a:gd name="T31" fmla="*/ 1 h 114"/>
                <a:gd name="T32" fmla="*/ 0 w 61"/>
                <a:gd name="T33" fmla="*/ 1 h 114"/>
                <a:gd name="T34" fmla="*/ 0 w 61"/>
                <a:gd name="T35" fmla="*/ 1 h 114"/>
                <a:gd name="T36" fmla="*/ 0 w 61"/>
                <a:gd name="T37" fmla="*/ 1 h 114"/>
                <a:gd name="T38" fmla="*/ 0 w 61"/>
                <a:gd name="T39" fmla="*/ 1 h 114"/>
                <a:gd name="T40" fmla="*/ 0 w 61"/>
                <a:gd name="T41" fmla="*/ 1 h 114"/>
                <a:gd name="T42" fmla="*/ 0 w 61"/>
                <a:gd name="T43" fmla="*/ 1 h 114"/>
                <a:gd name="T44" fmla="*/ 0 w 61"/>
                <a:gd name="T45" fmla="*/ 1 h 114"/>
                <a:gd name="T46" fmla="*/ 0 w 61"/>
                <a:gd name="T47" fmla="*/ 1 h 114"/>
                <a:gd name="T48" fmla="*/ 0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4" y="112"/>
                  </a:lnTo>
                  <a:lnTo>
                    <a:pt x="39" y="107"/>
                  </a:lnTo>
                  <a:lnTo>
                    <a:pt x="44" y="100"/>
                  </a:lnTo>
                  <a:lnTo>
                    <a:pt x="50" y="93"/>
                  </a:lnTo>
                  <a:lnTo>
                    <a:pt x="54" y="84"/>
                  </a:lnTo>
                  <a:lnTo>
                    <a:pt x="58" y="73"/>
                  </a:lnTo>
                  <a:lnTo>
                    <a:pt x="60" y="62"/>
                  </a:lnTo>
                  <a:lnTo>
                    <a:pt x="61" y="40"/>
                  </a:lnTo>
                  <a:lnTo>
                    <a:pt x="59" y="20"/>
                  </a:lnTo>
                  <a:lnTo>
                    <a:pt x="51" y="7"/>
                  </a:lnTo>
                  <a:lnTo>
                    <a:pt x="40" y="0"/>
                  </a:lnTo>
                  <a:lnTo>
                    <a:pt x="35" y="0"/>
                  </a:lnTo>
                  <a:lnTo>
                    <a:pt x="28" y="2"/>
                  </a:lnTo>
                  <a:lnTo>
                    <a:pt x="22" y="7"/>
                  </a:lnTo>
                  <a:lnTo>
                    <a:pt x="17" y="14"/>
                  </a:lnTo>
                  <a:lnTo>
                    <a:pt x="12" y="20"/>
                  </a:lnTo>
                  <a:lnTo>
                    <a:pt x="7" y="30"/>
                  </a:lnTo>
                  <a:lnTo>
                    <a:pt x="4" y="40"/>
                  </a:lnTo>
                  <a:lnTo>
                    <a:pt x="1" y="52"/>
                  </a:lnTo>
                  <a:lnTo>
                    <a:pt x="0" y="75"/>
                  </a:lnTo>
                  <a:lnTo>
                    <a:pt x="4" y="94"/>
                  </a:lnTo>
                  <a:lnTo>
                    <a:pt x="11" y="108"/>
                  </a:lnTo>
                  <a:lnTo>
                    <a:pt x="21" y="114"/>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6" name="Freeform 12"/>
            <p:cNvSpPr>
              <a:spLocks/>
            </p:cNvSpPr>
            <p:nvPr/>
          </p:nvSpPr>
          <p:spPr bwMode="auto">
            <a:xfrm>
              <a:off x="2160" y="2742"/>
              <a:ext cx="31" cy="57"/>
            </a:xfrm>
            <a:custGeom>
              <a:avLst/>
              <a:gdLst>
                <a:gd name="T0" fmla="*/ 1 w 61"/>
                <a:gd name="T1" fmla="*/ 1 h 114"/>
                <a:gd name="T2" fmla="*/ 1 w 61"/>
                <a:gd name="T3" fmla="*/ 1 h 114"/>
                <a:gd name="T4" fmla="*/ 1 w 61"/>
                <a:gd name="T5" fmla="*/ 1 h 114"/>
                <a:gd name="T6" fmla="*/ 1 w 61"/>
                <a:gd name="T7" fmla="*/ 1 h 114"/>
                <a:gd name="T8" fmla="*/ 1 w 61"/>
                <a:gd name="T9" fmla="*/ 1 h 114"/>
                <a:gd name="T10" fmla="*/ 1 w 61"/>
                <a:gd name="T11" fmla="*/ 1 h 114"/>
                <a:gd name="T12" fmla="*/ 1 w 61"/>
                <a:gd name="T13" fmla="*/ 1 h 114"/>
                <a:gd name="T14" fmla="*/ 1 w 61"/>
                <a:gd name="T15" fmla="*/ 1 h 114"/>
                <a:gd name="T16" fmla="*/ 1 w 61"/>
                <a:gd name="T17" fmla="*/ 1 h 114"/>
                <a:gd name="T18" fmla="*/ 1 w 61"/>
                <a:gd name="T19" fmla="*/ 1 h 114"/>
                <a:gd name="T20" fmla="*/ 1 w 61"/>
                <a:gd name="T21" fmla="*/ 1 h 114"/>
                <a:gd name="T22" fmla="*/ 1 w 61"/>
                <a:gd name="T23" fmla="*/ 1 h 114"/>
                <a:gd name="T24" fmla="*/ 1 w 61"/>
                <a:gd name="T25" fmla="*/ 0 h 114"/>
                <a:gd name="T26" fmla="*/ 1 w 61"/>
                <a:gd name="T27" fmla="*/ 0 h 114"/>
                <a:gd name="T28" fmla="*/ 1 w 61"/>
                <a:gd name="T29" fmla="*/ 1 h 114"/>
                <a:gd name="T30" fmla="*/ 1 w 61"/>
                <a:gd name="T31" fmla="*/ 1 h 114"/>
                <a:gd name="T32" fmla="*/ 1 w 61"/>
                <a:gd name="T33" fmla="*/ 1 h 114"/>
                <a:gd name="T34" fmla="*/ 1 w 61"/>
                <a:gd name="T35" fmla="*/ 1 h 114"/>
                <a:gd name="T36" fmla="*/ 1 w 61"/>
                <a:gd name="T37" fmla="*/ 1 h 114"/>
                <a:gd name="T38" fmla="*/ 1 w 61"/>
                <a:gd name="T39" fmla="*/ 1 h 114"/>
                <a:gd name="T40" fmla="*/ 1 w 61"/>
                <a:gd name="T41" fmla="*/ 1 h 114"/>
                <a:gd name="T42" fmla="*/ 0 w 61"/>
                <a:gd name="T43" fmla="*/ 1 h 114"/>
                <a:gd name="T44" fmla="*/ 1 w 61"/>
                <a:gd name="T45" fmla="*/ 1 h 114"/>
                <a:gd name="T46" fmla="*/ 1 w 61"/>
                <a:gd name="T47" fmla="*/ 1 h 114"/>
                <a:gd name="T48" fmla="*/ 1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3" y="112"/>
                  </a:lnTo>
                  <a:lnTo>
                    <a:pt x="39" y="107"/>
                  </a:lnTo>
                  <a:lnTo>
                    <a:pt x="44" y="100"/>
                  </a:lnTo>
                  <a:lnTo>
                    <a:pt x="50" y="93"/>
                  </a:lnTo>
                  <a:lnTo>
                    <a:pt x="54" y="84"/>
                  </a:lnTo>
                  <a:lnTo>
                    <a:pt x="58" y="74"/>
                  </a:lnTo>
                  <a:lnTo>
                    <a:pt x="60" y="62"/>
                  </a:lnTo>
                  <a:lnTo>
                    <a:pt x="61" y="40"/>
                  </a:lnTo>
                  <a:lnTo>
                    <a:pt x="58" y="21"/>
                  </a:lnTo>
                  <a:lnTo>
                    <a:pt x="50" y="7"/>
                  </a:lnTo>
                  <a:lnTo>
                    <a:pt x="39" y="0"/>
                  </a:lnTo>
                  <a:lnTo>
                    <a:pt x="33" y="0"/>
                  </a:lnTo>
                  <a:lnTo>
                    <a:pt x="28" y="2"/>
                  </a:lnTo>
                  <a:lnTo>
                    <a:pt x="21" y="7"/>
                  </a:lnTo>
                  <a:lnTo>
                    <a:pt x="16" y="14"/>
                  </a:lnTo>
                  <a:lnTo>
                    <a:pt x="12" y="21"/>
                  </a:lnTo>
                  <a:lnTo>
                    <a:pt x="7" y="30"/>
                  </a:lnTo>
                  <a:lnTo>
                    <a:pt x="4" y="40"/>
                  </a:lnTo>
                  <a:lnTo>
                    <a:pt x="1" y="52"/>
                  </a:lnTo>
                  <a:lnTo>
                    <a:pt x="0" y="75"/>
                  </a:lnTo>
                  <a:lnTo>
                    <a:pt x="2" y="94"/>
                  </a:lnTo>
                  <a:lnTo>
                    <a:pt x="10" y="108"/>
                  </a:lnTo>
                  <a:lnTo>
                    <a:pt x="21" y="114"/>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7" name="Freeform 13"/>
            <p:cNvSpPr>
              <a:spLocks/>
            </p:cNvSpPr>
            <p:nvPr/>
          </p:nvSpPr>
          <p:spPr bwMode="auto">
            <a:xfrm>
              <a:off x="1933" y="2605"/>
              <a:ext cx="148" cy="474"/>
            </a:xfrm>
            <a:custGeom>
              <a:avLst/>
              <a:gdLst>
                <a:gd name="T0" fmla="*/ 1 w 296"/>
                <a:gd name="T1" fmla="*/ 1 h 948"/>
                <a:gd name="T2" fmla="*/ 1 w 296"/>
                <a:gd name="T3" fmla="*/ 1 h 948"/>
                <a:gd name="T4" fmla="*/ 1 w 296"/>
                <a:gd name="T5" fmla="*/ 1 h 948"/>
                <a:gd name="T6" fmla="*/ 1 w 296"/>
                <a:gd name="T7" fmla="*/ 1 h 948"/>
                <a:gd name="T8" fmla="*/ 1 w 296"/>
                <a:gd name="T9" fmla="*/ 1 h 948"/>
                <a:gd name="T10" fmla="*/ 1 w 296"/>
                <a:gd name="T11" fmla="*/ 1 h 948"/>
                <a:gd name="T12" fmla="*/ 1 w 296"/>
                <a:gd name="T13" fmla="*/ 1 h 948"/>
                <a:gd name="T14" fmla="*/ 1 w 296"/>
                <a:gd name="T15" fmla="*/ 1 h 948"/>
                <a:gd name="T16" fmla="*/ 1 w 296"/>
                <a:gd name="T17" fmla="*/ 1 h 948"/>
                <a:gd name="T18" fmla="*/ 1 w 296"/>
                <a:gd name="T19" fmla="*/ 1 h 948"/>
                <a:gd name="T20" fmla="*/ 1 w 296"/>
                <a:gd name="T21" fmla="*/ 1 h 948"/>
                <a:gd name="T22" fmla="*/ 1 w 296"/>
                <a:gd name="T23" fmla="*/ 1 h 948"/>
                <a:gd name="T24" fmla="*/ 1 w 296"/>
                <a:gd name="T25" fmla="*/ 1 h 948"/>
                <a:gd name="T26" fmla="*/ 1 w 296"/>
                <a:gd name="T27" fmla="*/ 1 h 948"/>
                <a:gd name="T28" fmla="*/ 1 w 296"/>
                <a:gd name="T29" fmla="*/ 1 h 948"/>
                <a:gd name="T30" fmla="*/ 1 w 296"/>
                <a:gd name="T31" fmla="*/ 1 h 948"/>
                <a:gd name="T32" fmla="*/ 1 w 296"/>
                <a:gd name="T33" fmla="*/ 1 h 948"/>
                <a:gd name="T34" fmla="*/ 1 w 296"/>
                <a:gd name="T35" fmla="*/ 1 h 948"/>
                <a:gd name="T36" fmla="*/ 1 w 296"/>
                <a:gd name="T37" fmla="*/ 1 h 948"/>
                <a:gd name="T38" fmla="*/ 1 w 296"/>
                <a:gd name="T39" fmla="*/ 1 h 948"/>
                <a:gd name="T40" fmla="*/ 1 w 296"/>
                <a:gd name="T41" fmla="*/ 1 h 948"/>
                <a:gd name="T42" fmla="*/ 1 w 296"/>
                <a:gd name="T43" fmla="*/ 1 h 948"/>
                <a:gd name="T44" fmla="*/ 1 w 296"/>
                <a:gd name="T45" fmla="*/ 1 h 948"/>
                <a:gd name="T46" fmla="*/ 1 w 296"/>
                <a:gd name="T47" fmla="*/ 1 h 948"/>
                <a:gd name="T48" fmla="*/ 0 w 296"/>
                <a:gd name="T49" fmla="*/ 1 h 948"/>
                <a:gd name="T50" fmla="*/ 1 w 296"/>
                <a:gd name="T51" fmla="*/ 1 h 948"/>
                <a:gd name="T52" fmla="*/ 1 w 296"/>
                <a:gd name="T53" fmla="*/ 1 h 948"/>
                <a:gd name="T54" fmla="*/ 1 w 296"/>
                <a:gd name="T55" fmla="*/ 1 h 948"/>
                <a:gd name="T56" fmla="*/ 1 w 296"/>
                <a:gd name="T57" fmla="*/ 1 h 948"/>
                <a:gd name="T58" fmla="*/ 1 w 296"/>
                <a:gd name="T59" fmla="*/ 0 h 948"/>
                <a:gd name="T60" fmla="*/ 1 w 296"/>
                <a:gd name="T61" fmla="*/ 1 h 9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
                <a:gd name="T94" fmla="*/ 0 h 948"/>
                <a:gd name="T95" fmla="*/ 296 w 296"/>
                <a:gd name="T96" fmla="*/ 948 h 9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 h="948">
                  <a:moveTo>
                    <a:pt x="257" y="41"/>
                  </a:moveTo>
                  <a:lnTo>
                    <a:pt x="248" y="59"/>
                  </a:lnTo>
                  <a:lnTo>
                    <a:pt x="234" y="88"/>
                  </a:lnTo>
                  <a:lnTo>
                    <a:pt x="218" y="126"/>
                  </a:lnTo>
                  <a:lnTo>
                    <a:pt x="200" y="168"/>
                  </a:lnTo>
                  <a:lnTo>
                    <a:pt x="184" y="208"/>
                  </a:lnTo>
                  <a:lnTo>
                    <a:pt x="170" y="243"/>
                  </a:lnTo>
                  <a:lnTo>
                    <a:pt x="159" y="267"/>
                  </a:lnTo>
                  <a:lnTo>
                    <a:pt x="156" y="276"/>
                  </a:lnTo>
                  <a:lnTo>
                    <a:pt x="151" y="295"/>
                  </a:lnTo>
                  <a:lnTo>
                    <a:pt x="141" y="344"/>
                  </a:lnTo>
                  <a:lnTo>
                    <a:pt x="125" y="416"/>
                  </a:lnTo>
                  <a:lnTo>
                    <a:pt x="105" y="499"/>
                  </a:lnTo>
                  <a:lnTo>
                    <a:pt x="87" y="584"/>
                  </a:lnTo>
                  <a:lnTo>
                    <a:pt x="68" y="661"/>
                  </a:lnTo>
                  <a:lnTo>
                    <a:pt x="56" y="721"/>
                  </a:lnTo>
                  <a:lnTo>
                    <a:pt x="48" y="753"/>
                  </a:lnTo>
                  <a:lnTo>
                    <a:pt x="43" y="774"/>
                  </a:lnTo>
                  <a:lnTo>
                    <a:pt x="36" y="802"/>
                  </a:lnTo>
                  <a:lnTo>
                    <a:pt x="28" y="833"/>
                  </a:lnTo>
                  <a:lnTo>
                    <a:pt x="20" y="866"/>
                  </a:lnTo>
                  <a:lnTo>
                    <a:pt x="13" y="897"/>
                  </a:lnTo>
                  <a:lnTo>
                    <a:pt x="6" y="924"/>
                  </a:lnTo>
                  <a:lnTo>
                    <a:pt x="2" y="941"/>
                  </a:lnTo>
                  <a:lnTo>
                    <a:pt x="0" y="948"/>
                  </a:lnTo>
                  <a:lnTo>
                    <a:pt x="85" y="948"/>
                  </a:lnTo>
                  <a:lnTo>
                    <a:pt x="163" y="578"/>
                  </a:lnTo>
                  <a:lnTo>
                    <a:pt x="233" y="294"/>
                  </a:lnTo>
                  <a:lnTo>
                    <a:pt x="296" y="132"/>
                  </a:lnTo>
                  <a:lnTo>
                    <a:pt x="271" y="0"/>
                  </a:lnTo>
                  <a:lnTo>
                    <a:pt x="257" y="41"/>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8" name="Freeform 14"/>
            <p:cNvSpPr>
              <a:spLocks/>
            </p:cNvSpPr>
            <p:nvPr/>
          </p:nvSpPr>
          <p:spPr bwMode="auto">
            <a:xfrm>
              <a:off x="2296" y="2517"/>
              <a:ext cx="59" cy="132"/>
            </a:xfrm>
            <a:custGeom>
              <a:avLst/>
              <a:gdLst>
                <a:gd name="T0" fmla="*/ 0 w 118"/>
                <a:gd name="T1" fmla="*/ 1 h 262"/>
                <a:gd name="T2" fmla="*/ 1 w 118"/>
                <a:gd name="T3" fmla="*/ 1 h 262"/>
                <a:gd name="T4" fmla="*/ 1 w 118"/>
                <a:gd name="T5" fmla="*/ 1 h 262"/>
                <a:gd name="T6" fmla="*/ 1 w 118"/>
                <a:gd name="T7" fmla="*/ 1 h 262"/>
                <a:gd name="T8" fmla="*/ 1 w 118"/>
                <a:gd name="T9" fmla="*/ 1 h 262"/>
                <a:gd name="T10" fmla="*/ 1 w 118"/>
                <a:gd name="T11" fmla="*/ 1 h 262"/>
                <a:gd name="T12" fmla="*/ 1 w 118"/>
                <a:gd name="T13" fmla="*/ 1 h 262"/>
                <a:gd name="T14" fmla="*/ 1 w 118"/>
                <a:gd name="T15" fmla="*/ 1 h 262"/>
                <a:gd name="T16" fmla="*/ 1 w 118"/>
                <a:gd name="T17" fmla="*/ 1 h 262"/>
                <a:gd name="T18" fmla="*/ 1 w 118"/>
                <a:gd name="T19" fmla="*/ 1 h 262"/>
                <a:gd name="T20" fmla="*/ 1 w 118"/>
                <a:gd name="T21" fmla="*/ 1 h 262"/>
                <a:gd name="T22" fmla="*/ 1 w 118"/>
                <a:gd name="T23" fmla="*/ 1 h 262"/>
                <a:gd name="T24" fmla="*/ 1 w 118"/>
                <a:gd name="T25" fmla="*/ 1 h 262"/>
                <a:gd name="T26" fmla="*/ 1 w 118"/>
                <a:gd name="T27" fmla="*/ 1 h 262"/>
                <a:gd name="T28" fmla="*/ 1 w 118"/>
                <a:gd name="T29" fmla="*/ 1 h 262"/>
                <a:gd name="T30" fmla="*/ 1 w 118"/>
                <a:gd name="T31" fmla="*/ 0 h 262"/>
                <a:gd name="T32" fmla="*/ 0 w 118"/>
                <a:gd name="T33" fmla="*/ 1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262"/>
                <a:gd name="T53" fmla="*/ 118 w 1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262">
                  <a:moveTo>
                    <a:pt x="0" y="13"/>
                  </a:moveTo>
                  <a:lnTo>
                    <a:pt x="2" y="19"/>
                  </a:lnTo>
                  <a:lnTo>
                    <a:pt x="9" y="34"/>
                  </a:lnTo>
                  <a:lnTo>
                    <a:pt x="18" y="55"/>
                  </a:lnTo>
                  <a:lnTo>
                    <a:pt x="30" y="79"/>
                  </a:lnTo>
                  <a:lnTo>
                    <a:pt x="41" y="104"/>
                  </a:lnTo>
                  <a:lnTo>
                    <a:pt x="50" y="128"/>
                  </a:lnTo>
                  <a:lnTo>
                    <a:pt x="57" y="145"/>
                  </a:lnTo>
                  <a:lnTo>
                    <a:pt x="60" y="154"/>
                  </a:lnTo>
                  <a:lnTo>
                    <a:pt x="61" y="175"/>
                  </a:lnTo>
                  <a:lnTo>
                    <a:pt x="65" y="212"/>
                  </a:lnTo>
                  <a:lnTo>
                    <a:pt x="69" y="247"/>
                  </a:lnTo>
                  <a:lnTo>
                    <a:pt x="70" y="262"/>
                  </a:lnTo>
                  <a:lnTo>
                    <a:pt x="118" y="171"/>
                  </a:lnTo>
                  <a:lnTo>
                    <a:pt x="77" y="58"/>
                  </a:lnTo>
                  <a:lnTo>
                    <a:pt x="55" y="0"/>
                  </a:lnTo>
                  <a:lnTo>
                    <a:pt x="0" y="13"/>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799" name="Freeform 15"/>
            <p:cNvSpPr>
              <a:spLocks/>
            </p:cNvSpPr>
            <p:nvPr/>
          </p:nvSpPr>
          <p:spPr bwMode="auto">
            <a:xfrm>
              <a:off x="2333" y="2659"/>
              <a:ext cx="48" cy="420"/>
            </a:xfrm>
            <a:custGeom>
              <a:avLst/>
              <a:gdLst>
                <a:gd name="T0" fmla="*/ 0 w 96"/>
                <a:gd name="T1" fmla="*/ 1 h 840"/>
                <a:gd name="T2" fmla="*/ 1 w 96"/>
                <a:gd name="T3" fmla="*/ 1 h 840"/>
                <a:gd name="T4" fmla="*/ 1 w 96"/>
                <a:gd name="T5" fmla="*/ 1 h 840"/>
                <a:gd name="T6" fmla="*/ 1 w 96"/>
                <a:gd name="T7" fmla="*/ 1 h 840"/>
                <a:gd name="T8" fmla="*/ 1 w 96"/>
                <a:gd name="T9" fmla="*/ 1 h 840"/>
                <a:gd name="T10" fmla="*/ 1 w 96"/>
                <a:gd name="T11" fmla="*/ 1 h 840"/>
                <a:gd name="T12" fmla="*/ 1 w 96"/>
                <a:gd name="T13" fmla="*/ 1 h 840"/>
                <a:gd name="T14" fmla="*/ 1 w 96"/>
                <a:gd name="T15" fmla="*/ 1 h 840"/>
                <a:gd name="T16" fmla="*/ 1 w 96"/>
                <a:gd name="T17" fmla="*/ 1 h 840"/>
                <a:gd name="T18" fmla="*/ 1 w 96"/>
                <a:gd name="T19" fmla="*/ 1 h 840"/>
                <a:gd name="T20" fmla="*/ 1 w 96"/>
                <a:gd name="T21" fmla="*/ 1 h 840"/>
                <a:gd name="T22" fmla="*/ 1 w 96"/>
                <a:gd name="T23" fmla="*/ 0 h 840"/>
                <a:gd name="T24" fmla="*/ 0 w 96"/>
                <a:gd name="T25" fmla="*/ 1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40"/>
                <a:gd name="T41" fmla="*/ 96 w 96"/>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40">
                  <a:moveTo>
                    <a:pt x="0" y="120"/>
                  </a:moveTo>
                  <a:lnTo>
                    <a:pt x="1" y="168"/>
                  </a:lnTo>
                  <a:lnTo>
                    <a:pt x="2" y="266"/>
                  </a:lnTo>
                  <a:lnTo>
                    <a:pt x="4" y="368"/>
                  </a:lnTo>
                  <a:lnTo>
                    <a:pt x="6" y="424"/>
                  </a:lnTo>
                  <a:lnTo>
                    <a:pt x="8" y="500"/>
                  </a:lnTo>
                  <a:lnTo>
                    <a:pt x="8" y="642"/>
                  </a:lnTo>
                  <a:lnTo>
                    <a:pt x="6" y="779"/>
                  </a:lnTo>
                  <a:lnTo>
                    <a:pt x="5" y="840"/>
                  </a:lnTo>
                  <a:lnTo>
                    <a:pt x="96" y="840"/>
                  </a:lnTo>
                  <a:lnTo>
                    <a:pt x="70" y="266"/>
                  </a:lnTo>
                  <a:lnTo>
                    <a:pt x="62" y="0"/>
                  </a:lnTo>
                  <a:lnTo>
                    <a:pt x="0" y="120"/>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0" name="Freeform 16"/>
            <p:cNvSpPr>
              <a:spLocks/>
            </p:cNvSpPr>
            <p:nvPr/>
          </p:nvSpPr>
          <p:spPr bwMode="auto">
            <a:xfrm>
              <a:off x="2128" y="2438"/>
              <a:ext cx="64" cy="54"/>
            </a:xfrm>
            <a:custGeom>
              <a:avLst/>
              <a:gdLst>
                <a:gd name="T0" fmla="*/ 0 w 129"/>
                <a:gd name="T1" fmla="*/ 1 h 108"/>
                <a:gd name="T2" fmla="*/ 0 w 129"/>
                <a:gd name="T3" fmla="*/ 1 h 108"/>
                <a:gd name="T4" fmla="*/ 0 w 129"/>
                <a:gd name="T5" fmla="*/ 1 h 108"/>
                <a:gd name="T6" fmla="*/ 0 w 129"/>
                <a:gd name="T7" fmla="*/ 1 h 108"/>
                <a:gd name="T8" fmla="*/ 0 w 129"/>
                <a:gd name="T9" fmla="*/ 1 h 108"/>
                <a:gd name="T10" fmla="*/ 0 w 129"/>
                <a:gd name="T11" fmla="*/ 1 h 108"/>
                <a:gd name="T12" fmla="*/ 0 w 129"/>
                <a:gd name="T13" fmla="*/ 1 h 108"/>
                <a:gd name="T14" fmla="*/ 0 w 129"/>
                <a:gd name="T15" fmla="*/ 1 h 108"/>
                <a:gd name="T16" fmla="*/ 0 w 129"/>
                <a:gd name="T17" fmla="*/ 1 h 108"/>
                <a:gd name="T18" fmla="*/ 0 w 129"/>
                <a:gd name="T19" fmla="*/ 1 h 108"/>
                <a:gd name="T20" fmla="*/ 0 w 129"/>
                <a:gd name="T21" fmla="*/ 1 h 108"/>
                <a:gd name="T22" fmla="*/ 0 w 129"/>
                <a:gd name="T23" fmla="*/ 1 h 108"/>
                <a:gd name="T24" fmla="*/ 0 w 129"/>
                <a:gd name="T25" fmla="*/ 1 h 108"/>
                <a:gd name="T26" fmla="*/ 0 w 129"/>
                <a:gd name="T27" fmla="*/ 1 h 108"/>
                <a:gd name="T28" fmla="*/ 0 w 129"/>
                <a:gd name="T29" fmla="*/ 1 h 108"/>
                <a:gd name="T30" fmla="*/ 0 w 129"/>
                <a:gd name="T31" fmla="*/ 1 h 108"/>
                <a:gd name="T32" fmla="*/ 0 w 129"/>
                <a:gd name="T33" fmla="*/ 1 h 108"/>
                <a:gd name="T34" fmla="*/ 0 w 129"/>
                <a:gd name="T35" fmla="*/ 1 h 108"/>
                <a:gd name="T36" fmla="*/ 0 w 129"/>
                <a:gd name="T37" fmla="*/ 1 h 108"/>
                <a:gd name="T38" fmla="*/ 0 w 129"/>
                <a:gd name="T39" fmla="*/ 1 h 108"/>
                <a:gd name="T40" fmla="*/ 0 w 129"/>
                <a:gd name="T41" fmla="*/ 1 h 108"/>
                <a:gd name="T42" fmla="*/ 0 w 129"/>
                <a:gd name="T43" fmla="*/ 1 h 108"/>
                <a:gd name="T44" fmla="*/ 0 w 129"/>
                <a:gd name="T45" fmla="*/ 1 h 108"/>
                <a:gd name="T46" fmla="*/ 0 w 129"/>
                <a:gd name="T47" fmla="*/ 0 h 108"/>
                <a:gd name="T48" fmla="*/ 0 w 129"/>
                <a:gd name="T49" fmla="*/ 1 h 1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08"/>
                <a:gd name="T77" fmla="*/ 129 w 129"/>
                <a:gd name="T78" fmla="*/ 108 h 1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08">
                  <a:moveTo>
                    <a:pt x="0" y="36"/>
                  </a:moveTo>
                  <a:lnTo>
                    <a:pt x="7" y="40"/>
                  </a:lnTo>
                  <a:lnTo>
                    <a:pt x="16" y="42"/>
                  </a:lnTo>
                  <a:lnTo>
                    <a:pt x="26" y="46"/>
                  </a:lnTo>
                  <a:lnTo>
                    <a:pt x="35" y="49"/>
                  </a:lnTo>
                  <a:lnTo>
                    <a:pt x="45" y="51"/>
                  </a:lnTo>
                  <a:lnTo>
                    <a:pt x="53" y="53"/>
                  </a:lnTo>
                  <a:lnTo>
                    <a:pt x="57" y="55"/>
                  </a:lnTo>
                  <a:lnTo>
                    <a:pt x="60" y="55"/>
                  </a:lnTo>
                  <a:lnTo>
                    <a:pt x="61" y="56"/>
                  </a:lnTo>
                  <a:lnTo>
                    <a:pt x="64" y="57"/>
                  </a:lnTo>
                  <a:lnTo>
                    <a:pt x="70" y="61"/>
                  </a:lnTo>
                  <a:lnTo>
                    <a:pt x="77" y="64"/>
                  </a:lnTo>
                  <a:lnTo>
                    <a:pt x="83" y="68"/>
                  </a:lnTo>
                  <a:lnTo>
                    <a:pt x="88" y="72"/>
                  </a:lnTo>
                  <a:lnTo>
                    <a:pt x="93" y="76"/>
                  </a:lnTo>
                  <a:lnTo>
                    <a:pt x="96" y="79"/>
                  </a:lnTo>
                  <a:lnTo>
                    <a:pt x="103" y="87"/>
                  </a:lnTo>
                  <a:lnTo>
                    <a:pt x="115" y="96"/>
                  </a:lnTo>
                  <a:lnTo>
                    <a:pt x="124" y="104"/>
                  </a:lnTo>
                  <a:lnTo>
                    <a:pt x="129" y="108"/>
                  </a:lnTo>
                  <a:lnTo>
                    <a:pt x="115" y="42"/>
                  </a:lnTo>
                  <a:lnTo>
                    <a:pt x="53" y="13"/>
                  </a:lnTo>
                  <a:lnTo>
                    <a:pt x="2" y="0"/>
                  </a:lnTo>
                  <a:lnTo>
                    <a:pt x="0" y="36"/>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1" name="Freeform 17"/>
            <p:cNvSpPr>
              <a:spLocks/>
            </p:cNvSpPr>
            <p:nvPr/>
          </p:nvSpPr>
          <p:spPr bwMode="auto">
            <a:xfrm>
              <a:off x="2284" y="2373"/>
              <a:ext cx="164" cy="107"/>
            </a:xfrm>
            <a:custGeom>
              <a:avLst/>
              <a:gdLst>
                <a:gd name="T0" fmla="*/ 0 w 328"/>
                <a:gd name="T1" fmla="*/ 1 h 213"/>
                <a:gd name="T2" fmla="*/ 1 w 328"/>
                <a:gd name="T3" fmla="*/ 1 h 213"/>
                <a:gd name="T4" fmla="*/ 1 w 328"/>
                <a:gd name="T5" fmla="*/ 1 h 213"/>
                <a:gd name="T6" fmla="*/ 1 w 328"/>
                <a:gd name="T7" fmla="*/ 1 h 213"/>
                <a:gd name="T8" fmla="*/ 1 w 328"/>
                <a:gd name="T9" fmla="*/ 1 h 213"/>
                <a:gd name="T10" fmla="*/ 1 w 328"/>
                <a:gd name="T11" fmla="*/ 1 h 213"/>
                <a:gd name="T12" fmla="*/ 1 w 328"/>
                <a:gd name="T13" fmla="*/ 1 h 213"/>
                <a:gd name="T14" fmla="*/ 1 w 328"/>
                <a:gd name="T15" fmla="*/ 1 h 213"/>
                <a:gd name="T16" fmla="*/ 1 w 328"/>
                <a:gd name="T17" fmla="*/ 1 h 213"/>
                <a:gd name="T18" fmla="*/ 1 w 328"/>
                <a:gd name="T19" fmla="*/ 1 h 213"/>
                <a:gd name="T20" fmla="*/ 1 w 328"/>
                <a:gd name="T21" fmla="*/ 1 h 213"/>
                <a:gd name="T22" fmla="*/ 1 w 328"/>
                <a:gd name="T23" fmla="*/ 1 h 213"/>
                <a:gd name="T24" fmla="*/ 1 w 328"/>
                <a:gd name="T25" fmla="*/ 1 h 213"/>
                <a:gd name="T26" fmla="*/ 1 w 328"/>
                <a:gd name="T27" fmla="*/ 1 h 213"/>
                <a:gd name="T28" fmla="*/ 1 w 328"/>
                <a:gd name="T29" fmla="*/ 1 h 213"/>
                <a:gd name="T30" fmla="*/ 1 w 328"/>
                <a:gd name="T31" fmla="*/ 1 h 213"/>
                <a:gd name="T32" fmla="*/ 1 w 328"/>
                <a:gd name="T33" fmla="*/ 1 h 213"/>
                <a:gd name="T34" fmla="*/ 1 w 328"/>
                <a:gd name="T35" fmla="*/ 1 h 213"/>
                <a:gd name="T36" fmla="*/ 1 w 328"/>
                <a:gd name="T37" fmla="*/ 1 h 213"/>
                <a:gd name="T38" fmla="*/ 1 w 328"/>
                <a:gd name="T39" fmla="*/ 1 h 213"/>
                <a:gd name="T40" fmla="*/ 1 w 328"/>
                <a:gd name="T41" fmla="*/ 1 h 213"/>
                <a:gd name="T42" fmla="*/ 1 w 328"/>
                <a:gd name="T43" fmla="*/ 1 h 213"/>
                <a:gd name="T44" fmla="*/ 1 w 328"/>
                <a:gd name="T45" fmla="*/ 1 h 213"/>
                <a:gd name="T46" fmla="*/ 1 w 328"/>
                <a:gd name="T47" fmla="*/ 1 h 213"/>
                <a:gd name="T48" fmla="*/ 1 w 328"/>
                <a:gd name="T49" fmla="*/ 1 h 213"/>
                <a:gd name="T50" fmla="*/ 1 w 328"/>
                <a:gd name="T51" fmla="*/ 1 h 213"/>
                <a:gd name="T52" fmla="*/ 1 w 328"/>
                <a:gd name="T53" fmla="*/ 0 h 213"/>
                <a:gd name="T54" fmla="*/ 1 w 328"/>
                <a:gd name="T55" fmla="*/ 1 h 213"/>
                <a:gd name="T56" fmla="*/ 1 w 328"/>
                <a:gd name="T57" fmla="*/ 1 h 213"/>
                <a:gd name="T58" fmla="*/ 0 w 328"/>
                <a:gd name="T59" fmla="*/ 1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8"/>
                <a:gd name="T91" fmla="*/ 0 h 213"/>
                <a:gd name="T92" fmla="*/ 328 w 328"/>
                <a:gd name="T93" fmla="*/ 213 h 2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8" h="213">
                  <a:moveTo>
                    <a:pt x="0" y="213"/>
                  </a:moveTo>
                  <a:lnTo>
                    <a:pt x="5" y="212"/>
                  </a:lnTo>
                  <a:lnTo>
                    <a:pt x="13" y="208"/>
                  </a:lnTo>
                  <a:lnTo>
                    <a:pt x="24" y="205"/>
                  </a:lnTo>
                  <a:lnTo>
                    <a:pt x="34" y="201"/>
                  </a:lnTo>
                  <a:lnTo>
                    <a:pt x="46" y="198"/>
                  </a:lnTo>
                  <a:lnTo>
                    <a:pt x="56" y="194"/>
                  </a:lnTo>
                  <a:lnTo>
                    <a:pt x="66" y="191"/>
                  </a:lnTo>
                  <a:lnTo>
                    <a:pt x="76" y="190"/>
                  </a:lnTo>
                  <a:lnTo>
                    <a:pt x="86" y="187"/>
                  </a:lnTo>
                  <a:lnTo>
                    <a:pt x="102" y="183"/>
                  </a:lnTo>
                  <a:lnTo>
                    <a:pt x="121" y="177"/>
                  </a:lnTo>
                  <a:lnTo>
                    <a:pt x="140" y="170"/>
                  </a:lnTo>
                  <a:lnTo>
                    <a:pt x="161" y="164"/>
                  </a:lnTo>
                  <a:lnTo>
                    <a:pt x="178" y="159"/>
                  </a:lnTo>
                  <a:lnTo>
                    <a:pt x="192" y="153"/>
                  </a:lnTo>
                  <a:lnTo>
                    <a:pt x="201" y="151"/>
                  </a:lnTo>
                  <a:lnTo>
                    <a:pt x="210" y="146"/>
                  </a:lnTo>
                  <a:lnTo>
                    <a:pt x="223" y="138"/>
                  </a:lnTo>
                  <a:lnTo>
                    <a:pt x="239" y="126"/>
                  </a:lnTo>
                  <a:lnTo>
                    <a:pt x="256" y="114"/>
                  </a:lnTo>
                  <a:lnTo>
                    <a:pt x="273" y="102"/>
                  </a:lnTo>
                  <a:lnTo>
                    <a:pt x="286" y="92"/>
                  </a:lnTo>
                  <a:lnTo>
                    <a:pt x="296" y="84"/>
                  </a:lnTo>
                  <a:lnTo>
                    <a:pt x="299" y="81"/>
                  </a:lnTo>
                  <a:lnTo>
                    <a:pt x="328" y="32"/>
                  </a:lnTo>
                  <a:lnTo>
                    <a:pt x="309" y="0"/>
                  </a:lnTo>
                  <a:lnTo>
                    <a:pt x="119" y="132"/>
                  </a:lnTo>
                  <a:lnTo>
                    <a:pt x="23" y="161"/>
                  </a:lnTo>
                  <a:lnTo>
                    <a:pt x="0" y="213"/>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2" name="Freeform 18"/>
            <p:cNvSpPr>
              <a:spLocks/>
            </p:cNvSpPr>
            <p:nvPr/>
          </p:nvSpPr>
          <p:spPr bwMode="auto">
            <a:xfrm>
              <a:off x="2121" y="2545"/>
              <a:ext cx="74" cy="214"/>
            </a:xfrm>
            <a:custGeom>
              <a:avLst/>
              <a:gdLst>
                <a:gd name="T0" fmla="*/ 1 w 146"/>
                <a:gd name="T1" fmla="*/ 0 h 429"/>
                <a:gd name="T2" fmla="*/ 1 w 146"/>
                <a:gd name="T3" fmla="*/ 0 h 429"/>
                <a:gd name="T4" fmla="*/ 1 w 146"/>
                <a:gd name="T5" fmla="*/ 0 h 429"/>
                <a:gd name="T6" fmla="*/ 1 w 146"/>
                <a:gd name="T7" fmla="*/ 0 h 429"/>
                <a:gd name="T8" fmla="*/ 1 w 146"/>
                <a:gd name="T9" fmla="*/ 0 h 429"/>
                <a:gd name="T10" fmla="*/ 1 w 146"/>
                <a:gd name="T11" fmla="*/ 0 h 429"/>
                <a:gd name="T12" fmla="*/ 1 w 146"/>
                <a:gd name="T13" fmla="*/ 0 h 429"/>
                <a:gd name="T14" fmla="*/ 1 w 146"/>
                <a:gd name="T15" fmla="*/ 0 h 429"/>
                <a:gd name="T16" fmla="*/ 0 w 146"/>
                <a:gd name="T17" fmla="*/ 0 h 429"/>
                <a:gd name="T18" fmla="*/ 1 w 146"/>
                <a:gd name="T19" fmla="*/ 0 h 429"/>
                <a:gd name="T20" fmla="*/ 1 w 146"/>
                <a:gd name="T21" fmla="*/ 0 h 429"/>
                <a:gd name="T22" fmla="*/ 1 w 146"/>
                <a:gd name="T23" fmla="*/ 0 h 429"/>
                <a:gd name="T24" fmla="*/ 1 w 146"/>
                <a:gd name="T25" fmla="*/ 0 h 429"/>
                <a:gd name="T26" fmla="*/ 1 w 146"/>
                <a:gd name="T27" fmla="*/ 0 h 429"/>
                <a:gd name="T28" fmla="*/ 1 w 146"/>
                <a:gd name="T29" fmla="*/ 0 h 429"/>
                <a:gd name="T30" fmla="*/ 1 w 146"/>
                <a:gd name="T31" fmla="*/ 0 h 429"/>
                <a:gd name="T32" fmla="*/ 1 w 146"/>
                <a:gd name="T33" fmla="*/ 0 h 429"/>
                <a:gd name="T34" fmla="*/ 1 w 146"/>
                <a:gd name="T35" fmla="*/ 0 h 429"/>
                <a:gd name="T36" fmla="*/ 1 w 146"/>
                <a:gd name="T37" fmla="*/ 0 h 429"/>
                <a:gd name="T38" fmla="*/ 1 w 146"/>
                <a:gd name="T39" fmla="*/ 0 h 429"/>
                <a:gd name="T40" fmla="*/ 1 w 146"/>
                <a:gd name="T41" fmla="*/ 0 h 429"/>
                <a:gd name="T42" fmla="*/ 1 w 146"/>
                <a:gd name="T43" fmla="*/ 0 h 429"/>
                <a:gd name="T44" fmla="*/ 1 w 146"/>
                <a:gd name="T45" fmla="*/ 0 h 429"/>
                <a:gd name="T46" fmla="*/ 1 w 146"/>
                <a:gd name="T47" fmla="*/ 0 h 4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429"/>
                <a:gd name="T74" fmla="*/ 146 w 146"/>
                <a:gd name="T75" fmla="*/ 429 h 4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429">
                  <a:moveTo>
                    <a:pt x="107" y="0"/>
                  </a:moveTo>
                  <a:lnTo>
                    <a:pt x="99" y="18"/>
                  </a:lnTo>
                  <a:lnTo>
                    <a:pt x="86" y="60"/>
                  </a:lnTo>
                  <a:lnTo>
                    <a:pt x="69" y="115"/>
                  </a:lnTo>
                  <a:lnTo>
                    <a:pt x="49" y="177"/>
                  </a:lnTo>
                  <a:lnTo>
                    <a:pt x="31" y="240"/>
                  </a:lnTo>
                  <a:lnTo>
                    <a:pt x="15" y="293"/>
                  </a:lnTo>
                  <a:lnTo>
                    <a:pt x="5" y="331"/>
                  </a:lnTo>
                  <a:lnTo>
                    <a:pt x="0" y="344"/>
                  </a:lnTo>
                  <a:lnTo>
                    <a:pt x="10" y="429"/>
                  </a:lnTo>
                  <a:lnTo>
                    <a:pt x="55" y="297"/>
                  </a:lnTo>
                  <a:lnTo>
                    <a:pt x="58" y="289"/>
                  </a:lnTo>
                  <a:lnTo>
                    <a:pt x="63" y="270"/>
                  </a:lnTo>
                  <a:lnTo>
                    <a:pt x="73" y="241"/>
                  </a:lnTo>
                  <a:lnTo>
                    <a:pt x="83" y="208"/>
                  </a:lnTo>
                  <a:lnTo>
                    <a:pt x="93" y="175"/>
                  </a:lnTo>
                  <a:lnTo>
                    <a:pt x="104" y="145"/>
                  </a:lnTo>
                  <a:lnTo>
                    <a:pt x="110" y="123"/>
                  </a:lnTo>
                  <a:lnTo>
                    <a:pt x="115" y="113"/>
                  </a:lnTo>
                  <a:lnTo>
                    <a:pt x="122" y="92"/>
                  </a:lnTo>
                  <a:lnTo>
                    <a:pt x="132" y="54"/>
                  </a:lnTo>
                  <a:lnTo>
                    <a:pt x="142" y="16"/>
                  </a:lnTo>
                  <a:lnTo>
                    <a:pt x="146" y="0"/>
                  </a:lnTo>
                  <a:lnTo>
                    <a:pt x="107" y="0"/>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3" name="Freeform 19"/>
            <p:cNvSpPr>
              <a:spLocks/>
            </p:cNvSpPr>
            <p:nvPr/>
          </p:nvSpPr>
          <p:spPr bwMode="auto">
            <a:xfrm>
              <a:off x="2044" y="2770"/>
              <a:ext cx="72" cy="309"/>
            </a:xfrm>
            <a:custGeom>
              <a:avLst/>
              <a:gdLst>
                <a:gd name="T0" fmla="*/ 1 w 144"/>
                <a:gd name="T1" fmla="*/ 1 h 618"/>
                <a:gd name="T2" fmla="*/ 1 w 144"/>
                <a:gd name="T3" fmla="*/ 1 h 618"/>
                <a:gd name="T4" fmla="*/ 1 w 144"/>
                <a:gd name="T5" fmla="*/ 1 h 618"/>
                <a:gd name="T6" fmla="*/ 1 w 144"/>
                <a:gd name="T7" fmla="*/ 1 h 618"/>
                <a:gd name="T8" fmla="*/ 1 w 144"/>
                <a:gd name="T9" fmla="*/ 1 h 618"/>
                <a:gd name="T10" fmla="*/ 1 w 144"/>
                <a:gd name="T11" fmla="*/ 1 h 618"/>
                <a:gd name="T12" fmla="*/ 1 w 144"/>
                <a:gd name="T13" fmla="*/ 1 h 618"/>
                <a:gd name="T14" fmla="*/ 1 w 144"/>
                <a:gd name="T15" fmla="*/ 1 h 618"/>
                <a:gd name="T16" fmla="*/ 1 w 144"/>
                <a:gd name="T17" fmla="*/ 1 h 618"/>
                <a:gd name="T18" fmla="*/ 1 w 144"/>
                <a:gd name="T19" fmla="*/ 1 h 618"/>
                <a:gd name="T20" fmla="*/ 1 w 144"/>
                <a:gd name="T21" fmla="*/ 1 h 618"/>
                <a:gd name="T22" fmla="*/ 1 w 144"/>
                <a:gd name="T23" fmla="*/ 1 h 618"/>
                <a:gd name="T24" fmla="*/ 0 w 144"/>
                <a:gd name="T25" fmla="*/ 1 h 618"/>
                <a:gd name="T26" fmla="*/ 1 w 144"/>
                <a:gd name="T27" fmla="*/ 1 h 618"/>
                <a:gd name="T28" fmla="*/ 1 w 144"/>
                <a:gd name="T29" fmla="*/ 1 h 618"/>
                <a:gd name="T30" fmla="*/ 1 w 144"/>
                <a:gd name="T31" fmla="*/ 1 h 618"/>
                <a:gd name="T32" fmla="*/ 1 w 144"/>
                <a:gd name="T33" fmla="*/ 1 h 618"/>
                <a:gd name="T34" fmla="*/ 1 w 144"/>
                <a:gd name="T35" fmla="*/ 1 h 618"/>
                <a:gd name="T36" fmla="*/ 1 w 144"/>
                <a:gd name="T37" fmla="*/ 1 h 618"/>
                <a:gd name="T38" fmla="*/ 1 w 144"/>
                <a:gd name="T39" fmla="*/ 1 h 618"/>
                <a:gd name="T40" fmla="*/ 1 w 144"/>
                <a:gd name="T41" fmla="*/ 1 h 618"/>
                <a:gd name="T42" fmla="*/ 1 w 144"/>
                <a:gd name="T43" fmla="*/ 1 h 618"/>
                <a:gd name="T44" fmla="*/ 1 w 144"/>
                <a:gd name="T45" fmla="*/ 1 h 618"/>
                <a:gd name="T46" fmla="*/ 1 w 144"/>
                <a:gd name="T47" fmla="*/ 1 h 618"/>
                <a:gd name="T48" fmla="*/ 1 w 144"/>
                <a:gd name="T49" fmla="*/ 1 h 618"/>
                <a:gd name="T50" fmla="*/ 1 w 144"/>
                <a:gd name="T51" fmla="*/ 1 h 618"/>
                <a:gd name="T52" fmla="*/ 1 w 144"/>
                <a:gd name="T53" fmla="*/ 1 h 618"/>
                <a:gd name="T54" fmla="*/ 1 w 144"/>
                <a:gd name="T55" fmla="*/ 0 h 618"/>
                <a:gd name="T56" fmla="*/ 1 w 144"/>
                <a:gd name="T57" fmla="*/ 1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618"/>
                <a:gd name="T89" fmla="*/ 144 w 144"/>
                <a:gd name="T90" fmla="*/ 618 h 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618">
                  <a:moveTo>
                    <a:pt x="102" y="58"/>
                  </a:moveTo>
                  <a:lnTo>
                    <a:pt x="98" y="72"/>
                  </a:lnTo>
                  <a:lnTo>
                    <a:pt x="88" y="100"/>
                  </a:lnTo>
                  <a:lnTo>
                    <a:pt x="78" y="136"/>
                  </a:lnTo>
                  <a:lnTo>
                    <a:pt x="64" y="178"/>
                  </a:lnTo>
                  <a:lnTo>
                    <a:pt x="51" y="220"/>
                  </a:lnTo>
                  <a:lnTo>
                    <a:pt x="40" y="261"/>
                  </a:lnTo>
                  <a:lnTo>
                    <a:pt x="31" y="294"/>
                  </a:lnTo>
                  <a:lnTo>
                    <a:pt x="26" y="316"/>
                  </a:lnTo>
                  <a:lnTo>
                    <a:pt x="18" y="382"/>
                  </a:lnTo>
                  <a:lnTo>
                    <a:pt x="10" y="483"/>
                  </a:lnTo>
                  <a:lnTo>
                    <a:pt x="3" y="577"/>
                  </a:lnTo>
                  <a:lnTo>
                    <a:pt x="0" y="618"/>
                  </a:lnTo>
                  <a:lnTo>
                    <a:pt x="41" y="618"/>
                  </a:lnTo>
                  <a:lnTo>
                    <a:pt x="42" y="573"/>
                  </a:lnTo>
                  <a:lnTo>
                    <a:pt x="46" y="474"/>
                  </a:lnTo>
                  <a:lnTo>
                    <a:pt x="51" y="373"/>
                  </a:lnTo>
                  <a:lnTo>
                    <a:pt x="57" y="322"/>
                  </a:lnTo>
                  <a:lnTo>
                    <a:pt x="62" y="314"/>
                  </a:lnTo>
                  <a:lnTo>
                    <a:pt x="68" y="297"/>
                  </a:lnTo>
                  <a:lnTo>
                    <a:pt x="73" y="276"/>
                  </a:lnTo>
                  <a:lnTo>
                    <a:pt x="81" y="253"/>
                  </a:lnTo>
                  <a:lnTo>
                    <a:pt x="87" y="230"/>
                  </a:lnTo>
                  <a:lnTo>
                    <a:pt x="93" y="210"/>
                  </a:lnTo>
                  <a:lnTo>
                    <a:pt x="98" y="196"/>
                  </a:lnTo>
                  <a:lnTo>
                    <a:pt x="99" y="191"/>
                  </a:lnTo>
                  <a:lnTo>
                    <a:pt x="144" y="76"/>
                  </a:lnTo>
                  <a:lnTo>
                    <a:pt x="121" y="0"/>
                  </a:lnTo>
                  <a:lnTo>
                    <a:pt x="102" y="58"/>
                  </a:lnTo>
                  <a:close/>
                </a:path>
              </a:pathLst>
            </a:custGeom>
            <a:solidFill>
              <a:srgbClr val="E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4" name="Freeform 20"/>
            <p:cNvSpPr>
              <a:spLocks/>
            </p:cNvSpPr>
            <p:nvPr/>
          </p:nvSpPr>
          <p:spPr bwMode="auto">
            <a:xfrm>
              <a:off x="2050" y="1940"/>
              <a:ext cx="363" cy="227"/>
            </a:xfrm>
            <a:custGeom>
              <a:avLst/>
              <a:gdLst>
                <a:gd name="T0" fmla="*/ 0 w 727"/>
                <a:gd name="T1" fmla="*/ 1 h 454"/>
                <a:gd name="T2" fmla="*/ 0 w 727"/>
                <a:gd name="T3" fmla="*/ 1 h 454"/>
                <a:gd name="T4" fmla="*/ 0 w 727"/>
                <a:gd name="T5" fmla="*/ 1 h 454"/>
                <a:gd name="T6" fmla="*/ 0 w 727"/>
                <a:gd name="T7" fmla="*/ 1 h 454"/>
                <a:gd name="T8" fmla="*/ 0 w 727"/>
                <a:gd name="T9" fmla="*/ 1 h 454"/>
                <a:gd name="T10" fmla="*/ 0 w 727"/>
                <a:gd name="T11" fmla="*/ 1 h 454"/>
                <a:gd name="T12" fmla="*/ 0 w 727"/>
                <a:gd name="T13" fmla="*/ 1 h 454"/>
                <a:gd name="T14" fmla="*/ 0 w 727"/>
                <a:gd name="T15" fmla="*/ 1 h 454"/>
                <a:gd name="T16" fmla="*/ 0 w 727"/>
                <a:gd name="T17" fmla="*/ 1 h 454"/>
                <a:gd name="T18" fmla="*/ 0 w 727"/>
                <a:gd name="T19" fmla="*/ 1 h 454"/>
                <a:gd name="T20" fmla="*/ 0 w 727"/>
                <a:gd name="T21" fmla="*/ 1 h 454"/>
                <a:gd name="T22" fmla="*/ 0 w 727"/>
                <a:gd name="T23" fmla="*/ 1 h 454"/>
                <a:gd name="T24" fmla="*/ 0 w 727"/>
                <a:gd name="T25" fmla="*/ 1 h 454"/>
                <a:gd name="T26" fmla="*/ 0 w 727"/>
                <a:gd name="T27" fmla="*/ 1 h 454"/>
                <a:gd name="T28" fmla="*/ 0 w 727"/>
                <a:gd name="T29" fmla="*/ 1 h 454"/>
                <a:gd name="T30" fmla="*/ 0 w 727"/>
                <a:gd name="T31" fmla="*/ 1 h 454"/>
                <a:gd name="T32" fmla="*/ 0 w 727"/>
                <a:gd name="T33" fmla="*/ 1 h 454"/>
                <a:gd name="T34" fmla="*/ 0 w 727"/>
                <a:gd name="T35" fmla="*/ 1 h 454"/>
                <a:gd name="T36" fmla="*/ 0 w 727"/>
                <a:gd name="T37" fmla="*/ 1 h 454"/>
                <a:gd name="T38" fmla="*/ 0 w 727"/>
                <a:gd name="T39" fmla="*/ 1 h 454"/>
                <a:gd name="T40" fmla="*/ 0 w 727"/>
                <a:gd name="T41" fmla="*/ 1 h 454"/>
                <a:gd name="T42" fmla="*/ 0 w 727"/>
                <a:gd name="T43" fmla="*/ 1 h 454"/>
                <a:gd name="T44" fmla="*/ 0 w 727"/>
                <a:gd name="T45" fmla="*/ 1 h 454"/>
                <a:gd name="T46" fmla="*/ 0 w 727"/>
                <a:gd name="T47" fmla="*/ 1 h 454"/>
                <a:gd name="T48" fmla="*/ 0 w 727"/>
                <a:gd name="T49" fmla="*/ 1 h 454"/>
                <a:gd name="T50" fmla="*/ 0 w 727"/>
                <a:gd name="T51" fmla="*/ 1 h 454"/>
                <a:gd name="T52" fmla="*/ 0 w 727"/>
                <a:gd name="T53" fmla="*/ 1 h 454"/>
                <a:gd name="T54" fmla="*/ 0 w 727"/>
                <a:gd name="T55" fmla="*/ 1 h 454"/>
                <a:gd name="T56" fmla="*/ 0 w 727"/>
                <a:gd name="T57" fmla="*/ 1 h 454"/>
                <a:gd name="T58" fmla="*/ 0 w 727"/>
                <a:gd name="T59" fmla="*/ 1 h 454"/>
                <a:gd name="T60" fmla="*/ 0 w 727"/>
                <a:gd name="T61" fmla="*/ 1 h 454"/>
                <a:gd name="T62" fmla="*/ 0 w 727"/>
                <a:gd name="T63" fmla="*/ 1 h 454"/>
                <a:gd name="T64" fmla="*/ 0 w 727"/>
                <a:gd name="T65" fmla="*/ 1 h 454"/>
                <a:gd name="T66" fmla="*/ 0 w 727"/>
                <a:gd name="T67" fmla="*/ 1 h 454"/>
                <a:gd name="T68" fmla="*/ 0 w 727"/>
                <a:gd name="T69" fmla="*/ 1 h 454"/>
                <a:gd name="T70" fmla="*/ 0 w 727"/>
                <a:gd name="T71" fmla="*/ 1 h 454"/>
                <a:gd name="T72" fmla="*/ 0 w 727"/>
                <a:gd name="T73" fmla="*/ 1 h 454"/>
                <a:gd name="T74" fmla="*/ 0 w 727"/>
                <a:gd name="T75" fmla="*/ 1 h 454"/>
                <a:gd name="T76" fmla="*/ 0 w 727"/>
                <a:gd name="T77" fmla="*/ 1 h 454"/>
                <a:gd name="T78" fmla="*/ 0 w 727"/>
                <a:gd name="T79" fmla="*/ 1 h 454"/>
                <a:gd name="T80" fmla="*/ 0 w 727"/>
                <a:gd name="T81" fmla="*/ 1 h 454"/>
                <a:gd name="T82" fmla="*/ 0 w 727"/>
                <a:gd name="T83" fmla="*/ 1 h 454"/>
                <a:gd name="T84" fmla="*/ 0 w 727"/>
                <a:gd name="T85" fmla="*/ 1 h 454"/>
                <a:gd name="T86" fmla="*/ 0 w 727"/>
                <a:gd name="T87" fmla="*/ 1 h 454"/>
                <a:gd name="T88" fmla="*/ 0 w 727"/>
                <a:gd name="T89" fmla="*/ 1 h 454"/>
                <a:gd name="T90" fmla="*/ 0 w 727"/>
                <a:gd name="T91" fmla="*/ 1 h 454"/>
                <a:gd name="T92" fmla="*/ 0 w 727"/>
                <a:gd name="T93" fmla="*/ 1 h 454"/>
                <a:gd name="T94" fmla="*/ 0 w 727"/>
                <a:gd name="T95" fmla="*/ 1 h 454"/>
                <a:gd name="T96" fmla="*/ 0 w 727"/>
                <a:gd name="T97" fmla="*/ 1 h 454"/>
                <a:gd name="T98" fmla="*/ 0 w 727"/>
                <a:gd name="T99" fmla="*/ 1 h 454"/>
                <a:gd name="T100" fmla="*/ 0 w 727"/>
                <a:gd name="T101" fmla="*/ 1 h 454"/>
                <a:gd name="T102" fmla="*/ 0 w 727"/>
                <a:gd name="T103" fmla="*/ 1 h 454"/>
                <a:gd name="T104" fmla="*/ 0 w 727"/>
                <a:gd name="T105" fmla="*/ 1 h 454"/>
                <a:gd name="T106" fmla="*/ 0 w 727"/>
                <a:gd name="T107" fmla="*/ 0 h 454"/>
                <a:gd name="T108" fmla="*/ 0 w 727"/>
                <a:gd name="T109" fmla="*/ 1 h 454"/>
                <a:gd name="T110" fmla="*/ 0 w 727"/>
                <a:gd name="T111" fmla="*/ 1 h 454"/>
                <a:gd name="T112" fmla="*/ 0 w 727"/>
                <a:gd name="T113" fmla="*/ 1 h 454"/>
                <a:gd name="T114" fmla="*/ 0 w 727"/>
                <a:gd name="T115" fmla="*/ 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54"/>
                <a:gd name="T176" fmla="*/ 727 w 727"/>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54">
                  <a:moveTo>
                    <a:pt x="727" y="183"/>
                  </a:moveTo>
                  <a:lnTo>
                    <a:pt x="724" y="182"/>
                  </a:lnTo>
                  <a:lnTo>
                    <a:pt x="720" y="176"/>
                  </a:lnTo>
                  <a:lnTo>
                    <a:pt x="713" y="167"/>
                  </a:lnTo>
                  <a:lnTo>
                    <a:pt x="703" y="156"/>
                  </a:lnTo>
                  <a:lnTo>
                    <a:pt x="689" y="142"/>
                  </a:lnTo>
                  <a:lnTo>
                    <a:pt x="674" y="127"/>
                  </a:lnTo>
                  <a:lnTo>
                    <a:pt x="655" y="111"/>
                  </a:lnTo>
                  <a:lnTo>
                    <a:pt x="636" y="95"/>
                  </a:lnTo>
                  <a:lnTo>
                    <a:pt x="614" y="78"/>
                  </a:lnTo>
                  <a:lnTo>
                    <a:pt x="590" y="65"/>
                  </a:lnTo>
                  <a:lnTo>
                    <a:pt x="564" y="52"/>
                  </a:lnTo>
                  <a:lnTo>
                    <a:pt x="537" y="42"/>
                  </a:lnTo>
                  <a:lnTo>
                    <a:pt x="508" y="35"/>
                  </a:lnTo>
                  <a:lnTo>
                    <a:pt x="478" y="32"/>
                  </a:lnTo>
                  <a:lnTo>
                    <a:pt x="446" y="35"/>
                  </a:lnTo>
                  <a:lnTo>
                    <a:pt x="414" y="42"/>
                  </a:lnTo>
                  <a:lnTo>
                    <a:pt x="429" y="46"/>
                  </a:lnTo>
                  <a:lnTo>
                    <a:pt x="443" y="54"/>
                  </a:lnTo>
                  <a:lnTo>
                    <a:pt x="461" y="65"/>
                  </a:lnTo>
                  <a:lnTo>
                    <a:pt x="476" y="76"/>
                  </a:lnTo>
                  <a:lnTo>
                    <a:pt x="490" y="87"/>
                  </a:lnTo>
                  <a:lnTo>
                    <a:pt x="501" y="97"/>
                  </a:lnTo>
                  <a:lnTo>
                    <a:pt x="508" y="104"/>
                  </a:lnTo>
                  <a:lnTo>
                    <a:pt x="510" y="107"/>
                  </a:lnTo>
                  <a:lnTo>
                    <a:pt x="495" y="102"/>
                  </a:lnTo>
                  <a:lnTo>
                    <a:pt x="480" y="96"/>
                  </a:lnTo>
                  <a:lnTo>
                    <a:pt x="465" y="89"/>
                  </a:lnTo>
                  <a:lnTo>
                    <a:pt x="452" y="82"/>
                  </a:lnTo>
                  <a:lnTo>
                    <a:pt x="437" y="76"/>
                  </a:lnTo>
                  <a:lnTo>
                    <a:pt x="420" y="70"/>
                  </a:lnTo>
                  <a:lnTo>
                    <a:pt x="403" y="68"/>
                  </a:lnTo>
                  <a:lnTo>
                    <a:pt x="385" y="67"/>
                  </a:lnTo>
                  <a:lnTo>
                    <a:pt x="374" y="68"/>
                  </a:lnTo>
                  <a:lnTo>
                    <a:pt x="364" y="69"/>
                  </a:lnTo>
                  <a:lnTo>
                    <a:pt x="354" y="70"/>
                  </a:lnTo>
                  <a:lnTo>
                    <a:pt x="342" y="72"/>
                  </a:lnTo>
                  <a:lnTo>
                    <a:pt x="332" y="73"/>
                  </a:lnTo>
                  <a:lnTo>
                    <a:pt x="320" y="70"/>
                  </a:lnTo>
                  <a:lnTo>
                    <a:pt x="311" y="67"/>
                  </a:lnTo>
                  <a:lnTo>
                    <a:pt x="301" y="60"/>
                  </a:lnTo>
                  <a:lnTo>
                    <a:pt x="291" y="61"/>
                  </a:lnTo>
                  <a:lnTo>
                    <a:pt x="282" y="62"/>
                  </a:lnTo>
                  <a:lnTo>
                    <a:pt x="272" y="64"/>
                  </a:lnTo>
                  <a:lnTo>
                    <a:pt x="263" y="65"/>
                  </a:lnTo>
                  <a:lnTo>
                    <a:pt x="253" y="67"/>
                  </a:lnTo>
                  <a:lnTo>
                    <a:pt x="244" y="72"/>
                  </a:lnTo>
                  <a:lnTo>
                    <a:pt x="237" y="77"/>
                  </a:lnTo>
                  <a:lnTo>
                    <a:pt x="232" y="85"/>
                  </a:lnTo>
                  <a:lnTo>
                    <a:pt x="213" y="84"/>
                  </a:lnTo>
                  <a:lnTo>
                    <a:pt x="195" y="82"/>
                  </a:lnTo>
                  <a:lnTo>
                    <a:pt x="175" y="80"/>
                  </a:lnTo>
                  <a:lnTo>
                    <a:pt x="156" y="78"/>
                  </a:lnTo>
                  <a:lnTo>
                    <a:pt x="137" y="81"/>
                  </a:lnTo>
                  <a:lnTo>
                    <a:pt x="120" y="87"/>
                  </a:lnTo>
                  <a:lnTo>
                    <a:pt x="105" y="97"/>
                  </a:lnTo>
                  <a:lnTo>
                    <a:pt x="92" y="114"/>
                  </a:lnTo>
                  <a:lnTo>
                    <a:pt x="83" y="128"/>
                  </a:lnTo>
                  <a:lnTo>
                    <a:pt x="80" y="144"/>
                  </a:lnTo>
                  <a:lnTo>
                    <a:pt x="76" y="159"/>
                  </a:lnTo>
                  <a:lnTo>
                    <a:pt x="66" y="168"/>
                  </a:lnTo>
                  <a:lnTo>
                    <a:pt x="60" y="173"/>
                  </a:lnTo>
                  <a:lnTo>
                    <a:pt x="54" y="180"/>
                  </a:lnTo>
                  <a:lnTo>
                    <a:pt x="51" y="187"/>
                  </a:lnTo>
                  <a:lnTo>
                    <a:pt x="51" y="196"/>
                  </a:lnTo>
                  <a:lnTo>
                    <a:pt x="58" y="220"/>
                  </a:lnTo>
                  <a:lnTo>
                    <a:pt x="69" y="209"/>
                  </a:lnTo>
                  <a:lnTo>
                    <a:pt x="82" y="201"/>
                  </a:lnTo>
                  <a:lnTo>
                    <a:pt x="96" y="193"/>
                  </a:lnTo>
                  <a:lnTo>
                    <a:pt x="108" y="188"/>
                  </a:lnTo>
                  <a:lnTo>
                    <a:pt x="122" y="183"/>
                  </a:lnTo>
                  <a:lnTo>
                    <a:pt x="137" y="180"/>
                  </a:lnTo>
                  <a:lnTo>
                    <a:pt x="151" y="178"/>
                  </a:lnTo>
                  <a:lnTo>
                    <a:pt x="166" y="176"/>
                  </a:lnTo>
                  <a:lnTo>
                    <a:pt x="181" y="175"/>
                  </a:lnTo>
                  <a:lnTo>
                    <a:pt x="196" y="174"/>
                  </a:lnTo>
                  <a:lnTo>
                    <a:pt x="211" y="173"/>
                  </a:lnTo>
                  <a:lnTo>
                    <a:pt x="226" y="172"/>
                  </a:lnTo>
                  <a:lnTo>
                    <a:pt x="241" y="170"/>
                  </a:lnTo>
                  <a:lnTo>
                    <a:pt x="256" y="166"/>
                  </a:lnTo>
                  <a:lnTo>
                    <a:pt x="271" y="163"/>
                  </a:lnTo>
                  <a:lnTo>
                    <a:pt x="286" y="158"/>
                  </a:lnTo>
                  <a:lnTo>
                    <a:pt x="293" y="158"/>
                  </a:lnTo>
                  <a:lnTo>
                    <a:pt x="300" y="157"/>
                  </a:lnTo>
                  <a:lnTo>
                    <a:pt x="306" y="155"/>
                  </a:lnTo>
                  <a:lnTo>
                    <a:pt x="313" y="152"/>
                  </a:lnTo>
                  <a:lnTo>
                    <a:pt x="319" y="150"/>
                  </a:lnTo>
                  <a:lnTo>
                    <a:pt x="326" y="148"/>
                  </a:lnTo>
                  <a:lnTo>
                    <a:pt x="333" y="146"/>
                  </a:lnTo>
                  <a:lnTo>
                    <a:pt x="340" y="145"/>
                  </a:lnTo>
                  <a:lnTo>
                    <a:pt x="357" y="144"/>
                  </a:lnTo>
                  <a:lnTo>
                    <a:pt x="374" y="142"/>
                  </a:lnTo>
                  <a:lnTo>
                    <a:pt x="391" y="140"/>
                  </a:lnTo>
                  <a:lnTo>
                    <a:pt x="408" y="138"/>
                  </a:lnTo>
                  <a:lnTo>
                    <a:pt x="425" y="138"/>
                  </a:lnTo>
                  <a:lnTo>
                    <a:pt x="441" y="141"/>
                  </a:lnTo>
                  <a:lnTo>
                    <a:pt x="457" y="146"/>
                  </a:lnTo>
                  <a:lnTo>
                    <a:pt x="472" y="155"/>
                  </a:lnTo>
                  <a:lnTo>
                    <a:pt x="478" y="163"/>
                  </a:lnTo>
                  <a:lnTo>
                    <a:pt x="481" y="172"/>
                  </a:lnTo>
                  <a:lnTo>
                    <a:pt x="484" y="181"/>
                  </a:lnTo>
                  <a:lnTo>
                    <a:pt x="487" y="190"/>
                  </a:lnTo>
                  <a:lnTo>
                    <a:pt x="503" y="199"/>
                  </a:lnTo>
                  <a:lnTo>
                    <a:pt x="519" y="206"/>
                  </a:lnTo>
                  <a:lnTo>
                    <a:pt x="537" y="212"/>
                  </a:lnTo>
                  <a:lnTo>
                    <a:pt x="554" y="217"/>
                  </a:lnTo>
                  <a:lnTo>
                    <a:pt x="570" y="223"/>
                  </a:lnTo>
                  <a:lnTo>
                    <a:pt x="586" y="228"/>
                  </a:lnTo>
                  <a:lnTo>
                    <a:pt x="601" y="235"/>
                  </a:lnTo>
                  <a:lnTo>
                    <a:pt x="616" y="244"/>
                  </a:lnTo>
                  <a:lnTo>
                    <a:pt x="620" y="251"/>
                  </a:lnTo>
                  <a:lnTo>
                    <a:pt x="621" y="258"/>
                  </a:lnTo>
                  <a:lnTo>
                    <a:pt x="623" y="264"/>
                  </a:lnTo>
                  <a:lnTo>
                    <a:pt x="630" y="269"/>
                  </a:lnTo>
                  <a:lnTo>
                    <a:pt x="623" y="287"/>
                  </a:lnTo>
                  <a:lnTo>
                    <a:pt x="615" y="305"/>
                  </a:lnTo>
                  <a:lnTo>
                    <a:pt x="607" y="324"/>
                  </a:lnTo>
                  <a:lnTo>
                    <a:pt x="600" y="343"/>
                  </a:lnTo>
                  <a:lnTo>
                    <a:pt x="594" y="363"/>
                  </a:lnTo>
                  <a:lnTo>
                    <a:pt x="593" y="383"/>
                  </a:lnTo>
                  <a:lnTo>
                    <a:pt x="595" y="402"/>
                  </a:lnTo>
                  <a:lnTo>
                    <a:pt x="604" y="422"/>
                  </a:lnTo>
                  <a:lnTo>
                    <a:pt x="604" y="454"/>
                  </a:lnTo>
                  <a:lnTo>
                    <a:pt x="582" y="438"/>
                  </a:lnTo>
                  <a:lnTo>
                    <a:pt x="568" y="417"/>
                  </a:lnTo>
                  <a:lnTo>
                    <a:pt x="561" y="394"/>
                  </a:lnTo>
                  <a:lnTo>
                    <a:pt x="559" y="369"/>
                  </a:lnTo>
                  <a:lnTo>
                    <a:pt x="561" y="342"/>
                  </a:lnTo>
                  <a:lnTo>
                    <a:pt x="566" y="317"/>
                  </a:lnTo>
                  <a:lnTo>
                    <a:pt x="572" y="293"/>
                  </a:lnTo>
                  <a:lnTo>
                    <a:pt x="580" y="271"/>
                  </a:lnTo>
                  <a:lnTo>
                    <a:pt x="577" y="269"/>
                  </a:lnTo>
                  <a:lnTo>
                    <a:pt x="567" y="264"/>
                  </a:lnTo>
                  <a:lnTo>
                    <a:pt x="552" y="257"/>
                  </a:lnTo>
                  <a:lnTo>
                    <a:pt x="533" y="249"/>
                  </a:lnTo>
                  <a:lnTo>
                    <a:pt x="513" y="240"/>
                  </a:lnTo>
                  <a:lnTo>
                    <a:pt x="492" y="231"/>
                  </a:lnTo>
                  <a:lnTo>
                    <a:pt x="471" y="221"/>
                  </a:lnTo>
                  <a:lnTo>
                    <a:pt x="454" y="214"/>
                  </a:lnTo>
                  <a:lnTo>
                    <a:pt x="452" y="206"/>
                  </a:lnTo>
                  <a:lnTo>
                    <a:pt x="447" y="201"/>
                  </a:lnTo>
                  <a:lnTo>
                    <a:pt x="442" y="195"/>
                  </a:lnTo>
                  <a:lnTo>
                    <a:pt x="435" y="191"/>
                  </a:lnTo>
                  <a:lnTo>
                    <a:pt x="429" y="188"/>
                  </a:lnTo>
                  <a:lnTo>
                    <a:pt x="420" y="184"/>
                  </a:lnTo>
                  <a:lnTo>
                    <a:pt x="412" y="182"/>
                  </a:lnTo>
                  <a:lnTo>
                    <a:pt x="405" y="180"/>
                  </a:lnTo>
                  <a:lnTo>
                    <a:pt x="402" y="180"/>
                  </a:lnTo>
                  <a:lnTo>
                    <a:pt x="393" y="182"/>
                  </a:lnTo>
                  <a:lnTo>
                    <a:pt x="379" y="184"/>
                  </a:lnTo>
                  <a:lnTo>
                    <a:pt x="359" y="188"/>
                  </a:lnTo>
                  <a:lnTo>
                    <a:pt x="338" y="191"/>
                  </a:lnTo>
                  <a:lnTo>
                    <a:pt x="312" y="196"/>
                  </a:lnTo>
                  <a:lnTo>
                    <a:pt x="286" y="201"/>
                  </a:lnTo>
                  <a:lnTo>
                    <a:pt x="257" y="205"/>
                  </a:lnTo>
                  <a:lnTo>
                    <a:pt x="229" y="211"/>
                  </a:lnTo>
                  <a:lnTo>
                    <a:pt x="201" y="216"/>
                  </a:lnTo>
                  <a:lnTo>
                    <a:pt x="174" y="220"/>
                  </a:lnTo>
                  <a:lnTo>
                    <a:pt x="150" y="225"/>
                  </a:lnTo>
                  <a:lnTo>
                    <a:pt x="128" y="228"/>
                  </a:lnTo>
                  <a:lnTo>
                    <a:pt x="111" y="232"/>
                  </a:lnTo>
                  <a:lnTo>
                    <a:pt x="98" y="234"/>
                  </a:lnTo>
                  <a:lnTo>
                    <a:pt x="90" y="235"/>
                  </a:lnTo>
                  <a:lnTo>
                    <a:pt x="85" y="240"/>
                  </a:lnTo>
                  <a:lnTo>
                    <a:pt x="81" y="244"/>
                  </a:lnTo>
                  <a:lnTo>
                    <a:pt x="76" y="249"/>
                  </a:lnTo>
                  <a:lnTo>
                    <a:pt x="70" y="254"/>
                  </a:lnTo>
                  <a:lnTo>
                    <a:pt x="66" y="257"/>
                  </a:lnTo>
                  <a:lnTo>
                    <a:pt x="60" y="261"/>
                  </a:lnTo>
                  <a:lnTo>
                    <a:pt x="53" y="262"/>
                  </a:lnTo>
                  <a:lnTo>
                    <a:pt x="47" y="263"/>
                  </a:lnTo>
                  <a:lnTo>
                    <a:pt x="38" y="259"/>
                  </a:lnTo>
                  <a:lnTo>
                    <a:pt x="30" y="254"/>
                  </a:lnTo>
                  <a:lnTo>
                    <a:pt x="23" y="248"/>
                  </a:lnTo>
                  <a:lnTo>
                    <a:pt x="16" y="241"/>
                  </a:lnTo>
                  <a:lnTo>
                    <a:pt x="11" y="233"/>
                  </a:lnTo>
                  <a:lnTo>
                    <a:pt x="6" y="224"/>
                  </a:lnTo>
                  <a:lnTo>
                    <a:pt x="2" y="214"/>
                  </a:lnTo>
                  <a:lnTo>
                    <a:pt x="0" y="204"/>
                  </a:lnTo>
                  <a:lnTo>
                    <a:pt x="2" y="193"/>
                  </a:lnTo>
                  <a:lnTo>
                    <a:pt x="6" y="181"/>
                  </a:lnTo>
                  <a:lnTo>
                    <a:pt x="11" y="171"/>
                  </a:lnTo>
                  <a:lnTo>
                    <a:pt x="15" y="160"/>
                  </a:lnTo>
                  <a:lnTo>
                    <a:pt x="21" y="151"/>
                  </a:lnTo>
                  <a:lnTo>
                    <a:pt x="28" y="141"/>
                  </a:lnTo>
                  <a:lnTo>
                    <a:pt x="35" y="133"/>
                  </a:lnTo>
                  <a:lnTo>
                    <a:pt x="43" y="123"/>
                  </a:lnTo>
                  <a:lnTo>
                    <a:pt x="49" y="107"/>
                  </a:lnTo>
                  <a:lnTo>
                    <a:pt x="54" y="92"/>
                  </a:lnTo>
                  <a:lnTo>
                    <a:pt x="62" y="80"/>
                  </a:lnTo>
                  <a:lnTo>
                    <a:pt x="73" y="68"/>
                  </a:lnTo>
                  <a:lnTo>
                    <a:pt x="85" y="60"/>
                  </a:lnTo>
                  <a:lnTo>
                    <a:pt x="103" y="53"/>
                  </a:lnTo>
                  <a:lnTo>
                    <a:pt x="123" y="47"/>
                  </a:lnTo>
                  <a:lnTo>
                    <a:pt x="149" y="44"/>
                  </a:lnTo>
                  <a:lnTo>
                    <a:pt x="166" y="52"/>
                  </a:lnTo>
                  <a:lnTo>
                    <a:pt x="181" y="54"/>
                  </a:lnTo>
                  <a:lnTo>
                    <a:pt x="196" y="51"/>
                  </a:lnTo>
                  <a:lnTo>
                    <a:pt x="210" y="44"/>
                  </a:lnTo>
                  <a:lnTo>
                    <a:pt x="224" y="37"/>
                  </a:lnTo>
                  <a:lnTo>
                    <a:pt x="237" y="30"/>
                  </a:lnTo>
                  <a:lnTo>
                    <a:pt x="253" y="27"/>
                  </a:lnTo>
                  <a:lnTo>
                    <a:pt x="271" y="28"/>
                  </a:lnTo>
                  <a:lnTo>
                    <a:pt x="282" y="35"/>
                  </a:lnTo>
                  <a:lnTo>
                    <a:pt x="294" y="36"/>
                  </a:lnTo>
                  <a:lnTo>
                    <a:pt x="304" y="35"/>
                  </a:lnTo>
                  <a:lnTo>
                    <a:pt x="316" y="30"/>
                  </a:lnTo>
                  <a:lnTo>
                    <a:pt x="327" y="25"/>
                  </a:lnTo>
                  <a:lnTo>
                    <a:pt x="339" y="20"/>
                  </a:lnTo>
                  <a:lnTo>
                    <a:pt x="350" y="15"/>
                  </a:lnTo>
                  <a:lnTo>
                    <a:pt x="362" y="14"/>
                  </a:lnTo>
                  <a:lnTo>
                    <a:pt x="376" y="9"/>
                  </a:lnTo>
                  <a:lnTo>
                    <a:pt x="393" y="5"/>
                  </a:lnTo>
                  <a:lnTo>
                    <a:pt x="410" y="2"/>
                  </a:lnTo>
                  <a:lnTo>
                    <a:pt x="430" y="0"/>
                  </a:lnTo>
                  <a:lnTo>
                    <a:pt x="452" y="0"/>
                  </a:lnTo>
                  <a:lnTo>
                    <a:pt x="472" y="0"/>
                  </a:lnTo>
                  <a:lnTo>
                    <a:pt x="495" y="2"/>
                  </a:lnTo>
                  <a:lnTo>
                    <a:pt x="518" y="5"/>
                  </a:lnTo>
                  <a:lnTo>
                    <a:pt x="541" y="9"/>
                  </a:lnTo>
                  <a:lnTo>
                    <a:pt x="563" y="16"/>
                  </a:lnTo>
                  <a:lnTo>
                    <a:pt x="586" y="24"/>
                  </a:lnTo>
                  <a:lnTo>
                    <a:pt x="607" y="34"/>
                  </a:lnTo>
                  <a:lnTo>
                    <a:pt x="628" y="45"/>
                  </a:lnTo>
                  <a:lnTo>
                    <a:pt x="646" y="58"/>
                  </a:lnTo>
                  <a:lnTo>
                    <a:pt x="665" y="74"/>
                  </a:lnTo>
                  <a:lnTo>
                    <a:pt x="680" y="91"/>
                  </a:lnTo>
                  <a:lnTo>
                    <a:pt x="688" y="100"/>
                  </a:lnTo>
                  <a:lnTo>
                    <a:pt x="694" y="112"/>
                  </a:lnTo>
                  <a:lnTo>
                    <a:pt x="701" y="122"/>
                  </a:lnTo>
                  <a:lnTo>
                    <a:pt x="707" y="135"/>
                  </a:lnTo>
                  <a:lnTo>
                    <a:pt x="713" y="146"/>
                  </a:lnTo>
                  <a:lnTo>
                    <a:pt x="718" y="159"/>
                  </a:lnTo>
                  <a:lnTo>
                    <a:pt x="722" y="172"/>
                  </a:lnTo>
                  <a:lnTo>
                    <a:pt x="727" y="183"/>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5" name="Freeform 21"/>
            <p:cNvSpPr>
              <a:spLocks/>
            </p:cNvSpPr>
            <p:nvPr/>
          </p:nvSpPr>
          <p:spPr bwMode="auto">
            <a:xfrm>
              <a:off x="2320" y="1997"/>
              <a:ext cx="139" cy="205"/>
            </a:xfrm>
            <a:custGeom>
              <a:avLst/>
              <a:gdLst>
                <a:gd name="T0" fmla="*/ 1 w 278"/>
                <a:gd name="T1" fmla="*/ 0 h 411"/>
                <a:gd name="T2" fmla="*/ 1 w 278"/>
                <a:gd name="T3" fmla="*/ 0 h 411"/>
                <a:gd name="T4" fmla="*/ 1 w 278"/>
                <a:gd name="T5" fmla="*/ 0 h 411"/>
                <a:gd name="T6" fmla="*/ 1 w 278"/>
                <a:gd name="T7" fmla="*/ 0 h 411"/>
                <a:gd name="T8" fmla="*/ 1 w 278"/>
                <a:gd name="T9" fmla="*/ 0 h 411"/>
                <a:gd name="T10" fmla="*/ 1 w 278"/>
                <a:gd name="T11" fmla="*/ 0 h 411"/>
                <a:gd name="T12" fmla="*/ 1 w 278"/>
                <a:gd name="T13" fmla="*/ 0 h 411"/>
                <a:gd name="T14" fmla="*/ 1 w 278"/>
                <a:gd name="T15" fmla="*/ 0 h 411"/>
                <a:gd name="T16" fmla="*/ 1 w 278"/>
                <a:gd name="T17" fmla="*/ 0 h 411"/>
                <a:gd name="T18" fmla="*/ 1 w 278"/>
                <a:gd name="T19" fmla="*/ 0 h 411"/>
                <a:gd name="T20" fmla="*/ 1 w 278"/>
                <a:gd name="T21" fmla="*/ 0 h 411"/>
                <a:gd name="T22" fmla="*/ 1 w 278"/>
                <a:gd name="T23" fmla="*/ 0 h 411"/>
                <a:gd name="T24" fmla="*/ 1 w 278"/>
                <a:gd name="T25" fmla="*/ 0 h 411"/>
                <a:gd name="T26" fmla="*/ 1 w 278"/>
                <a:gd name="T27" fmla="*/ 0 h 411"/>
                <a:gd name="T28" fmla="*/ 1 w 278"/>
                <a:gd name="T29" fmla="*/ 0 h 411"/>
                <a:gd name="T30" fmla="*/ 1 w 278"/>
                <a:gd name="T31" fmla="*/ 0 h 411"/>
                <a:gd name="T32" fmla="*/ 1 w 278"/>
                <a:gd name="T33" fmla="*/ 0 h 411"/>
                <a:gd name="T34" fmla="*/ 1 w 278"/>
                <a:gd name="T35" fmla="*/ 0 h 411"/>
                <a:gd name="T36" fmla="*/ 1 w 278"/>
                <a:gd name="T37" fmla="*/ 0 h 411"/>
                <a:gd name="T38" fmla="*/ 1 w 278"/>
                <a:gd name="T39" fmla="*/ 0 h 411"/>
                <a:gd name="T40" fmla="*/ 1 w 278"/>
                <a:gd name="T41" fmla="*/ 0 h 411"/>
                <a:gd name="T42" fmla="*/ 1 w 278"/>
                <a:gd name="T43" fmla="*/ 0 h 411"/>
                <a:gd name="T44" fmla="*/ 1 w 278"/>
                <a:gd name="T45" fmla="*/ 0 h 411"/>
                <a:gd name="T46" fmla="*/ 1 w 278"/>
                <a:gd name="T47" fmla="*/ 0 h 411"/>
                <a:gd name="T48" fmla="*/ 1 w 278"/>
                <a:gd name="T49" fmla="*/ 0 h 411"/>
                <a:gd name="T50" fmla="*/ 1 w 278"/>
                <a:gd name="T51" fmla="*/ 0 h 411"/>
                <a:gd name="T52" fmla="*/ 1 w 278"/>
                <a:gd name="T53" fmla="*/ 0 h 411"/>
                <a:gd name="T54" fmla="*/ 1 w 278"/>
                <a:gd name="T55" fmla="*/ 0 h 411"/>
                <a:gd name="T56" fmla="*/ 1 w 278"/>
                <a:gd name="T57" fmla="*/ 0 h 411"/>
                <a:gd name="T58" fmla="*/ 1 w 278"/>
                <a:gd name="T59" fmla="*/ 0 h 411"/>
                <a:gd name="T60" fmla="*/ 1 w 278"/>
                <a:gd name="T61" fmla="*/ 0 h 411"/>
                <a:gd name="T62" fmla="*/ 1 w 278"/>
                <a:gd name="T63" fmla="*/ 0 h 411"/>
                <a:gd name="T64" fmla="*/ 1 w 278"/>
                <a:gd name="T65" fmla="*/ 0 h 411"/>
                <a:gd name="T66" fmla="*/ 1 w 278"/>
                <a:gd name="T67" fmla="*/ 0 h 411"/>
                <a:gd name="T68" fmla="*/ 1 w 278"/>
                <a:gd name="T69" fmla="*/ 0 h 411"/>
                <a:gd name="T70" fmla="*/ 1 w 278"/>
                <a:gd name="T71" fmla="*/ 0 h 411"/>
                <a:gd name="T72" fmla="*/ 1 w 278"/>
                <a:gd name="T73" fmla="*/ 0 h 411"/>
                <a:gd name="T74" fmla="*/ 1 w 278"/>
                <a:gd name="T75" fmla="*/ 0 h 411"/>
                <a:gd name="T76" fmla="*/ 1 w 278"/>
                <a:gd name="T77" fmla="*/ 0 h 411"/>
                <a:gd name="T78" fmla="*/ 1 w 278"/>
                <a:gd name="T79" fmla="*/ 0 h 411"/>
                <a:gd name="T80" fmla="*/ 1 w 278"/>
                <a:gd name="T81" fmla="*/ 0 h 411"/>
                <a:gd name="T82" fmla="*/ 1 w 278"/>
                <a:gd name="T83" fmla="*/ 0 h 411"/>
                <a:gd name="T84" fmla="*/ 1 w 278"/>
                <a:gd name="T85" fmla="*/ 0 h 411"/>
                <a:gd name="T86" fmla="*/ 1 w 278"/>
                <a:gd name="T87" fmla="*/ 0 h 411"/>
                <a:gd name="T88" fmla="*/ 0 w 278"/>
                <a:gd name="T89" fmla="*/ 0 h 411"/>
                <a:gd name="T90" fmla="*/ 1 w 278"/>
                <a:gd name="T91" fmla="*/ 0 h 411"/>
                <a:gd name="T92" fmla="*/ 1 w 278"/>
                <a:gd name="T93" fmla="*/ 0 h 411"/>
                <a:gd name="T94" fmla="*/ 1 w 278"/>
                <a:gd name="T95" fmla="*/ 0 h 411"/>
                <a:gd name="T96" fmla="*/ 1 w 278"/>
                <a:gd name="T97" fmla="*/ 0 h 411"/>
                <a:gd name="T98" fmla="*/ 1 w 278"/>
                <a:gd name="T99" fmla="*/ 0 h 411"/>
                <a:gd name="T100" fmla="*/ 1 w 278"/>
                <a:gd name="T101" fmla="*/ 0 h 411"/>
                <a:gd name="T102" fmla="*/ 1 w 278"/>
                <a:gd name="T103" fmla="*/ 0 h 411"/>
                <a:gd name="T104" fmla="*/ 1 w 278"/>
                <a:gd name="T105" fmla="*/ 0 h 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8"/>
                <a:gd name="T160" fmla="*/ 0 h 411"/>
                <a:gd name="T161" fmla="*/ 278 w 278"/>
                <a:gd name="T162" fmla="*/ 411 h 4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8" h="411">
                  <a:moveTo>
                    <a:pt x="87" y="58"/>
                  </a:moveTo>
                  <a:lnTo>
                    <a:pt x="99" y="60"/>
                  </a:lnTo>
                  <a:lnTo>
                    <a:pt x="111" y="65"/>
                  </a:lnTo>
                  <a:lnTo>
                    <a:pt x="122" y="70"/>
                  </a:lnTo>
                  <a:lnTo>
                    <a:pt x="135" y="77"/>
                  </a:lnTo>
                  <a:lnTo>
                    <a:pt x="149" y="84"/>
                  </a:lnTo>
                  <a:lnTo>
                    <a:pt x="165" y="91"/>
                  </a:lnTo>
                  <a:lnTo>
                    <a:pt x="182" y="96"/>
                  </a:lnTo>
                  <a:lnTo>
                    <a:pt x="203" y="100"/>
                  </a:lnTo>
                  <a:lnTo>
                    <a:pt x="227" y="124"/>
                  </a:lnTo>
                  <a:lnTo>
                    <a:pt x="247" y="153"/>
                  </a:lnTo>
                  <a:lnTo>
                    <a:pt x="262" y="186"/>
                  </a:lnTo>
                  <a:lnTo>
                    <a:pt x="272" y="219"/>
                  </a:lnTo>
                  <a:lnTo>
                    <a:pt x="277" y="254"/>
                  </a:lnTo>
                  <a:lnTo>
                    <a:pt x="278" y="288"/>
                  </a:lnTo>
                  <a:lnTo>
                    <a:pt x="274" y="323"/>
                  </a:lnTo>
                  <a:lnTo>
                    <a:pt x="265" y="355"/>
                  </a:lnTo>
                  <a:lnTo>
                    <a:pt x="259" y="370"/>
                  </a:lnTo>
                  <a:lnTo>
                    <a:pt x="252" y="385"/>
                  </a:lnTo>
                  <a:lnTo>
                    <a:pt x="244" y="399"/>
                  </a:lnTo>
                  <a:lnTo>
                    <a:pt x="236" y="411"/>
                  </a:lnTo>
                  <a:lnTo>
                    <a:pt x="240" y="379"/>
                  </a:lnTo>
                  <a:lnTo>
                    <a:pt x="244" y="341"/>
                  </a:lnTo>
                  <a:lnTo>
                    <a:pt x="245" y="302"/>
                  </a:lnTo>
                  <a:lnTo>
                    <a:pt x="245" y="260"/>
                  </a:lnTo>
                  <a:lnTo>
                    <a:pt x="240" y="221"/>
                  </a:lnTo>
                  <a:lnTo>
                    <a:pt x="229" y="184"/>
                  </a:lnTo>
                  <a:lnTo>
                    <a:pt x="212" y="153"/>
                  </a:lnTo>
                  <a:lnTo>
                    <a:pt x="187" y="129"/>
                  </a:lnTo>
                  <a:lnTo>
                    <a:pt x="174" y="121"/>
                  </a:lnTo>
                  <a:lnTo>
                    <a:pt x="161" y="114"/>
                  </a:lnTo>
                  <a:lnTo>
                    <a:pt x="149" y="107"/>
                  </a:lnTo>
                  <a:lnTo>
                    <a:pt x="137" y="101"/>
                  </a:lnTo>
                  <a:lnTo>
                    <a:pt x="126" y="97"/>
                  </a:lnTo>
                  <a:lnTo>
                    <a:pt x="114" y="92"/>
                  </a:lnTo>
                  <a:lnTo>
                    <a:pt x="103" y="88"/>
                  </a:lnTo>
                  <a:lnTo>
                    <a:pt x="92" y="84"/>
                  </a:lnTo>
                  <a:lnTo>
                    <a:pt x="78" y="77"/>
                  </a:lnTo>
                  <a:lnTo>
                    <a:pt x="64" y="67"/>
                  </a:lnTo>
                  <a:lnTo>
                    <a:pt x="49" y="55"/>
                  </a:lnTo>
                  <a:lnTo>
                    <a:pt x="32" y="42"/>
                  </a:lnTo>
                  <a:lnTo>
                    <a:pt x="20" y="29"/>
                  </a:lnTo>
                  <a:lnTo>
                    <a:pt x="8" y="16"/>
                  </a:lnTo>
                  <a:lnTo>
                    <a:pt x="1" y="7"/>
                  </a:lnTo>
                  <a:lnTo>
                    <a:pt x="0" y="0"/>
                  </a:lnTo>
                  <a:lnTo>
                    <a:pt x="4" y="0"/>
                  </a:lnTo>
                  <a:lnTo>
                    <a:pt x="12" y="2"/>
                  </a:lnTo>
                  <a:lnTo>
                    <a:pt x="23" y="8"/>
                  </a:lnTo>
                  <a:lnTo>
                    <a:pt x="37" y="16"/>
                  </a:lnTo>
                  <a:lnTo>
                    <a:pt x="52" y="27"/>
                  </a:lnTo>
                  <a:lnTo>
                    <a:pt x="66" y="37"/>
                  </a:lnTo>
                  <a:lnTo>
                    <a:pt x="77" y="47"/>
                  </a:lnTo>
                  <a:lnTo>
                    <a:pt x="87" y="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6" name="Freeform 22"/>
            <p:cNvSpPr>
              <a:spLocks/>
            </p:cNvSpPr>
            <p:nvPr/>
          </p:nvSpPr>
          <p:spPr bwMode="auto">
            <a:xfrm>
              <a:off x="2138" y="2127"/>
              <a:ext cx="318" cy="383"/>
            </a:xfrm>
            <a:custGeom>
              <a:avLst/>
              <a:gdLst>
                <a:gd name="T0" fmla="*/ 1 w 636"/>
                <a:gd name="T1" fmla="*/ 0 h 768"/>
                <a:gd name="T2" fmla="*/ 1 w 636"/>
                <a:gd name="T3" fmla="*/ 0 h 768"/>
                <a:gd name="T4" fmla="*/ 1 w 636"/>
                <a:gd name="T5" fmla="*/ 0 h 768"/>
                <a:gd name="T6" fmla="*/ 1 w 636"/>
                <a:gd name="T7" fmla="*/ 0 h 768"/>
                <a:gd name="T8" fmla="*/ 1 w 636"/>
                <a:gd name="T9" fmla="*/ 0 h 768"/>
                <a:gd name="T10" fmla="*/ 1 w 636"/>
                <a:gd name="T11" fmla="*/ 0 h 768"/>
                <a:gd name="T12" fmla="*/ 1 w 636"/>
                <a:gd name="T13" fmla="*/ 0 h 768"/>
                <a:gd name="T14" fmla="*/ 1 w 636"/>
                <a:gd name="T15" fmla="*/ 0 h 768"/>
                <a:gd name="T16" fmla="*/ 1 w 636"/>
                <a:gd name="T17" fmla="*/ 0 h 768"/>
                <a:gd name="T18" fmla="*/ 1 w 636"/>
                <a:gd name="T19" fmla="*/ 0 h 768"/>
                <a:gd name="T20" fmla="*/ 1 w 636"/>
                <a:gd name="T21" fmla="*/ 0 h 768"/>
                <a:gd name="T22" fmla="*/ 1 w 636"/>
                <a:gd name="T23" fmla="*/ 0 h 768"/>
                <a:gd name="T24" fmla="*/ 1 w 636"/>
                <a:gd name="T25" fmla="*/ 0 h 768"/>
                <a:gd name="T26" fmla="*/ 1 w 636"/>
                <a:gd name="T27" fmla="*/ 0 h 768"/>
                <a:gd name="T28" fmla="*/ 1 w 636"/>
                <a:gd name="T29" fmla="*/ 0 h 768"/>
                <a:gd name="T30" fmla="*/ 1 w 636"/>
                <a:gd name="T31" fmla="*/ 0 h 768"/>
                <a:gd name="T32" fmla="*/ 1 w 636"/>
                <a:gd name="T33" fmla="*/ 0 h 768"/>
                <a:gd name="T34" fmla="*/ 1 w 636"/>
                <a:gd name="T35" fmla="*/ 0 h 768"/>
                <a:gd name="T36" fmla="*/ 1 w 636"/>
                <a:gd name="T37" fmla="*/ 0 h 768"/>
                <a:gd name="T38" fmla="*/ 1 w 636"/>
                <a:gd name="T39" fmla="*/ 0 h 768"/>
                <a:gd name="T40" fmla="*/ 1 w 636"/>
                <a:gd name="T41" fmla="*/ 0 h 768"/>
                <a:gd name="T42" fmla="*/ 1 w 636"/>
                <a:gd name="T43" fmla="*/ 0 h 768"/>
                <a:gd name="T44" fmla="*/ 1 w 636"/>
                <a:gd name="T45" fmla="*/ 0 h 768"/>
                <a:gd name="T46" fmla="*/ 1 w 636"/>
                <a:gd name="T47" fmla="*/ 0 h 768"/>
                <a:gd name="T48" fmla="*/ 1 w 636"/>
                <a:gd name="T49" fmla="*/ 0 h 768"/>
                <a:gd name="T50" fmla="*/ 1 w 636"/>
                <a:gd name="T51" fmla="*/ 0 h 768"/>
                <a:gd name="T52" fmla="*/ 1 w 636"/>
                <a:gd name="T53" fmla="*/ 0 h 768"/>
                <a:gd name="T54" fmla="*/ 1 w 636"/>
                <a:gd name="T55" fmla="*/ 0 h 768"/>
                <a:gd name="T56" fmla="*/ 1 w 636"/>
                <a:gd name="T57" fmla="*/ 0 h 768"/>
                <a:gd name="T58" fmla="*/ 1 w 636"/>
                <a:gd name="T59" fmla="*/ 0 h 768"/>
                <a:gd name="T60" fmla="*/ 1 w 636"/>
                <a:gd name="T61" fmla="*/ 0 h 768"/>
                <a:gd name="T62" fmla="*/ 1 w 636"/>
                <a:gd name="T63" fmla="*/ 0 h 768"/>
                <a:gd name="T64" fmla="*/ 1 w 636"/>
                <a:gd name="T65" fmla="*/ 0 h 768"/>
                <a:gd name="T66" fmla="*/ 1 w 636"/>
                <a:gd name="T67" fmla="*/ 0 h 768"/>
                <a:gd name="T68" fmla="*/ 1 w 636"/>
                <a:gd name="T69" fmla="*/ 0 h 768"/>
                <a:gd name="T70" fmla="*/ 1 w 636"/>
                <a:gd name="T71" fmla="*/ 0 h 768"/>
                <a:gd name="T72" fmla="*/ 1 w 636"/>
                <a:gd name="T73" fmla="*/ 0 h 768"/>
                <a:gd name="T74" fmla="*/ 1 w 636"/>
                <a:gd name="T75" fmla="*/ 0 h 768"/>
                <a:gd name="T76" fmla="*/ 1 w 636"/>
                <a:gd name="T77" fmla="*/ 0 h 768"/>
                <a:gd name="T78" fmla="*/ 1 w 636"/>
                <a:gd name="T79" fmla="*/ 0 h 768"/>
                <a:gd name="T80" fmla="*/ 1 w 636"/>
                <a:gd name="T81" fmla="*/ 0 h 768"/>
                <a:gd name="T82" fmla="*/ 1 w 636"/>
                <a:gd name="T83" fmla="*/ 0 h 768"/>
                <a:gd name="T84" fmla="*/ 1 w 636"/>
                <a:gd name="T85" fmla="*/ 0 h 768"/>
                <a:gd name="T86" fmla="*/ 1 w 636"/>
                <a:gd name="T87" fmla="*/ 0 h 768"/>
                <a:gd name="T88" fmla="*/ 1 w 636"/>
                <a:gd name="T89" fmla="*/ 0 h 768"/>
                <a:gd name="T90" fmla="*/ 1 w 636"/>
                <a:gd name="T91" fmla="*/ 0 h 768"/>
                <a:gd name="T92" fmla="*/ 1 w 636"/>
                <a:gd name="T93" fmla="*/ 0 h 768"/>
                <a:gd name="T94" fmla="*/ 1 w 636"/>
                <a:gd name="T95" fmla="*/ 0 h 768"/>
                <a:gd name="T96" fmla="*/ 1 w 636"/>
                <a:gd name="T97" fmla="*/ 0 h 768"/>
                <a:gd name="T98" fmla="*/ 1 w 636"/>
                <a:gd name="T99" fmla="*/ 0 h 768"/>
                <a:gd name="T100" fmla="*/ 1 w 636"/>
                <a:gd name="T101" fmla="*/ 0 h 768"/>
                <a:gd name="T102" fmla="*/ 1 w 636"/>
                <a:gd name="T103" fmla="*/ 0 h 768"/>
                <a:gd name="T104" fmla="*/ 1 w 636"/>
                <a:gd name="T105" fmla="*/ 0 h 768"/>
                <a:gd name="T106" fmla="*/ 1 w 636"/>
                <a:gd name="T107" fmla="*/ 0 h 768"/>
                <a:gd name="T108" fmla="*/ 1 w 636"/>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768"/>
                <a:gd name="T167" fmla="*/ 636 w 636"/>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768">
                  <a:moveTo>
                    <a:pt x="589" y="102"/>
                  </a:moveTo>
                  <a:lnTo>
                    <a:pt x="593" y="127"/>
                  </a:lnTo>
                  <a:lnTo>
                    <a:pt x="593" y="151"/>
                  </a:lnTo>
                  <a:lnTo>
                    <a:pt x="589" y="176"/>
                  </a:lnTo>
                  <a:lnTo>
                    <a:pt x="581" y="199"/>
                  </a:lnTo>
                  <a:lnTo>
                    <a:pt x="570" y="222"/>
                  </a:lnTo>
                  <a:lnTo>
                    <a:pt x="558" y="245"/>
                  </a:lnTo>
                  <a:lnTo>
                    <a:pt x="545" y="267"/>
                  </a:lnTo>
                  <a:lnTo>
                    <a:pt x="531" y="287"/>
                  </a:lnTo>
                  <a:lnTo>
                    <a:pt x="528" y="324"/>
                  </a:lnTo>
                  <a:lnTo>
                    <a:pt x="530" y="362"/>
                  </a:lnTo>
                  <a:lnTo>
                    <a:pt x="533" y="399"/>
                  </a:lnTo>
                  <a:lnTo>
                    <a:pt x="532" y="437"/>
                  </a:lnTo>
                  <a:lnTo>
                    <a:pt x="537" y="434"/>
                  </a:lnTo>
                  <a:lnTo>
                    <a:pt x="542" y="431"/>
                  </a:lnTo>
                  <a:lnTo>
                    <a:pt x="547" y="430"/>
                  </a:lnTo>
                  <a:lnTo>
                    <a:pt x="552" y="430"/>
                  </a:lnTo>
                  <a:lnTo>
                    <a:pt x="558" y="431"/>
                  </a:lnTo>
                  <a:lnTo>
                    <a:pt x="562" y="433"/>
                  </a:lnTo>
                  <a:lnTo>
                    <a:pt x="567" y="435"/>
                  </a:lnTo>
                  <a:lnTo>
                    <a:pt x="570" y="438"/>
                  </a:lnTo>
                  <a:lnTo>
                    <a:pt x="575" y="452"/>
                  </a:lnTo>
                  <a:lnTo>
                    <a:pt x="577" y="465"/>
                  </a:lnTo>
                  <a:lnTo>
                    <a:pt x="577" y="479"/>
                  </a:lnTo>
                  <a:lnTo>
                    <a:pt x="576" y="491"/>
                  </a:lnTo>
                  <a:lnTo>
                    <a:pt x="580" y="487"/>
                  </a:lnTo>
                  <a:lnTo>
                    <a:pt x="584" y="481"/>
                  </a:lnTo>
                  <a:lnTo>
                    <a:pt x="588" y="476"/>
                  </a:lnTo>
                  <a:lnTo>
                    <a:pt x="592" y="472"/>
                  </a:lnTo>
                  <a:lnTo>
                    <a:pt x="597" y="468"/>
                  </a:lnTo>
                  <a:lnTo>
                    <a:pt x="603" y="465"/>
                  </a:lnTo>
                  <a:lnTo>
                    <a:pt x="608" y="462"/>
                  </a:lnTo>
                  <a:lnTo>
                    <a:pt x="615" y="461"/>
                  </a:lnTo>
                  <a:lnTo>
                    <a:pt x="627" y="472"/>
                  </a:lnTo>
                  <a:lnTo>
                    <a:pt x="629" y="487"/>
                  </a:lnTo>
                  <a:lnTo>
                    <a:pt x="629" y="504"/>
                  </a:lnTo>
                  <a:lnTo>
                    <a:pt x="631" y="522"/>
                  </a:lnTo>
                  <a:lnTo>
                    <a:pt x="634" y="552"/>
                  </a:lnTo>
                  <a:lnTo>
                    <a:pt x="636" y="579"/>
                  </a:lnTo>
                  <a:lnTo>
                    <a:pt x="634" y="601"/>
                  </a:lnTo>
                  <a:lnTo>
                    <a:pt x="624" y="615"/>
                  </a:lnTo>
                  <a:lnTo>
                    <a:pt x="609" y="600"/>
                  </a:lnTo>
                  <a:lnTo>
                    <a:pt x="607" y="580"/>
                  </a:lnTo>
                  <a:lnTo>
                    <a:pt x="608" y="559"/>
                  </a:lnTo>
                  <a:lnTo>
                    <a:pt x="604" y="539"/>
                  </a:lnTo>
                  <a:lnTo>
                    <a:pt x="591" y="549"/>
                  </a:lnTo>
                  <a:lnTo>
                    <a:pt x="577" y="558"/>
                  </a:lnTo>
                  <a:lnTo>
                    <a:pt x="563" y="568"/>
                  </a:lnTo>
                  <a:lnTo>
                    <a:pt x="550" y="578"/>
                  </a:lnTo>
                  <a:lnTo>
                    <a:pt x="536" y="587"/>
                  </a:lnTo>
                  <a:lnTo>
                    <a:pt x="521" y="596"/>
                  </a:lnTo>
                  <a:lnTo>
                    <a:pt x="506" y="605"/>
                  </a:lnTo>
                  <a:lnTo>
                    <a:pt x="490" y="613"/>
                  </a:lnTo>
                  <a:lnTo>
                    <a:pt x="475" y="621"/>
                  </a:lnTo>
                  <a:lnTo>
                    <a:pt x="459" y="630"/>
                  </a:lnTo>
                  <a:lnTo>
                    <a:pt x="442" y="636"/>
                  </a:lnTo>
                  <a:lnTo>
                    <a:pt x="426" y="643"/>
                  </a:lnTo>
                  <a:lnTo>
                    <a:pt x="409" y="649"/>
                  </a:lnTo>
                  <a:lnTo>
                    <a:pt x="393" y="655"/>
                  </a:lnTo>
                  <a:lnTo>
                    <a:pt x="376" y="659"/>
                  </a:lnTo>
                  <a:lnTo>
                    <a:pt x="358" y="664"/>
                  </a:lnTo>
                  <a:lnTo>
                    <a:pt x="350" y="668"/>
                  </a:lnTo>
                  <a:lnTo>
                    <a:pt x="343" y="672"/>
                  </a:lnTo>
                  <a:lnTo>
                    <a:pt x="335" y="677"/>
                  </a:lnTo>
                  <a:lnTo>
                    <a:pt x="330" y="681"/>
                  </a:lnTo>
                  <a:lnTo>
                    <a:pt x="323" y="686"/>
                  </a:lnTo>
                  <a:lnTo>
                    <a:pt x="317" y="692"/>
                  </a:lnTo>
                  <a:lnTo>
                    <a:pt x="312" y="699"/>
                  </a:lnTo>
                  <a:lnTo>
                    <a:pt x="308" y="704"/>
                  </a:lnTo>
                  <a:lnTo>
                    <a:pt x="307" y="719"/>
                  </a:lnTo>
                  <a:lnTo>
                    <a:pt x="307" y="734"/>
                  </a:lnTo>
                  <a:lnTo>
                    <a:pt x="305" y="748"/>
                  </a:lnTo>
                  <a:lnTo>
                    <a:pt x="303" y="763"/>
                  </a:lnTo>
                  <a:lnTo>
                    <a:pt x="296" y="763"/>
                  </a:lnTo>
                  <a:lnTo>
                    <a:pt x="288" y="765"/>
                  </a:lnTo>
                  <a:lnTo>
                    <a:pt x="280" y="768"/>
                  </a:lnTo>
                  <a:lnTo>
                    <a:pt x="274" y="765"/>
                  </a:lnTo>
                  <a:lnTo>
                    <a:pt x="274" y="751"/>
                  </a:lnTo>
                  <a:lnTo>
                    <a:pt x="273" y="733"/>
                  </a:lnTo>
                  <a:lnTo>
                    <a:pt x="273" y="716"/>
                  </a:lnTo>
                  <a:lnTo>
                    <a:pt x="274" y="699"/>
                  </a:lnTo>
                  <a:lnTo>
                    <a:pt x="278" y="683"/>
                  </a:lnTo>
                  <a:lnTo>
                    <a:pt x="284" y="668"/>
                  </a:lnTo>
                  <a:lnTo>
                    <a:pt x="294" y="655"/>
                  </a:lnTo>
                  <a:lnTo>
                    <a:pt x="308" y="646"/>
                  </a:lnTo>
                  <a:lnTo>
                    <a:pt x="324" y="640"/>
                  </a:lnTo>
                  <a:lnTo>
                    <a:pt x="340" y="633"/>
                  </a:lnTo>
                  <a:lnTo>
                    <a:pt x="356" y="627"/>
                  </a:lnTo>
                  <a:lnTo>
                    <a:pt x="372" y="621"/>
                  </a:lnTo>
                  <a:lnTo>
                    <a:pt x="388" y="615"/>
                  </a:lnTo>
                  <a:lnTo>
                    <a:pt x="404" y="609"/>
                  </a:lnTo>
                  <a:lnTo>
                    <a:pt x="419" y="602"/>
                  </a:lnTo>
                  <a:lnTo>
                    <a:pt x="436" y="595"/>
                  </a:lnTo>
                  <a:lnTo>
                    <a:pt x="452" y="588"/>
                  </a:lnTo>
                  <a:lnTo>
                    <a:pt x="467" y="580"/>
                  </a:lnTo>
                  <a:lnTo>
                    <a:pt x="482" y="573"/>
                  </a:lnTo>
                  <a:lnTo>
                    <a:pt x="497" y="564"/>
                  </a:lnTo>
                  <a:lnTo>
                    <a:pt x="510" y="556"/>
                  </a:lnTo>
                  <a:lnTo>
                    <a:pt x="524" y="545"/>
                  </a:lnTo>
                  <a:lnTo>
                    <a:pt x="538" y="535"/>
                  </a:lnTo>
                  <a:lnTo>
                    <a:pt x="551" y="525"/>
                  </a:lnTo>
                  <a:lnTo>
                    <a:pt x="544" y="513"/>
                  </a:lnTo>
                  <a:lnTo>
                    <a:pt x="542" y="500"/>
                  </a:lnTo>
                  <a:lnTo>
                    <a:pt x="539" y="487"/>
                  </a:lnTo>
                  <a:lnTo>
                    <a:pt x="537" y="473"/>
                  </a:lnTo>
                  <a:lnTo>
                    <a:pt x="522" y="484"/>
                  </a:lnTo>
                  <a:lnTo>
                    <a:pt x="506" y="497"/>
                  </a:lnTo>
                  <a:lnTo>
                    <a:pt x="490" y="510"/>
                  </a:lnTo>
                  <a:lnTo>
                    <a:pt x="474" y="522"/>
                  </a:lnTo>
                  <a:lnTo>
                    <a:pt x="456" y="535"/>
                  </a:lnTo>
                  <a:lnTo>
                    <a:pt x="439" y="547"/>
                  </a:lnTo>
                  <a:lnTo>
                    <a:pt x="422" y="559"/>
                  </a:lnTo>
                  <a:lnTo>
                    <a:pt x="403" y="570"/>
                  </a:lnTo>
                  <a:lnTo>
                    <a:pt x="385" y="581"/>
                  </a:lnTo>
                  <a:lnTo>
                    <a:pt x="365" y="592"/>
                  </a:lnTo>
                  <a:lnTo>
                    <a:pt x="346" y="601"/>
                  </a:lnTo>
                  <a:lnTo>
                    <a:pt x="325" y="610"/>
                  </a:lnTo>
                  <a:lnTo>
                    <a:pt x="304" y="617"/>
                  </a:lnTo>
                  <a:lnTo>
                    <a:pt x="282" y="624"/>
                  </a:lnTo>
                  <a:lnTo>
                    <a:pt x="259" y="630"/>
                  </a:lnTo>
                  <a:lnTo>
                    <a:pt x="235" y="633"/>
                  </a:lnTo>
                  <a:lnTo>
                    <a:pt x="216" y="635"/>
                  </a:lnTo>
                  <a:lnTo>
                    <a:pt x="198" y="636"/>
                  </a:lnTo>
                  <a:lnTo>
                    <a:pt x="183" y="636"/>
                  </a:lnTo>
                  <a:lnTo>
                    <a:pt x="170" y="638"/>
                  </a:lnTo>
                  <a:lnTo>
                    <a:pt x="156" y="638"/>
                  </a:lnTo>
                  <a:lnTo>
                    <a:pt x="144" y="636"/>
                  </a:lnTo>
                  <a:lnTo>
                    <a:pt x="133" y="635"/>
                  </a:lnTo>
                  <a:lnTo>
                    <a:pt x="122" y="634"/>
                  </a:lnTo>
                  <a:lnTo>
                    <a:pt x="112" y="632"/>
                  </a:lnTo>
                  <a:lnTo>
                    <a:pt x="102" y="630"/>
                  </a:lnTo>
                  <a:lnTo>
                    <a:pt x="91" y="626"/>
                  </a:lnTo>
                  <a:lnTo>
                    <a:pt x="80" y="624"/>
                  </a:lnTo>
                  <a:lnTo>
                    <a:pt x="69" y="620"/>
                  </a:lnTo>
                  <a:lnTo>
                    <a:pt x="57" y="616"/>
                  </a:lnTo>
                  <a:lnTo>
                    <a:pt x="44" y="612"/>
                  </a:lnTo>
                  <a:lnTo>
                    <a:pt x="30" y="608"/>
                  </a:lnTo>
                  <a:lnTo>
                    <a:pt x="19" y="601"/>
                  </a:lnTo>
                  <a:lnTo>
                    <a:pt x="8" y="594"/>
                  </a:lnTo>
                  <a:lnTo>
                    <a:pt x="2" y="585"/>
                  </a:lnTo>
                  <a:lnTo>
                    <a:pt x="0" y="574"/>
                  </a:lnTo>
                  <a:lnTo>
                    <a:pt x="16" y="581"/>
                  </a:lnTo>
                  <a:lnTo>
                    <a:pt x="33" y="587"/>
                  </a:lnTo>
                  <a:lnTo>
                    <a:pt x="49" y="593"/>
                  </a:lnTo>
                  <a:lnTo>
                    <a:pt x="66" y="596"/>
                  </a:lnTo>
                  <a:lnTo>
                    <a:pt x="82" y="600"/>
                  </a:lnTo>
                  <a:lnTo>
                    <a:pt x="98" y="603"/>
                  </a:lnTo>
                  <a:lnTo>
                    <a:pt x="114" y="605"/>
                  </a:lnTo>
                  <a:lnTo>
                    <a:pt x="129" y="608"/>
                  </a:lnTo>
                  <a:lnTo>
                    <a:pt x="143" y="609"/>
                  </a:lnTo>
                  <a:lnTo>
                    <a:pt x="156" y="610"/>
                  </a:lnTo>
                  <a:lnTo>
                    <a:pt x="167" y="610"/>
                  </a:lnTo>
                  <a:lnTo>
                    <a:pt x="178" y="611"/>
                  </a:lnTo>
                  <a:lnTo>
                    <a:pt x="185" y="611"/>
                  </a:lnTo>
                  <a:lnTo>
                    <a:pt x="191" y="611"/>
                  </a:lnTo>
                  <a:lnTo>
                    <a:pt x="195" y="611"/>
                  </a:lnTo>
                  <a:lnTo>
                    <a:pt x="196" y="611"/>
                  </a:lnTo>
                  <a:lnTo>
                    <a:pt x="215" y="608"/>
                  </a:lnTo>
                  <a:lnTo>
                    <a:pt x="233" y="604"/>
                  </a:lnTo>
                  <a:lnTo>
                    <a:pt x="251" y="598"/>
                  </a:lnTo>
                  <a:lnTo>
                    <a:pt x="271" y="594"/>
                  </a:lnTo>
                  <a:lnTo>
                    <a:pt x="291" y="587"/>
                  </a:lnTo>
                  <a:lnTo>
                    <a:pt x="310" y="580"/>
                  </a:lnTo>
                  <a:lnTo>
                    <a:pt x="330" y="572"/>
                  </a:lnTo>
                  <a:lnTo>
                    <a:pt x="348" y="564"/>
                  </a:lnTo>
                  <a:lnTo>
                    <a:pt x="368" y="555"/>
                  </a:lnTo>
                  <a:lnTo>
                    <a:pt x="386" y="545"/>
                  </a:lnTo>
                  <a:lnTo>
                    <a:pt x="404" y="535"/>
                  </a:lnTo>
                  <a:lnTo>
                    <a:pt x="422" y="525"/>
                  </a:lnTo>
                  <a:lnTo>
                    <a:pt x="438" y="514"/>
                  </a:lnTo>
                  <a:lnTo>
                    <a:pt x="454" y="503"/>
                  </a:lnTo>
                  <a:lnTo>
                    <a:pt x="469" y="491"/>
                  </a:lnTo>
                  <a:lnTo>
                    <a:pt x="483" y="479"/>
                  </a:lnTo>
                  <a:lnTo>
                    <a:pt x="497" y="423"/>
                  </a:lnTo>
                  <a:lnTo>
                    <a:pt x="501" y="371"/>
                  </a:lnTo>
                  <a:lnTo>
                    <a:pt x="499" y="320"/>
                  </a:lnTo>
                  <a:lnTo>
                    <a:pt x="493" y="264"/>
                  </a:lnTo>
                  <a:lnTo>
                    <a:pt x="501" y="250"/>
                  </a:lnTo>
                  <a:lnTo>
                    <a:pt x="510" y="238"/>
                  </a:lnTo>
                  <a:lnTo>
                    <a:pt x="522" y="225"/>
                  </a:lnTo>
                  <a:lnTo>
                    <a:pt x="533" y="214"/>
                  </a:lnTo>
                  <a:lnTo>
                    <a:pt x="544" y="201"/>
                  </a:lnTo>
                  <a:lnTo>
                    <a:pt x="553" y="187"/>
                  </a:lnTo>
                  <a:lnTo>
                    <a:pt x="560" y="172"/>
                  </a:lnTo>
                  <a:lnTo>
                    <a:pt x="563" y="154"/>
                  </a:lnTo>
                  <a:lnTo>
                    <a:pt x="563" y="141"/>
                  </a:lnTo>
                  <a:lnTo>
                    <a:pt x="560" y="124"/>
                  </a:lnTo>
                  <a:lnTo>
                    <a:pt x="554" y="104"/>
                  </a:lnTo>
                  <a:lnTo>
                    <a:pt x="546" y="85"/>
                  </a:lnTo>
                  <a:lnTo>
                    <a:pt x="535" y="66"/>
                  </a:lnTo>
                  <a:lnTo>
                    <a:pt x="521" y="51"/>
                  </a:lnTo>
                  <a:lnTo>
                    <a:pt x="506" y="43"/>
                  </a:lnTo>
                  <a:lnTo>
                    <a:pt x="487" y="41"/>
                  </a:lnTo>
                  <a:lnTo>
                    <a:pt x="477" y="49"/>
                  </a:lnTo>
                  <a:lnTo>
                    <a:pt x="468" y="58"/>
                  </a:lnTo>
                  <a:lnTo>
                    <a:pt x="461" y="66"/>
                  </a:lnTo>
                  <a:lnTo>
                    <a:pt x="455" y="74"/>
                  </a:lnTo>
                  <a:lnTo>
                    <a:pt x="451" y="81"/>
                  </a:lnTo>
                  <a:lnTo>
                    <a:pt x="447" y="87"/>
                  </a:lnTo>
                  <a:lnTo>
                    <a:pt x="445" y="89"/>
                  </a:lnTo>
                  <a:lnTo>
                    <a:pt x="442" y="90"/>
                  </a:lnTo>
                  <a:lnTo>
                    <a:pt x="441" y="71"/>
                  </a:lnTo>
                  <a:lnTo>
                    <a:pt x="446" y="52"/>
                  </a:lnTo>
                  <a:lnTo>
                    <a:pt x="455" y="35"/>
                  </a:lnTo>
                  <a:lnTo>
                    <a:pt x="466" y="18"/>
                  </a:lnTo>
                  <a:lnTo>
                    <a:pt x="470" y="14"/>
                  </a:lnTo>
                  <a:lnTo>
                    <a:pt x="475" y="12"/>
                  </a:lnTo>
                  <a:lnTo>
                    <a:pt x="480" y="9"/>
                  </a:lnTo>
                  <a:lnTo>
                    <a:pt x="485" y="6"/>
                  </a:lnTo>
                  <a:lnTo>
                    <a:pt x="491" y="4"/>
                  </a:lnTo>
                  <a:lnTo>
                    <a:pt x="495" y="2"/>
                  </a:lnTo>
                  <a:lnTo>
                    <a:pt x="501" y="0"/>
                  </a:lnTo>
                  <a:lnTo>
                    <a:pt x="506" y="0"/>
                  </a:lnTo>
                  <a:lnTo>
                    <a:pt x="522" y="9"/>
                  </a:lnTo>
                  <a:lnTo>
                    <a:pt x="536" y="18"/>
                  </a:lnTo>
                  <a:lnTo>
                    <a:pt x="548" y="29"/>
                  </a:lnTo>
                  <a:lnTo>
                    <a:pt x="559" y="42"/>
                  </a:lnTo>
                  <a:lnTo>
                    <a:pt x="568" y="56"/>
                  </a:lnTo>
                  <a:lnTo>
                    <a:pt x="576" y="71"/>
                  </a:lnTo>
                  <a:lnTo>
                    <a:pt x="583" y="86"/>
                  </a:lnTo>
                  <a:lnTo>
                    <a:pt x="589" y="1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7" name="Freeform 23"/>
            <p:cNvSpPr>
              <a:spLocks/>
            </p:cNvSpPr>
            <p:nvPr/>
          </p:nvSpPr>
          <p:spPr bwMode="auto">
            <a:xfrm>
              <a:off x="2188" y="2107"/>
              <a:ext cx="73" cy="69"/>
            </a:xfrm>
            <a:custGeom>
              <a:avLst/>
              <a:gdLst>
                <a:gd name="T0" fmla="*/ 0 w 147"/>
                <a:gd name="T1" fmla="*/ 1 h 137"/>
                <a:gd name="T2" fmla="*/ 0 w 147"/>
                <a:gd name="T3" fmla="*/ 1 h 137"/>
                <a:gd name="T4" fmla="*/ 0 w 147"/>
                <a:gd name="T5" fmla="*/ 1 h 137"/>
                <a:gd name="T6" fmla="*/ 0 w 147"/>
                <a:gd name="T7" fmla="*/ 1 h 137"/>
                <a:gd name="T8" fmla="*/ 0 w 147"/>
                <a:gd name="T9" fmla="*/ 1 h 137"/>
                <a:gd name="T10" fmla="*/ 0 w 147"/>
                <a:gd name="T11" fmla="*/ 1 h 137"/>
                <a:gd name="T12" fmla="*/ 0 w 147"/>
                <a:gd name="T13" fmla="*/ 1 h 137"/>
                <a:gd name="T14" fmla="*/ 0 w 147"/>
                <a:gd name="T15" fmla="*/ 1 h 137"/>
                <a:gd name="T16" fmla="*/ 0 w 147"/>
                <a:gd name="T17" fmla="*/ 1 h 137"/>
                <a:gd name="T18" fmla="*/ 0 w 147"/>
                <a:gd name="T19" fmla="*/ 1 h 137"/>
                <a:gd name="T20" fmla="*/ 0 w 147"/>
                <a:gd name="T21" fmla="*/ 1 h 137"/>
                <a:gd name="T22" fmla="*/ 0 w 147"/>
                <a:gd name="T23" fmla="*/ 1 h 137"/>
                <a:gd name="T24" fmla="*/ 0 w 147"/>
                <a:gd name="T25" fmla="*/ 1 h 137"/>
                <a:gd name="T26" fmla="*/ 0 w 147"/>
                <a:gd name="T27" fmla="*/ 1 h 137"/>
                <a:gd name="T28" fmla="*/ 0 w 147"/>
                <a:gd name="T29" fmla="*/ 1 h 137"/>
                <a:gd name="T30" fmla="*/ 0 w 147"/>
                <a:gd name="T31" fmla="*/ 1 h 137"/>
                <a:gd name="T32" fmla="*/ 0 w 147"/>
                <a:gd name="T33" fmla="*/ 1 h 137"/>
                <a:gd name="T34" fmla="*/ 0 w 147"/>
                <a:gd name="T35" fmla="*/ 1 h 137"/>
                <a:gd name="T36" fmla="*/ 0 w 147"/>
                <a:gd name="T37" fmla="*/ 1 h 137"/>
                <a:gd name="T38" fmla="*/ 0 w 147"/>
                <a:gd name="T39" fmla="*/ 1 h 137"/>
                <a:gd name="T40" fmla="*/ 0 w 147"/>
                <a:gd name="T41" fmla="*/ 1 h 137"/>
                <a:gd name="T42" fmla="*/ 0 w 147"/>
                <a:gd name="T43" fmla="*/ 1 h 137"/>
                <a:gd name="T44" fmla="*/ 0 w 147"/>
                <a:gd name="T45" fmla="*/ 0 h 137"/>
                <a:gd name="T46" fmla="*/ 0 w 147"/>
                <a:gd name="T47" fmla="*/ 1 h 137"/>
                <a:gd name="T48" fmla="*/ 0 w 147"/>
                <a:gd name="T49" fmla="*/ 1 h 137"/>
                <a:gd name="T50" fmla="*/ 0 w 147"/>
                <a:gd name="T51" fmla="*/ 1 h 137"/>
                <a:gd name="T52" fmla="*/ 0 w 147"/>
                <a:gd name="T53" fmla="*/ 1 h 137"/>
                <a:gd name="T54" fmla="*/ 0 w 147"/>
                <a:gd name="T55" fmla="*/ 1 h 137"/>
                <a:gd name="T56" fmla="*/ 0 w 147"/>
                <a:gd name="T57" fmla="*/ 1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37"/>
                <a:gd name="T89" fmla="*/ 147 w 1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37">
                  <a:moveTo>
                    <a:pt x="147" y="119"/>
                  </a:moveTo>
                  <a:lnTo>
                    <a:pt x="143" y="117"/>
                  </a:lnTo>
                  <a:lnTo>
                    <a:pt x="137" y="109"/>
                  </a:lnTo>
                  <a:lnTo>
                    <a:pt x="127" y="96"/>
                  </a:lnTo>
                  <a:lnTo>
                    <a:pt x="116" y="81"/>
                  </a:lnTo>
                  <a:lnTo>
                    <a:pt x="102" y="66"/>
                  </a:lnTo>
                  <a:lnTo>
                    <a:pt x="88" y="53"/>
                  </a:lnTo>
                  <a:lnTo>
                    <a:pt x="73" y="45"/>
                  </a:lnTo>
                  <a:lnTo>
                    <a:pt x="60" y="44"/>
                  </a:lnTo>
                  <a:lnTo>
                    <a:pt x="49" y="57"/>
                  </a:lnTo>
                  <a:lnTo>
                    <a:pt x="38" y="72"/>
                  </a:lnTo>
                  <a:lnTo>
                    <a:pt x="29" y="88"/>
                  </a:lnTo>
                  <a:lnTo>
                    <a:pt x="21" y="104"/>
                  </a:lnTo>
                  <a:lnTo>
                    <a:pt x="14" y="118"/>
                  </a:lnTo>
                  <a:lnTo>
                    <a:pt x="10" y="129"/>
                  </a:lnTo>
                  <a:lnTo>
                    <a:pt x="7" y="136"/>
                  </a:lnTo>
                  <a:lnTo>
                    <a:pt x="6" y="137"/>
                  </a:lnTo>
                  <a:lnTo>
                    <a:pt x="0" y="106"/>
                  </a:lnTo>
                  <a:lnTo>
                    <a:pt x="2" y="75"/>
                  </a:lnTo>
                  <a:lnTo>
                    <a:pt x="8" y="45"/>
                  </a:lnTo>
                  <a:lnTo>
                    <a:pt x="23" y="15"/>
                  </a:lnTo>
                  <a:lnTo>
                    <a:pt x="48" y="1"/>
                  </a:lnTo>
                  <a:lnTo>
                    <a:pt x="71" y="0"/>
                  </a:lnTo>
                  <a:lnTo>
                    <a:pt x="91" y="9"/>
                  </a:lnTo>
                  <a:lnTo>
                    <a:pt x="110" y="26"/>
                  </a:lnTo>
                  <a:lnTo>
                    <a:pt x="125" y="48"/>
                  </a:lnTo>
                  <a:lnTo>
                    <a:pt x="136" y="72"/>
                  </a:lnTo>
                  <a:lnTo>
                    <a:pt x="143" y="97"/>
                  </a:lnTo>
                  <a:lnTo>
                    <a:pt x="147" y="1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8" name="Freeform 24"/>
            <p:cNvSpPr>
              <a:spLocks/>
            </p:cNvSpPr>
            <p:nvPr/>
          </p:nvSpPr>
          <p:spPr bwMode="auto">
            <a:xfrm>
              <a:off x="2028" y="2085"/>
              <a:ext cx="118" cy="302"/>
            </a:xfrm>
            <a:custGeom>
              <a:avLst/>
              <a:gdLst>
                <a:gd name="T0" fmla="*/ 1 w 236"/>
                <a:gd name="T1" fmla="*/ 1 h 604"/>
                <a:gd name="T2" fmla="*/ 1 w 236"/>
                <a:gd name="T3" fmla="*/ 0 h 604"/>
                <a:gd name="T4" fmla="*/ 1 w 236"/>
                <a:gd name="T5" fmla="*/ 1 h 604"/>
                <a:gd name="T6" fmla="*/ 1 w 236"/>
                <a:gd name="T7" fmla="*/ 1 h 604"/>
                <a:gd name="T8" fmla="*/ 1 w 236"/>
                <a:gd name="T9" fmla="*/ 1 h 604"/>
                <a:gd name="T10" fmla="*/ 1 w 236"/>
                <a:gd name="T11" fmla="*/ 1 h 604"/>
                <a:gd name="T12" fmla="*/ 1 w 236"/>
                <a:gd name="T13" fmla="*/ 1 h 604"/>
                <a:gd name="T14" fmla="*/ 1 w 236"/>
                <a:gd name="T15" fmla="*/ 1 h 604"/>
                <a:gd name="T16" fmla="*/ 1 w 236"/>
                <a:gd name="T17" fmla="*/ 1 h 604"/>
                <a:gd name="T18" fmla="*/ 1 w 236"/>
                <a:gd name="T19" fmla="*/ 1 h 604"/>
                <a:gd name="T20" fmla="*/ 1 w 236"/>
                <a:gd name="T21" fmla="*/ 1 h 604"/>
                <a:gd name="T22" fmla="*/ 1 w 236"/>
                <a:gd name="T23" fmla="*/ 1 h 604"/>
                <a:gd name="T24" fmla="*/ 1 w 236"/>
                <a:gd name="T25" fmla="*/ 1 h 604"/>
                <a:gd name="T26" fmla="*/ 1 w 236"/>
                <a:gd name="T27" fmla="*/ 1 h 604"/>
                <a:gd name="T28" fmla="*/ 1 w 236"/>
                <a:gd name="T29" fmla="*/ 1 h 604"/>
                <a:gd name="T30" fmla="*/ 1 w 236"/>
                <a:gd name="T31" fmla="*/ 1 h 604"/>
                <a:gd name="T32" fmla="*/ 1 w 236"/>
                <a:gd name="T33" fmla="*/ 1 h 604"/>
                <a:gd name="T34" fmla="*/ 1 w 236"/>
                <a:gd name="T35" fmla="*/ 1 h 604"/>
                <a:gd name="T36" fmla="*/ 1 w 236"/>
                <a:gd name="T37" fmla="*/ 1 h 604"/>
                <a:gd name="T38" fmla="*/ 1 w 236"/>
                <a:gd name="T39" fmla="*/ 1 h 604"/>
                <a:gd name="T40" fmla="*/ 1 w 236"/>
                <a:gd name="T41" fmla="*/ 1 h 604"/>
                <a:gd name="T42" fmla="*/ 1 w 236"/>
                <a:gd name="T43" fmla="*/ 1 h 604"/>
                <a:gd name="T44" fmla="*/ 1 w 236"/>
                <a:gd name="T45" fmla="*/ 1 h 604"/>
                <a:gd name="T46" fmla="*/ 1 w 236"/>
                <a:gd name="T47" fmla="*/ 1 h 604"/>
                <a:gd name="T48" fmla="*/ 1 w 236"/>
                <a:gd name="T49" fmla="*/ 1 h 604"/>
                <a:gd name="T50" fmla="*/ 1 w 236"/>
                <a:gd name="T51" fmla="*/ 1 h 604"/>
                <a:gd name="T52" fmla="*/ 1 w 236"/>
                <a:gd name="T53" fmla="*/ 1 h 604"/>
                <a:gd name="T54" fmla="*/ 1 w 236"/>
                <a:gd name="T55" fmla="*/ 1 h 604"/>
                <a:gd name="T56" fmla="*/ 1 w 236"/>
                <a:gd name="T57" fmla="*/ 1 h 604"/>
                <a:gd name="T58" fmla="*/ 1 w 236"/>
                <a:gd name="T59" fmla="*/ 1 h 604"/>
                <a:gd name="T60" fmla="*/ 1 w 236"/>
                <a:gd name="T61" fmla="*/ 1 h 604"/>
                <a:gd name="T62" fmla="*/ 1 w 236"/>
                <a:gd name="T63" fmla="*/ 1 h 604"/>
                <a:gd name="T64" fmla="*/ 1 w 236"/>
                <a:gd name="T65" fmla="*/ 1 h 604"/>
                <a:gd name="T66" fmla="*/ 1 w 236"/>
                <a:gd name="T67" fmla="*/ 1 h 604"/>
                <a:gd name="T68" fmla="*/ 1 w 236"/>
                <a:gd name="T69" fmla="*/ 1 h 604"/>
                <a:gd name="T70" fmla="*/ 1 w 236"/>
                <a:gd name="T71" fmla="*/ 1 h 604"/>
                <a:gd name="T72" fmla="*/ 1 w 236"/>
                <a:gd name="T73" fmla="*/ 1 h 604"/>
                <a:gd name="T74" fmla="*/ 1 w 236"/>
                <a:gd name="T75" fmla="*/ 1 h 604"/>
                <a:gd name="T76" fmla="*/ 1 w 236"/>
                <a:gd name="T77" fmla="*/ 1 h 604"/>
                <a:gd name="T78" fmla="*/ 1 w 236"/>
                <a:gd name="T79" fmla="*/ 1 h 604"/>
                <a:gd name="T80" fmla="*/ 1 w 236"/>
                <a:gd name="T81" fmla="*/ 1 h 6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604"/>
                <a:gd name="T125" fmla="*/ 236 w 236"/>
                <a:gd name="T126" fmla="*/ 604 h 6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604">
                  <a:moveTo>
                    <a:pt x="67" y="4"/>
                  </a:moveTo>
                  <a:lnTo>
                    <a:pt x="76" y="2"/>
                  </a:lnTo>
                  <a:lnTo>
                    <a:pt x="84" y="0"/>
                  </a:lnTo>
                  <a:lnTo>
                    <a:pt x="92" y="0"/>
                  </a:lnTo>
                  <a:lnTo>
                    <a:pt x="99" y="3"/>
                  </a:lnTo>
                  <a:lnTo>
                    <a:pt x="99" y="13"/>
                  </a:lnTo>
                  <a:lnTo>
                    <a:pt x="98" y="26"/>
                  </a:lnTo>
                  <a:lnTo>
                    <a:pt x="97" y="39"/>
                  </a:lnTo>
                  <a:lnTo>
                    <a:pt x="96" y="49"/>
                  </a:lnTo>
                  <a:lnTo>
                    <a:pt x="134" y="62"/>
                  </a:lnTo>
                  <a:lnTo>
                    <a:pt x="164" y="85"/>
                  </a:lnTo>
                  <a:lnTo>
                    <a:pt x="189" y="113"/>
                  </a:lnTo>
                  <a:lnTo>
                    <a:pt x="208" y="148"/>
                  </a:lnTo>
                  <a:lnTo>
                    <a:pt x="220" y="186"/>
                  </a:lnTo>
                  <a:lnTo>
                    <a:pt x="229" y="227"/>
                  </a:lnTo>
                  <a:lnTo>
                    <a:pt x="234" y="268"/>
                  </a:lnTo>
                  <a:lnTo>
                    <a:pt x="236" y="307"/>
                  </a:lnTo>
                  <a:lnTo>
                    <a:pt x="232" y="301"/>
                  </a:lnTo>
                  <a:lnTo>
                    <a:pt x="224" y="279"/>
                  </a:lnTo>
                  <a:lnTo>
                    <a:pt x="211" y="247"/>
                  </a:lnTo>
                  <a:lnTo>
                    <a:pt x="195" y="209"/>
                  </a:lnTo>
                  <a:lnTo>
                    <a:pt x="175" y="170"/>
                  </a:lnTo>
                  <a:lnTo>
                    <a:pt x="152" y="135"/>
                  </a:lnTo>
                  <a:lnTo>
                    <a:pt x="126" y="111"/>
                  </a:lnTo>
                  <a:lnTo>
                    <a:pt x="97" y="101"/>
                  </a:lnTo>
                  <a:lnTo>
                    <a:pt x="95" y="156"/>
                  </a:lnTo>
                  <a:lnTo>
                    <a:pt x="97" y="244"/>
                  </a:lnTo>
                  <a:lnTo>
                    <a:pt x="102" y="323"/>
                  </a:lnTo>
                  <a:lnTo>
                    <a:pt x="104" y="359"/>
                  </a:lnTo>
                  <a:lnTo>
                    <a:pt x="110" y="383"/>
                  </a:lnTo>
                  <a:lnTo>
                    <a:pt x="114" y="408"/>
                  </a:lnTo>
                  <a:lnTo>
                    <a:pt x="118" y="435"/>
                  </a:lnTo>
                  <a:lnTo>
                    <a:pt x="123" y="460"/>
                  </a:lnTo>
                  <a:lnTo>
                    <a:pt x="130" y="486"/>
                  </a:lnTo>
                  <a:lnTo>
                    <a:pt x="140" y="509"/>
                  </a:lnTo>
                  <a:lnTo>
                    <a:pt x="152" y="529"/>
                  </a:lnTo>
                  <a:lnTo>
                    <a:pt x="171" y="548"/>
                  </a:lnTo>
                  <a:lnTo>
                    <a:pt x="178" y="557"/>
                  </a:lnTo>
                  <a:lnTo>
                    <a:pt x="185" y="564"/>
                  </a:lnTo>
                  <a:lnTo>
                    <a:pt x="190" y="570"/>
                  </a:lnTo>
                  <a:lnTo>
                    <a:pt x="195" y="575"/>
                  </a:lnTo>
                  <a:lnTo>
                    <a:pt x="201" y="581"/>
                  </a:lnTo>
                  <a:lnTo>
                    <a:pt x="205" y="587"/>
                  </a:lnTo>
                  <a:lnTo>
                    <a:pt x="210" y="595"/>
                  </a:lnTo>
                  <a:lnTo>
                    <a:pt x="214" y="604"/>
                  </a:lnTo>
                  <a:lnTo>
                    <a:pt x="203" y="603"/>
                  </a:lnTo>
                  <a:lnTo>
                    <a:pt x="194" y="601"/>
                  </a:lnTo>
                  <a:lnTo>
                    <a:pt x="185" y="598"/>
                  </a:lnTo>
                  <a:lnTo>
                    <a:pt x="175" y="594"/>
                  </a:lnTo>
                  <a:lnTo>
                    <a:pt x="167" y="589"/>
                  </a:lnTo>
                  <a:lnTo>
                    <a:pt x="158" y="582"/>
                  </a:lnTo>
                  <a:lnTo>
                    <a:pt x="148" y="573"/>
                  </a:lnTo>
                  <a:lnTo>
                    <a:pt x="136" y="563"/>
                  </a:lnTo>
                  <a:lnTo>
                    <a:pt x="123" y="549"/>
                  </a:lnTo>
                  <a:lnTo>
                    <a:pt x="112" y="533"/>
                  </a:lnTo>
                  <a:lnTo>
                    <a:pt x="103" y="517"/>
                  </a:lnTo>
                  <a:lnTo>
                    <a:pt x="94" y="498"/>
                  </a:lnTo>
                  <a:lnTo>
                    <a:pt x="87" y="480"/>
                  </a:lnTo>
                  <a:lnTo>
                    <a:pt x="81" y="461"/>
                  </a:lnTo>
                  <a:lnTo>
                    <a:pt x="77" y="442"/>
                  </a:lnTo>
                  <a:lnTo>
                    <a:pt x="75" y="422"/>
                  </a:lnTo>
                  <a:lnTo>
                    <a:pt x="73" y="380"/>
                  </a:lnTo>
                  <a:lnTo>
                    <a:pt x="68" y="283"/>
                  </a:lnTo>
                  <a:lnTo>
                    <a:pt x="64" y="173"/>
                  </a:lnTo>
                  <a:lnTo>
                    <a:pt x="64" y="97"/>
                  </a:lnTo>
                  <a:lnTo>
                    <a:pt x="56" y="95"/>
                  </a:lnTo>
                  <a:lnTo>
                    <a:pt x="47" y="94"/>
                  </a:lnTo>
                  <a:lnTo>
                    <a:pt x="39" y="94"/>
                  </a:lnTo>
                  <a:lnTo>
                    <a:pt x="33" y="94"/>
                  </a:lnTo>
                  <a:lnTo>
                    <a:pt x="24" y="95"/>
                  </a:lnTo>
                  <a:lnTo>
                    <a:pt x="18" y="96"/>
                  </a:lnTo>
                  <a:lnTo>
                    <a:pt x="9" y="97"/>
                  </a:lnTo>
                  <a:lnTo>
                    <a:pt x="0" y="100"/>
                  </a:lnTo>
                  <a:lnTo>
                    <a:pt x="7" y="44"/>
                  </a:lnTo>
                  <a:lnTo>
                    <a:pt x="13" y="44"/>
                  </a:lnTo>
                  <a:lnTo>
                    <a:pt x="19" y="45"/>
                  </a:lnTo>
                  <a:lnTo>
                    <a:pt x="27" y="45"/>
                  </a:lnTo>
                  <a:lnTo>
                    <a:pt x="34" y="47"/>
                  </a:lnTo>
                  <a:lnTo>
                    <a:pt x="42" y="47"/>
                  </a:lnTo>
                  <a:lnTo>
                    <a:pt x="49" y="45"/>
                  </a:lnTo>
                  <a:lnTo>
                    <a:pt x="56" y="44"/>
                  </a:lnTo>
                  <a:lnTo>
                    <a:pt x="61" y="42"/>
                  </a:lnTo>
                  <a:lnTo>
                    <a:pt x="6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09" name="Freeform 25"/>
            <p:cNvSpPr>
              <a:spLocks/>
            </p:cNvSpPr>
            <p:nvPr/>
          </p:nvSpPr>
          <p:spPr bwMode="auto">
            <a:xfrm>
              <a:off x="2138" y="2300"/>
              <a:ext cx="226" cy="121"/>
            </a:xfrm>
            <a:custGeom>
              <a:avLst/>
              <a:gdLst>
                <a:gd name="T0" fmla="*/ 1 w 452"/>
                <a:gd name="T1" fmla="*/ 0 h 242"/>
                <a:gd name="T2" fmla="*/ 1 w 452"/>
                <a:gd name="T3" fmla="*/ 1 h 242"/>
                <a:gd name="T4" fmla="*/ 1 w 452"/>
                <a:gd name="T5" fmla="*/ 1 h 242"/>
                <a:gd name="T6" fmla="*/ 1 w 452"/>
                <a:gd name="T7" fmla="*/ 1 h 242"/>
                <a:gd name="T8" fmla="*/ 1 w 452"/>
                <a:gd name="T9" fmla="*/ 1 h 242"/>
                <a:gd name="T10" fmla="*/ 1 w 452"/>
                <a:gd name="T11" fmla="*/ 1 h 242"/>
                <a:gd name="T12" fmla="*/ 1 w 452"/>
                <a:gd name="T13" fmla="*/ 1 h 242"/>
                <a:gd name="T14" fmla="*/ 1 w 452"/>
                <a:gd name="T15" fmla="*/ 1 h 242"/>
                <a:gd name="T16" fmla="*/ 1 w 452"/>
                <a:gd name="T17" fmla="*/ 1 h 242"/>
                <a:gd name="T18" fmla="*/ 1 w 452"/>
                <a:gd name="T19" fmla="*/ 1 h 242"/>
                <a:gd name="T20" fmla="*/ 1 w 452"/>
                <a:gd name="T21" fmla="*/ 1 h 242"/>
                <a:gd name="T22" fmla="*/ 1 w 452"/>
                <a:gd name="T23" fmla="*/ 1 h 242"/>
                <a:gd name="T24" fmla="*/ 1 w 452"/>
                <a:gd name="T25" fmla="*/ 1 h 242"/>
                <a:gd name="T26" fmla="*/ 1 w 452"/>
                <a:gd name="T27" fmla="*/ 1 h 242"/>
                <a:gd name="T28" fmla="*/ 1 w 452"/>
                <a:gd name="T29" fmla="*/ 1 h 242"/>
                <a:gd name="T30" fmla="*/ 1 w 452"/>
                <a:gd name="T31" fmla="*/ 1 h 242"/>
                <a:gd name="T32" fmla="*/ 1 w 452"/>
                <a:gd name="T33" fmla="*/ 1 h 242"/>
                <a:gd name="T34" fmla="*/ 1 w 452"/>
                <a:gd name="T35" fmla="*/ 1 h 242"/>
                <a:gd name="T36" fmla="*/ 1 w 452"/>
                <a:gd name="T37" fmla="*/ 1 h 242"/>
                <a:gd name="T38" fmla="*/ 1 w 452"/>
                <a:gd name="T39" fmla="*/ 1 h 242"/>
                <a:gd name="T40" fmla="*/ 1 w 452"/>
                <a:gd name="T41" fmla="*/ 1 h 242"/>
                <a:gd name="T42" fmla="*/ 1 w 452"/>
                <a:gd name="T43" fmla="*/ 1 h 242"/>
                <a:gd name="T44" fmla="*/ 1 w 452"/>
                <a:gd name="T45" fmla="*/ 1 h 242"/>
                <a:gd name="T46" fmla="*/ 1 w 452"/>
                <a:gd name="T47" fmla="*/ 1 h 242"/>
                <a:gd name="T48" fmla="*/ 1 w 452"/>
                <a:gd name="T49" fmla="*/ 1 h 242"/>
                <a:gd name="T50" fmla="*/ 1 w 452"/>
                <a:gd name="T51" fmla="*/ 1 h 242"/>
                <a:gd name="T52" fmla="*/ 1 w 452"/>
                <a:gd name="T53" fmla="*/ 1 h 242"/>
                <a:gd name="T54" fmla="*/ 0 w 452"/>
                <a:gd name="T55" fmla="*/ 1 h 242"/>
                <a:gd name="T56" fmla="*/ 1 w 452"/>
                <a:gd name="T57" fmla="*/ 1 h 242"/>
                <a:gd name="T58" fmla="*/ 1 w 452"/>
                <a:gd name="T59" fmla="*/ 1 h 242"/>
                <a:gd name="T60" fmla="*/ 1 w 452"/>
                <a:gd name="T61" fmla="*/ 1 h 242"/>
                <a:gd name="T62" fmla="*/ 1 w 452"/>
                <a:gd name="T63" fmla="*/ 1 h 242"/>
                <a:gd name="T64" fmla="*/ 1 w 452"/>
                <a:gd name="T65" fmla="*/ 1 h 242"/>
                <a:gd name="T66" fmla="*/ 1 w 452"/>
                <a:gd name="T67" fmla="*/ 1 h 242"/>
                <a:gd name="T68" fmla="*/ 1 w 452"/>
                <a:gd name="T69" fmla="*/ 1 h 242"/>
                <a:gd name="T70" fmla="*/ 1 w 452"/>
                <a:gd name="T71" fmla="*/ 1 h 242"/>
                <a:gd name="T72" fmla="*/ 1 w 452"/>
                <a:gd name="T73" fmla="*/ 1 h 242"/>
                <a:gd name="T74" fmla="*/ 1 w 452"/>
                <a:gd name="T75" fmla="*/ 1 h 242"/>
                <a:gd name="T76" fmla="*/ 1 w 452"/>
                <a:gd name="T77" fmla="*/ 1 h 242"/>
                <a:gd name="T78" fmla="*/ 1 w 452"/>
                <a:gd name="T79" fmla="*/ 1 h 242"/>
                <a:gd name="T80" fmla="*/ 1 w 452"/>
                <a:gd name="T81" fmla="*/ 1 h 242"/>
                <a:gd name="T82" fmla="*/ 1 w 452"/>
                <a:gd name="T83" fmla="*/ 1 h 242"/>
                <a:gd name="T84" fmla="*/ 1 w 452"/>
                <a:gd name="T85" fmla="*/ 1 h 242"/>
                <a:gd name="T86" fmla="*/ 1 w 452"/>
                <a:gd name="T87" fmla="*/ 1 h 242"/>
                <a:gd name="T88" fmla="*/ 1 w 452"/>
                <a:gd name="T89" fmla="*/ 1 h 242"/>
                <a:gd name="T90" fmla="*/ 1 w 452"/>
                <a:gd name="T91" fmla="*/ 1 h 242"/>
                <a:gd name="T92" fmla="*/ 1 w 452"/>
                <a:gd name="T93" fmla="*/ 1 h 242"/>
                <a:gd name="T94" fmla="*/ 1 w 452"/>
                <a:gd name="T95" fmla="*/ 1 h 242"/>
                <a:gd name="T96" fmla="*/ 1 w 452"/>
                <a:gd name="T97" fmla="*/ 1 h 242"/>
                <a:gd name="T98" fmla="*/ 1 w 452"/>
                <a:gd name="T99" fmla="*/ 1 h 242"/>
                <a:gd name="T100" fmla="*/ 1 w 452"/>
                <a:gd name="T101" fmla="*/ 1 h 242"/>
                <a:gd name="T102" fmla="*/ 1 w 452"/>
                <a:gd name="T103" fmla="*/ 1 h 242"/>
                <a:gd name="T104" fmla="*/ 1 w 452"/>
                <a:gd name="T105" fmla="*/ 1 h 242"/>
                <a:gd name="T106" fmla="*/ 1 w 452"/>
                <a:gd name="T107" fmla="*/ 1 h 242"/>
                <a:gd name="T108" fmla="*/ 1 w 452"/>
                <a:gd name="T109" fmla="*/ 1 h 242"/>
                <a:gd name="T110" fmla="*/ 1 w 452"/>
                <a:gd name="T111" fmla="*/ 1 h 242"/>
                <a:gd name="T112" fmla="*/ 1 w 452"/>
                <a:gd name="T113" fmla="*/ 1 h 242"/>
                <a:gd name="T114" fmla="*/ 1 w 452"/>
                <a:gd name="T115" fmla="*/ 1 h 242"/>
                <a:gd name="T116" fmla="*/ 1 w 452"/>
                <a:gd name="T117" fmla="*/ 1 h 242"/>
                <a:gd name="T118" fmla="*/ 1 w 452"/>
                <a:gd name="T119" fmla="*/ 1 h 242"/>
                <a:gd name="T120" fmla="*/ 1 w 452"/>
                <a:gd name="T121" fmla="*/ 0 h 242"/>
                <a:gd name="T122" fmla="*/ 1 w 452"/>
                <a:gd name="T123" fmla="*/ 0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
                <a:gd name="T187" fmla="*/ 0 h 242"/>
                <a:gd name="T188" fmla="*/ 452 w 452"/>
                <a:gd name="T189" fmla="*/ 242 h 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 h="242">
                  <a:moveTo>
                    <a:pt x="452" y="0"/>
                  </a:moveTo>
                  <a:lnTo>
                    <a:pt x="441" y="29"/>
                  </a:lnTo>
                  <a:lnTo>
                    <a:pt x="429" y="57"/>
                  </a:lnTo>
                  <a:lnTo>
                    <a:pt x="414" y="83"/>
                  </a:lnTo>
                  <a:lnTo>
                    <a:pt x="398" y="107"/>
                  </a:lnTo>
                  <a:lnTo>
                    <a:pt x="377" y="129"/>
                  </a:lnTo>
                  <a:lnTo>
                    <a:pt x="354" y="147"/>
                  </a:lnTo>
                  <a:lnTo>
                    <a:pt x="329" y="159"/>
                  </a:lnTo>
                  <a:lnTo>
                    <a:pt x="299" y="167"/>
                  </a:lnTo>
                  <a:lnTo>
                    <a:pt x="280" y="179"/>
                  </a:lnTo>
                  <a:lnTo>
                    <a:pt x="263" y="192"/>
                  </a:lnTo>
                  <a:lnTo>
                    <a:pt x="246" y="204"/>
                  </a:lnTo>
                  <a:lnTo>
                    <a:pt x="227" y="217"/>
                  </a:lnTo>
                  <a:lnTo>
                    <a:pt x="210" y="227"/>
                  </a:lnTo>
                  <a:lnTo>
                    <a:pt x="190" y="236"/>
                  </a:lnTo>
                  <a:lnTo>
                    <a:pt x="171" y="241"/>
                  </a:lnTo>
                  <a:lnTo>
                    <a:pt x="149" y="242"/>
                  </a:lnTo>
                  <a:lnTo>
                    <a:pt x="127" y="241"/>
                  </a:lnTo>
                  <a:lnTo>
                    <a:pt x="105" y="238"/>
                  </a:lnTo>
                  <a:lnTo>
                    <a:pt x="84" y="231"/>
                  </a:lnTo>
                  <a:lnTo>
                    <a:pt x="64" y="221"/>
                  </a:lnTo>
                  <a:lnTo>
                    <a:pt x="45" y="210"/>
                  </a:lnTo>
                  <a:lnTo>
                    <a:pt x="29" y="195"/>
                  </a:lnTo>
                  <a:lnTo>
                    <a:pt x="15" y="179"/>
                  </a:lnTo>
                  <a:lnTo>
                    <a:pt x="3" y="160"/>
                  </a:lnTo>
                  <a:lnTo>
                    <a:pt x="2" y="156"/>
                  </a:lnTo>
                  <a:lnTo>
                    <a:pt x="2" y="151"/>
                  </a:lnTo>
                  <a:lnTo>
                    <a:pt x="0" y="147"/>
                  </a:lnTo>
                  <a:lnTo>
                    <a:pt x="3" y="142"/>
                  </a:lnTo>
                  <a:lnTo>
                    <a:pt x="11" y="150"/>
                  </a:lnTo>
                  <a:lnTo>
                    <a:pt x="18" y="158"/>
                  </a:lnTo>
                  <a:lnTo>
                    <a:pt x="26" y="165"/>
                  </a:lnTo>
                  <a:lnTo>
                    <a:pt x="34" y="172"/>
                  </a:lnTo>
                  <a:lnTo>
                    <a:pt x="42" y="179"/>
                  </a:lnTo>
                  <a:lnTo>
                    <a:pt x="51" y="186"/>
                  </a:lnTo>
                  <a:lnTo>
                    <a:pt x="60" y="192"/>
                  </a:lnTo>
                  <a:lnTo>
                    <a:pt x="72" y="196"/>
                  </a:lnTo>
                  <a:lnTo>
                    <a:pt x="87" y="203"/>
                  </a:lnTo>
                  <a:lnTo>
                    <a:pt x="102" y="208"/>
                  </a:lnTo>
                  <a:lnTo>
                    <a:pt x="118" y="211"/>
                  </a:lnTo>
                  <a:lnTo>
                    <a:pt x="134" y="211"/>
                  </a:lnTo>
                  <a:lnTo>
                    <a:pt x="150" y="210"/>
                  </a:lnTo>
                  <a:lnTo>
                    <a:pt x="166" y="206"/>
                  </a:lnTo>
                  <a:lnTo>
                    <a:pt x="181" y="201"/>
                  </a:lnTo>
                  <a:lnTo>
                    <a:pt x="196" y="194"/>
                  </a:lnTo>
                  <a:lnTo>
                    <a:pt x="244" y="140"/>
                  </a:lnTo>
                  <a:lnTo>
                    <a:pt x="267" y="141"/>
                  </a:lnTo>
                  <a:lnTo>
                    <a:pt x="289" y="137"/>
                  </a:lnTo>
                  <a:lnTo>
                    <a:pt x="309" y="132"/>
                  </a:lnTo>
                  <a:lnTo>
                    <a:pt x="329" y="122"/>
                  </a:lnTo>
                  <a:lnTo>
                    <a:pt x="347" y="112"/>
                  </a:lnTo>
                  <a:lnTo>
                    <a:pt x="363" y="99"/>
                  </a:lnTo>
                  <a:lnTo>
                    <a:pt x="378" y="86"/>
                  </a:lnTo>
                  <a:lnTo>
                    <a:pt x="393" y="72"/>
                  </a:lnTo>
                  <a:lnTo>
                    <a:pt x="406" y="57"/>
                  </a:lnTo>
                  <a:lnTo>
                    <a:pt x="416" y="43"/>
                  </a:lnTo>
                  <a:lnTo>
                    <a:pt x="426" y="30"/>
                  </a:lnTo>
                  <a:lnTo>
                    <a:pt x="434" y="19"/>
                  </a:lnTo>
                  <a:lnTo>
                    <a:pt x="441" y="9"/>
                  </a:lnTo>
                  <a:lnTo>
                    <a:pt x="446" y="4"/>
                  </a:lnTo>
                  <a:lnTo>
                    <a:pt x="449" y="0"/>
                  </a:lnTo>
                  <a:lnTo>
                    <a:pt x="45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0" name="Freeform 26"/>
            <p:cNvSpPr>
              <a:spLocks/>
            </p:cNvSpPr>
            <p:nvPr/>
          </p:nvSpPr>
          <p:spPr bwMode="auto">
            <a:xfrm>
              <a:off x="2132" y="2300"/>
              <a:ext cx="99" cy="61"/>
            </a:xfrm>
            <a:custGeom>
              <a:avLst/>
              <a:gdLst>
                <a:gd name="T0" fmla="*/ 1 w 198"/>
                <a:gd name="T1" fmla="*/ 1 h 122"/>
                <a:gd name="T2" fmla="*/ 1 w 198"/>
                <a:gd name="T3" fmla="*/ 1 h 122"/>
                <a:gd name="T4" fmla="*/ 1 w 198"/>
                <a:gd name="T5" fmla="*/ 1 h 122"/>
                <a:gd name="T6" fmla="*/ 1 w 198"/>
                <a:gd name="T7" fmla="*/ 1 h 122"/>
                <a:gd name="T8" fmla="*/ 1 w 198"/>
                <a:gd name="T9" fmla="*/ 1 h 122"/>
                <a:gd name="T10" fmla="*/ 1 w 198"/>
                <a:gd name="T11" fmla="*/ 1 h 122"/>
                <a:gd name="T12" fmla="*/ 1 w 198"/>
                <a:gd name="T13" fmla="*/ 1 h 122"/>
                <a:gd name="T14" fmla="*/ 1 w 198"/>
                <a:gd name="T15" fmla="*/ 1 h 122"/>
                <a:gd name="T16" fmla="*/ 1 w 198"/>
                <a:gd name="T17" fmla="*/ 1 h 122"/>
                <a:gd name="T18" fmla="*/ 1 w 198"/>
                <a:gd name="T19" fmla="*/ 1 h 122"/>
                <a:gd name="T20" fmla="*/ 1 w 198"/>
                <a:gd name="T21" fmla="*/ 1 h 122"/>
                <a:gd name="T22" fmla="*/ 1 w 198"/>
                <a:gd name="T23" fmla="*/ 1 h 122"/>
                <a:gd name="T24" fmla="*/ 1 w 198"/>
                <a:gd name="T25" fmla="*/ 1 h 122"/>
                <a:gd name="T26" fmla="*/ 1 w 198"/>
                <a:gd name="T27" fmla="*/ 1 h 122"/>
                <a:gd name="T28" fmla="*/ 1 w 198"/>
                <a:gd name="T29" fmla="*/ 1 h 122"/>
                <a:gd name="T30" fmla="*/ 1 w 198"/>
                <a:gd name="T31" fmla="*/ 1 h 122"/>
                <a:gd name="T32" fmla="*/ 1 w 198"/>
                <a:gd name="T33" fmla="*/ 1 h 122"/>
                <a:gd name="T34" fmla="*/ 1 w 198"/>
                <a:gd name="T35" fmla="*/ 1 h 122"/>
                <a:gd name="T36" fmla="*/ 1 w 198"/>
                <a:gd name="T37" fmla="*/ 1 h 122"/>
                <a:gd name="T38" fmla="*/ 1 w 198"/>
                <a:gd name="T39" fmla="*/ 1 h 122"/>
                <a:gd name="T40" fmla="*/ 1 w 198"/>
                <a:gd name="T41" fmla="*/ 1 h 122"/>
                <a:gd name="T42" fmla="*/ 1 w 198"/>
                <a:gd name="T43" fmla="*/ 1 h 122"/>
                <a:gd name="T44" fmla="*/ 1 w 198"/>
                <a:gd name="T45" fmla="*/ 1 h 122"/>
                <a:gd name="T46" fmla="*/ 1 w 198"/>
                <a:gd name="T47" fmla="*/ 1 h 122"/>
                <a:gd name="T48" fmla="*/ 1 w 198"/>
                <a:gd name="T49" fmla="*/ 1 h 122"/>
                <a:gd name="T50" fmla="*/ 1 w 198"/>
                <a:gd name="T51" fmla="*/ 1 h 122"/>
                <a:gd name="T52" fmla="*/ 1 w 198"/>
                <a:gd name="T53" fmla="*/ 1 h 122"/>
                <a:gd name="T54" fmla="*/ 1 w 198"/>
                <a:gd name="T55" fmla="*/ 1 h 122"/>
                <a:gd name="T56" fmla="*/ 0 w 198"/>
                <a:gd name="T57" fmla="*/ 1 h 122"/>
                <a:gd name="T58" fmla="*/ 1 w 198"/>
                <a:gd name="T59" fmla="*/ 1 h 122"/>
                <a:gd name="T60" fmla="*/ 1 w 198"/>
                <a:gd name="T61" fmla="*/ 1 h 122"/>
                <a:gd name="T62" fmla="*/ 1 w 198"/>
                <a:gd name="T63" fmla="*/ 1 h 122"/>
                <a:gd name="T64" fmla="*/ 1 w 198"/>
                <a:gd name="T65" fmla="*/ 1 h 122"/>
                <a:gd name="T66" fmla="*/ 1 w 198"/>
                <a:gd name="T67" fmla="*/ 1 h 122"/>
                <a:gd name="T68" fmla="*/ 1 w 198"/>
                <a:gd name="T69" fmla="*/ 1 h 122"/>
                <a:gd name="T70" fmla="*/ 1 w 198"/>
                <a:gd name="T71" fmla="*/ 1 h 122"/>
                <a:gd name="T72" fmla="*/ 1 w 198"/>
                <a:gd name="T73" fmla="*/ 1 h 122"/>
                <a:gd name="T74" fmla="*/ 1 w 198"/>
                <a:gd name="T75" fmla="*/ 1 h 122"/>
                <a:gd name="T76" fmla="*/ 1 w 198"/>
                <a:gd name="T77" fmla="*/ 1 h 122"/>
                <a:gd name="T78" fmla="*/ 1 w 198"/>
                <a:gd name="T79" fmla="*/ 1 h 122"/>
                <a:gd name="T80" fmla="*/ 1 w 198"/>
                <a:gd name="T81" fmla="*/ 1 h 122"/>
                <a:gd name="T82" fmla="*/ 1 w 198"/>
                <a:gd name="T83" fmla="*/ 1 h 122"/>
                <a:gd name="T84" fmla="*/ 1 w 198"/>
                <a:gd name="T85" fmla="*/ 1 h 122"/>
                <a:gd name="T86" fmla="*/ 1 w 198"/>
                <a:gd name="T87" fmla="*/ 1 h 122"/>
                <a:gd name="T88" fmla="*/ 1 w 198"/>
                <a:gd name="T89" fmla="*/ 0 h 122"/>
                <a:gd name="T90" fmla="*/ 1 w 198"/>
                <a:gd name="T91" fmla="*/ 1 h 122"/>
                <a:gd name="T92" fmla="*/ 1 w 198"/>
                <a:gd name="T93" fmla="*/ 1 h 122"/>
                <a:gd name="T94" fmla="*/ 1 w 198"/>
                <a:gd name="T95" fmla="*/ 1 h 122"/>
                <a:gd name="T96" fmla="*/ 1 w 198"/>
                <a:gd name="T97" fmla="*/ 1 h 122"/>
                <a:gd name="T98" fmla="*/ 1 w 198"/>
                <a:gd name="T99" fmla="*/ 1 h 122"/>
                <a:gd name="T100" fmla="*/ 1 w 198"/>
                <a:gd name="T101" fmla="*/ 1 h 122"/>
                <a:gd name="T102" fmla="*/ 1 w 198"/>
                <a:gd name="T103" fmla="*/ 1 h 122"/>
                <a:gd name="T104" fmla="*/ 1 w 198"/>
                <a:gd name="T105" fmla="*/ 1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22"/>
                <a:gd name="T161" fmla="*/ 198 w 198"/>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22">
                  <a:moveTo>
                    <a:pt x="126" y="118"/>
                  </a:moveTo>
                  <a:lnTo>
                    <a:pt x="111" y="121"/>
                  </a:lnTo>
                  <a:lnTo>
                    <a:pt x="99" y="122"/>
                  </a:lnTo>
                  <a:lnTo>
                    <a:pt x="87" y="122"/>
                  </a:lnTo>
                  <a:lnTo>
                    <a:pt x="78" y="121"/>
                  </a:lnTo>
                  <a:lnTo>
                    <a:pt x="69" y="118"/>
                  </a:lnTo>
                  <a:lnTo>
                    <a:pt x="61" y="115"/>
                  </a:lnTo>
                  <a:lnTo>
                    <a:pt x="54" y="111"/>
                  </a:lnTo>
                  <a:lnTo>
                    <a:pt x="48" y="107"/>
                  </a:lnTo>
                  <a:lnTo>
                    <a:pt x="48" y="106"/>
                  </a:lnTo>
                  <a:lnTo>
                    <a:pt x="54" y="105"/>
                  </a:lnTo>
                  <a:lnTo>
                    <a:pt x="61" y="105"/>
                  </a:lnTo>
                  <a:lnTo>
                    <a:pt x="69" y="104"/>
                  </a:lnTo>
                  <a:lnTo>
                    <a:pt x="88" y="100"/>
                  </a:lnTo>
                  <a:lnTo>
                    <a:pt x="104" y="97"/>
                  </a:lnTo>
                  <a:lnTo>
                    <a:pt x="116" y="91"/>
                  </a:lnTo>
                  <a:lnTo>
                    <a:pt x="125" y="84"/>
                  </a:lnTo>
                  <a:lnTo>
                    <a:pt x="133" y="76"/>
                  </a:lnTo>
                  <a:lnTo>
                    <a:pt x="139" y="67"/>
                  </a:lnTo>
                  <a:lnTo>
                    <a:pt x="144" y="58"/>
                  </a:lnTo>
                  <a:lnTo>
                    <a:pt x="149" y="47"/>
                  </a:lnTo>
                  <a:lnTo>
                    <a:pt x="115" y="60"/>
                  </a:lnTo>
                  <a:lnTo>
                    <a:pt x="85" y="65"/>
                  </a:lnTo>
                  <a:lnTo>
                    <a:pt x="58" y="65"/>
                  </a:lnTo>
                  <a:lnTo>
                    <a:pt x="38" y="60"/>
                  </a:lnTo>
                  <a:lnTo>
                    <a:pt x="20" y="54"/>
                  </a:lnTo>
                  <a:lnTo>
                    <a:pt x="9" y="47"/>
                  </a:lnTo>
                  <a:lnTo>
                    <a:pt x="2" y="42"/>
                  </a:lnTo>
                  <a:lnTo>
                    <a:pt x="0" y="39"/>
                  </a:lnTo>
                  <a:lnTo>
                    <a:pt x="12" y="42"/>
                  </a:lnTo>
                  <a:lnTo>
                    <a:pt x="24" y="43"/>
                  </a:lnTo>
                  <a:lnTo>
                    <a:pt x="37" y="44"/>
                  </a:lnTo>
                  <a:lnTo>
                    <a:pt x="49" y="44"/>
                  </a:lnTo>
                  <a:lnTo>
                    <a:pt x="62" y="44"/>
                  </a:lnTo>
                  <a:lnTo>
                    <a:pt x="75" y="42"/>
                  </a:lnTo>
                  <a:lnTo>
                    <a:pt x="87" y="40"/>
                  </a:lnTo>
                  <a:lnTo>
                    <a:pt x="99" y="37"/>
                  </a:lnTo>
                  <a:lnTo>
                    <a:pt x="111" y="35"/>
                  </a:lnTo>
                  <a:lnTo>
                    <a:pt x="123" y="30"/>
                  </a:lnTo>
                  <a:lnTo>
                    <a:pt x="136" y="27"/>
                  </a:lnTo>
                  <a:lnTo>
                    <a:pt x="147" y="22"/>
                  </a:lnTo>
                  <a:lnTo>
                    <a:pt x="159" y="17"/>
                  </a:lnTo>
                  <a:lnTo>
                    <a:pt x="170" y="12"/>
                  </a:lnTo>
                  <a:lnTo>
                    <a:pt x="182" y="6"/>
                  </a:lnTo>
                  <a:lnTo>
                    <a:pt x="193" y="0"/>
                  </a:lnTo>
                  <a:lnTo>
                    <a:pt x="198" y="6"/>
                  </a:lnTo>
                  <a:lnTo>
                    <a:pt x="198" y="16"/>
                  </a:lnTo>
                  <a:lnTo>
                    <a:pt x="195" y="32"/>
                  </a:lnTo>
                  <a:lnTo>
                    <a:pt x="189" y="50"/>
                  </a:lnTo>
                  <a:lnTo>
                    <a:pt x="178" y="69"/>
                  </a:lnTo>
                  <a:lnTo>
                    <a:pt x="164" y="88"/>
                  </a:lnTo>
                  <a:lnTo>
                    <a:pt x="147" y="105"/>
                  </a:lnTo>
                  <a:lnTo>
                    <a:pt x="126" y="1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1" name="Freeform 27"/>
            <p:cNvSpPr>
              <a:spLocks/>
            </p:cNvSpPr>
            <p:nvPr/>
          </p:nvSpPr>
          <p:spPr bwMode="auto">
            <a:xfrm>
              <a:off x="2178" y="2437"/>
              <a:ext cx="533" cy="642"/>
            </a:xfrm>
            <a:custGeom>
              <a:avLst/>
              <a:gdLst>
                <a:gd name="T0" fmla="*/ 1 w 1066"/>
                <a:gd name="T1" fmla="*/ 0 h 1285"/>
                <a:gd name="T2" fmla="*/ 1 w 1066"/>
                <a:gd name="T3" fmla="*/ 0 h 1285"/>
                <a:gd name="T4" fmla="*/ 1 w 1066"/>
                <a:gd name="T5" fmla="*/ 0 h 1285"/>
                <a:gd name="T6" fmla="*/ 1 w 1066"/>
                <a:gd name="T7" fmla="*/ 0 h 1285"/>
                <a:gd name="T8" fmla="*/ 1 w 1066"/>
                <a:gd name="T9" fmla="*/ 0 h 1285"/>
                <a:gd name="T10" fmla="*/ 1 w 1066"/>
                <a:gd name="T11" fmla="*/ 0 h 1285"/>
                <a:gd name="T12" fmla="*/ 1 w 1066"/>
                <a:gd name="T13" fmla="*/ 0 h 1285"/>
                <a:gd name="T14" fmla="*/ 1 w 1066"/>
                <a:gd name="T15" fmla="*/ 0 h 1285"/>
                <a:gd name="T16" fmla="*/ 1 w 1066"/>
                <a:gd name="T17" fmla="*/ 0 h 1285"/>
                <a:gd name="T18" fmla="*/ 1 w 1066"/>
                <a:gd name="T19" fmla="*/ 0 h 1285"/>
                <a:gd name="T20" fmla="*/ 1 w 1066"/>
                <a:gd name="T21" fmla="*/ 0 h 1285"/>
                <a:gd name="T22" fmla="*/ 1 w 1066"/>
                <a:gd name="T23" fmla="*/ 0 h 1285"/>
                <a:gd name="T24" fmla="*/ 1 w 1066"/>
                <a:gd name="T25" fmla="*/ 0 h 1285"/>
                <a:gd name="T26" fmla="*/ 1 w 1066"/>
                <a:gd name="T27" fmla="*/ 0 h 1285"/>
                <a:gd name="T28" fmla="*/ 1 w 1066"/>
                <a:gd name="T29" fmla="*/ 0 h 1285"/>
                <a:gd name="T30" fmla="*/ 1 w 1066"/>
                <a:gd name="T31" fmla="*/ 0 h 1285"/>
                <a:gd name="T32" fmla="*/ 1 w 1066"/>
                <a:gd name="T33" fmla="*/ 0 h 1285"/>
                <a:gd name="T34" fmla="*/ 1 w 1066"/>
                <a:gd name="T35" fmla="*/ 0 h 1285"/>
                <a:gd name="T36" fmla="*/ 1 w 1066"/>
                <a:gd name="T37" fmla="*/ 0 h 1285"/>
                <a:gd name="T38" fmla="*/ 1 w 1066"/>
                <a:gd name="T39" fmla="*/ 0 h 1285"/>
                <a:gd name="T40" fmla="*/ 1 w 1066"/>
                <a:gd name="T41" fmla="*/ 0 h 1285"/>
                <a:gd name="T42" fmla="*/ 1 w 1066"/>
                <a:gd name="T43" fmla="*/ 0 h 1285"/>
                <a:gd name="T44" fmla="*/ 1 w 1066"/>
                <a:gd name="T45" fmla="*/ 0 h 1285"/>
                <a:gd name="T46" fmla="*/ 1 w 1066"/>
                <a:gd name="T47" fmla="*/ 0 h 1285"/>
                <a:gd name="T48" fmla="*/ 1 w 1066"/>
                <a:gd name="T49" fmla="*/ 0 h 1285"/>
                <a:gd name="T50" fmla="*/ 1 w 1066"/>
                <a:gd name="T51" fmla="*/ 0 h 1285"/>
                <a:gd name="T52" fmla="*/ 1 w 1066"/>
                <a:gd name="T53" fmla="*/ 0 h 1285"/>
                <a:gd name="T54" fmla="*/ 1 w 1066"/>
                <a:gd name="T55" fmla="*/ 0 h 1285"/>
                <a:gd name="T56" fmla="*/ 1 w 1066"/>
                <a:gd name="T57" fmla="*/ 0 h 1285"/>
                <a:gd name="T58" fmla="*/ 1 w 1066"/>
                <a:gd name="T59" fmla="*/ 0 h 1285"/>
                <a:gd name="T60" fmla="*/ 1 w 1066"/>
                <a:gd name="T61" fmla="*/ 0 h 1285"/>
                <a:gd name="T62" fmla="*/ 1 w 1066"/>
                <a:gd name="T63" fmla="*/ 0 h 1285"/>
                <a:gd name="T64" fmla="*/ 1 w 1066"/>
                <a:gd name="T65" fmla="*/ 0 h 1285"/>
                <a:gd name="T66" fmla="*/ 1 w 1066"/>
                <a:gd name="T67" fmla="*/ 0 h 1285"/>
                <a:gd name="T68" fmla="*/ 1 w 1066"/>
                <a:gd name="T69" fmla="*/ 0 h 1285"/>
                <a:gd name="T70" fmla="*/ 1 w 1066"/>
                <a:gd name="T71" fmla="*/ 0 h 1285"/>
                <a:gd name="T72" fmla="*/ 1 w 1066"/>
                <a:gd name="T73" fmla="*/ 0 h 1285"/>
                <a:gd name="T74" fmla="*/ 1 w 1066"/>
                <a:gd name="T75" fmla="*/ 0 h 1285"/>
                <a:gd name="T76" fmla="*/ 1 w 1066"/>
                <a:gd name="T77" fmla="*/ 0 h 1285"/>
                <a:gd name="T78" fmla="*/ 1 w 1066"/>
                <a:gd name="T79" fmla="*/ 0 h 1285"/>
                <a:gd name="T80" fmla="*/ 1 w 1066"/>
                <a:gd name="T81" fmla="*/ 0 h 1285"/>
                <a:gd name="T82" fmla="*/ 1 w 1066"/>
                <a:gd name="T83" fmla="*/ 0 h 1285"/>
                <a:gd name="T84" fmla="*/ 1 w 1066"/>
                <a:gd name="T85" fmla="*/ 0 h 1285"/>
                <a:gd name="T86" fmla="*/ 1 w 1066"/>
                <a:gd name="T87" fmla="*/ 0 h 1285"/>
                <a:gd name="T88" fmla="*/ 1 w 1066"/>
                <a:gd name="T89" fmla="*/ 0 h 1285"/>
                <a:gd name="T90" fmla="*/ 1 w 1066"/>
                <a:gd name="T91" fmla="*/ 0 h 1285"/>
                <a:gd name="T92" fmla="*/ 1 w 1066"/>
                <a:gd name="T93" fmla="*/ 0 h 1285"/>
                <a:gd name="T94" fmla="*/ 1 w 1066"/>
                <a:gd name="T95" fmla="*/ 0 h 1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6"/>
                <a:gd name="T145" fmla="*/ 0 h 1285"/>
                <a:gd name="T146" fmla="*/ 1066 w 1066"/>
                <a:gd name="T147" fmla="*/ 1285 h 1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6" h="1285">
                  <a:moveTo>
                    <a:pt x="300" y="1285"/>
                  </a:moveTo>
                  <a:lnTo>
                    <a:pt x="300" y="566"/>
                  </a:lnTo>
                  <a:lnTo>
                    <a:pt x="288" y="586"/>
                  </a:lnTo>
                  <a:lnTo>
                    <a:pt x="275" y="605"/>
                  </a:lnTo>
                  <a:lnTo>
                    <a:pt x="263" y="626"/>
                  </a:lnTo>
                  <a:lnTo>
                    <a:pt x="252" y="647"/>
                  </a:lnTo>
                  <a:lnTo>
                    <a:pt x="240" y="667"/>
                  </a:lnTo>
                  <a:lnTo>
                    <a:pt x="229" y="687"/>
                  </a:lnTo>
                  <a:lnTo>
                    <a:pt x="216" y="708"/>
                  </a:lnTo>
                  <a:lnTo>
                    <a:pt x="205" y="728"/>
                  </a:lnTo>
                  <a:lnTo>
                    <a:pt x="193" y="748"/>
                  </a:lnTo>
                  <a:lnTo>
                    <a:pt x="181" y="769"/>
                  </a:lnTo>
                  <a:lnTo>
                    <a:pt x="168" y="787"/>
                  </a:lnTo>
                  <a:lnTo>
                    <a:pt x="155" y="807"/>
                  </a:lnTo>
                  <a:lnTo>
                    <a:pt x="141" y="825"/>
                  </a:lnTo>
                  <a:lnTo>
                    <a:pt x="126" y="843"/>
                  </a:lnTo>
                  <a:lnTo>
                    <a:pt x="113" y="860"/>
                  </a:lnTo>
                  <a:lnTo>
                    <a:pt x="97" y="876"/>
                  </a:lnTo>
                  <a:lnTo>
                    <a:pt x="87" y="881"/>
                  </a:lnTo>
                  <a:lnTo>
                    <a:pt x="73" y="884"/>
                  </a:lnTo>
                  <a:lnTo>
                    <a:pt x="59" y="886"/>
                  </a:lnTo>
                  <a:lnTo>
                    <a:pt x="42" y="887"/>
                  </a:lnTo>
                  <a:lnTo>
                    <a:pt x="26" y="887"/>
                  </a:lnTo>
                  <a:lnTo>
                    <a:pt x="14" y="886"/>
                  </a:lnTo>
                  <a:lnTo>
                    <a:pt x="4" y="884"/>
                  </a:lnTo>
                  <a:lnTo>
                    <a:pt x="0" y="879"/>
                  </a:lnTo>
                  <a:lnTo>
                    <a:pt x="10" y="879"/>
                  </a:lnTo>
                  <a:lnTo>
                    <a:pt x="21" y="878"/>
                  </a:lnTo>
                  <a:lnTo>
                    <a:pt x="32" y="877"/>
                  </a:lnTo>
                  <a:lnTo>
                    <a:pt x="42" y="875"/>
                  </a:lnTo>
                  <a:lnTo>
                    <a:pt x="53" y="871"/>
                  </a:lnTo>
                  <a:lnTo>
                    <a:pt x="62" y="867"/>
                  </a:lnTo>
                  <a:lnTo>
                    <a:pt x="72" y="861"/>
                  </a:lnTo>
                  <a:lnTo>
                    <a:pt x="80" y="854"/>
                  </a:lnTo>
                  <a:lnTo>
                    <a:pt x="95" y="834"/>
                  </a:lnTo>
                  <a:lnTo>
                    <a:pt x="120" y="799"/>
                  </a:lnTo>
                  <a:lnTo>
                    <a:pt x="147" y="755"/>
                  </a:lnTo>
                  <a:lnTo>
                    <a:pt x="178" y="707"/>
                  </a:lnTo>
                  <a:lnTo>
                    <a:pt x="207" y="659"/>
                  </a:lnTo>
                  <a:lnTo>
                    <a:pt x="231" y="620"/>
                  </a:lnTo>
                  <a:lnTo>
                    <a:pt x="247" y="591"/>
                  </a:lnTo>
                  <a:lnTo>
                    <a:pt x="254" y="581"/>
                  </a:lnTo>
                  <a:lnTo>
                    <a:pt x="270" y="559"/>
                  </a:lnTo>
                  <a:lnTo>
                    <a:pt x="290" y="530"/>
                  </a:lnTo>
                  <a:lnTo>
                    <a:pt x="313" y="497"/>
                  </a:lnTo>
                  <a:lnTo>
                    <a:pt x="339" y="460"/>
                  </a:lnTo>
                  <a:lnTo>
                    <a:pt x="367" y="419"/>
                  </a:lnTo>
                  <a:lnTo>
                    <a:pt x="396" y="376"/>
                  </a:lnTo>
                  <a:lnTo>
                    <a:pt x="426" y="333"/>
                  </a:lnTo>
                  <a:lnTo>
                    <a:pt x="456" y="290"/>
                  </a:lnTo>
                  <a:lnTo>
                    <a:pt x="485" y="247"/>
                  </a:lnTo>
                  <a:lnTo>
                    <a:pt x="511" y="205"/>
                  </a:lnTo>
                  <a:lnTo>
                    <a:pt x="535" y="169"/>
                  </a:lnTo>
                  <a:lnTo>
                    <a:pt x="557" y="135"/>
                  </a:lnTo>
                  <a:lnTo>
                    <a:pt x="576" y="106"/>
                  </a:lnTo>
                  <a:lnTo>
                    <a:pt x="589" y="84"/>
                  </a:lnTo>
                  <a:lnTo>
                    <a:pt x="597" y="68"/>
                  </a:lnTo>
                  <a:lnTo>
                    <a:pt x="600" y="61"/>
                  </a:lnTo>
                  <a:lnTo>
                    <a:pt x="597" y="48"/>
                  </a:lnTo>
                  <a:lnTo>
                    <a:pt x="590" y="33"/>
                  </a:lnTo>
                  <a:lnTo>
                    <a:pt x="580" y="18"/>
                  </a:lnTo>
                  <a:lnTo>
                    <a:pt x="566" y="4"/>
                  </a:lnTo>
                  <a:lnTo>
                    <a:pt x="585" y="0"/>
                  </a:lnTo>
                  <a:lnTo>
                    <a:pt x="599" y="1"/>
                  </a:lnTo>
                  <a:lnTo>
                    <a:pt x="609" y="7"/>
                  </a:lnTo>
                  <a:lnTo>
                    <a:pt x="617" y="14"/>
                  </a:lnTo>
                  <a:lnTo>
                    <a:pt x="623" y="22"/>
                  </a:lnTo>
                  <a:lnTo>
                    <a:pt x="628" y="29"/>
                  </a:lnTo>
                  <a:lnTo>
                    <a:pt x="634" y="33"/>
                  </a:lnTo>
                  <a:lnTo>
                    <a:pt x="640" y="34"/>
                  </a:lnTo>
                  <a:lnTo>
                    <a:pt x="664" y="42"/>
                  </a:lnTo>
                  <a:lnTo>
                    <a:pt x="688" y="50"/>
                  </a:lnTo>
                  <a:lnTo>
                    <a:pt x="710" y="60"/>
                  </a:lnTo>
                  <a:lnTo>
                    <a:pt x="732" y="71"/>
                  </a:lnTo>
                  <a:lnTo>
                    <a:pt x="752" y="82"/>
                  </a:lnTo>
                  <a:lnTo>
                    <a:pt x="771" y="95"/>
                  </a:lnTo>
                  <a:lnTo>
                    <a:pt x="790" y="107"/>
                  </a:lnTo>
                  <a:lnTo>
                    <a:pt x="808" y="122"/>
                  </a:lnTo>
                  <a:lnTo>
                    <a:pt x="824" y="139"/>
                  </a:lnTo>
                  <a:lnTo>
                    <a:pt x="840" y="156"/>
                  </a:lnTo>
                  <a:lnTo>
                    <a:pt x="855" y="174"/>
                  </a:lnTo>
                  <a:lnTo>
                    <a:pt x="870" y="194"/>
                  </a:lnTo>
                  <a:lnTo>
                    <a:pt x="884" y="216"/>
                  </a:lnTo>
                  <a:lnTo>
                    <a:pt x="898" y="239"/>
                  </a:lnTo>
                  <a:lnTo>
                    <a:pt x="911" y="263"/>
                  </a:lnTo>
                  <a:lnTo>
                    <a:pt x="923" y="290"/>
                  </a:lnTo>
                  <a:lnTo>
                    <a:pt x="1066" y="647"/>
                  </a:lnTo>
                  <a:lnTo>
                    <a:pt x="1065" y="780"/>
                  </a:lnTo>
                  <a:lnTo>
                    <a:pt x="901" y="376"/>
                  </a:lnTo>
                  <a:lnTo>
                    <a:pt x="890" y="349"/>
                  </a:lnTo>
                  <a:lnTo>
                    <a:pt x="878" y="324"/>
                  </a:lnTo>
                  <a:lnTo>
                    <a:pt x="866" y="300"/>
                  </a:lnTo>
                  <a:lnTo>
                    <a:pt x="853" y="277"/>
                  </a:lnTo>
                  <a:lnTo>
                    <a:pt x="840" y="254"/>
                  </a:lnTo>
                  <a:lnTo>
                    <a:pt x="827" y="232"/>
                  </a:lnTo>
                  <a:lnTo>
                    <a:pt x="812" y="211"/>
                  </a:lnTo>
                  <a:lnTo>
                    <a:pt x="797" y="192"/>
                  </a:lnTo>
                  <a:lnTo>
                    <a:pt x="779" y="173"/>
                  </a:lnTo>
                  <a:lnTo>
                    <a:pt x="762" y="156"/>
                  </a:lnTo>
                  <a:lnTo>
                    <a:pt x="744" y="140"/>
                  </a:lnTo>
                  <a:lnTo>
                    <a:pt x="724" y="125"/>
                  </a:lnTo>
                  <a:lnTo>
                    <a:pt x="703" y="111"/>
                  </a:lnTo>
                  <a:lnTo>
                    <a:pt x="681" y="98"/>
                  </a:lnTo>
                  <a:lnTo>
                    <a:pt x="657" y="88"/>
                  </a:lnTo>
                  <a:lnTo>
                    <a:pt x="632" y="79"/>
                  </a:lnTo>
                  <a:lnTo>
                    <a:pt x="627" y="83"/>
                  </a:lnTo>
                  <a:lnTo>
                    <a:pt x="618" y="95"/>
                  </a:lnTo>
                  <a:lnTo>
                    <a:pt x="605" y="114"/>
                  </a:lnTo>
                  <a:lnTo>
                    <a:pt x="588" y="139"/>
                  </a:lnTo>
                  <a:lnTo>
                    <a:pt x="569" y="167"/>
                  </a:lnTo>
                  <a:lnTo>
                    <a:pt x="548" y="198"/>
                  </a:lnTo>
                  <a:lnTo>
                    <a:pt x="525" y="233"/>
                  </a:lnTo>
                  <a:lnTo>
                    <a:pt x="501" y="268"/>
                  </a:lnTo>
                  <a:lnTo>
                    <a:pt x="478" y="303"/>
                  </a:lnTo>
                  <a:lnTo>
                    <a:pt x="455" y="337"/>
                  </a:lnTo>
                  <a:lnTo>
                    <a:pt x="434" y="369"/>
                  </a:lnTo>
                  <a:lnTo>
                    <a:pt x="415" y="398"/>
                  </a:lnTo>
                  <a:lnTo>
                    <a:pt x="399" y="422"/>
                  </a:lnTo>
                  <a:lnTo>
                    <a:pt x="387" y="440"/>
                  </a:lnTo>
                  <a:lnTo>
                    <a:pt x="379" y="452"/>
                  </a:lnTo>
                  <a:lnTo>
                    <a:pt x="376" y="457"/>
                  </a:lnTo>
                  <a:lnTo>
                    <a:pt x="414" y="1285"/>
                  </a:lnTo>
                  <a:lnTo>
                    <a:pt x="389" y="1285"/>
                  </a:lnTo>
                  <a:lnTo>
                    <a:pt x="386" y="1233"/>
                  </a:lnTo>
                  <a:lnTo>
                    <a:pt x="380" y="1140"/>
                  </a:lnTo>
                  <a:lnTo>
                    <a:pt x="374" y="1021"/>
                  </a:lnTo>
                  <a:lnTo>
                    <a:pt x="367" y="887"/>
                  </a:lnTo>
                  <a:lnTo>
                    <a:pt x="361" y="756"/>
                  </a:lnTo>
                  <a:lnTo>
                    <a:pt x="356" y="637"/>
                  </a:lnTo>
                  <a:lnTo>
                    <a:pt x="351" y="549"/>
                  </a:lnTo>
                  <a:lnTo>
                    <a:pt x="349" y="500"/>
                  </a:lnTo>
                  <a:lnTo>
                    <a:pt x="336" y="514"/>
                  </a:lnTo>
                  <a:lnTo>
                    <a:pt x="328" y="531"/>
                  </a:lnTo>
                  <a:lnTo>
                    <a:pt x="324" y="550"/>
                  </a:lnTo>
                  <a:lnTo>
                    <a:pt x="322" y="571"/>
                  </a:lnTo>
                  <a:lnTo>
                    <a:pt x="322" y="591"/>
                  </a:lnTo>
                  <a:lnTo>
                    <a:pt x="323" y="612"/>
                  </a:lnTo>
                  <a:lnTo>
                    <a:pt x="323" y="632"/>
                  </a:lnTo>
                  <a:lnTo>
                    <a:pt x="322" y="649"/>
                  </a:lnTo>
                  <a:lnTo>
                    <a:pt x="329" y="796"/>
                  </a:lnTo>
                  <a:lnTo>
                    <a:pt x="329" y="1010"/>
                  </a:lnTo>
                  <a:lnTo>
                    <a:pt x="327" y="1202"/>
                  </a:lnTo>
                  <a:lnTo>
                    <a:pt x="326" y="1285"/>
                  </a:lnTo>
                  <a:lnTo>
                    <a:pt x="300" y="12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2" name="Freeform 28"/>
            <p:cNvSpPr>
              <a:spLocks/>
            </p:cNvSpPr>
            <p:nvPr/>
          </p:nvSpPr>
          <p:spPr bwMode="auto">
            <a:xfrm>
              <a:off x="2093" y="2446"/>
              <a:ext cx="364" cy="626"/>
            </a:xfrm>
            <a:custGeom>
              <a:avLst/>
              <a:gdLst>
                <a:gd name="T0" fmla="*/ 0 w 729"/>
                <a:gd name="T1" fmla="*/ 1 h 1252"/>
                <a:gd name="T2" fmla="*/ 0 w 729"/>
                <a:gd name="T3" fmla="*/ 1 h 1252"/>
                <a:gd name="T4" fmla="*/ 0 w 729"/>
                <a:gd name="T5" fmla="*/ 1 h 1252"/>
                <a:gd name="T6" fmla="*/ 0 w 729"/>
                <a:gd name="T7" fmla="*/ 1 h 1252"/>
                <a:gd name="T8" fmla="*/ 0 w 729"/>
                <a:gd name="T9" fmla="*/ 1 h 1252"/>
                <a:gd name="T10" fmla="*/ 0 w 729"/>
                <a:gd name="T11" fmla="*/ 1 h 1252"/>
                <a:gd name="T12" fmla="*/ 0 w 729"/>
                <a:gd name="T13" fmla="*/ 1 h 1252"/>
                <a:gd name="T14" fmla="*/ 0 w 729"/>
                <a:gd name="T15" fmla="*/ 1 h 1252"/>
                <a:gd name="T16" fmla="*/ 0 w 729"/>
                <a:gd name="T17" fmla="*/ 1 h 1252"/>
                <a:gd name="T18" fmla="*/ 0 w 729"/>
                <a:gd name="T19" fmla="*/ 1 h 1252"/>
                <a:gd name="T20" fmla="*/ 0 w 729"/>
                <a:gd name="T21" fmla="*/ 1 h 1252"/>
                <a:gd name="T22" fmla="*/ 0 w 729"/>
                <a:gd name="T23" fmla="*/ 1 h 1252"/>
                <a:gd name="T24" fmla="*/ 0 w 729"/>
                <a:gd name="T25" fmla="*/ 1 h 1252"/>
                <a:gd name="T26" fmla="*/ 0 w 729"/>
                <a:gd name="T27" fmla="*/ 1 h 1252"/>
                <a:gd name="T28" fmla="*/ 0 w 729"/>
                <a:gd name="T29" fmla="*/ 1 h 1252"/>
                <a:gd name="T30" fmla="*/ 0 w 729"/>
                <a:gd name="T31" fmla="*/ 1 h 1252"/>
                <a:gd name="T32" fmla="*/ 0 w 729"/>
                <a:gd name="T33" fmla="*/ 1 h 1252"/>
                <a:gd name="T34" fmla="*/ 0 w 729"/>
                <a:gd name="T35" fmla="*/ 1 h 1252"/>
                <a:gd name="T36" fmla="*/ 0 w 729"/>
                <a:gd name="T37" fmla="*/ 1 h 1252"/>
                <a:gd name="T38" fmla="*/ 0 w 729"/>
                <a:gd name="T39" fmla="*/ 1 h 1252"/>
                <a:gd name="T40" fmla="*/ 0 w 729"/>
                <a:gd name="T41" fmla="*/ 1 h 1252"/>
                <a:gd name="T42" fmla="*/ 0 w 729"/>
                <a:gd name="T43" fmla="*/ 1 h 1252"/>
                <a:gd name="T44" fmla="*/ 0 w 729"/>
                <a:gd name="T45" fmla="*/ 1 h 1252"/>
                <a:gd name="T46" fmla="*/ 0 w 729"/>
                <a:gd name="T47" fmla="*/ 1 h 1252"/>
                <a:gd name="T48" fmla="*/ 0 w 729"/>
                <a:gd name="T49" fmla="*/ 1 h 1252"/>
                <a:gd name="T50" fmla="*/ 0 w 729"/>
                <a:gd name="T51" fmla="*/ 1 h 1252"/>
                <a:gd name="T52" fmla="*/ 0 w 729"/>
                <a:gd name="T53" fmla="*/ 1 h 1252"/>
                <a:gd name="T54" fmla="*/ 0 w 729"/>
                <a:gd name="T55" fmla="*/ 1 h 1252"/>
                <a:gd name="T56" fmla="*/ 0 w 729"/>
                <a:gd name="T57" fmla="*/ 1 h 1252"/>
                <a:gd name="T58" fmla="*/ 0 w 729"/>
                <a:gd name="T59" fmla="*/ 1 h 1252"/>
                <a:gd name="T60" fmla="*/ 0 w 729"/>
                <a:gd name="T61" fmla="*/ 1 h 1252"/>
                <a:gd name="T62" fmla="*/ 0 w 729"/>
                <a:gd name="T63" fmla="*/ 1 h 1252"/>
                <a:gd name="T64" fmla="*/ 0 w 729"/>
                <a:gd name="T65" fmla="*/ 1 h 1252"/>
                <a:gd name="T66" fmla="*/ 0 w 729"/>
                <a:gd name="T67" fmla="*/ 1 h 1252"/>
                <a:gd name="T68" fmla="*/ 0 w 729"/>
                <a:gd name="T69" fmla="*/ 1 h 1252"/>
                <a:gd name="T70" fmla="*/ 0 w 729"/>
                <a:gd name="T71" fmla="*/ 1 h 1252"/>
                <a:gd name="T72" fmla="*/ 0 w 729"/>
                <a:gd name="T73" fmla="*/ 1 h 1252"/>
                <a:gd name="T74" fmla="*/ 0 w 729"/>
                <a:gd name="T75" fmla="*/ 1 h 1252"/>
                <a:gd name="T76" fmla="*/ 0 w 729"/>
                <a:gd name="T77" fmla="*/ 1 h 1252"/>
                <a:gd name="T78" fmla="*/ 0 w 729"/>
                <a:gd name="T79" fmla="*/ 1 h 1252"/>
                <a:gd name="T80" fmla="*/ 0 w 729"/>
                <a:gd name="T81" fmla="*/ 1 h 1252"/>
                <a:gd name="T82" fmla="*/ 0 w 729"/>
                <a:gd name="T83" fmla="*/ 1 h 1252"/>
                <a:gd name="T84" fmla="*/ 0 w 729"/>
                <a:gd name="T85" fmla="*/ 1 h 1252"/>
                <a:gd name="T86" fmla="*/ 0 w 729"/>
                <a:gd name="T87" fmla="*/ 1 h 1252"/>
                <a:gd name="T88" fmla="*/ 0 w 729"/>
                <a:gd name="T89" fmla="*/ 1 h 1252"/>
                <a:gd name="T90" fmla="*/ 0 w 729"/>
                <a:gd name="T91" fmla="*/ 1 h 1252"/>
                <a:gd name="T92" fmla="*/ 0 w 729"/>
                <a:gd name="T93" fmla="*/ 1 h 1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252"/>
                <a:gd name="T143" fmla="*/ 729 w 729"/>
                <a:gd name="T144" fmla="*/ 1252 h 12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252">
                  <a:moveTo>
                    <a:pt x="72" y="1208"/>
                  </a:moveTo>
                  <a:lnTo>
                    <a:pt x="172" y="1229"/>
                  </a:lnTo>
                  <a:lnTo>
                    <a:pt x="171" y="1252"/>
                  </a:lnTo>
                  <a:lnTo>
                    <a:pt x="37" y="1229"/>
                  </a:lnTo>
                  <a:lnTo>
                    <a:pt x="53" y="1076"/>
                  </a:lnTo>
                  <a:lnTo>
                    <a:pt x="2" y="1061"/>
                  </a:lnTo>
                  <a:lnTo>
                    <a:pt x="0" y="1041"/>
                  </a:lnTo>
                  <a:lnTo>
                    <a:pt x="4" y="1007"/>
                  </a:lnTo>
                  <a:lnTo>
                    <a:pt x="7" y="973"/>
                  </a:lnTo>
                  <a:lnTo>
                    <a:pt x="11" y="954"/>
                  </a:lnTo>
                  <a:lnTo>
                    <a:pt x="72" y="962"/>
                  </a:lnTo>
                  <a:lnTo>
                    <a:pt x="86" y="871"/>
                  </a:lnTo>
                  <a:lnTo>
                    <a:pt x="89" y="856"/>
                  </a:lnTo>
                  <a:lnTo>
                    <a:pt x="90" y="841"/>
                  </a:lnTo>
                  <a:lnTo>
                    <a:pt x="91" y="824"/>
                  </a:lnTo>
                  <a:lnTo>
                    <a:pt x="99" y="801"/>
                  </a:lnTo>
                  <a:lnTo>
                    <a:pt x="41" y="563"/>
                  </a:lnTo>
                  <a:lnTo>
                    <a:pt x="33" y="514"/>
                  </a:lnTo>
                  <a:lnTo>
                    <a:pt x="26" y="461"/>
                  </a:lnTo>
                  <a:lnTo>
                    <a:pt x="20" y="404"/>
                  </a:lnTo>
                  <a:lnTo>
                    <a:pt x="18" y="347"/>
                  </a:lnTo>
                  <a:lnTo>
                    <a:pt x="18" y="288"/>
                  </a:lnTo>
                  <a:lnTo>
                    <a:pt x="21" y="230"/>
                  </a:lnTo>
                  <a:lnTo>
                    <a:pt x="29" y="174"/>
                  </a:lnTo>
                  <a:lnTo>
                    <a:pt x="43" y="121"/>
                  </a:lnTo>
                  <a:lnTo>
                    <a:pt x="46" y="122"/>
                  </a:lnTo>
                  <a:lnTo>
                    <a:pt x="52" y="123"/>
                  </a:lnTo>
                  <a:lnTo>
                    <a:pt x="57" y="124"/>
                  </a:lnTo>
                  <a:lnTo>
                    <a:pt x="59" y="124"/>
                  </a:lnTo>
                  <a:lnTo>
                    <a:pt x="43" y="222"/>
                  </a:lnTo>
                  <a:lnTo>
                    <a:pt x="40" y="325"/>
                  </a:lnTo>
                  <a:lnTo>
                    <a:pt x="45" y="427"/>
                  </a:lnTo>
                  <a:lnTo>
                    <a:pt x="58" y="526"/>
                  </a:lnTo>
                  <a:lnTo>
                    <a:pt x="74" y="615"/>
                  </a:lnTo>
                  <a:lnTo>
                    <a:pt x="91" y="690"/>
                  </a:lnTo>
                  <a:lnTo>
                    <a:pt x="107" y="744"/>
                  </a:lnTo>
                  <a:lnTo>
                    <a:pt x="119" y="775"/>
                  </a:lnTo>
                  <a:lnTo>
                    <a:pt x="124" y="774"/>
                  </a:lnTo>
                  <a:lnTo>
                    <a:pt x="128" y="773"/>
                  </a:lnTo>
                  <a:lnTo>
                    <a:pt x="133" y="771"/>
                  </a:lnTo>
                  <a:lnTo>
                    <a:pt x="139" y="768"/>
                  </a:lnTo>
                  <a:lnTo>
                    <a:pt x="143" y="767"/>
                  </a:lnTo>
                  <a:lnTo>
                    <a:pt x="149" y="766"/>
                  </a:lnTo>
                  <a:lnTo>
                    <a:pt x="154" y="766"/>
                  </a:lnTo>
                  <a:lnTo>
                    <a:pt x="159" y="768"/>
                  </a:lnTo>
                  <a:lnTo>
                    <a:pt x="166" y="772"/>
                  </a:lnTo>
                  <a:lnTo>
                    <a:pt x="173" y="776"/>
                  </a:lnTo>
                  <a:lnTo>
                    <a:pt x="180" y="783"/>
                  </a:lnTo>
                  <a:lnTo>
                    <a:pt x="187" y="789"/>
                  </a:lnTo>
                  <a:lnTo>
                    <a:pt x="194" y="792"/>
                  </a:lnTo>
                  <a:lnTo>
                    <a:pt x="201" y="795"/>
                  </a:lnTo>
                  <a:lnTo>
                    <a:pt x="208" y="792"/>
                  </a:lnTo>
                  <a:lnTo>
                    <a:pt x="216" y="786"/>
                  </a:lnTo>
                  <a:lnTo>
                    <a:pt x="231" y="764"/>
                  </a:lnTo>
                  <a:lnTo>
                    <a:pt x="254" y="730"/>
                  </a:lnTo>
                  <a:lnTo>
                    <a:pt x="284" y="685"/>
                  </a:lnTo>
                  <a:lnTo>
                    <a:pt x="318" y="631"/>
                  </a:lnTo>
                  <a:lnTo>
                    <a:pt x="357" y="570"/>
                  </a:lnTo>
                  <a:lnTo>
                    <a:pt x="399" y="504"/>
                  </a:lnTo>
                  <a:lnTo>
                    <a:pt x="441" y="435"/>
                  </a:lnTo>
                  <a:lnTo>
                    <a:pt x="485" y="366"/>
                  </a:lnTo>
                  <a:lnTo>
                    <a:pt x="528" y="297"/>
                  </a:lnTo>
                  <a:lnTo>
                    <a:pt x="569" y="230"/>
                  </a:lnTo>
                  <a:lnTo>
                    <a:pt x="607" y="169"/>
                  </a:lnTo>
                  <a:lnTo>
                    <a:pt x="641" y="115"/>
                  </a:lnTo>
                  <a:lnTo>
                    <a:pt x="669" y="69"/>
                  </a:lnTo>
                  <a:lnTo>
                    <a:pt x="691" y="33"/>
                  </a:lnTo>
                  <a:lnTo>
                    <a:pt x="705" y="11"/>
                  </a:lnTo>
                  <a:lnTo>
                    <a:pt x="710" y="3"/>
                  </a:lnTo>
                  <a:lnTo>
                    <a:pt x="720" y="0"/>
                  </a:lnTo>
                  <a:lnTo>
                    <a:pt x="727" y="6"/>
                  </a:lnTo>
                  <a:lnTo>
                    <a:pt x="729" y="16"/>
                  </a:lnTo>
                  <a:lnTo>
                    <a:pt x="727" y="26"/>
                  </a:lnTo>
                  <a:lnTo>
                    <a:pt x="717" y="42"/>
                  </a:lnTo>
                  <a:lnTo>
                    <a:pt x="698" y="70"/>
                  </a:lnTo>
                  <a:lnTo>
                    <a:pt x="675" y="107"/>
                  </a:lnTo>
                  <a:lnTo>
                    <a:pt x="646" y="153"/>
                  </a:lnTo>
                  <a:lnTo>
                    <a:pt x="613" y="206"/>
                  </a:lnTo>
                  <a:lnTo>
                    <a:pt x="577" y="264"/>
                  </a:lnTo>
                  <a:lnTo>
                    <a:pt x="539" y="326"/>
                  </a:lnTo>
                  <a:lnTo>
                    <a:pt x="499" y="389"/>
                  </a:lnTo>
                  <a:lnTo>
                    <a:pt x="460" y="453"/>
                  </a:lnTo>
                  <a:lnTo>
                    <a:pt x="420" y="516"/>
                  </a:lnTo>
                  <a:lnTo>
                    <a:pt x="383" y="576"/>
                  </a:lnTo>
                  <a:lnTo>
                    <a:pt x="347" y="631"/>
                  </a:lnTo>
                  <a:lnTo>
                    <a:pt x="315" y="681"/>
                  </a:lnTo>
                  <a:lnTo>
                    <a:pt x="286" y="723"/>
                  </a:lnTo>
                  <a:lnTo>
                    <a:pt x="264" y="756"/>
                  </a:lnTo>
                  <a:lnTo>
                    <a:pt x="247" y="777"/>
                  </a:lnTo>
                  <a:lnTo>
                    <a:pt x="243" y="786"/>
                  </a:lnTo>
                  <a:lnTo>
                    <a:pt x="240" y="792"/>
                  </a:lnTo>
                  <a:lnTo>
                    <a:pt x="234" y="798"/>
                  </a:lnTo>
                  <a:lnTo>
                    <a:pt x="228" y="804"/>
                  </a:lnTo>
                  <a:lnTo>
                    <a:pt x="223" y="810"/>
                  </a:lnTo>
                  <a:lnTo>
                    <a:pt x="217" y="815"/>
                  </a:lnTo>
                  <a:lnTo>
                    <a:pt x="211" y="821"/>
                  </a:lnTo>
                  <a:lnTo>
                    <a:pt x="206" y="827"/>
                  </a:lnTo>
                  <a:lnTo>
                    <a:pt x="201" y="828"/>
                  </a:lnTo>
                  <a:lnTo>
                    <a:pt x="194" y="827"/>
                  </a:lnTo>
                  <a:lnTo>
                    <a:pt x="188" y="826"/>
                  </a:lnTo>
                  <a:lnTo>
                    <a:pt x="182" y="824"/>
                  </a:lnTo>
                  <a:lnTo>
                    <a:pt x="177" y="821"/>
                  </a:lnTo>
                  <a:lnTo>
                    <a:pt x="172" y="821"/>
                  </a:lnTo>
                  <a:lnTo>
                    <a:pt x="167" y="824"/>
                  </a:lnTo>
                  <a:lnTo>
                    <a:pt x="163" y="828"/>
                  </a:lnTo>
                  <a:lnTo>
                    <a:pt x="163" y="836"/>
                  </a:lnTo>
                  <a:lnTo>
                    <a:pt x="158" y="841"/>
                  </a:lnTo>
                  <a:lnTo>
                    <a:pt x="150" y="842"/>
                  </a:lnTo>
                  <a:lnTo>
                    <a:pt x="142" y="842"/>
                  </a:lnTo>
                  <a:lnTo>
                    <a:pt x="142" y="832"/>
                  </a:lnTo>
                  <a:lnTo>
                    <a:pt x="144" y="818"/>
                  </a:lnTo>
                  <a:lnTo>
                    <a:pt x="150" y="804"/>
                  </a:lnTo>
                  <a:lnTo>
                    <a:pt x="157" y="795"/>
                  </a:lnTo>
                  <a:lnTo>
                    <a:pt x="154" y="792"/>
                  </a:lnTo>
                  <a:lnTo>
                    <a:pt x="148" y="792"/>
                  </a:lnTo>
                  <a:lnTo>
                    <a:pt x="143" y="792"/>
                  </a:lnTo>
                  <a:lnTo>
                    <a:pt x="139" y="794"/>
                  </a:lnTo>
                  <a:lnTo>
                    <a:pt x="122" y="813"/>
                  </a:lnTo>
                  <a:lnTo>
                    <a:pt x="118" y="837"/>
                  </a:lnTo>
                  <a:lnTo>
                    <a:pt x="119" y="858"/>
                  </a:lnTo>
                  <a:lnTo>
                    <a:pt x="121" y="866"/>
                  </a:lnTo>
                  <a:lnTo>
                    <a:pt x="192" y="887"/>
                  </a:lnTo>
                  <a:lnTo>
                    <a:pt x="185" y="985"/>
                  </a:lnTo>
                  <a:lnTo>
                    <a:pt x="269" y="998"/>
                  </a:lnTo>
                  <a:lnTo>
                    <a:pt x="262" y="1068"/>
                  </a:lnTo>
                  <a:lnTo>
                    <a:pt x="243" y="1066"/>
                  </a:lnTo>
                  <a:lnTo>
                    <a:pt x="247" y="1015"/>
                  </a:lnTo>
                  <a:lnTo>
                    <a:pt x="157" y="1002"/>
                  </a:lnTo>
                  <a:lnTo>
                    <a:pt x="166" y="900"/>
                  </a:lnTo>
                  <a:lnTo>
                    <a:pt x="159" y="898"/>
                  </a:lnTo>
                  <a:lnTo>
                    <a:pt x="152" y="897"/>
                  </a:lnTo>
                  <a:lnTo>
                    <a:pt x="144" y="894"/>
                  </a:lnTo>
                  <a:lnTo>
                    <a:pt x="137" y="892"/>
                  </a:lnTo>
                  <a:lnTo>
                    <a:pt x="129" y="889"/>
                  </a:lnTo>
                  <a:lnTo>
                    <a:pt x="121" y="887"/>
                  </a:lnTo>
                  <a:lnTo>
                    <a:pt x="114" y="886"/>
                  </a:lnTo>
                  <a:lnTo>
                    <a:pt x="107" y="885"/>
                  </a:lnTo>
                  <a:lnTo>
                    <a:pt x="96" y="996"/>
                  </a:lnTo>
                  <a:lnTo>
                    <a:pt x="30" y="984"/>
                  </a:lnTo>
                  <a:lnTo>
                    <a:pt x="26" y="1041"/>
                  </a:lnTo>
                  <a:lnTo>
                    <a:pt x="87" y="1053"/>
                  </a:lnTo>
                  <a:lnTo>
                    <a:pt x="72" y="12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3" name="Freeform 29"/>
            <p:cNvSpPr>
              <a:spLocks/>
            </p:cNvSpPr>
            <p:nvPr/>
          </p:nvSpPr>
          <p:spPr bwMode="auto">
            <a:xfrm>
              <a:off x="2218" y="2473"/>
              <a:ext cx="200" cy="153"/>
            </a:xfrm>
            <a:custGeom>
              <a:avLst/>
              <a:gdLst>
                <a:gd name="T0" fmla="*/ 0 w 401"/>
                <a:gd name="T1" fmla="*/ 1 h 306"/>
                <a:gd name="T2" fmla="*/ 0 w 401"/>
                <a:gd name="T3" fmla="*/ 1 h 306"/>
                <a:gd name="T4" fmla="*/ 0 w 401"/>
                <a:gd name="T5" fmla="*/ 1 h 306"/>
                <a:gd name="T6" fmla="*/ 0 w 401"/>
                <a:gd name="T7" fmla="*/ 1 h 306"/>
                <a:gd name="T8" fmla="*/ 0 w 401"/>
                <a:gd name="T9" fmla="*/ 1 h 306"/>
                <a:gd name="T10" fmla="*/ 0 w 401"/>
                <a:gd name="T11" fmla="*/ 1 h 306"/>
                <a:gd name="T12" fmla="*/ 0 w 401"/>
                <a:gd name="T13" fmla="*/ 1 h 306"/>
                <a:gd name="T14" fmla="*/ 0 w 401"/>
                <a:gd name="T15" fmla="*/ 1 h 306"/>
                <a:gd name="T16" fmla="*/ 0 w 401"/>
                <a:gd name="T17" fmla="*/ 1 h 306"/>
                <a:gd name="T18" fmla="*/ 0 w 401"/>
                <a:gd name="T19" fmla="*/ 1 h 306"/>
                <a:gd name="T20" fmla="*/ 0 w 401"/>
                <a:gd name="T21" fmla="*/ 1 h 306"/>
                <a:gd name="T22" fmla="*/ 0 w 401"/>
                <a:gd name="T23" fmla="*/ 1 h 306"/>
                <a:gd name="T24" fmla="*/ 0 w 401"/>
                <a:gd name="T25" fmla="*/ 1 h 306"/>
                <a:gd name="T26" fmla="*/ 0 w 401"/>
                <a:gd name="T27" fmla="*/ 1 h 306"/>
                <a:gd name="T28" fmla="*/ 0 w 401"/>
                <a:gd name="T29" fmla="*/ 1 h 306"/>
                <a:gd name="T30" fmla="*/ 0 w 401"/>
                <a:gd name="T31" fmla="*/ 1 h 306"/>
                <a:gd name="T32" fmla="*/ 0 w 401"/>
                <a:gd name="T33" fmla="*/ 1 h 306"/>
                <a:gd name="T34" fmla="*/ 0 w 401"/>
                <a:gd name="T35" fmla="*/ 1 h 306"/>
                <a:gd name="T36" fmla="*/ 0 w 401"/>
                <a:gd name="T37" fmla="*/ 0 h 306"/>
                <a:gd name="T38" fmla="*/ 0 w 401"/>
                <a:gd name="T39" fmla="*/ 1 h 306"/>
                <a:gd name="T40" fmla="*/ 0 w 401"/>
                <a:gd name="T41" fmla="*/ 1 h 306"/>
                <a:gd name="T42" fmla="*/ 0 w 401"/>
                <a:gd name="T43" fmla="*/ 1 h 306"/>
                <a:gd name="T44" fmla="*/ 0 w 401"/>
                <a:gd name="T45" fmla="*/ 1 h 306"/>
                <a:gd name="T46" fmla="*/ 0 w 401"/>
                <a:gd name="T47" fmla="*/ 1 h 306"/>
                <a:gd name="T48" fmla="*/ 0 w 401"/>
                <a:gd name="T49" fmla="*/ 1 h 306"/>
                <a:gd name="T50" fmla="*/ 0 w 401"/>
                <a:gd name="T51" fmla="*/ 1 h 306"/>
                <a:gd name="T52" fmla="*/ 0 w 401"/>
                <a:gd name="T53" fmla="*/ 1 h 306"/>
                <a:gd name="T54" fmla="*/ 0 w 401"/>
                <a:gd name="T55" fmla="*/ 1 h 306"/>
                <a:gd name="T56" fmla="*/ 0 w 401"/>
                <a:gd name="T57" fmla="*/ 1 h 306"/>
                <a:gd name="T58" fmla="*/ 0 w 401"/>
                <a:gd name="T59" fmla="*/ 1 h 306"/>
                <a:gd name="T60" fmla="*/ 0 w 401"/>
                <a:gd name="T61" fmla="*/ 1 h 306"/>
                <a:gd name="T62" fmla="*/ 0 w 401"/>
                <a:gd name="T63" fmla="*/ 1 h 306"/>
                <a:gd name="T64" fmla="*/ 0 w 401"/>
                <a:gd name="T65" fmla="*/ 1 h 306"/>
                <a:gd name="T66" fmla="*/ 0 w 401"/>
                <a:gd name="T67" fmla="*/ 1 h 306"/>
                <a:gd name="T68" fmla="*/ 0 w 401"/>
                <a:gd name="T69" fmla="*/ 1 h 306"/>
                <a:gd name="T70" fmla="*/ 0 w 401"/>
                <a:gd name="T71" fmla="*/ 1 h 306"/>
                <a:gd name="T72" fmla="*/ 0 w 401"/>
                <a:gd name="T73" fmla="*/ 1 h 306"/>
                <a:gd name="T74" fmla="*/ 0 w 401"/>
                <a:gd name="T75" fmla="*/ 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1"/>
                <a:gd name="T115" fmla="*/ 0 h 306"/>
                <a:gd name="T116" fmla="*/ 401 w 401"/>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1" h="306">
                  <a:moveTo>
                    <a:pt x="211" y="306"/>
                  </a:moveTo>
                  <a:lnTo>
                    <a:pt x="206" y="287"/>
                  </a:lnTo>
                  <a:lnTo>
                    <a:pt x="201" y="261"/>
                  </a:lnTo>
                  <a:lnTo>
                    <a:pt x="193" y="234"/>
                  </a:lnTo>
                  <a:lnTo>
                    <a:pt x="186" y="205"/>
                  </a:lnTo>
                  <a:lnTo>
                    <a:pt x="176" y="176"/>
                  </a:lnTo>
                  <a:lnTo>
                    <a:pt x="166" y="151"/>
                  </a:lnTo>
                  <a:lnTo>
                    <a:pt x="157" y="131"/>
                  </a:lnTo>
                  <a:lnTo>
                    <a:pt x="145" y="117"/>
                  </a:lnTo>
                  <a:lnTo>
                    <a:pt x="127" y="119"/>
                  </a:lnTo>
                  <a:lnTo>
                    <a:pt x="108" y="120"/>
                  </a:lnTo>
                  <a:lnTo>
                    <a:pt x="90" y="121"/>
                  </a:lnTo>
                  <a:lnTo>
                    <a:pt x="72" y="122"/>
                  </a:lnTo>
                  <a:lnTo>
                    <a:pt x="53" y="122"/>
                  </a:lnTo>
                  <a:lnTo>
                    <a:pt x="35" y="120"/>
                  </a:lnTo>
                  <a:lnTo>
                    <a:pt x="19" y="117"/>
                  </a:lnTo>
                  <a:lnTo>
                    <a:pt x="4" y="113"/>
                  </a:lnTo>
                  <a:lnTo>
                    <a:pt x="1" y="108"/>
                  </a:lnTo>
                  <a:lnTo>
                    <a:pt x="0" y="102"/>
                  </a:lnTo>
                  <a:lnTo>
                    <a:pt x="0" y="98"/>
                  </a:lnTo>
                  <a:lnTo>
                    <a:pt x="4" y="93"/>
                  </a:lnTo>
                  <a:lnTo>
                    <a:pt x="163" y="85"/>
                  </a:lnTo>
                  <a:lnTo>
                    <a:pt x="176" y="83"/>
                  </a:lnTo>
                  <a:lnTo>
                    <a:pt x="190" y="79"/>
                  </a:lnTo>
                  <a:lnTo>
                    <a:pt x="204" y="76"/>
                  </a:lnTo>
                  <a:lnTo>
                    <a:pt x="219" y="72"/>
                  </a:lnTo>
                  <a:lnTo>
                    <a:pt x="234" y="68"/>
                  </a:lnTo>
                  <a:lnTo>
                    <a:pt x="249" y="64"/>
                  </a:lnTo>
                  <a:lnTo>
                    <a:pt x="264" y="60"/>
                  </a:lnTo>
                  <a:lnTo>
                    <a:pt x="279" y="54"/>
                  </a:lnTo>
                  <a:lnTo>
                    <a:pt x="294" y="48"/>
                  </a:lnTo>
                  <a:lnTo>
                    <a:pt x="309" y="43"/>
                  </a:lnTo>
                  <a:lnTo>
                    <a:pt x="325" y="37"/>
                  </a:lnTo>
                  <a:lnTo>
                    <a:pt x="340" y="30"/>
                  </a:lnTo>
                  <a:lnTo>
                    <a:pt x="355" y="23"/>
                  </a:lnTo>
                  <a:lnTo>
                    <a:pt x="371" y="16"/>
                  </a:lnTo>
                  <a:lnTo>
                    <a:pt x="386" y="8"/>
                  </a:lnTo>
                  <a:lnTo>
                    <a:pt x="401" y="0"/>
                  </a:lnTo>
                  <a:lnTo>
                    <a:pt x="370" y="48"/>
                  </a:lnTo>
                  <a:lnTo>
                    <a:pt x="345" y="62"/>
                  </a:lnTo>
                  <a:lnTo>
                    <a:pt x="324" y="72"/>
                  </a:lnTo>
                  <a:lnTo>
                    <a:pt x="305" y="81"/>
                  </a:lnTo>
                  <a:lnTo>
                    <a:pt x="289" y="87"/>
                  </a:lnTo>
                  <a:lnTo>
                    <a:pt x="274" y="92"/>
                  </a:lnTo>
                  <a:lnTo>
                    <a:pt x="259" y="97"/>
                  </a:lnTo>
                  <a:lnTo>
                    <a:pt x="244" y="101"/>
                  </a:lnTo>
                  <a:lnTo>
                    <a:pt x="228" y="107"/>
                  </a:lnTo>
                  <a:lnTo>
                    <a:pt x="232" y="117"/>
                  </a:lnTo>
                  <a:lnTo>
                    <a:pt x="235" y="129"/>
                  </a:lnTo>
                  <a:lnTo>
                    <a:pt x="239" y="142"/>
                  </a:lnTo>
                  <a:lnTo>
                    <a:pt x="242" y="154"/>
                  </a:lnTo>
                  <a:lnTo>
                    <a:pt x="247" y="168"/>
                  </a:lnTo>
                  <a:lnTo>
                    <a:pt x="251" y="183"/>
                  </a:lnTo>
                  <a:lnTo>
                    <a:pt x="257" y="200"/>
                  </a:lnTo>
                  <a:lnTo>
                    <a:pt x="264" y="219"/>
                  </a:lnTo>
                  <a:lnTo>
                    <a:pt x="255" y="242"/>
                  </a:lnTo>
                  <a:lnTo>
                    <a:pt x="245" y="220"/>
                  </a:lnTo>
                  <a:lnTo>
                    <a:pt x="239" y="200"/>
                  </a:lnTo>
                  <a:lnTo>
                    <a:pt x="232" y="182"/>
                  </a:lnTo>
                  <a:lnTo>
                    <a:pt x="227" y="166"/>
                  </a:lnTo>
                  <a:lnTo>
                    <a:pt x="221" y="150"/>
                  </a:lnTo>
                  <a:lnTo>
                    <a:pt x="216" y="136"/>
                  </a:lnTo>
                  <a:lnTo>
                    <a:pt x="209" y="123"/>
                  </a:lnTo>
                  <a:lnTo>
                    <a:pt x="201" y="111"/>
                  </a:lnTo>
                  <a:lnTo>
                    <a:pt x="195" y="112"/>
                  </a:lnTo>
                  <a:lnTo>
                    <a:pt x="188" y="113"/>
                  </a:lnTo>
                  <a:lnTo>
                    <a:pt x="182" y="114"/>
                  </a:lnTo>
                  <a:lnTo>
                    <a:pt x="175" y="116"/>
                  </a:lnTo>
                  <a:lnTo>
                    <a:pt x="181" y="132"/>
                  </a:lnTo>
                  <a:lnTo>
                    <a:pt x="190" y="154"/>
                  </a:lnTo>
                  <a:lnTo>
                    <a:pt x="199" y="180"/>
                  </a:lnTo>
                  <a:lnTo>
                    <a:pt x="210" y="206"/>
                  </a:lnTo>
                  <a:lnTo>
                    <a:pt x="218" y="231"/>
                  </a:lnTo>
                  <a:lnTo>
                    <a:pt x="226" y="255"/>
                  </a:lnTo>
                  <a:lnTo>
                    <a:pt x="231" y="272"/>
                  </a:lnTo>
                  <a:lnTo>
                    <a:pt x="231" y="281"/>
                  </a:lnTo>
                  <a:lnTo>
                    <a:pt x="211"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4" name="Freeform 30"/>
            <p:cNvSpPr>
              <a:spLocks/>
            </p:cNvSpPr>
            <p:nvPr/>
          </p:nvSpPr>
          <p:spPr bwMode="auto">
            <a:xfrm>
              <a:off x="1769" y="2429"/>
              <a:ext cx="431" cy="650"/>
            </a:xfrm>
            <a:custGeom>
              <a:avLst/>
              <a:gdLst>
                <a:gd name="T0" fmla="*/ 1 w 862"/>
                <a:gd name="T1" fmla="*/ 0 h 1301"/>
                <a:gd name="T2" fmla="*/ 1 w 862"/>
                <a:gd name="T3" fmla="*/ 0 h 1301"/>
                <a:gd name="T4" fmla="*/ 1 w 862"/>
                <a:gd name="T5" fmla="*/ 0 h 1301"/>
                <a:gd name="T6" fmla="*/ 1 w 862"/>
                <a:gd name="T7" fmla="*/ 0 h 1301"/>
                <a:gd name="T8" fmla="*/ 1 w 862"/>
                <a:gd name="T9" fmla="*/ 0 h 1301"/>
                <a:gd name="T10" fmla="*/ 1 w 862"/>
                <a:gd name="T11" fmla="*/ 0 h 1301"/>
                <a:gd name="T12" fmla="*/ 1 w 862"/>
                <a:gd name="T13" fmla="*/ 0 h 1301"/>
                <a:gd name="T14" fmla="*/ 1 w 862"/>
                <a:gd name="T15" fmla="*/ 0 h 1301"/>
                <a:gd name="T16" fmla="*/ 1 w 862"/>
                <a:gd name="T17" fmla="*/ 0 h 1301"/>
                <a:gd name="T18" fmla="*/ 1 w 862"/>
                <a:gd name="T19" fmla="*/ 0 h 1301"/>
                <a:gd name="T20" fmla="*/ 1 w 862"/>
                <a:gd name="T21" fmla="*/ 0 h 1301"/>
                <a:gd name="T22" fmla="*/ 1 w 862"/>
                <a:gd name="T23" fmla="*/ 0 h 1301"/>
                <a:gd name="T24" fmla="*/ 1 w 862"/>
                <a:gd name="T25" fmla="*/ 0 h 1301"/>
                <a:gd name="T26" fmla="*/ 1 w 862"/>
                <a:gd name="T27" fmla="*/ 0 h 1301"/>
                <a:gd name="T28" fmla="*/ 1 w 862"/>
                <a:gd name="T29" fmla="*/ 0 h 1301"/>
                <a:gd name="T30" fmla="*/ 1 w 862"/>
                <a:gd name="T31" fmla="*/ 0 h 1301"/>
                <a:gd name="T32" fmla="*/ 1 w 862"/>
                <a:gd name="T33" fmla="*/ 0 h 1301"/>
                <a:gd name="T34" fmla="*/ 1 w 862"/>
                <a:gd name="T35" fmla="*/ 0 h 1301"/>
                <a:gd name="T36" fmla="*/ 1 w 862"/>
                <a:gd name="T37" fmla="*/ 0 h 1301"/>
                <a:gd name="T38" fmla="*/ 1 w 862"/>
                <a:gd name="T39" fmla="*/ 0 h 1301"/>
                <a:gd name="T40" fmla="*/ 1 w 862"/>
                <a:gd name="T41" fmla="*/ 0 h 1301"/>
                <a:gd name="T42" fmla="*/ 1 w 862"/>
                <a:gd name="T43" fmla="*/ 0 h 1301"/>
                <a:gd name="T44" fmla="*/ 1 w 862"/>
                <a:gd name="T45" fmla="*/ 0 h 1301"/>
                <a:gd name="T46" fmla="*/ 1 w 862"/>
                <a:gd name="T47" fmla="*/ 0 h 1301"/>
                <a:gd name="T48" fmla="*/ 1 w 862"/>
                <a:gd name="T49" fmla="*/ 0 h 1301"/>
                <a:gd name="T50" fmla="*/ 1 w 862"/>
                <a:gd name="T51" fmla="*/ 0 h 1301"/>
                <a:gd name="T52" fmla="*/ 1 w 862"/>
                <a:gd name="T53" fmla="*/ 0 h 1301"/>
                <a:gd name="T54" fmla="*/ 1 w 862"/>
                <a:gd name="T55" fmla="*/ 0 h 1301"/>
                <a:gd name="T56" fmla="*/ 1 w 862"/>
                <a:gd name="T57" fmla="*/ 0 h 1301"/>
                <a:gd name="T58" fmla="*/ 1 w 862"/>
                <a:gd name="T59" fmla="*/ 0 h 1301"/>
                <a:gd name="T60" fmla="*/ 1 w 862"/>
                <a:gd name="T61" fmla="*/ 0 h 1301"/>
                <a:gd name="T62" fmla="*/ 1 w 862"/>
                <a:gd name="T63" fmla="*/ 0 h 1301"/>
                <a:gd name="T64" fmla="*/ 1 w 862"/>
                <a:gd name="T65" fmla="*/ 0 h 1301"/>
                <a:gd name="T66" fmla="*/ 1 w 862"/>
                <a:gd name="T67" fmla="*/ 0 h 1301"/>
                <a:gd name="T68" fmla="*/ 1 w 862"/>
                <a:gd name="T69" fmla="*/ 0 h 1301"/>
                <a:gd name="T70" fmla="*/ 1 w 862"/>
                <a:gd name="T71" fmla="*/ 0 h 1301"/>
                <a:gd name="T72" fmla="*/ 1 w 862"/>
                <a:gd name="T73" fmla="*/ 0 h 1301"/>
                <a:gd name="T74" fmla="*/ 1 w 862"/>
                <a:gd name="T75" fmla="*/ 0 h 1301"/>
                <a:gd name="T76" fmla="*/ 1 w 862"/>
                <a:gd name="T77" fmla="*/ 0 h 1301"/>
                <a:gd name="T78" fmla="*/ 1 w 862"/>
                <a:gd name="T79" fmla="*/ 0 h 1301"/>
                <a:gd name="T80" fmla="*/ 1 w 862"/>
                <a:gd name="T81" fmla="*/ 0 h 1301"/>
                <a:gd name="T82" fmla="*/ 1 w 862"/>
                <a:gd name="T83" fmla="*/ 0 h 1301"/>
                <a:gd name="T84" fmla="*/ 1 w 862"/>
                <a:gd name="T85" fmla="*/ 0 h 1301"/>
                <a:gd name="T86" fmla="*/ 1 w 862"/>
                <a:gd name="T87" fmla="*/ 0 h 1301"/>
                <a:gd name="T88" fmla="*/ 1 w 862"/>
                <a:gd name="T89" fmla="*/ 0 h 1301"/>
                <a:gd name="T90" fmla="*/ 1 w 862"/>
                <a:gd name="T91" fmla="*/ 0 h 1301"/>
                <a:gd name="T92" fmla="*/ 1 w 862"/>
                <a:gd name="T93" fmla="*/ 0 h 1301"/>
                <a:gd name="T94" fmla="*/ 1 w 862"/>
                <a:gd name="T95" fmla="*/ 0 h 1301"/>
                <a:gd name="T96" fmla="*/ 1 w 862"/>
                <a:gd name="T97" fmla="*/ 0 h 1301"/>
                <a:gd name="T98" fmla="*/ 1 w 862"/>
                <a:gd name="T99" fmla="*/ 0 h 1301"/>
                <a:gd name="T100" fmla="*/ 1 w 862"/>
                <a:gd name="T101" fmla="*/ 0 h 1301"/>
                <a:gd name="T102" fmla="*/ 1 w 862"/>
                <a:gd name="T103" fmla="*/ 0 h 1301"/>
                <a:gd name="T104" fmla="*/ 1 w 862"/>
                <a:gd name="T105" fmla="*/ 0 h 1301"/>
                <a:gd name="T106" fmla="*/ 1 w 862"/>
                <a:gd name="T107" fmla="*/ 0 h 1301"/>
                <a:gd name="T108" fmla="*/ 1 w 862"/>
                <a:gd name="T109" fmla="*/ 0 h 1301"/>
                <a:gd name="T110" fmla="*/ 1 w 862"/>
                <a:gd name="T111" fmla="*/ 0 h 1301"/>
                <a:gd name="T112" fmla="*/ 1 w 862"/>
                <a:gd name="T113" fmla="*/ 0 h 1301"/>
                <a:gd name="T114" fmla="*/ 1 w 862"/>
                <a:gd name="T115" fmla="*/ 0 h 1301"/>
                <a:gd name="T116" fmla="*/ 0 w 862"/>
                <a:gd name="T117" fmla="*/ 0 h 13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2"/>
                <a:gd name="T178" fmla="*/ 0 h 1301"/>
                <a:gd name="T179" fmla="*/ 862 w 862"/>
                <a:gd name="T180" fmla="*/ 1301 h 13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2" h="1301">
                  <a:moveTo>
                    <a:pt x="1" y="704"/>
                  </a:moveTo>
                  <a:lnTo>
                    <a:pt x="8" y="696"/>
                  </a:lnTo>
                  <a:lnTo>
                    <a:pt x="24" y="673"/>
                  </a:lnTo>
                  <a:lnTo>
                    <a:pt x="50" y="641"/>
                  </a:lnTo>
                  <a:lnTo>
                    <a:pt x="80" y="602"/>
                  </a:lnTo>
                  <a:lnTo>
                    <a:pt x="111" y="560"/>
                  </a:lnTo>
                  <a:lnTo>
                    <a:pt x="141" y="520"/>
                  </a:lnTo>
                  <a:lnTo>
                    <a:pt x="166" y="485"/>
                  </a:lnTo>
                  <a:lnTo>
                    <a:pt x="183" y="459"/>
                  </a:lnTo>
                  <a:lnTo>
                    <a:pt x="319" y="259"/>
                  </a:lnTo>
                  <a:lnTo>
                    <a:pt x="328" y="247"/>
                  </a:lnTo>
                  <a:lnTo>
                    <a:pt x="338" y="235"/>
                  </a:lnTo>
                  <a:lnTo>
                    <a:pt x="348" y="223"/>
                  </a:lnTo>
                  <a:lnTo>
                    <a:pt x="358" y="211"/>
                  </a:lnTo>
                  <a:lnTo>
                    <a:pt x="369" y="201"/>
                  </a:lnTo>
                  <a:lnTo>
                    <a:pt x="379" y="189"/>
                  </a:lnTo>
                  <a:lnTo>
                    <a:pt x="391" y="179"/>
                  </a:lnTo>
                  <a:lnTo>
                    <a:pt x="402" y="170"/>
                  </a:lnTo>
                  <a:lnTo>
                    <a:pt x="415" y="160"/>
                  </a:lnTo>
                  <a:lnTo>
                    <a:pt x="427" y="151"/>
                  </a:lnTo>
                  <a:lnTo>
                    <a:pt x="441" y="143"/>
                  </a:lnTo>
                  <a:lnTo>
                    <a:pt x="455" y="136"/>
                  </a:lnTo>
                  <a:lnTo>
                    <a:pt x="469" y="129"/>
                  </a:lnTo>
                  <a:lnTo>
                    <a:pt x="484" y="123"/>
                  </a:lnTo>
                  <a:lnTo>
                    <a:pt x="500" y="118"/>
                  </a:lnTo>
                  <a:lnTo>
                    <a:pt x="516" y="113"/>
                  </a:lnTo>
                  <a:lnTo>
                    <a:pt x="689" y="59"/>
                  </a:lnTo>
                  <a:lnTo>
                    <a:pt x="691" y="51"/>
                  </a:lnTo>
                  <a:lnTo>
                    <a:pt x="698" y="31"/>
                  </a:lnTo>
                  <a:lnTo>
                    <a:pt x="705" y="12"/>
                  </a:lnTo>
                  <a:lnTo>
                    <a:pt x="710" y="0"/>
                  </a:lnTo>
                  <a:lnTo>
                    <a:pt x="722" y="6"/>
                  </a:lnTo>
                  <a:lnTo>
                    <a:pt x="735" y="12"/>
                  </a:lnTo>
                  <a:lnTo>
                    <a:pt x="749" y="19"/>
                  </a:lnTo>
                  <a:lnTo>
                    <a:pt x="763" y="23"/>
                  </a:lnTo>
                  <a:lnTo>
                    <a:pt x="775" y="29"/>
                  </a:lnTo>
                  <a:lnTo>
                    <a:pt x="789" y="32"/>
                  </a:lnTo>
                  <a:lnTo>
                    <a:pt x="804" y="36"/>
                  </a:lnTo>
                  <a:lnTo>
                    <a:pt x="818" y="37"/>
                  </a:lnTo>
                  <a:lnTo>
                    <a:pt x="833" y="46"/>
                  </a:lnTo>
                  <a:lnTo>
                    <a:pt x="844" y="60"/>
                  </a:lnTo>
                  <a:lnTo>
                    <a:pt x="852" y="77"/>
                  </a:lnTo>
                  <a:lnTo>
                    <a:pt x="858" y="98"/>
                  </a:lnTo>
                  <a:lnTo>
                    <a:pt x="860" y="119"/>
                  </a:lnTo>
                  <a:lnTo>
                    <a:pt x="862" y="141"/>
                  </a:lnTo>
                  <a:lnTo>
                    <a:pt x="862" y="161"/>
                  </a:lnTo>
                  <a:lnTo>
                    <a:pt x="860" y="180"/>
                  </a:lnTo>
                  <a:lnTo>
                    <a:pt x="858" y="188"/>
                  </a:lnTo>
                  <a:lnTo>
                    <a:pt x="853" y="195"/>
                  </a:lnTo>
                  <a:lnTo>
                    <a:pt x="847" y="198"/>
                  </a:lnTo>
                  <a:lnTo>
                    <a:pt x="840" y="201"/>
                  </a:lnTo>
                  <a:lnTo>
                    <a:pt x="832" y="202"/>
                  </a:lnTo>
                  <a:lnTo>
                    <a:pt x="822" y="202"/>
                  </a:lnTo>
                  <a:lnTo>
                    <a:pt x="812" y="201"/>
                  </a:lnTo>
                  <a:lnTo>
                    <a:pt x="802" y="198"/>
                  </a:lnTo>
                  <a:lnTo>
                    <a:pt x="787" y="195"/>
                  </a:lnTo>
                  <a:lnTo>
                    <a:pt x="773" y="191"/>
                  </a:lnTo>
                  <a:lnTo>
                    <a:pt x="761" y="187"/>
                  </a:lnTo>
                  <a:lnTo>
                    <a:pt x="751" y="182"/>
                  </a:lnTo>
                  <a:lnTo>
                    <a:pt x="742" y="178"/>
                  </a:lnTo>
                  <a:lnTo>
                    <a:pt x="734" y="171"/>
                  </a:lnTo>
                  <a:lnTo>
                    <a:pt x="727" y="163"/>
                  </a:lnTo>
                  <a:lnTo>
                    <a:pt x="721" y="153"/>
                  </a:lnTo>
                  <a:lnTo>
                    <a:pt x="734" y="153"/>
                  </a:lnTo>
                  <a:lnTo>
                    <a:pt x="746" y="157"/>
                  </a:lnTo>
                  <a:lnTo>
                    <a:pt x="759" y="160"/>
                  </a:lnTo>
                  <a:lnTo>
                    <a:pt x="772" y="166"/>
                  </a:lnTo>
                  <a:lnTo>
                    <a:pt x="784" y="171"/>
                  </a:lnTo>
                  <a:lnTo>
                    <a:pt x="797" y="174"/>
                  </a:lnTo>
                  <a:lnTo>
                    <a:pt x="810" y="175"/>
                  </a:lnTo>
                  <a:lnTo>
                    <a:pt x="822" y="173"/>
                  </a:lnTo>
                  <a:lnTo>
                    <a:pt x="827" y="145"/>
                  </a:lnTo>
                  <a:lnTo>
                    <a:pt x="827" y="119"/>
                  </a:lnTo>
                  <a:lnTo>
                    <a:pt x="821" y="92"/>
                  </a:lnTo>
                  <a:lnTo>
                    <a:pt x="806" y="66"/>
                  </a:lnTo>
                  <a:lnTo>
                    <a:pt x="797" y="62"/>
                  </a:lnTo>
                  <a:lnTo>
                    <a:pt x="787" y="60"/>
                  </a:lnTo>
                  <a:lnTo>
                    <a:pt x="776" y="58"/>
                  </a:lnTo>
                  <a:lnTo>
                    <a:pt x="766" y="55"/>
                  </a:lnTo>
                  <a:lnTo>
                    <a:pt x="757" y="53"/>
                  </a:lnTo>
                  <a:lnTo>
                    <a:pt x="748" y="49"/>
                  </a:lnTo>
                  <a:lnTo>
                    <a:pt x="740" y="44"/>
                  </a:lnTo>
                  <a:lnTo>
                    <a:pt x="733" y="38"/>
                  </a:lnTo>
                  <a:lnTo>
                    <a:pt x="728" y="57"/>
                  </a:lnTo>
                  <a:lnTo>
                    <a:pt x="725" y="81"/>
                  </a:lnTo>
                  <a:lnTo>
                    <a:pt x="722" y="104"/>
                  </a:lnTo>
                  <a:lnTo>
                    <a:pt x="716" y="125"/>
                  </a:lnTo>
                  <a:lnTo>
                    <a:pt x="712" y="121"/>
                  </a:lnTo>
                  <a:lnTo>
                    <a:pt x="705" y="112"/>
                  </a:lnTo>
                  <a:lnTo>
                    <a:pt x="699" y="103"/>
                  </a:lnTo>
                  <a:lnTo>
                    <a:pt x="697" y="98"/>
                  </a:lnTo>
                  <a:lnTo>
                    <a:pt x="687" y="106"/>
                  </a:lnTo>
                  <a:lnTo>
                    <a:pt x="677" y="115"/>
                  </a:lnTo>
                  <a:lnTo>
                    <a:pt x="670" y="128"/>
                  </a:lnTo>
                  <a:lnTo>
                    <a:pt x="666" y="141"/>
                  </a:lnTo>
                  <a:lnTo>
                    <a:pt x="661" y="153"/>
                  </a:lnTo>
                  <a:lnTo>
                    <a:pt x="657" y="166"/>
                  </a:lnTo>
                  <a:lnTo>
                    <a:pt x="653" y="178"/>
                  </a:lnTo>
                  <a:lnTo>
                    <a:pt x="649" y="187"/>
                  </a:lnTo>
                  <a:lnTo>
                    <a:pt x="637" y="246"/>
                  </a:lnTo>
                  <a:lnTo>
                    <a:pt x="630" y="306"/>
                  </a:lnTo>
                  <a:lnTo>
                    <a:pt x="629" y="364"/>
                  </a:lnTo>
                  <a:lnTo>
                    <a:pt x="631" y="424"/>
                  </a:lnTo>
                  <a:lnTo>
                    <a:pt x="638" y="484"/>
                  </a:lnTo>
                  <a:lnTo>
                    <a:pt x="649" y="545"/>
                  </a:lnTo>
                  <a:lnTo>
                    <a:pt x="661" y="605"/>
                  </a:lnTo>
                  <a:lnTo>
                    <a:pt x="675" y="665"/>
                  </a:lnTo>
                  <a:lnTo>
                    <a:pt x="676" y="670"/>
                  </a:lnTo>
                  <a:lnTo>
                    <a:pt x="681" y="683"/>
                  </a:lnTo>
                  <a:lnTo>
                    <a:pt x="688" y="704"/>
                  </a:lnTo>
                  <a:lnTo>
                    <a:pt x="696" y="730"/>
                  </a:lnTo>
                  <a:lnTo>
                    <a:pt x="705" y="758"/>
                  </a:lnTo>
                  <a:lnTo>
                    <a:pt x="714" y="788"/>
                  </a:lnTo>
                  <a:lnTo>
                    <a:pt x="723" y="818"/>
                  </a:lnTo>
                  <a:lnTo>
                    <a:pt x="731" y="845"/>
                  </a:lnTo>
                  <a:lnTo>
                    <a:pt x="713" y="831"/>
                  </a:lnTo>
                  <a:lnTo>
                    <a:pt x="695" y="801"/>
                  </a:lnTo>
                  <a:lnTo>
                    <a:pt x="676" y="762"/>
                  </a:lnTo>
                  <a:lnTo>
                    <a:pt x="659" y="715"/>
                  </a:lnTo>
                  <a:lnTo>
                    <a:pt x="643" y="665"/>
                  </a:lnTo>
                  <a:lnTo>
                    <a:pt x="629" y="617"/>
                  </a:lnTo>
                  <a:lnTo>
                    <a:pt x="617" y="573"/>
                  </a:lnTo>
                  <a:lnTo>
                    <a:pt x="608" y="538"/>
                  </a:lnTo>
                  <a:lnTo>
                    <a:pt x="605" y="549"/>
                  </a:lnTo>
                  <a:lnTo>
                    <a:pt x="596" y="577"/>
                  </a:lnTo>
                  <a:lnTo>
                    <a:pt x="583" y="618"/>
                  </a:lnTo>
                  <a:lnTo>
                    <a:pt x="569" y="665"/>
                  </a:lnTo>
                  <a:lnTo>
                    <a:pt x="554" y="715"/>
                  </a:lnTo>
                  <a:lnTo>
                    <a:pt x="540" y="759"/>
                  </a:lnTo>
                  <a:lnTo>
                    <a:pt x="530" y="796"/>
                  </a:lnTo>
                  <a:lnTo>
                    <a:pt x="525" y="817"/>
                  </a:lnTo>
                  <a:lnTo>
                    <a:pt x="522" y="833"/>
                  </a:lnTo>
                  <a:lnTo>
                    <a:pt x="512" y="878"/>
                  </a:lnTo>
                  <a:lnTo>
                    <a:pt x="497" y="943"/>
                  </a:lnTo>
                  <a:lnTo>
                    <a:pt x="479" y="1020"/>
                  </a:lnTo>
                  <a:lnTo>
                    <a:pt x="462" y="1102"/>
                  </a:lnTo>
                  <a:lnTo>
                    <a:pt x="445" y="1181"/>
                  </a:lnTo>
                  <a:lnTo>
                    <a:pt x="432" y="1250"/>
                  </a:lnTo>
                  <a:lnTo>
                    <a:pt x="424" y="1301"/>
                  </a:lnTo>
                  <a:lnTo>
                    <a:pt x="399" y="1301"/>
                  </a:lnTo>
                  <a:lnTo>
                    <a:pt x="407" y="1234"/>
                  </a:lnTo>
                  <a:lnTo>
                    <a:pt x="419" y="1159"/>
                  </a:lnTo>
                  <a:lnTo>
                    <a:pt x="436" y="1079"/>
                  </a:lnTo>
                  <a:lnTo>
                    <a:pt x="454" y="996"/>
                  </a:lnTo>
                  <a:lnTo>
                    <a:pt x="474" y="914"/>
                  </a:lnTo>
                  <a:lnTo>
                    <a:pt x="493" y="833"/>
                  </a:lnTo>
                  <a:lnTo>
                    <a:pt x="512" y="759"/>
                  </a:lnTo>
                  <a:lnTo>
                    <a:pt x="526" y="694"/>
                  </a:lnTo>
                  <a:lnTo>
                    <a:pt x="531" y="677"/>
                  </a:lnTo>
                  <a:lnTo>
                    <a:pt x="540" y="649"/>
                  </a:lnTo>
                  <a:lnTo>
                    <a:pt x="552" y="614"/>
                  </a:lnTo>
                  <a:lnTo>
                    <a:pt x="564" y="577"/>
                  </a:lnTo>
                  <a:lnTo>
                    <a:pt x="577" y="541"/>
                  </a:lnTo>
                  <a:lnTo>
                    <a:pt x="589" y="511"/>
                  </a:lnTo>
                  <a:lnTo>
                    <a:pt x="596" y="489"/>
                  </a:lnTo>
                  <a:lnTo>
                    <a:pt x="599" y="481"/>
                  </a:lnTo>
                  <a:lnTo>
                    <a:pt x="597" y="466"/>
                  </a:lnTo>
                  <a:lnTo>
                    <a:pt x="597" y="450"/>
                  </a:lnTo>
                  <a:lnTo>
                    <a:pt x="594" y="436"/>
                  </a:lnTo>
                  <a:lnTo>
                    <a:pt x="590" y="422"/>
                  </a:lnTo>
                  <a:lnTo>
                    <a:pt x="564" y="477"/>
                  </a:lnTo>
                  <a:lnTo>
                    <a:pt x="544" y="529"/>
                  </a:lnTo>
                  <a:lnTo>
                    <a:pt x="525" y="579"/>
                  </a:lnTo>
                  <a:lnTo>
                    <a:pt x="509" y="628"/>
                  </a:lnTo>
                  <a:lnTo>
                    <a:pt x="495" y="679"/>
                  </a:lnTo>
                  <a:lnTo>
                    <a:pt x="482" y="731"/>
                  </a:lnTo>
                  <a:lnTo>
                    <a:pt x="468" y="786"/>
                  </a:lnTo>
                  <a:lnTo>
                    <a:pt x="453" y="845"/>
                  </a:lnTo>
                  <a:lnTo>
                    <a:pt x="404" y="1065"/>
                  </a:lnTo>
                  <a:lnTo>
                    <a:pt x="400" y="1081"/>
                  </a:lnTo>
                  <a:lnTo>
                    <a:pt x="394" y="1107"/>
                  </a:lnTo>
                  <a:lnTo>
                    <a:pt x="386" y="1140"/>
                  </a:lnTo>
                  <a:lnTo>
                    <a:pt x="378" y="1177"/>
                  </a:lnTo>
                  <a:lnTo>
                    <a:pt x="370" y="1213"/>
                  </a:lnTo>
                  <a:lnTo>
                    <a:pt x="362" y="1249"/>
                  </a:lnTo>
                  <a:lnTo>
                    <a:pt x="355" y="1279"/>
                  </a:lnTo>
                  <a:lnTo>
                    <a:pt x="348" y="1301"/>
                  </a:lnTo>
                  <a:lnTo>
                    <a:pt x="320" y="1301"/>
                  </a:lnTo>
                  <a:lnTo>
                    <a:pt x="331" y="1256"/>
                  </a:lnTo>
                  <a:lnTo>
                    <a:pt x="343" y="1197"/>
                  </a:lnTo>
                  <a:lnTo>
                    <a:pt x="358" y="1132"/>
                  </a:lnTo>
                  <a:lnTo>
                    <a:pt x="375" y="1060"/>
                  </a:lnTo>
                  <a:lnTo>
                    <a:pt x="392" y="989"/>
                  </a:lnTo>
                  <a:lnTo>
                    <a:pt x="407" y="922"/>
                  </a:lnTo>
                  <a:lnTo>
                    <a:pt x="421" y="863"/>
                  </a:lnTo>
                  <a:lnTo>
                    <a:pt x="432" y="817"/>
                  </a:lnTo>
                  <a:lnTo>
                    <a:pt x="493" y="597"/>
                  </a:lnTo>
                  <a:lnTo>
                    <a:pt x="502" y="567"/>
                  </a:lnTo>
                  <a:lnTo>
                    <a:pt x="514" y="536"/>
                  </a:lnTo>
                  <a:lnTo>
                    <a:pt x="525" y="505"/>
                  </a:lnTo>
                  <a:lnTo>
                    <a:pt x="539" y="474"/>
                  </a:lnTo>
                  <a:lnTo>
                    <a:pt x="553" y="444"/>
                  </a:lnTo>
                  <a:lnTo>
                    <a:pt x="567" y="415"/>
                  </a:lnTo>
                  <a:lnTo>
                    <a:pt x="579" y="386"/>
                  </a:lnTo>
                  <a:lnTo>
                    <a:pt x="593" y="359"/>
                  </a:lnTo>
                  <a:lnTo>
                    <a:pt x="593" y="327"/>
                  </a:lnTo>
                  <a:lnTo>
                    <a:pt x="594" y="296"/>
                  </a:lnTo>
                  <a:lnTo>
                    <a:pt x="598" y="265"/>
                  </a:lnTo>
                  <a:lnTo>
                    <a:pt x="604" y="234"/>
                  </a:lnTo>
                  <a:lnTo>
                    <a:pt x="612" y="204"/>
                  </a:lnTo>
                  <a:lnTo>
                    <a:pt x="622" y="174"/>
                  </a:lnTo>
                  <a:lnTo>
                    <a:pt x="635" y="145"/>
                  </a:lnTo>
                  <a:lnTo>
                    <a:pt x="650" y="117"/>
                  </a:lnTo>
                  <a:lnTo>
                    <a:pt x="630" y="125"/>
                  </a:lnTo>
                  <a:lnTo>
                    <a:pt x="609" y="133"/>
                  </a:lnTo>
                  <a:lnTo>
                    <a:pt x="589" y="140"/>
                  </a:lnTo>
                  <a:lnTo>
                    <a:pt x="568" y="147"/>
                  </a:lnTo>
                  <a:lnTo>
                    <a:pt x="547" y="153"/>
                  </a:lnTo>
                  <a:lnTo>
                    <a:pt x="525" y="160"/>
                  </a:lnTo>
                  <a:lnTo>
                    <a:pt x="505" y="167"/>
                  </a:lnTo>
                  <a:lnTo>
                    <a:pt x="484" y="175"/>
                  </a:lnTo>
                  <a:lnTo>
                    <a:pt x="463" y="183"/>
                  </a:lnTo>
                  <a:lnTo>
                    <a:pt x="444" y="193"/>
                  </a:lnTo>
                  <a:lnTo>
                    <a:pt x="425" y="202"/>
                  </a:lnTo>
                  <a:lnTo>
                    <a:pt x="407" y="213"/>
                  </a:lnTo>
                  <a:lnTo>
                    <a:pt x="391" y="226"/>
                  </a:lnTo>
                  <a:lnTo>
                    <a:pt x="375" y="239"/>
                  </a:lnTo>
                  <a:lnTo>
                    <a:pt x="361" y="254"/>
                  </a:lnTo>
                  <a:lnTo>
                    <a:pt x="348" y="271"/>
                  </a:lnTo>
                  <a:lnTo>
                    <a:pt x="214" y="500"/>
                  </a:lnTo>
                  <a:lnTo>
                    <a:pt x="212" y="504"/>
                  </a:lnTo>
                  <a:lnTo>
                    <a:pt x="205" y="513"/>
                  </a:lnTo>
                  <a:lnTo>
                    <a:pt x="195" y="528"/>
                  </a:lnTo>
                  <a:lnTo>
                    <a:pt x="181" y="547"/>
                  </a:lnTo>
                  <a:lnTo>
                    <a:pt x="164" y="569"/>
                  </a:lnTo>
                  <a:lnTo>
                    <a:pt x="147" y="595"/>
                  </a:lnTo>
                  <a:lnTo>
                    <a:pt x="127" y="622"/>
                  </a:lnTo>
                  <a:lnTo>
                    <a:pt x="106" y="651"/>
                  </a:lnTo>
                  <a:lnTo>
                    <a:pt x="87" y="680"/>
                  </a:lnTo>
                  <a:lnTo>
                    <a:pt x="67" y="708"/>
                  </a:lnTo>
                  <a:lnTo>
                    <a:pt x="49" y="734"/>
                  </a:lnTo>
                  <a:lnTo>
                    <a:pt x="33" y="758"/>
                  </a:lnTo>
                  <a:lnTo>
                    <a:pt x="19" y="779"/>
                  </a:lnTo>
                  <a:lnTo>
                    <a:pt x="8" y="796"/>
                  </a:lnTo>
                  <a:lnTo>
                    <a:pt x="3" y="808"/>
                  </a:lnTo>
                  <a:lnTo>
                    <a:pt x="0" y="815"/>
                  </a:lnTo>
                  <a:lnTo>
                    <a:pt x="1" y="7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5" name="Freeform 31"/>
            <p:cNvSpPr>
              <a:spLocks/>
            </p:cNvSpPr>
            <p:nvPr/>
          </p:nvSpPr>
          <p:spPr bwMode="auto">
            <a:xfrm>
              <a:off x="2134" y="2545"/>
              <a:ext cx="64" cy="198"/>
            </a:xfrm>
            <a:custGeom>
              <a:avLst/>
              <a:gdLst>
                <a:gd name="T0" fmla="*/ 0 w 129"/>
                <a:gd name="T1" fmla="*/ 1 h 395"/>
                <a:gd name="T2" fmla="*/ 0 w 129"/>
                <a:gd name="T3" fmla="*/ 0 h 395"/>
                <a:gd name="T4" fmla="*/ 0 w 129"/>
                <a:gd name="T5" fmla="*/ 1 h 395"/>
                <a:gd name="T6" fmla="*/ 0 w 129"/>
                <a:gd name="T7" fmla="*/ 1 h 395"/>
                <a:gd name="T8" fmla="*/ 0 w 129"/>
                <a:gd name="T9" fmla="*/ 1 h 395"/>
                <a:gd name="T10" fmla="*/ 0 w 129"/>
                <a:gd name="T11" fmla="*/ 1 h 395"/>
                <a:gd name="T12" fmla="*/ 0 w 129"/>
                <a:gd name="T13" fmla="*/ 1 h 395"/>
                <a:gd name="T14" fmla="*/ 0 w 129"/>
                <a:gd name="T15" fmla="*/ 1 h 395"/>
                <a:gd name="T16" fmla="*/ 0 w 129"/>
                <a:gd name="T17" fmla="*/ 1 h 395"/>
                <a:gd name="T18" fmla="*/ 0 w 129"/>
                <a:gd name="T19" fmla="*/ 1 h 395"/>
                <a:gd name="T20" fmla="*/ 0 w 129"/>
                <a:gd name="T21" fmla="*/ 1 h 395"/>
                <a:gd name="T22" fmla="*/ 0 w 129"/>
                <a:gd name="T23" fmla="*/ 1 h 395"/>
                <a:gd name="T24" fmla="*/ 0 w 129"/>
                <a:gd name="T25" fmla="*/ 1 h 395"/>
                <a:gd name="T26" fmla="*/ 0 w 129"/>
                <a:gd name="T27" fmla="*/ 1 h 395"/>
                <a:gd name="T28" fmla="*/ 0 w 129"/>
                <a:gd name="T29" fmla="*/ 1 h 3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95"/>
                <a:gd name="T47" fmla="*/ 129 w 129"/>
                <a:gd name="T48" fmla="*/ 395 h 3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95">
                  <a:moveTo>
                    <a:pt x="0" y="355"/>
                  </a:moveTo>
                  <a:lnTo>
                    <a:pt x="107" y="0"/>
                  </a:lnTo>
                  <a:lnTo>
                    <a:pt x="113" y="1"/>
                  </a:lnTo>
                  <a:lnTo>
                    <a:pt x="120" y="2"/>
                  </a:lnTo>
                  <a:lnTo>
                    <a:pt x="127" y="6"/>
                  </a:lnTo>
                  <a:lnTo>
                    <a:pt x="129" y="10"/>
                  </a:lnTo>
                  <a:lnTo>
                    <a:pt x="124" y="24"/>
                  </a:lnTo>
                  <a:lnTo>
                    <a:pt x="113" y="62"/>
                  </a:lnTo>
                  <a:lnTo>
                    <a:pt x="96" y="117"/>
                  </a:lnTo>
                  <a:lnTo>
                    <a:pt x="76" y="182"/>
                  </a:lnTo>
                  <a:lnTo>
                    <a:pt x="57" y="249"/>
                  </a:lnTo>
                  <a:lnTo>
                    <a:pt x="37" y="311"/>
                  </a:lnTo>
                  <a:lnTo>
                    <a:pt x="22" y="363"/>
                  </a:lnTo>
                  <a:lnTo>
                    <a:pt x="13" y="395"/>
                  </a:lnTo>
                  <a:lnTo>
                    <a:pt x="0" y="3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6" name="Freeform 32"/>
            <p:cNvSpPr>
              <a:spLocks/>
            </p:cNvSpPr>
            <p:nvPr/>
          </p:nvSpPr>
          <p:spPr bwMode="auto">
            <a:xfrm>
              <a:off x="2172" y="2655"/>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1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5" y="35"/>
                  </a:moveTo>
                  <a:lnTo>
                    <a:pt x="73" y="35"/>
                  </a:lnTo>
                  <a:lnTo>
                    <a:pt x="67" y="36"/>
                  </a:lnTo>
                  <a:lnTo>
                    <a:pt x="60" y="33"/>
                  </a:lnTo>
                  <a:lnTo>
                    <a:pt x="56" y="26"/>
                  </a:lnTo>
                  <a:lnTo>
                    <a:pt x="41" y="29"/>
                  </a:lnTo>
                  <a:lnTo>
                    <a:pt x="31" y="35"/>
                  </a:lnTo>
                  <a:lnTo>
                    <a:pt x="26" y="47"/>
                  </a:lnTo>
                  <a:lnTo>
                    <a:pt x="22" y="66"/>
                  </a:lnTo>
                  <a:lnTo>
                    <a:pt x="24" y="74"/>
                  </a:lnTo>
                  <a:lnTo>
                    <a:pt x="27" y="85"/>
                  </a:lnTo>
                  <a:lnTo>
                    <a:pt x="31" y="94"/>
                  </a:lnTo>
                  <a:lnTo>
                    <a:pt x="41" y="98"/>
                  </a:lnTo>
                  <a:lnTo>
                    <a:pt x="46" y="93"/>
                  </a:lnTo>
                  <a:lnTo>
                    <a:pt x="52" y="82"/>
                  </a:lnTo>
                  <a:lnTo>
                    <a:pt x="59" y="70"/>
                  </a:lnTo>
                  <a:lnTo>
                    <a:pt x="68" y="62"/>
                  </a:lnTo>
                  <a:lnTo>
                    <a:pt x="74" y="65"/>
                  </a:lnTo>
                  <a:lnTo>
                    <a:pt x="81" y="67"/>
                  </a:lnTo>
                  <a:lnTo>
                    <a:pt x="88" y="68"/>
                  </a:lnTo>
                  <a:lnTo>
                    <a:pt x="94" y="70"/>
                  </a:lnTo>
                  <a:lnTo>
                    <a:pt x="100" y="70"/>
                  </a:lnTo>
                  <a:lnTo>
                    <a:pt x="107" y="70"/>
                  </a:lnTo>
                  <a:lnTo>
                    <a:pt x="115" y="70"/>
                  </a:lnTo>
                  <a:lnTo>
                    <a:pt x="122" y="68"/>
                  </a:lnTo>
                  <a:lnTo>
                    <a:pt x="123" y="73"/>
                  </a:lnTo>
                  <a:lnTo>
                    <a:pt x="123" y="77"/>
                  </a:lnTo>
                  <a:lnTo>
                    <a:pt x="120" y="81"/>
                  </a:lnTo>
                  <a:lnTo>
                    <a:pt x="118" y="83"/>
                  </a:lnTo>
                  <a:lnTo>
                    <a:pt x="81" y="84"/>
                  </a:lnTo>
                  <a:lnTo>
                    <a:pt x="77" y="91"/>
                  </a:lnTo>
                  <a:lnTo>
                    <a:pt x="74" y="99"/>
                  </a:lnTo>
                  <a:lnTo>
                    <a:pt x="71" y="106"/>
                  </a:lnTo>
                  <a:lnTo>
                    <a:pt x="66" y="113"/>
                  </a:lnTo>
                  <a:lnTo>
                    <a:pt x="60" y="118"/>
                  </a:lnTo>
                  <a:lnTo>
                    <a:pt x="53" y="122"/>
                  </a:lnTo>
                  <a:lnTo>
                    <a:pt x="45" y="124"/>
                  </a:lnTo>
                  <a:lnTo>
                    <a:pt x="35" y="124"/>
                  </a:lnTo>
                  <a:lnTo>
                    <a:pt x="23" y="121"/>
                  </a:lnTo>
                  <a:lnTo>
                    <a:pt x="14" y="118"/>
                  </a:lnTo>
                  <a:lnTo>
                    <a:pt x="8" y="111"/>
                  </a:lnTo>
                  <a:lnTo>
                    <a:pt x="4" y="104"/>
                  </a:lnTo>
                  <a:lnTo>
                    <a:pt x="1" y="93"/>
                  </a:lnTo>
                  <a:lnTo>
                    <a:pt x="0" y="83"/>
                  </a:lnTo>
                  <a:lnTo>
                    <a:pt x="1" y="70"/>
                  </a:lnTo>
                  <a:lnTo>
                    <a:pt x="3" y="55"/>
                  </a:lnTo>
                  <a:lnTo>
                    <a:pt x="6" y="43"/>
                  </a:lnTo>
                  <a:lnTo>
                    <a:pt x="9" y="30"/>
                  </a:lnTo>
                  <a:lnTo>
                    <a:pt x="16" y="17"/>
                  </a:lnTo>
                  <a:lnTo>
                    <a:pt x="30" y="3"/>
                  </a:lnTo>
                  <a:lnTo>
                    <a:pt x="38" y="1"/>
                  </a:lnTo>
                  <a:lnTo>
                    <a:pt x="46" y="0"/>
                  </a:lnTo>
                  <a:lnTo>
                    <a:pt x="54" y="2"/>
                  </a:lnTo>
                  <a:lnTo>
                    <a:pt x="61" y="7"/>
                  </a:lnTo>
                  <a:lnTo>
                    <a:pt x="67" y="12"/>
                  </a:lnTo>
                  <a:lnTo>
                    <a:pt x="72" y="18"/>
                  </a:lnTo>
                  <a:lnTo>
                    <a:pt x="74" y="26"/>
                  </a:lnTo>
                  <a:lnTo>
                    <a:pt x="75"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7" name="Freeform 33"/>
            <p:cNvSpPr>
              <a:spLocks/>
            </p:cNvSpPr>
            <p:nvPr/>
          </p:nvSpPr>
          <p:spPr bwMode="auto">
            <a:xfrm>
              <a:off x="2197" y="2570"/>
              <a:ext cx="61" cy="62"/>
            </a:xfrm>
            <a:custGeom>
              <a:avLst/>
              <a:gdLst>
                <a:gd name="T0" fmla="*/ 1 w 122"/>
                <a:gd name="T1" fmla="*/ 1 h 123"/>
                <a:gd name="T2" fmla="*/ 1 w 122"/>
                <a:gd name="T3" fmla="*/ 1 h 123"/>
                <a:gd name="T4" fmla="*/ 1 w 122"/>
                <a:gd name="T5" fmla="*/ 1 h 123"/>
                <a:gd name="T6" fmla="*/ 1 w 122"/>
                <a:gd name="T7" fmla="*/ 1 h 123"/>
                <a:gd name="T8" fmla="*/ 1 w 122"/>
                <a:gd name="T9" fmla="*/ 1 h 123"/>
                <a:gd name="T10" fmla="*/ 1 w 122"/>
                <a:gd name="T11" fmla="*/ 1 h 123"/>
                <a:gd name="T12" fmla="*/ 1 w 122"/>
                <a:gd name="T13" fmla="*/ 1 h 123"/>
                <a:gd name="T14" fmla="*/ 1 w 122"/>
                <a:gd name="T15" fmla="*/ 1 h 123"/>
                <a:gd name="T16" fmla="*/ 1 w 122"/>
                <a:gd name="T17" fmla="*/ 1 h 123"/>
                <a:gd name="T18" fmla="*/ 1 w 122"/>
                <a:gd name="T19" fmla="*/ 1 h 123"/>
                <a:gd name="T20" fmla="*/ 1 w 122"/>
                <a:gd name="T21" fmla="*/ 1 h 123"/>
                <a:gd name="T22" fmla="*/ 1 w 122"/>
                <a:gd name="T23" fmla="*/ 1 h 123"/>
                <a:gd name="T24" fmla="*/ 1 w 122"/>
                <a:gd name="T25" fmla="*/ 1 h 123"/>
                <a:gd name="T26" fmla="*/ 1 w 122"/>
                <a:gd name="T27" fmla="*/ 1 h 123"/>
                <a:gd name="T28" fmla="*/ 1 w 122"/>
                <a:gd name="T29" fmla="*/ 1 h 123"/>
                <a:gd name="T30" fmla="*/ 1 w 122"/>
                <a:gd name="T31" fmla="*/ 1 h 123"/>
                <a:gd name="T32" fmla="*/ 1 w 122"/>
                <a:gd name="T33" fmla="*/ 1 h 123"/>
                <a:gd name="T34" fmla="*/ 1 w 122"/>
                <a:gd name="T35" fmla="*/ 1 h 123"/>
                <a:gd name="T36" fmla="*/ 1 w 122"/>
                <a:gd name="T37" fmla="*/ 1 h 123"/>
                <a:gd name="T38" fmla="*/ 1 w 122"/>
                <a:gd name="T39" fmla="*/ 1 h 123"/>
                <a:gd name="T40" fmla="*/ 1 w 122"/>
                <a:gd name="T41" fmla="*/ 1 h 123"/>
                <a:gd name="T42" fmla="*/ 1 w 122"/>
                <a:gd name="T43" fmla="*/ 1 h 123"/>
                <a:gd name="T44" fmla="*/ 1 w 122"/>
                <a:gd name="T45" fmla="*/ 1 h 123"/>
                <a:gd name="T46" fmla="*/ 1 w 122"/>
                <a:gd name="T47" fmla="*/ 1 h 123"/>
                <a:gd name="T48" fmla="*/ 1 w 122"/>
                <a:gd name="T49" fmla="*/ 1 h 123"/>
                <a:gd name="T50" fmla="*/ 1 w 122"/>
                <a:gd name="T51" fmla="*/ 1 h 123"/>
                <a:gd name="T52" fmla="*/ 1 w 122"/>
                <a:gd name="T53" fmla="*/ 1 h 123"/>
                <a:gd name="T54" fmla="*/ 1 w 122"/>
                <a:gd name="T55" fmla="*/ 1 h 123"/>
                <a:gd name="T56" fmla="*/ 1 w 122"/>
                <a:gd name="T57" fmla="*/ 1 h 123"/>
                <a:gd name="T58" fmla="*/ 1 w 122"/>
                <a:gd name="T59" fmla="*/ 1 h 123"/>
                <a:gd name="T60" fmla="*/ 1 w 122"/>
                <a:gd name="T61" fmla="*/ 1 h 123"/>
                <a:gd name="T62" fmla="*/ 1 w 122"/>
                <a:gd name="T63" fmla="*/ 1 h 123"/>
                <a:gd name="T64" fmla="*/ 1 w 122"/>
                <a:gd name="T65" fmla="*/ 1 h 123"/>
                <a:gd name="T66" fmla="*/ 1 w 122"/>
                <a:gd name="T67" fmla="*/ 1 h 123"/>
                <a:gd name="T68" fmla="*/ 1 w 122"/>
                <a:gd name="T69" fmla="*/ 1 h 123"/>
                <a:gd name="T70" fmla="*/ 1 w 122"/>
                <a:gd name="T71" fmla="*/ 1 h 123"/>
                <a:gd name="T72" fmla="*/ 1 w 122"/>
                <a:gd name="T73" fmla="*/ 1 h 123"/>
                <a:gd name="T74" fmla="*/ 1 w 122"/>
                <a:gd name="T75" fmla="*/ 1 h 123"/>
                <a:gd name="T76" fmla="*/ 1 w 122"/>
                <a:gd name="T77" fmla="*/ 1 h 123"/>
                <a:gd name="T78" fmla="*/ 1 w 122"/>
                <a:gd name="T79" fmla="*/ 1 h 123"/>
                <a:gd name="T80" fmla="*/ 1 w 122"/>
                <a:gd name="T81" fmla="*/ 1 h 123"/>
                <a:gd name="T82" fmla="*/ 1 w 122"/>
                <a:gd name="T83" fmla="*/ 1 h 123"/>
                <a:gd name="T84" fmla="*/ 1 w 122"/>
                <a:gd name="T85" fmla="*/ 1 h 123"/>
                <a:gd name="T86" fmla="*/ 0 w 122"/>
                <a:gd name="T87" fmla="*/ 1 h 123"/>
                <a:gd name="T88" fmla="*/ 1 w 122"/>
                <a:gd name="T89" fmla="*/ 1 h 123"/>
                <a:gd name="T90" fmla="*/ 1 w 122"/>
                <a:gd name="T91" fmla="*/ 1 h 123"/>
                <a:gd name="T92" fmla="*/ 1 w 122"/>
                <a:gd name="T93" fmla="*/ 1 h 123"/>
                <a:gd name="T94" fmla="*/ 1 w 122"/>
                <a:gd name="T95" fmla="*/ 1 h 123"/>
                <a:gd name="T96" fmla="*/ 1 w 122"/>
                <a:gd name="T97" fmla="*/ 1 h 123"/>
                <a:gd name="T98" fmla="*/ 1 w 122"/>
                <a:gd name="T99" fmla="*/ 1 h 123"/>
                <a:gd name="T100" fmla="*/ 1 w 122"/>
                <a:gd name="T101" fmla="*/ 0 h 123"/>
                <a:gd name="T102" fmla="*/ 1 w 122"/>
                <a:gd name="T103" fmla="*/ 0 h 123"/>
                <a:gd name="T104" fmla="*/ 1 w 122"/>
                <a:gd name="T105" fmla="*/ 1 h 123"/>
                <a:gd name="T106" fmla="*/ 1 w 122"/>
                <a:gd name="T107" fmla="*/ 1 h 123"/>
                <a:gd name="T108" fmla="*/ 1 w 122"/>
                <a:gd name="T109" fmla="*/ 1 h 123"/>
                <a:gd name="T110" fmla="*/ 1 w 122"/>
                <a:gd name="T111" fmla="*/ 1 h 123"/>
                <a:gd name="T112" fmla="*/ 1 w 122"/>
                <a:gd name="T113" fmla="*/ 1 h 123"/>
                <a:gd name="T114" fmla="*/ 1 w 122"/>
                <a:gd name="T115" fmla="*/ 1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123"/>
                <a:gd name="T176" fmla="*/ 122 w 122"/>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123">
                  <a:moveTo>
                    <a:pt x="75" y="34"/>
                  </a:moveTo>
                  <a:lnTo>
                    <a:pt x="72" y="34"/>
                  </a:lnTo>
                  <a:lnTo>
                    <a:pt x="67" y="34"/>
                  </a:lnTo>
                  <a:lnTo>
                    <a:pt x="60" y="32"/>
                  </a:lnTo>
                  <a:lnTo>
                    <a:pt x="55" y="25"/>
                  </a:lnTo>
                  <a:lnTo>
                    <a:pt x="40" y="27"/>
                  </a:lnTo>
                  <a:lnTo>
                    <a:pt x="31" y="34"/>
                  </a:lnTo>
                  <a:lnTo>
                    <a:pt x="26" y="46"/>
                  </a:lnTo>
                  <a:lnTo>
                    <a:pt x="23" y="64"/>
                  </a:lnTo>
                  <a:lnTo>
                    <a:pt x="24" y="73"/>
                  </a:lnTo>
                  <a:lnTo>
                    <a:pt x="26" y="85"/>
                  </a:lnTo>
                  <a:lnTo>
                    <a:pt x="31" y="94"/>
                  </a:lnTo>
                  <a:lnTo>
                    <a:pt x="40" y="98"/>
                  </a:lnTo>
                  <a:lnTo>
                    <a:pt x="46" y="92"/>
                  </a:lnTo>
                  <a:lnTo>
                    <a:pt x="52" y="81"/>
                  </a:lnTo>
                  <a:lnTo>
                    <a:pt x="59" y="69"/>
                  </a:lnTo>
                  <a:lnTo>
                    <a:pt x="68" y="61"/>
                  </a:lnTo>
                  <a:lnTo>
                    <a:pt x="74" y="63"/>
                  </a:lnTo>
                  <a:lnTo>
                    <a:pt x="81" y="65"/>
                  </a:lnTo>
                  <a:lnTo>
                    <a:pt x="86" y="68"/>
                  </a:lnTo>
                  <a:lnTo>
                    <a:pt x="93" y="69"/>
                  </a:lnTo>
                  <a:lnTo>
                    <a:pt x="100" y="70"/>
                  </a:lnTo>
                  <a:lnTo>
                    <a:pt x="107" y="70"/>
                  </a:lnTo>
                  <a:lnTo>
                    <a:pt x="114" y="69"/>
                  </a:lnTo>
                  <a:lnTo>
                    <a:pt x="121" y="66"/>
                  </a:lnTo>
                  <a:lnTo>
                    <a:pt x="122" y="71"/>
                  </a:lnTo>
                  <a:lnTo>
                    <a:pt x="122" y="76"/>
                  </a:lnTo>
                  <a:lnTo>
                    <a:pt x="119" y="80"/>
                  </a:lnTo>
                  <a:lnTo>
                    <a:pt x="116" y="83"/>
                  </a:lnTo>
                  <a:lnTo>
                    <a:pt x="81" y="84"/>
                  </a:lnTo>
                  <a:lnTo>
                    <a:pt x="77" y="91"/>
                  </a:lnTo>
                  <a:lnTo>
                    <a:pt x="74" y="98"/>
                  </a:lnTo>
                  <a:lnTo>
                    <a:pt x="70" y="106"/>
                  </a:lnTo>
                  <a:lnTo>
                    <a:pt x="66" y="111"/>
                  </a:lnTo>
                  <a:lnTo>
                    <a:pt x="60" y="117"/>
                  </a:lnTo>
                  <a:lnTo>
                    <a:pt x="54" y="121"/>
                  </a:lnTo>
                  <a:lnTo>
                    <a:pt x="46" y="123"/>
                  </a:lnTo>
                  <a:lnTo>
                    <a:pt x="36" y="123"/>
                  </a:lnTo>
                  <a:lnTo>
                    <a:pt x="24" y="121"/>
                  </a:lnTo>
                  <a:lnTo>
                    <a:pt x="15" y="116"/>
                  </a:lnTo>
                  <a:lnTo>
                    <a:pt x="8" y="110"/>
                  </a:lnTo>
                  <a:lnTo>
                    <a:pt x="3" y="102"/>
                  </a:lnTo>
                  <a:lnTo>
                    <a:pt x="1" y="93"/>
                  </a:lnTo>
                  <a:lnTo>
                    <a:pt x="0" y="81"/>
                  </a:lnTo>
                  <a:lnTo>
                    <a:pt x="1" y="69"/>
                  </a:lnTo>
                  <a:lnTo>
                    <a:pt x="2" y="54"/>
                  </a:lnTo>
                  <a:lnTo>
                    <a:pt x="6" y="41"/>
                  </a:lnTo>
                  <a:lnTo>
                    <a:pt x="9" y="28"/>
                  </a:lnTo>
                  <a:lnTo>
                    <a:pt x="16" y="16"/>
                  </a:lnTo>
                  <a:lnTo>
                    <a:pt x="30" y="3"/>
                  </a:lnTo>
                  <a:lnTo>
                    <a:pt x="38" y="0"/>
                  </a:lnTo>
                  <a:lnTo>
                    <a:pt x="46" y="0"/>
                  </a:lnTo>
                  <a:lnTo>
                    <a:pt x="54" y="1"/>
                  </a:lnTo>
                  <a:lnTo>
                    <a:pt x="61" y="5"/>
                  </a:lnTo>
                  <a:lnTo>
                    <a:pt x="67" y="11"/>
                  </a:lnTo>
                  <a:lnTo>
                    <a:pt x="71" y="18"/>
                  </a:lnTo>
                  <a:lnTo>
                    <a:pt x="74" y="26"/>
                  </a:lnTo>
                  <a:lnTo>
                    <a:pt x="75"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8" name="Freeform 34"/>
            <p:cNvSpPr>
              <a:spLocks/>
            </p:cNvSpPr>
            <p:nvPr/>
          </p:nvSpPr>
          <p:spPr bwMode="auto">
            <a:xfrm>
              <a:off x="2153" y="2739"/>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0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4" y="35"/>
                  </a:moveTo>
                  <a:lnTo>
                    <a:pt x="72" y="35"/>
                  </a:lnTo>
                  <a:lnTo>
                    <a:pt x="67" y="35"/>
                  </a:lnTo>
                  <a:lnTo>
                    <a:pt x="60" y="32"/>
                  </a:lnTo>
                  <a:lnTo>
                    <a:pt x="56" y="25"/>
                  </a:lnTo>
                  <a:lnTo>
                    <a:pt x="41" y="28"/>
                  </a:lnTo>
                  <a:lnTo>
                    <a:pt x="31" y="35"/>
                  </a:lnTo>
                  <a:lnTo>
                    <a:pt x="26" y="46"/>
                  </a:lnTo>
                  <a:lnTo>
                    <a:pt x="22" y="65"/>
                  </a:lnTo>
                  <a:lnTo>
                    <a:pt x="24" y="74"/>
                  </a:lnTo>
                  <a:lnTo>
                    <a:pt x="26" y="85"/>
                  </a:lnTo>
                  <a:lnTo>
                    <a:pt x="30" y="95"/>
                  </a:lnTo>
                  <a:lnTo>
                    <a:pt x="39" y="98"/>
                  </a:lnTo>
                  <a:lnTo>
                    <a:pt x="45" y="92"/>
                  </a:lnTo>
                  <a:lnTo>
                    <a:pt x="51" y="82"/>
                  </a:lnTo>
                  <a:lnTo>
                    <a:pt x="58" y="70"/>
                  </a:lnTo>
                  <a:lnTo>
                    <a:pt x="67" y="62"/>
                  </a:lnTo>
                  <a:lnTo>
                    <a:pt x="74" y="65"/>
                  </a:lnTo>
                  <a:lnTo>
                    <a:pt x="80" y="67"/>
                  </a:lnTo>
                  <a:lnTo>
                    <a:pt x="87" y="68"/>
                  </a:lnTo>
                  <a:lnTo>
                    <a:pt x="94" y="69"/>
                  </a:lnTo>
                  <a:lnTo>
                    <a:pt x="100" y="70"/>
                  </a:lnTo>
                  <a:lnTo>
                    <a:pt x="107" y="70"/>
                  </a:lnTo>
                  <a:lnTo>
                    <a:pt x="115" y="69"/>
                  </a:lnTo>
                  <a:lnTo>
                    <a:pt x="122" y="67"/>
                  </a:lnTo>
                  <a:lnTo>
                    <a:pt x="123" y="71"/>
                  </a:lnTo>
                  <a:lnTo>
                    <a:pt x="123" y="76"/>
                  </a:lnTo>
                  <a:lnTo>
                    <a:pt x="120" y="81"/>
                  </a:lnTo>
                  <a:lnTo>
                    <a:pt x="117" y="83"/>
                  </a:lnTo>
                  <a:lnTo>
                    <a:pt x="80" y="84"/>
                  </a:lnTo>
                  <a:lnTo>
                    <a:pt x="76" y="91"/>
                  </a:lnTo>
                  <a:lnTo>
                    <a:pt x="73" y="99"/>
                  </a:lnTo>
                  <a:lnTo>
                    <a:pt x="69" y="106"/>
                  </a:lnTo>
                  <a:lnTo>
                    <a:pt x="65" y="113"/>
                  </a:lnTo>
                  <a:lnTo>
                    <a:pt x="59" y="118"/>
                  </a:lnTo>
                  <a:lnTo>
                    <a:pt x="53" y="122"/>
                  </a:lnTo>
                  <a:lnTo>
                    <a:pt x="45" y="124"/>
                  </a:lnTo>
                  <a:lnTo>
                    <a:pt x="35" y="124"/>
                  </a:lnTo>
                  <a:lnTo>
                    <a:pt x="23" y="121"/>
                  </a:lnTo>
                  <a:lnTo>
                    <a:pt x="14" y="116"/>
                  </a:lnTo>
                  <a:lnTo>
                    <a:pt x="7" y="111"/>
                  </a:lnTo>
                  <a:lnTo>
                    <a:pt x="4" y="103"/>
                  </a:lnTo>
                  <a:lnTo>
                    <a:pt x="1" y="93"/>
                  </a:lnTo>
                  <a:lnTo>
                    <a:pt x="0" y="82"/>
                  </a:lnTo>
                  <a:lnTo>
                    <a:pt x="1" y="69"/>
                  </a:lnTo>
                  <a:lnTo>
                    <a:pt x="3" y="54"/>
                  </a:lnTo>
                  <a:lnTo>
                    <a:pt x="6" y="42"/>
                  </a:lnTo>
                  <a:lnTo>
                    <a:pt x="10" y="29"/>
                  </a:lnTo>
                  <a:lnTo>
                    <a:pt x="16" y="16"/>
                  </a:lnTo>
                  <a:lnTo>
                    <a:pt x="30" y="4"/>
                  </a:lnTo>
                  <a:lnTo>
                    <a:pt x="38" y="0"/>
                  </a:lnTo>
                  <a:lnTo>
                    <a:pt x="46" y="0"/>
                  </a:lnTo>
                  <a:lnTo>
                    <a:pt x="53" y="2"/>
                  </a:lnTo>
                  <a:lnTo>
                    <a:pt x="61" y="6"/>
                  </a:lnTo>
                  <a:lnTo>
                    <a:pt x="67" y="12"/>
                  </a:lnTo>
                  <a:lnTo>
                    <a:pt x="71" y="18"/>
                  </a:lnTo>
                  <a:lnTo>
                    <a:pt x="74" y="27"/>
                  </a:lnTo>
                  <a:lnTo>
                    <a:pt x="74"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19" name="Freeform 35"/>
            <p:cNvSpPr>
              <a:spLocks/>
            </p:cNvSpPr>
            <p:nvPr/>
          </p:nvSpPr>
          <p:spPr bwMode="auto">
            <a:xfrm>
              <a:off x="2056" y="2822"/>
              <a:ext cx="50" cy="257"/>
            </a:xfrm>
            <a:custGeom>
              <a:avLst/>
              <a:gdLst>
                <a:gd name="T0" fmla="*/ 1 w 99"/>
                <a:gd name="T1" fmla="*/ 1 h 514"/>
                <a:gd name="T2" fmla="*/ 0 w 99"/>
                <a:gd name="T3" fmla="*/ 1 h 514"/>
                <a:gd name="T4" fmla="*/ 1 w 99"/>
                <a:gd name="T5" fmla="*/ 1 h 514"/>
                <a:gd name="T6" fmla="*/ 1 w 99"/>
                <a:gd name="T7" fmla="*/ 1 h 514"/>
                <a:gd name="T8" fmla="*/ 1 w 99"/>
                <a:gd name="T9" fmla="*/ 1 h 514"/>
                <a:gd name="T10" fmla="*/ 1 w 99"/>
                <a:gd name="T11" fmla="*/ 1 h 514"/>
                <a:gd name="T12" fmla="*/ 1 w 99"/>
                <a:gd name="T13" fmla="*/ 1 h 514"/>
                <a:gd name="T14" fmla="*/ 1 w 99"/>
                <a:gd name="T15" fmla="*/ 1 h 514"/>
                <a:gd name="T16" fmla="*/ 1 w 99"/>
                <a:gd name="T17" fmla="*/ 1 h 514"/>
                <a:gd name="T18" fmla="*/ 1 w 99"/>
                <a:gd name="T19" fmla="*/ 1 h 514"/>
                <a:gd name="T20" fmla="*/ 1 w 99"/>
                <a:gd name="T21" fmla="*/ 1 h 514"/>
                <a:gd name="T22" fmla="*/ 1 w 99"/>
                <a:gd name="T23" fmla="*/ 1 h 514"/>
                <a:gd name="T24" fmla="*/ 1 w 99"/>
                <a:gd name="T25" fmla="*/ 0 h 514"/>
                <a:gd name="T26" fmla="*/ 1 w 99"/>
                <a:gd name="T27" fmla="*/ 1 h 514"/>
                <a:gd name="T28" fmla="*/ 1 w 99"/>
                <a:gd name="T29" fmla="*/ 1 h 514"/>
                <a:gd name="T30" fmla="*/ 1 w 99"/>
                <a:gd name="T31" fmla="*/ 1 h 514"/>
                <a:gd name="T32" fmla="*/ 1 w 99"/>
                <a:gd name="T33" fmla="*/ 1 h 514"/>
                <a:gd name="T34" fmla="*/ 1 w 99"/>
                <a:gd name="T35" fmla="*/ 1 h 514"/>
                <a:gd name="T36" fmla="*/ 1 w 99"/>
                <a:gd name="T37" fmla="*/ 1 h 514"/>
                <a:gd name="T38" fmla="*/ 1 w 99"/>
                <a:gd name="T39" fmla="*/ 1 h 514"/>
                <a:gd name="T40" fmla="*/ 1 w 99"/>
                <a:gd name="T41" fmla="*/ 1 h 514"/>
                <a:gd name="T42" fmla="*/ 1 w 99"/>
                <a:gd name="T43" fmla="*/ 1 h 514"/>
                <a:gd name="T44" fmla="*/ 1 w 99"/>
                <a:gd name="T45" fmla="*/ 1 h 514"/>
                <a:gd name="T46" fmla="*/ 1 w 99"/>
                <a:gd name="T47" fmla="*/ 1 h 514"/>
                <a:gd name="T48" fmla="*/ 1 w 99"/>
                <a:gd name="T49" fmla="*/ 1 h 514"/>
                <a:gd name="T50" fmla="*/ 1 w 99"/>
                <a:gd name="T51" fmla="*/ 1 h 514"/>
                <a:gd name="T52" fmla="*/ 1 w 99"/>
                <a:gd name="T53" fmla="*/ 1 h 5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14"/>
                <a:gd name="T83" fmla="*/ 99 w 99"/>
                <a:gd name="T84" fmla="*/ 514 h 5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14">
                  <a:moveTo>
                    <a:pt x="1" y="514"/>
                  </a:moveTo>
                  <a:lnTo>
                    <a:pt x="0" y="463"/>
                  </a:lnTo>
                  <a:lnTo>
                    <a:pt x="7" y="370"/>
                  </a:lnTo>
                  <a:lnTo>
                    <a:pt x="15" y="280"/>
                  </a:lnTo>
                  <a:lnTo>
                    <a:pt x="18" y="240"/>
                  </a:lnTo>
                  <a:lnTo>
                    <a:pt x="23" y="210"/>
                  </a:lnTo>
                  <a:lnTo>
                    <a:pt x="27" y="180"/>
                  </a:lnTo>
                  <a:lnTo>
                    <a:pt x="34" y="150"/>
                  </a:lnTo>
                  <a:lnTo>
                    <a:pt x="42" y="119"/>
                  </a:lnTo>
                  <a:lnTo>
                    <a:pt x="52" y="88"/>
                  </a:lnTo>
                  <a:lnTo>
                    <a:pt x="62" y="58"/>
                  </a:lnTo>
                  <a:lnTo>
                    <a:pt x="74" y="29"/>
                  </a:lnTo>
                  <a:lnTo>
                    <a:pt x="85" y="0"/>
                  </a:lnTo>
                  <a:lnTo>
                    <a:pt x="99" y="35"/>
                  </a:lnTo>
                  <a:lnTo>
                    <a:pt x="92" y="50"/>
                  </a:lnTo>
                  <a:lnTo>
                    <a:pt x="84" y="69"/>
                  </a:lnTo>
                  <a:lnTo>
                    <a:pt x="77" y="92"/>
                  </a:lnTo>
                  <a:lnTo>
                    <a:pt x="70" y="118"/>
                  </a:lnTo>
                  <a:lnTo>
                    <a:pt x="62" y="145"/>
                  </a:lnTo>
                  <a:lnTo>
                    <a:pt x="56" y="174"/>
                  </a:lnTo>
                  <a:lnTo>
                    <a:pt x="51" y="204"/>
                  </a:lnTo>
                  <a:lnTo>
                    <a:pt x="45" y="234"/>
                  </a:lnTo>
                  <a:lnTo>
                    <a:pt x="42" y="264"/>
                  </a:lnTo>
                  <a:lnTo>
                    <a:pt x="39" y="338"/>
                  </a:lnTo>
                  <a:lnTo>
                    <a:pt x="33" y="430"/>
                  </a:lnTo>
                  <a:lnTo>
                    <a:pt x="30" y="514"/>
                  </a:lnTo>
                  <a:lnTo>
                    <a:pt x="1" y="5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9820" name="Freeform 36"/>
            <p:cNvSpPr>
              <a:spLocks/>
            </p:cNvSpPr>
            <p:nvPr/>
          </p:nvSpPr>
          <p:spPr bwMode="auto">
            <a:xfrm>
              <a:off x="2163" y="2982"/>
              <a:ext cx="60" cy="62"/>
            </a:xfrm>
            <a:custGeom>
              <a:avLst/>
              <a:gdLst>
                <a:gd name="T0" fmla="*/ 1 w 120"/>
                <a:gd name="T1" fmla="*/ 0 h 125"/>
                <a:gd name="T2" fmla="*/ 1 w 120"/>
                <a:gd name="T3" fmla="*/ 0 h 125"/>
                <a:gd name="T4" fmla="*/ 1 w 120"/>
                <a:gd name="T5" fmla="*/ 0 h 125"/>
                <a:gd name="T6" fmla="*/ 1 w 120"/>
                <a:gd name="T7" fmla="*/ 0 h 125"/>
                <a:gd name="T8" fmla="*/ 0 w 120"/>
                <a:gd name="T9" fmla="*/ 0 h 125"/>
                <a:gd name="T10" fmla="*/ 1 w 120"/>
                <a:gd name="T11" fmla="*/ 0 h 125"/>
                <a:gd name="T12" fmla="*/ 1 w 120"/>
                <a:gd name="T13" fmla="*/ 0 h 125"/>
                <a:gd name="T14" fmla="*/ 0 60000 65536"/>
                <a:gd name="T15" fmla="*/ 0 60000 65536"/>
                <a:gd name="T16" fmla="*/ 0 60000 65536"/>
                <a:gd name="T17" fmla="*/ 0 60000 65536"/>
                <a:gd name="T18" fmla="*/ 0 60000 65536"/>
                <a:gd name="T19" fmla="*/ 0 60000 65536"/>
                <a:gd name="T20" fmla="*/ 0 60000 65536"/>
                <a:gd name="T21" fmla="*/ 0 w 120"/>
                <a:gd name="T22" fmla="*/ 0 h 125"/>
                <a:gd name="T23" fmla="*/ 120 w 12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25">
                  <a:moveTo>
                    <a:pt x="120" y="16"/>
                  </a:moveTo>
                  <a:lnTo>
                    <a:pt x="117" y="45"/>
                  </a:lnTo>
                  <a:lnTo>
                    <a:pt x="33" y="34"/>
                  </a:lnTo>
                  <a:lnTo>
                    <a:pt x="27" y="125"/>
                  </a:lnTo>
                  <a:lnTo>
                    <a:pt x="0" y="119"/>
                  </a:lnTo>
                  <a:lnTo>
                    <a:pt x="11" y="0"/>
                  </a:lnTo>
                  <a:lnTo>
                    <a:pt x="120"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19845" name="Rectangle 37"/>
          <p:cNvSpPr>
            <a:spLocks noGrp="1" noChangeArrowheads="1"/>
          </p:cNvSpPr>
          <p:nvPr>
            <p:ph type="title"/>
          </p:nvPr>
        </p:nvSpPr>
        <p:spPr>
          <a:xfrm>
            <a:off x="457200" y="488950"/>
            <a:ext cx="8229600" cy="1139825"/>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SUMMARY STATEMENT</a:t>
            </a:r>
            <a:endParaRPr lang="en-US" sz="4000" dirty="0">
              <a:solidFill>
                <a:schemeClr val="tx1"/>
              </a:solidFill>
              <a:latin typeface="Arial" charset="0"/>
              <a:ea typeface="ＭＳ Ｐゴシック" charset="0"/>
              <a:cs typeface="ＭＳ Ｐゴシック" charset="0"/>
            </a:endParaRPr>
          </a:p>
        </p:txBody>
      </p:sp>
      <p:grpSp>
        <p:nvGrpSpPr>
          <p:cNvPr id="3" name="Group 38"/>
          <p:cNvGrpSpPr>
            <a:grpSpLocks/>
          </p:cNvGrpSpPr>
          <p:nvPr/>
        </p:nvGrpSpPr>
        <p:grpSpPr bwMode="auto">
          <a:xfrm>
            <a:off x="2247900" y="2559050"/>
            <a:ext cx="3829050" cy="4000500"/>
            <a:chOff x="1008" y="1212"/>
            <a:chExt cx="1968" cy="1944"/>
          </a:xfrm>
        </p:grpSpPr>
        <p:sp>
          <p:nvSpPr>
            <p:cNvPr id="459784" name="Oval 39"/>
            <p:cNvSpPr>
              <a:spLocks noChangeArrowheads="1"/>
            </p:cNvSpPr>
            <p:nvPr/>
          </p:nvSpPr>
          <p:spPr bwMode="auto">
            <a:xfrm>
              <a:off x="1008" y="1212"/>
              <a:ext cx="1968" cy="1944"/>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5113" name="WordArt 40"/>
            <p:cNvSpPr>
              <a:spLocks noChangeArrowheads="1" noChangeShapeType="1" noTextEdit="1"/>
            </p:cNvSpPr>
            <p:nvPr/>
          </p:nvSpPr>
          <p:spPr bwMode="auto">
            <a:xfrm>
              <a:off x="1368" y="1476"/>
              <a:ext cx="1188" cy="924"/>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spcFirstLastPara="1" wrap="none" fromWordArt="1">
              <a:prstTxWarp prst="textArchUp">
                <a:avLst>
                  <a:gd name="adj" fmla="val 10800000"/>
                </a:avLst>
              </a:prstTxWarp>
            </a:bodyPr>
            <a:lstStyle/>
            <a:p>
              <a:pPr algn="ctr">
                <a:defRPr/>
              </a:pPr>
              <a:r>
                <a:rPr lang="en-US" sz="3600" kern="10" dirty="0">
                  <a:effectLst>
                    <a:glow rad="101600">
                      <a:schemeClr val="bg2">
                        <a:lumMod val="50000"/>
                      </a:schemeClr>
                    </a:glow>
                  </a:effectLst>
                  <a:latin typeface="Arial Black"/>
                  <a:ea typeface="Arial Black"/>
                  <a:cs typeface="Arial Black"/>
                </a:rPr>
                <a:t>HARDSHIP</a:t>
              </a:r>
            </a:p>
          </p:txBody>
        </p:sp>
        <p:sp>
          <p:nvSpPr>
            <p:cNvPr id="459786" name="WordArt 41"/>
            <p:cNvSpPr>
              <a:spLocks noChangeArrowheads="1" noChangeShapeType="1" noTextEdit="1"/>
            </p:cNvSpPr>
            <p:nvPr/>
          </p:nvSpPr>
          <p:spPr bwMode="auto">
            <a:xfrm flipV="1">
              <a:off x="1428" y="1992"/>
              <a:ext cx="1188" cy="924"/>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spcFirstLastPara="1" wrap="none" fromWordArt="1">
              <a:prstTxWarp prst="textArchUp">
                <a:avLst>
                  <a:gd name="adj" fmla="val 10800000"/>
                </a:avLst>
              </a:prstTxWarp>
            </a:bodyPr>
            <a:lstStyle/>
            <a:p>
              <a:pPr algn="ctr"/>
              <a:r>
                <a:rPr lang="en-US" sz="3600" kern="10">
                  <a:solidFill>
                    <a:srgbClr val="000000"/>
                  </a:solidFill>
                  <a:latin typeface="Arial Black"/>
                  <a:ea typeface="Arial Black"/>
                  <a:cs typeface="Arial Black"/>
                </a:rPr>
                <a:t>HARDSHIP</a:t>
              </a:r>
            </a:p>
          </p:txBody>
        </p:sp>
      </p:grpSp>
      <p:sp>
        <p:nvSpPr>
          <p:cNvPr id="119850" name="Rectangle 42"/>
          <p:cNvSpPr>
            <a:spLocks noChangeArrowheads="1"/>
          </p:cNvSpPr>
          <p:nvPr/>
        </p:nvSpPr>
        <p:spPr bwMode="auto">
          <a:xfrm>
            <a:off x="2524125" y="5062538"/>
            <a:ext cx="3211513" cy="579437"/>
          </a:xfrm>
          <a:prstGeom prst="rect">
            <a:avLst/>
          </a:prstGeom>
          <a:solidFill>
            <a:schemeClr val="bg1">
              <a:alpha val="5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342900" indent="-342900" algn="ctr" eaLnBrk="1" hangingPunct="1"/>
            <a:r>
              <a:rPr lang="en-US" sz="3200">
                <a:cs typeface="Arial" charset="0"/>
              </a:rPr>
              <a:t>faithfully practice</a:t>
            </a:r>
          </a:p>
        </p:txBody>
      </p:sp>
      <p:sp>
        <p:nvSpPr>
          <p:cNvPr id="119852" name="Text Box 44"/>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en-US" b="1">
                <a:ea typeface="Times New Roman" charset="0"/>
                <a:cs typeface="Times New Roman" charset="0"/>
              </a:rPr>
              <a:t>237</a:t>
            </a:r>
          </a:p>
        </p:txBody>
      </p:sp>
      <p:sp>
        <p:nvSpPr>
          <p:cNvPr id="459783"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2" name="Rectangle 37">
            <a:extLst>
              <a:ext uri="{FF2B5EF4-FFF2-40B4-BE49-F238E27FC236}">
                <a16:creationId xmlns:a16="http://schemas.microsoft.com/office/drawing/2014/main" id="{6E35EEAA-963C-AF11-0EA7-4A8B8FE0AB16}"/>
              </a:ext>
            </a:extLst>
          </p:cNvPr>
          <p:cNvSpPr txBox="1">
            <a:spLocks noChangeArrowheads="1"/>
          </p:cNvSpPr>
          <p:nvPr/>
        </p:nvSpPr>
        <p:spPr bwMode="auto">
          <a:xfrm>
            <a:off x="335098" y="1370049"/>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sz="6000" b="1" kern="0" dirty="0">
                <a:solidFill>
                  <a:schemeClr val="tx1"/>
                </a:solidFill>
                <a:latin typeface="Arial" charset="0"/>
                <a:ea typeface="ＭＳ Ｐゴシック" charset="0"/>
                <a:cs typeface="ＭＳ Ｐゴシック" charset="0"/>
              </a:rPr>
              <a:t>Preach the Word</a:t>
            </a:r>
            <a:endParaRPr lang="en-US" sz="6000" kern="0" dirty="0">
              <a:solidFill>
                <a:schemeClr val="tx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50"/>
                                        </p:tgtEl>
                                        <p:attrNameLst>
                                          <p:attrName>style.visibility</p:attrName>
                                        </p:attrNameLst>
                                      </p:cBhvr>
                                      <p:to>
                                        <p:strVal val="visible"/>
                                      </p:to>
                                    </p:set>
                                    <p:animEffect transition="in" filter="box(out)">
                                      <p:cBhvr>
                                        <p:cTn id="7" dur="500"/>
                                        <p:tgtEl>
                                          <p:spTgt spid="119850"/>
                                        </p:tgtEl>
                                      </p:cBhvr>
                                    </p:animEffect>
                                  </p:childTnLst>
                                </p:cTn>
                              </p:par>
                            </p:childTnLst>
                          </p:cTn>
                        </p:par>
                        <p:par>
                          <p:cTn id="8" fill="hold" nodeType="afterGroup">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nodeType="afterGroup">
                            <p:stCondLst>
                              <p:cond delay="1500"/>
                            </p:stCondLst>
                            <p:childTnLst>
                              <p:par>
                                <p:cTn id="15" presetID="10" presetClass="exit" presetSubtype="0" fill="hold" nodeType="after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9525"/>
            <a:ext cx="8229600" cy="1062038"/>
          </a:xfrm>
          <a:effectLst>
            <a:outerShdw blurRad="63500" dist="35921" dir="2700000" algn="ctr" rotWithShape="0">
              <a:srgbClr val="000103">
                <a:alpha val="74998"/>
              </a:srgbClr>
            </a:outerShdw>
          </a:effectLst>
        </p:spPr>
        <p:txBody>
          <a:bodyPr/>
          <a:lstStyle/>
          <a:p>
            <a:pPr eaLnBrk="1" hangingPunct="1">
              <a:defRPr/>
            </a:pPr>
            <a:r>
              <a:rPr lang="en-US" sz="4000" b="1" dirty="0">
                <a:solidFill>
                  <a:schemeClr val="tx1"/>
                </a:solidFill>
                <a:latin typeface="Arial" charset="0"/>
                <a:ea typeface="ＭＳ Ｐゴシック" charset="0"/>
                <a:cs typeface="ＭＳ Ｐゴシック" charset="0"/>
              </a:rPr>
              <a:t>APPLICATIONS</a:t>
            </a:r>
            <a:endParaRPr lang="en-US" sz="4000" dirty="0">
              <a:solidFill>
                <a:schemeClr val="tx1"/>
              </a:solidFill>
              <a:latin typeface="Arial" charset="0"/>
              <a:ea typeface="ＭＳ Ｐゴシック" charset="0"/>
              <a:cs typeface="ＭＳ Ｐゴシック" charset="0"/>
            </a:endParaRPr>
          </a:p>
        </p:txBody>
      </p:sp>
      <p:sp>
        <p:nvSpPr>
          <p:cNvPr id="121859" name="Text Box 3"/>
          <p:cNvSpPr txBox="1">
            <a:spLocks noChangeArrowheads="1"/>
          </p:cNvSpPr>
          <p:nvPr/>
        </p:nvSpPr>
        <p:spPr bwMode="auto">
          <a:xfrm>
            <a:off x="250825" y="1052513"/>
            <a:ext cx="8713788" cy="5694362"/>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eriod"/>
              <a:defRPr/>
            </a:pPr>
            <a:r>
              <a:rPr lang="en-US" altLang="zh-CN" sz="2800" b="1" dirty="0">
                <a:effectLst>
                  <a:outerShdw blurRad="50800" dist="88900" dir="2700000" algn="tl" rotWithShape="0">
                    <a:srgbClr val="000000"/>
                  </a:outerShdw>
                </a:effectLst>
                <a:cs typeface="Arial" charset="0"/>
              </a:rPr>
              <a:t> </a:t>
            </a:r>
            <a:r>
              <a:rPr lang="en-US" sz="2800" b="1" dirty="0">
                <a:effectLst>
                  <a:outerShdw blurRad="50800" dist="88900" dir="2700000" algn="tl" rotWithShape="0">
                    <a:srgbClr val="000000"/>
                  </a:outerShdw>
                </a:effectLst>
                <a:cs typeface="Arial" charset="0"/>
              </a:rPr>
              <a:t>Are you an Onesiphorus, upholding Christian confession in time of trial and persecution?  What characteristics of faithfulness do you possess—soldier's loyalty, athlete's obedience, farmer's hard work?</a:t>
            </a:r>
            <a:endParaRPr lang="en-US" altLang="zh-CN" sz="2800" b="1" dirty="0">
              <a:effectLst>
                <a:outerShdw blurRad="50800" dist="88900" dir="2700000" algn="tl" rotWithShape="0">
                  <a:srgbClr val="000000"/>
                </a:outerShdw>
              </a:effectLst>
              <a:cs typeface="Arial" charset="0"/>
            </a:endParaRPr>
          </a:p>
          <a:p>
            <a:pPr eaLnBrk="1" hangingPunct="1">
              <a:defRPr/>
            </a:pPr>
            <a:endParaRPr lang="en-US" altLang="zh-CN" sz="2800" b="1" dirty="0">
              <a:effectLst>
                <a:outerShdw blurRad="50800" dist="88900" dir="2700000" algn="tl" rotWithShape="0">
                  <a:srgbClr val="000000"/>
                </a:outerShdw>
              </a:effectLst>
              <a:cs typeface="Arial" charset="0"/>
            </a:endParaRPr>
          </a:p>
          <a:p>
            <a:pPr eaLnBrk="1" hangingPunct="1">
              <a:defRPr/>
            </a:pPr>
            <a:r>
              <a:rPr lang="en-US" altLang="zh-CN" sz="2800" b="1" dirty="0">
                <a:effectLst>
                  <a:outerShdw blurRad="50800" dist="88900" dir="2700000" algn="tl" rotWithShape="0">
                    <a:srgbClr val="000000"/>
                  </a:outerShdw>
                </a:effectLst>
                <a:cs typeface="Arial" charset="0"/>
              </a:rPr>
              <a:t>2. </a:t>
            </a:r>
            <a:r>
              <a:rPr lang="en-US" sz="2800" b="1" dirty="0">
                <a:effectLst>
                  <a:outerShdw blurRad="50800" dist="88900" dir="2700000" algn="tl" rotWithShape="0">
                    <a:srgbClr val="000000"/>
                  </a:outerShdw>
                </a:effectLst>
                <a:cs typeface="Arial" charset="0"/>
              </a:rPr>
              <a:t>Are there apostates in your ministry? What can you do to survive?</a:t>
            </a:r>
            <a:endParaRPr lang="en-US" altLang="zh-CN" sz="2800" b="1" dirty="0">
              <a:effectLst>
                <a:outerShdw blurRad="50800" dist="88900" dir="2700000" algn="tl" rotWithShape="0">
                  <a:srgbClr val="000000"/>
                </a:outerShdw>
              </a:effectLst>
              <a:cs typeface="Arial" charset="0"/>
            </a:endParaRPr>
          </a:p>
          <a:p>
            <a:pPr eaLnBrk="1" hangingPunct="1">
              <a:defRPr/>
            </a:pPr>
            <a:endParaRPr lang="en-US" altLang="zh-CN" sz="2800" b="1" dirty="0">
              <a:effectLst>
                <a:outerShdw blurRad="50800" dist="88900" dir="2700000" algn="tl" rotWithShape="0">
                  <a:srgbClr val="000000"/>
                </a:outerShdw>
              </a:effectLst>
              <a:cs typeface="Arial" charset="0"/>
            </a:endParaRPr>
          </a:p>
          <a:p>
            <a:pPr eaLnBrk="1" hangingPunct="1">
              <a:defRPr/>
            </a:pPr>
            <a:r>
              <a:rPr lang="en-US" altLang="zh-CN" sz="2800" b="1" dirty="0">
                <a:effectLst>
                  <a:outerShdw blurRad="50800" dist="88900" dir="2700000" algn="tl" rotWithShape="0">
                    <a:srgbClr val="000000"/>
                  </a:outerShdw>
                </a:effectLst>
                <a:cs typeface="Arial" charset="0"/>
              </a:rPr>
              <a:t>3. Reflect on what kind of testimony you would write at the end of your life. What are your words of encouragement and challenge for the next generation? </a:t>
            </a:r>
            <a:endParaRPr lang="en-US" sz="2800" b="1" dirty="0">
              <a:effectLst>
                <a:outerShdw blurRad="50800" dist="88900" dir="2700000" algn="tl" rotWithShape="0">
                  <a:srgbClr val="000000"/>
                </a:outerShdw>
              </a:effectLst>
              <a:cs typeface="Arial" charset="0"/>
            </a:endParaRPr>
          </a:p>
        </p:txBody>
      </p:sp>
      <p:sp>
        <p:nvSpPr>
          <p:cNvPr id="46182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1859">
                                            <p:txEl>
                                              <p:pRg st="2" end="2"/>
                                            </p:txEl>
                                          </p:spTgt>
                                        </p:tgtEl>
                                        <p:attrNameLst>
                                          <p:attrName>style.visibility</p:attrName>
                                        </p:attrNameLst>
                                      </p:cBhvr>
                                      <p:to>
                                        <p:strVal val="visible"/>
                                      </p:to>
                                    </p:set>
                                    <p:animEffect transition="in" filter="box(in)">
                                      <p:cBhvr>
                                        <p:cTn id="7" dur="500"/>
                                        <p:tgtEl>
                                          <p:spTgt spid="12185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1859">
                                            <p:txEl>
                                              <p:pRg st="4" end="4"/>
                                            </p:txEl>
                                          </p:spTgt>
                                        </p:tgtEl>
                                        <p:attrNameLst>
                                          <p:attrName>style.visibility</p:attrName>
                                        </p:attrNameLst>
                                      </p:cBhvr>
                                      <p:to>
                                        <p:strVal val="visible"/>
                                      </p:to>
                                    </p:set>
                                    <p:animEffect transition="in" filter="blinds(horizontal)">
                                      <p:cBhvr>
                                        <p:cTn id="12" dur="500"/>
                                        <p:tgtEl>
                                          <p:spTgt spid="1218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Timothy 4</a:t>
            </a:r>
          </a:p>
        </p:txBody>
      </p:sp>
    </p:spTree>
    <p:extLst>
      <p:ext uri="{BB962C8B-B14F-4D97-AF65-F5344CB8AC3E}">
        <p14:creationId xmlns:p14="http://schemas.microsoft.com/office/powerpoint/2010/main" val="22835212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Preach and live the truth by hardship, rebuking, encouraging, and evangelizing (4:1-5).</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2469056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338864D8-F536-4943-8E20-3F554D27B0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8121"/>
            <a:ext cx="9144000" cy="5024437"/>
          </a:xfrm>
          <a:prstGeom prst="rect">
            <a:avLst/>
          </a:prstGeom>
          <a:solidFill>
            <a:schemeClr val="tx1">
              <a:alpha val="81000"/>
            </a:schemeClr>
          </a:solidFill>
        </p:spPr>
      </p:pic>
      <p:sp>
        <p:nvSpPr>
          <p:cNvPr id="2" name="Rectangle 1">
            <a:extLst>
              <a:ext uri="{FF2B5EF4-FFF2-40B4-BE49-F238E27FC236}">
                <a16:creationId xmlns:a16="http://schemas.microsoft.com/office/drawing/2014/main" id="{B95B4801-CC64-9045-923E-5F8BDE101BD3}"/>
              </a:ext>
            </a:extLst>
          </p:cNvPr>
          <p:cNvSpPr/>
          <p:nvPr/>
        </p:nvSpPr>
        <p:spPr bwMode="auto">
          <a:xfrm>
            <a:off x="0" y="438580"/>
            <a:ext cx="9144000" cy="5688632"/>
          </a:xfrm>
          <a:prstGeom prst="rect">
            <a:avLst/>
          </a:prstGeom>
          <a:solidFill>
            <a:schemeClr val="tx1">
              <a:alpha val="57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4593" y="730788"/>
            <a:ext cx="9144000" cy="533517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solemnly urge you in the presence of God and Christ Jesus, who will someday judge the living and the dead when he appears to set up his Kingdom:  </a:t>
            </a: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Preach the word of God. Be prepared, whether the time is favorable or not. Patiently correct, rebuke, and encourage your people with good teaching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9004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00098"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9083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a:extLst>
              <a:ext uri="{FF2B5EF4-FFF2-40B4-BE49-F238E27FC236}">
                <a16:creationId xmlns:a16="http://schemas.microsoft.com/office/drawing/2014/main" id="{95BDFBC4-3A91-7347-8B25-6BC4B505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27" y="-243408"/>
            <a:ext cx="9186327"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1164" y="4149081"/>
            <a:ext cx="9144000" cy="2679452"/>
          </a:xfrm>
          <a:solidFill>
            <a:schemeClr val="tx1"/>
          </a:solidFill>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you should keep a clear mind in every situation. Don’t be afraid of suffering for the Lord. Work at telling others the Good News, and fully carry out the ministry God has given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237124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1988840"/>
            <a:ext cx="9144000" cy="967393"/>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FUTURE IS OURS</a:t>
            </a:r>
          </a:p>
        </p:txBody>
      </p:sp>
    </p:spTree>
    <p:extLst>
      <p:ext uri="{BB962C8B-B14F-4D97-AF65-F5344CB8AC3E}">
        <p14:creationId xmlns:p14="http://schemas.microsoft.com/office/powerpoint/2010/main" val="92762392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Hope in God until death despite betrayals by friends (4:6-18).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50812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5" name="Title 1"/>
          <p:cNvSpPr txBox="1">
            <a:spLocks/>
          </p:cNvSpPr>
          <p:nvPr/>
        </p:nvSpPr>
        <p:spPr bwMode="auto">
          <a:xfrm>
            <a:off x="323850" y="1557338"/>
            <a:ext cx="4319588" cy="5292725"/>
          </a:xfrm>
          <a:prstGeom prst="rect">
            <a:avLst/>
          </a:prstGeom>
          <a:noFill/>
          <a:ln>
            <a:no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glow rad="317500">
                    <a:srgbClr val="000000"/>
                  </a:glow>
                </a:effectLst>
                <a:latin typeface="Arial"/>
                <a:cs typeface="Arial"/>
              </a:rPr>
              <a:t>"As for me, my life has already been poured out as an offering to God. The time of my death is near.  </a:t>
            </a:r>
            <a:r>
              <a:rPr lang="en-US" sz="2800" b="1" baseline="30000" dirty="0">
                <a:solidFill>
                  <a:srgbClr val="FFFFFF"/>
                </a:solidFill>
                <a:effectLst>
                  <a:glow rad="317500">
                    <a:srgbClr val="000000"/>
                  </a:glow>
                </a:effectLst>
                <a:latin typeface="Arial"/>
                <a:cs typeface="Arial"/>
              </a:rPr>
              <a:t>7</a:t>
            </a:r>
            <a:r>
              <a:rPr lang="en-US" sz="2800" b="1" dirty="0">
                <a:solidFill>
                  <a:srgbClr val="FFFFFF"/>
                </a:solidFill>
                <a:effectLst>
                  <a:glow rad="317500">
                    <a:srgbClr val="000000"/>
                  </a:glow>
                </a:effectLst>
                <a:latin typeface="Arial"/>
                <a:cs typeface="Arial"/>
              </a:rPr>
              <a:t>I have fought the good fight, I have finished the race, and I have remained faithful" </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(2 Tim. 4:6-7 </a:t>
            </a:r>
            <a:r>
              <a:rPr lang="en-US" sz="2400" b="1" dirty="0">
                <a:solidFill>
                  <a:srgbClr val="FFFFFF"/>
                </a:solidFill>
                <a:effectLst>
                  <a:glow rad="317500">
                    <a:srgbClr val="000000"/>
                  </a:glow>
                </a:effectLst>
                <a:latin typeface="Arial"/>
                <a:cs typeface="Arial"/>
              </a:rPr>
              <a:t>NLT</a:t>
            </a:r>
            <a:r>
              <a:rPr lang="en-US" sz="2800" b="1" dirty="0">
                <a:solidFill>
                  <a:srgbClr val="FFFFFF"/>
                </a:solidFill>
                <a:effectLst>
                  <a:glow rad="317500">
                    <a:srgbClr val="000000"/>
                  </a:glow>
                </a:effectLst>
                <a:latin typeface="Arial"/>
                <a:cs typeface="Arial"/>
              </a:rPr>
              <a:t>)</a:t>
            </a:r>
          </a:p>
        </p:txBody>
      </p:sp>
      <p:pic>
        <p:nvPicPr>
          <p:cNvPr id="26214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4370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0887"/>
            <a:ext cx="9144000" cy="229711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now the prize awaits me—the crown of righteousness, which the Lord, the righteous Judge, will give me on the day of his return. And the prize is not just for me but for all who eagerly look forward to his appearing</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4:8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35554" name="Picture 2">
            <a:extLst>
              <a:ext uri="{FF2B5EF4-FFF2-40B4-BE49-F238E27FC236}">
                <a16:creationId xmlns:a16="http://schemas.microsoft.com/office/drawing/2014/main" id="{1FC55901-5414-4B47-AC6C-AADF103383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53" y="0"/>
            <a:ext cx="9144000" cy="456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08869"/>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p>
            <a:endParaRPr lang="en-US">
              <a:solidFill>
                <a:srgbClr val="000000"/>
              </a:solidFill>
            </a:endParaRPr>
          </a:p>
        </p:txBody>
      </p:sp>
      <p:sp>
        <p:nvSpPr>
          <p:cNvPr id="5" name="Title 1"/>
          <p:cNvSpPr txBox="1">
            <a:spLocks/>
          </p:cNvSpPr>
          <p:nvPr/>
        </p:nvSpPr>
        <p:spPr bwMode="auto">
          <a:xfrm>
            <a:off x="15875" y="908050"/>
            <a:ext cx="9128125" cy="594201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outerShdw blurRad="44450" dist="76200" dir="2700000" algn="tl" rotWithShape="0">
                    <a:srgbClr val="000000"/>
                  </a:outerShdw>
                </a:effectLst>
                <a:latin typeface="Arial"/>
                <a:cs typeface="Arial"/>
              </a:rPr>
              <a:t>"</a:t>
            </a:r>
            <a:r>
              <a:rPr lang="en-US" sz="2800" b="1" dirty="0">
                <a:solidFill>
                  <a:srgbClr val="FFFF00"/>
                </a:solidFill>
                <a:effectLst>
                  <a:outerShdw blurRad="44450" dist="76200" dir="2700000" algn="tl" rotWithShape="0">
                    <a:srgbClr val="000000"/>
                  </a:outerShdw>
                </a:effectLst>
                <a:latin typeface="Arial"/>
                <a:cs typeface="Arial"/>
              </a:rPr>
              <a:t>Timothy</a:t>
            </a:r>
            <a:r>
              <a:rPr lang="en-US" sz="2800" b="1" dirty="0">
                <a:solidFill>
                  <a:srgbClr val="FFFFFF"/>
                </a:solidFill>
                <a:effectLst>
                  <a:outerShdw blurRad="44450" dist="76200" dir="2700000" algn="tl" rotWithShape="0">
                    <a:srgbClr val="000000"/>
                  </a:outerShdw>
                </a:effectLst>
                <a:latin typeface="Arial"/>
                <a:cs typeface="Arial"/>
              </a:rPr>
              <a:t>, please come as soon as you can.  </a:t>
            </a:r>
            <a:r>
              <a:rPr lang="en-US" sz="2800" b="1" baseline="30000" dirty="0">
                <a:solidFill>
                  <a:srgbClr val="FFFFFF"/>
                </a:solidFill>
                <a:effectLst>
                  <a:outerShdw blurRad="44450" dist="76200" dir="2700000" algn="tl" rotWithShape="0">
                    <a:srgbClr val="000000"/>
                  </a:outerShdw>
                </a:effectLst>
                <a:latin typeface="Arial"/>
                <a:cs typeface="Arial"/>
              </a:rPr>
              <a:t>10</a:t>
            </a:r>
            <a:r>
              <a:rPr lang="en-US" sz="2800" b="1" dirty="0">
                <a:solidFill>
                  <a:srgbClr val="FFFF00"/>
                </a:solidFill>
                <a:effectLst>
                  <a:outerShdw blurRad="44450" dist="76200" dir="2700000" algn="tl" rotWithShape="0">
                    <a:srgbClr val="000000"/>
                  </a:outerShdw>
                </a:effectLst>
                <a:latin typeface="Arial"/>
                <a:cs typeface="Arial"/>
              </a:rPr>
              <a:t>Demas</a:t>
            </a:r>
            <a:r>
              <a:rPr lang="en-US" sz="2800" b="1" dirty="0">
                <a:solidFill>
                  <a:srgbClr val="FFFFFF"/>
                </a:solidFill>
                <a:effectLst>
                  <a:outerShdw blurRad="44450" dist="76200" dir="2700000" algn="tl" rotWithShape="0">
                    <a:srgbClr val="000000"/>
                  </a:outerShdw>
                </a:effectLst>
                <a:latin typeface="Arial"/>
                <a:cs typeface="Arial"/>
              </a:rPr>
              <a:t> has deserted me because he loves the things of this life and has gone to Thessalonica. </a:t>
            </a:r>
            <a:r>
              <a:rPr lang="en-US" sz="2800" b="1" dirty="0" err="1">
                <a:solidFill>
                  <a:srgbClr val="FFFF00"/>
                </a:solidFill>
                <a:effectLst>
                  <a:outerShdw blurRad="44450" dist="76200" dir="2700000" algn="tl" rotWithShape="0">
                    <a:srgbClr val="000000"/>
                  </a:outerShdw>
                </a:effectLst>
                <a:latin typeface="Arial"/>
                <a:cs typeface="Arial"/>
              </a:rPr>
              <a:t>Crescens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has gone to Galatia, and </a:t>
            </a:r>
            <a:r>
              <a:rPr lang="en-US" sz="2800" b="1" dirty="0">
                <a:solidFill>
                  <a:srgbClr val="FFFF00"/>
                </a:solidFill>
                <a:effectLst>
                  <a:outerShdw blurRad="44450" dist="76200" dir="2700000" algn="tl" rotWithShape="0">
                    <a:srgbClr val="000000"/>
                  </a:outerShdw>
                </a:effectLst>
                <a:latin typeface="Arial"/>
                <a:cs typeface="Arial"/>
              </a:rPr>
              <a:t>Titus</a:t>
            </a:r>
            <a:r>
              <a:rPr lang="en-US" sz="2800" b="1" dirty="0">
                <a:solidFill>
                  <a:srgbClr val="FFFFFF"/>
                </a:solidFill>
                <a:effectLst>
                  <a:outerShdw blurRad="44450" dist="76200" dir="2700000" algn="tl" rotWithShape="0">
                    <a:srgbClr val="000000"/>
                  </a:outerShdw>
                </a:effectLst>
                <a:latin typeface="Arial"/>
                <a:cs typeface="Arial"/>
              </a:rPr>
              <a:t> has gone to Dalmatia.  </a:t>
            </a:r>
            <a:r>
              <a:rPr lang="en-US" sz="2800" b="1" baseline="30000" dirty="0">
                <a:solidFill>
                  <a:srgbClr val="FFFFFF"/>
                </a:solidFill>
                <a:effectLst>
                  <a:outerShdw blurRad="44450" dist="76200" dir="2700000" algn="tl" rotWithShape="0">
                    <a:srgbClr val="000000"/>
                  </a:outerShdw>
                </a:effectLst>
                <a:latin typeface="Arial"/>
                <a:cs typeface="Arial"/>
              </a:rPr>
              <a:t>11</a:t>
            </a:r>
            <a:r>
              <a:rPr lang="en-US" sz="2800" b="1" dirty="0">
                <a:solidFill>
                  <a:srgbClr val="FFFFFF"/>
                </a:solidFill>
                <a:effectLst>
                  <a:outerShdw blurRad="44450" dist="76200" dir="2700000" algn="tl" rotWithShape="0">
                    <a:srgbClr val="000000"/>
                  </a:outerShdw>
                </a:effectLst>
                <a:latin typeface="Arial"/>
                <a:cs typeface="Arial"/>
              </a:rPr>
              <a:t>Only </a:t>
            </a:r>
            <a:r>
              <a:rPr lang="en-US" sz="2800" b="1" dirty="0">
                <a:solidFill>
                  <a:srgbClr val="FFFF00"/>
                </a:solidFill>
                <a:effectLst>
                  <a:outerShdw blurRad="44450" dist="76200" dir="2700000" algn="tl" rotWithShape="0">
                    <a:srgbClr val="000000"/>
                  </a:outerShdw>
                </a:effectLst>
                <a:latin typeface="Arial"/>
                <a:cs typeface="Arial"/>
              </a:rPr>
              <a:t>Luke</a:t>
            </a:r>
            <a:r>
              <a:rPr lang="en-US" sz="2800" b="1" dirty="0">
                <a:solidFill>
                  <a:srgbClr val="FFFFFF"/>
                </a:solidFill>
                <a:effectLst>
                  <a:outerShdw blurRad="44450" dist="76200" dir="2700000" algn="tl" rotWithShape="0">
                    <a:srgbClr val="000000"/>
                  </a:outerShdw>
                </a:effectLst>
                <a:latin typeface="Arial"/>
                <a:cs typeface="Arial"/>
              </a:rPr>
              <a:t> is with me. Bring </a:t>
            </a:r>
            <a:r>
              <a:rPr lang="en-US" sz="2800" b="1" dirty="0">
                <a:solidFill>
                  <a:srgbClr val="FFFF00"/>
                </a:solidFill>
                <a:effectLst>
                  <a:outerShdw blurRad="44450" dist="76200" dir="2700000" algn="tl" rotWithShape="0">
                    <a:srgbClr val="000000"/>
                  </a:outerShdw>
                </a:effectLst>
                <a:latin typeface="Arial"/>
                <a:cs typeface="Arial"/>
              </a:rPr>
              <a:t>Mark</a:t>
            </a:r>
            <a:r>
              <a:rPr lang="en-US" sz="2800" b="1" dirty="0">
                <a:solidFill>
                  <a:srgbClr val="FFFFFF"/>
                </a:solidFill>
                <a:effectLst>
                  <a:outerShdw blurRad="44450" dist="76200" dir="2700000" algn="tl" rotWithShape="0">
                    <a:srgbClr val="000000"/>
                  </a:outerShdw>
                </a:effectLst>
                <a:latin typeface="Arial"/>
                <a:cs typeface="Arial"/>
              </a:rPr>
              <a:t> with you when you come, for he will be helpful to me in my ministry.  </a:t>
            </a:r>
            <a:r>
              <a:rPr lang="en-US" sz="2800" b="1" baseline="30000" dirty="0">
                <a:solidFill>
                  <a:srgbClr val="FFFFFF"/>
                </a:solidFill>
                <a:effectLst>
                  <a:outerShdw blurRad="44450" dist="76200" dir="2700000" algn="tl" rotWithShape="0">
                    <a:srgbClr val="000000"/>
                  </a:outerShdw>
                </a:effectLst>
                <a:latin typeface="Arial"/>
                <a:cs typeface="Arial"/>
              </a:rPr>
              <a:t>12</a:t>
            </a:r>
            <a:r>
              <a:rPr lang="en-US" sz="2800" b="1" dirty="0">
                <a:solidFill>
                  <a:srgbClr val="FFFFFF"/>
                </a:solidFill>
                <a:effectLst>
                  <a:outerShdw blurRad="44450" dist="76200" dir="2700000" algn="tl" rotWithShape="0">
                    <a:srgbClr val="000000"/>
                  </a:outerShdw>
                </a:effectLst>
                <a:latin typeface="Arial"/>
                <a:cs typeface="Arial"/>
              </a:rPr>
              <a:t>I sent </a:t>
            </a:r>
            <a:r>
              <a:rPr lang="en-US" sz="2800" b="1" dirty="0" err="1">
                <a:solidFill>
                  <a:srgbClr val="FFFF00"/>
                </a:solidFill>
                <a:effectLst>
                  <a:outerShdw blurRad="44450" dist="76200" dir="2700000" algn="tl" rotWithShape="0">
                    <a:srgbClr val="000000"/>
                  </a:outerShdw>
                </a:effectLst>
                <a:latin typeface="Arial"/>
                <a:cs typeface="Arial"/>
              </a:rPr>
              <a:t>Tychicus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to Ephesus.  </a:t>
            </a:r>
            <a:r>
              <a:rPr lang="en-US" sz="2800" b="1" baseline="30000" dirty="0">
                <a:solidFill>
                  <a:srgbClr val="FFFFFF"/>
                </a:solidFill>
                <a:effectLst>
                  <a:outerShdw blurRad="44450" dist="76200" dir="2700000" algn="tl" rotWithShape="0">
                    <a:srgbClr val="000000"/>
                  </a:outerShdw>
                </a:effectLst>
                <a:latin typeface="Arial"/>
                <a:cs typeface="Arial"/>
              </a:rPr>
              <a:t>13</a:t>
            </a:r>
            <a:r>
              <a:rPr lang="en-US" sz="2800" b="1" dirty="0">
                <a:solidFill>
                  <a:srgbClr val="FFFFFF"/>
                </a:solidFill>
                <a:effectLst>
                  <a:outerShdw blurRad="44450" dist="76200" dir="2700000" algn="tl" rotWithShape="0">
                    <a:srgbClr val="000000"/>
                  </a:outerShdw>
                </a:effectLst>
                <a:latin typeface="Arial"/>
                <a:cs typeface="Arial"/>
              </a:rPr>
              <a:t>When you come, be sure to bring the coat I left with </a:t>
            </a:r>
            <a:r>
              <a:rPr lang="en-US" sz="2800" b="1" dirty="0">
                <a:solidFill>
                  <a:srgbClr val="FFFF00"/>
                </a:solidFill>
                <a:effectLst>
                  <a:outerShdw blurRad="44450" dist="76200" dir="2700000" algn="tl" rotWithShape="0">
                    <a:srgbClr val="000000"/>
                  </a:outerShdw>
                </a:effectLst>
                <a:latin typeface="Arial"/>
                <a:cs typeface="Arial"/>
              </a:rPr>
              <a:t>Carpus</a:t>
            </a:r>
            <a:r>
              <a:rPr lang="en-US" sz="2800" b="1" dirty="0">
                <a:solidFill>
                  <a:srgbClr val="FFFFFF"/>
                </a:solidFill>
                <a:effectLst>
                  <a:outerShdw blurRad="44450" dist="76200" dir="2700000" algn="tl" rotWithShape="0">
                    <a:srgbClr val="000000"/>
                  </a:outerShdw>
                </a:effectLst>
                <a:latin typeface="Arial"/>
                <a:cs typeface="Arial"/>
              </a:rPr>
              <a:t> at Troas. Also bring my books, and especially my papers. </a:t>
            </a:r>
            <a:r>
              <a:rPr lang="en-US" sz="2800" b="1" baseline="30000" dirty="0">
                <a:solidFill>
                  <a:srgbClr val="FFFFFF"/>
                </a:solidFill>
                <a:effectLst>
                  <a:outerShdw blurRad="44450" dist="76200" dir="2700000" algn="tl" rotWithShape="0">
                    <a:srgbClr val="000000"/>
                  </a:outerShdw>
                </a:effectLst>
                <a:latin typeface="Arial"/>
                <a:cs typeface="Arial"/>
              </a:rPr>
              <a:t>14</a:t>
            </a:r>
            <a:r>
              <a:rPr lang="en-US" sz="2800" b="1" dirty="0">
                <a:solidFill>
                  <a:srgbClr val="FFFF00"/>
                </a:solidFill>
                <a:effectLst>
                  <a:outerShdw blurRad="44450" dist="76200" dir="2700000" algn="tl" rotWithShape="0">
                    <a:srgbClr val="000000"/>
                  </a:outerShdw>
                </a:effectLst>
                <a:latin typeface="Arial"/>
                <a:cs typeface="Arial"/>
              </a:rPr>
              <a:t>Alexander</a:t>
            </a:r>
            <a:r>
              <a:rPr lang="en-US" sz="2800" b="1" dirty="0">
                <a:solidFill>
                  <a:srgbClr val="FFFFFF"/>
                </a:solidFill>
                <a:effectLst>
                  <a:outerShdw blurRad="44450" dist="76200" dir="2700000" algn="tl" rotWithShape="0">
                    <a:srgbClr val="000000"/>
                  </a:outerShdw>
                </a:effectLst>
                <a:latin typeface="Arial"/>
                <a:cs typeface="Arial"/>
              </a:rPr>
              <a:t> the coppersmith did me much harm, but the Lord will judge him for what he has done.  </a:t>
            </a:r>
            <a:r>
              <a:rPr lang="en-US" sz="2800" b="1" baseline="30000" dirty="0">
                <a:solidFill>
                  <a:srgbClr val="FFFFFF"/>
                </a:solidFill>
                <a:effectLst>
                  <a:outerShdw blurRad="44450" dist="76200" dir="2700000" algn="tl" rotWithShape="0">
                    <a:srgbClr val="000000"/>
                  </a:outerShdw>
                </a:effectLst>
                <a:latin typeface="Arial"/>
                <a:cs typeface="Arial"/>
              </a:rPr>
              <a:t>15</a:t>
            </a:r>
            <a:r>
              <a:rPr lang="en-US" sz="2800" b="1" dirty="0">
                <a:solidFill>
                  <a:srgbClr val="FFFFFF"/>
                </a:solidFill>
                <a:effectLst>
                  <a:outerShdw blurRad="44450" dist="76200" dir="2700000" algn="tl" rotWithShape="0">
                    <a:srgbClr val="000000"/>
                  </a:outerShdw>
                </a:effectLst>
                <a:latin typeface="Arial"/>
                <a:cs typeface="Arial"/>
              </a:rPr>
              <a:t>Be careful of him, for he fought against everything we said" (2 Tim. 4:9-15 </a:t>
            </a:r>
            <a:r>
              <a:rPr lang="en-US" sz="2400" b="1" dirty="0">
                <a:solidFill>
                  <a:srgbClr val="FFFFFF"/>
                </a:solidFill>
                <a:effectLst>
                  <a:outerShdw blurRad="44450" dist="76200" dir="2700000" algn="tl" rotWithShape="0">
                    <a:srgbClr val="000000"/>
                  </a:outerShdw>
                </a:effectLst>
                <a:latin typeface="Arial"/>
                <a:cs typeface="Arial"/>
              </a:rPr>
              <a:t>NLT</a:t>
            </a:r>
            <a:r>
              <a:rPr lang="en-US" sz="2800" b="1" dirty="0">
                <a:solidFill>
                  <a:srgbClr val="FFFFFF"/>
                </a:solidFill>
                <a:effectLst>
                  <a:outerShdw blurRad="44450" dist="76200" dir="2700000" algn="tl" rotWithShape="0">
                    <a:srgbClr val="000000"/>
                  </a:outerShdw>
                </a:effectLst>
                <a:latin typeface="Arial"/>
                <a:cs typeface="Arial"/>
              </a:rPr>
              <a:t>).</a:t>
            </a:r>
          </a:p>
        </p:txBody>
      </p:sp>
      <p:sp>
        <p:nvSpPr>
          <p:cNvPr id="2" name="Title 1"/>
          <p:cNvSpPr>
            <a:spLocks noGrp="1"/>
          </p:cNvSpPr>
          <p:nvPr>
            <p:ph type="title"/>
          </p:nvPr>
        </p:nvSpPr>
        <p:spPr>
          <a:xfrm>
            <a:off x="0" y="31750"/>
            <a:ext cx="9144000" cy="732954"/>
          </a:xfrm>
          <a:solidFill>
            <a:srgbClr val="008000"/>
          </a:solidFill>
        </p:spPr>
        <p:txBody>
          <a:bodyPr/>
          <a:lstStyle/>
          <a:p>
            <a:pPr>
              <a:defRPr/>
            </a:pPr>
            <a:r>
              <a:rPr lang="en-US" sz="2400" b="1" dirty="0">
                <a:solidFill>
                  <a:schemeClr val="bg1"/>
                </a:solidFill>
                <a:effectLst>
                  <a:glow rad="317500">
                    <a:schemeClr val="tx1"/>
                  </a:glow>
                </a:effectLst>
                <a:latin typeface="Arial"/>
                <a:cs typeface="Arial"/>
              </a:rPr>
              <a:t>Friends of Paul’s Second Roman Imprisonment (AD 67-68)</a:t>
            </a:r>
          </a:p>
        </p:txBody>
      </p:sp>
      <p:sp>
        <p:nvSpPr>
          <p:cNvPr id="3" name="Multiply 2"/>
          <p:cNvSpPr/>
          <p:nvPr/>
        </p:nvSpPr>
        <p:spPr bwMode="auto">
          <a:xfrm>
            <a:off x="755650" y="13414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6" name="Multiply 5"/>
          <p:cNvSpPr/>
          <p:nvPr/>
        </p:nvSpPr>
        <p:spPr bwMode="auto">
          <a:xfrm>
            <a:off x="468313" y="22050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7" name="Multiply 6"/>
          <p:cNvSpPr/>
          <p:nvPr/>
        </p:nvSpPr>
        <p:spPr bwMode="auto">
          <a:xfrm>
            <a:off x="5867400" y="2133600"/>
            <a:ext cx="1081088"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8" name="Multiply 7"/>
          <p:cNvSpPr/>
          <p:nvPr/>
        </p:nvSpPr>
        <p:spPr bwMode="auto">
          <a:xfrm>
            <a:off x="6948488" y="26368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9" name="Multiply 8"/>
          <p:cNvSpPr/>
          <p:nvPr/>
        </p:nvSpPr>
        <p:spPr bwMode="auto">
          <a:xfrm>
            <a:off x="4140200"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0" name="Multiply 9"/>
          <p:cNvSpPr/>
          <p:nvPr/>
        </p:nvSpPr>
        <p:spPr bwMode="auto">
          <a:xfrm>
            <a:off x="971550" y="42926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1" name="Multiply 10"/>
          <p:cNvSpPr/>
          <p:nvPr/>
        </p:nvSpPr>
        <p:spPr bwMode="auto">
          <a:xfrm>
            <a:off x="4427538" y="4797425"/>
            <a:ext cx="1081087"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2" name="Multiply 11"/>
          <p:cNvSpPr/>
          <p:nvPr/>
        </p:nvSpPr>
        <p:spPr bwMode="auto">
          <a:xfrm>
            <a:off x="971550" y="765175"/>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70101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glow rad="317500">
                    <a:srgbClr val="000000"/>
                  </a:glow>
                </a:effectLst>
                <a:latin typeface="Arial"/>
                <a:cs typeface="Arial"/>
              </a:rPr>
              <a:t>"The first time I was brought before the judge, no one came with me. Everyone abandoned me. May it not be counted against them.  </a:t>
            </a:r>
            <a:r>
              <a:rPr lang="en-US" sz="2800" b="1" baseline="30000" dirty="0">
                <a:solidFill>
                  <a:srgbClr val="FFFFFF"/>
                </a:solidFill>
                <a:effectLst>
                  <a:glow rad="317500">
                    <a:srgbClr val="000000"/>
                  </a:glow>
                </a:effectLst>
                <a:latin typeface="Arial"/>
                <a:cs typeface="Arial"/>
              </a:rPr>
              <a:t>17</a:t>
            </a:r>
            <a:r>
              <a:rPr lang="en-US" sz="2800" b="1" dirty="0">
                <a:solidFill>
                  <a:srgbClr val="FFFFFF"/>
                </a:solidFill>
                <a:effectLst>
                  <a:glow rad="317500">
                    <a:srgbClr val="000000"/>
                  </a:glow>
                </a:effectLst>
                <a:latin typeface="Arial"/>
                <a:cs typeface="Arial"/>
              </a:rPr>
              <a:t>But the Lord stood with me and gave me strength so that I might preach the Good News in its entirety for all the Gentiles to hear. And he rescued me from certain death" </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(2 Tim. 4:16-17 </a:t>
            </a:r>
            <a:r>
              <a:rPr lang="en-US" sz="2400" b="1" dirty="0">
                <a:solidFill>
                  <a:srgbClr val="FFFFFF"/>
                </a:solidFill>
                <a:effectLst>
                  <a:glow rad="317500">
                    <a:srgbClr val="000000"/>
                  </a:glow>
                </a:effectLst>
                <a:latin typeface="Arial"/>
                <a:cs typeface="Arial"/>
              </a:rPr>
              <a:t>NLT</a:t>
            </a:r>
            <a:r>
              <a:rPr lang="en-US" sz="2800" b="1" dirty="0">
                <a:solidFill>
                  <a:srgbClr val="FFFFFF"/>
                </a:solidFill>
                <a:effectLst>
                  <a:glow rad="317500">
                    <a:srgbClr val="000000"/>
                  </a:glow>
                </a:effectLst>
                <a:latin typeface="Arial"/>
                <a:cs typeface="Arial"/>
              </a:rPr>
              <a:t>).</a:t>
            </a:r>
          </a:p>
        </p:txBody>
      </p:sp>
    </p:spTree>
    <p:extLst>
      <p:ext uri="{BB962C8B-B14F-4D97-AF65-F5344CB8AC3E}">
        <p14:creationId xmlns:p14="http://schemas.microsoft.com/office/powerpoint/2010/main" val="342236339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تعليقات حول ‪Sunset Beach‬ - ‪Lower Township‬, نيو جيرسي - Tripadvisor">
            <a:extLst>
              <a:ext uri="{FF2B5EF4-FFF2-40B4-BE49-F238E27FC236}">
                <a16:creationId xmlns:a16="http://schemas.microsoft.com/office/drawing/2014/main" id="{6C905C2D-BE61-AF38-A567-D6E58791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824"/>
            <a:ext cx="9144000" cy="3168352"/>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Yes, and the Lord will deliver me from every evil attack and will bring me safely into his heavenly Kingdom. All glory to God forever and ever! Amen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Timothy 4:18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37195338"/>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80728"/>
            <a:ext cx="9144000" cy="5040560"/>
          </a:xfrm>
          <a:effectLst>
            <a:outerShdw blurRad="63500" dist="35921" dir="2700000" algn="ctr" rotWithShape="0">
              <a:schemeClr val="tx2">
                <a:alpha val="74998"/>
              </a:schemeClr>
            </a:outerShdw>
          </a:effectLst>
        </p:spPr>
        <p:txBody>
          <a:bodyPr anchor="ctr"/>
          <a:lstStyle/>
          <a:p>
            <a:pPr>
              <a:defRPr/>
            </a:pPr>
            <a:r>
              <a:rPr lang="en-US" b="1" dirty="0"/>
              <a:t>Do not be conquered by death, but victorious in it and relational through every trial (4:19-22).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360649"/>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Give my greetings to Priscilla and Aquila and those living in the household of Onesiphorus.  </a:t>
            </a:r>
            <a:r>
              <a:rPr lang="en-US" sz="2800" b="1" baseline="30000" dirty="0">
                <a:effectLst>
                  <a:glow rad="127000">
                    <a:schemeClr val="tx1"/>
                  </a:glow>
                </a:effectLst>
                <a:latin typeface="Arial" charset="0"/>
                <a:ea typeface="ＭＳ Ｐゴシック" charset="0"/>
                <a:cs typeface="ＭＳ Ｐゴシック" charset="0"/>
              </a:rPr>
              <a:t>20</a:t>
            </a:r>
            <a:r>
              <a:rPr lang="en-US" sz="2800" b="1" dirty="0">
                <a:effectLst>
                  <a:glow rad="127000">
                    <a:schemeClr val="tx1"/>
                  </a:glow>
                </a:effectLst>
                <a:latin typeface="Arial" charset="0"/>
                <a:ea typeface="ＭＳ Ｐゴシック" charset="0"/>
                <a:cs typeface="ＭＳ Ｐゴシック" charset="0"/>
              </a:rPr>
              <a:t>Erastus stayed at Corinth, and I left Trophimus sick at Miletus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(2 Timothy 4:19-20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542722" name="Picture 2">
            <a:extLst>
              <a:ext uri="{FF2B5EF4-FFF2-40B4-BE49-F238E27FC236}">
                <a16:creationId xmlns:a16="http://schemas.microsoft.com/office/drawing/2014/main" id="{4DE427E6-5CD5-0242-904A-6147031B54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2276872"/>
            <a:ext cx="9184839" cy="457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746917"/>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a:extLst>
              <a:ext uri="{FF2B5EF4-FFF2-40B4-BE49-F238E27FC236}">
                <a16:creationId xmlns:a16="http://schemas.microsoft.com/office/drawing/2014/main" id="{703429A5-47BE-5343-98D0-2BA63BE187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1764" b="-434"/>
          <a:stretch/>
        </p:blipFill>
        <p:spPr bwMode="auto">
          <a:xfrm>
            <a:off x="9849" y="29469"/>
            <a:ext cx="10235019" cy="68285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your best to get here before winter. </a:t>
            </a:r>
            <a:r>
              <a:rPr lang="en-US" sz="3200" b="1" dirty="0" err="1">
                <a:effectLst>
                  <a:glow rad="127000">
                    <a:schemeClr val="tx1"/>
                  </a:glow>
                </a:effectLst>
                <a:latin typeface="Arial" charset="0"/>
                <a:ea typeface="ＭＳ Ｐゴシック" charset="0"/>
                <a:cs typeface="ＭＳ Ｐゴシック" charset="0"/>
              </a:rPr>
              <a:t>Eubulus</a:t>
            </a:r>
            <a:r>
              <a:rPr lang="en-US" sz="3200" b="1" dirty="0">
                <a:effectLst>
                  <a:glow rad="127000">
                    <a:schemeClr val="tx1"/>
                  </a:glow>
                </a:effectLst>
                <a:latin typeface="Arial" charset="0"/>
                <a:ea typeface="ＭＳ Ｐゴシック" charset="0"/>
                <a:cs typeface="ＭＳ Ｐゴシック" charset="0"/>
              </a:rPr>
              <a:t> sends you greetings, and so do </a:t>
            </a:r>
            <a:r>
              <a:rPr lang="en-US" sz="3200" b="1" dirty="0" err="1">
                <a:effectLst>
                  <a:glow rad="127000">
                    <a:schemeClr val="tx1"/>
                  </a:glow>
                </a:effectLst>
                <a:latin typeface="Arial" charset="0"/>
                <a:ea typeface="ＭＳ Ｐゴシック" charset="0"/>
                <a:cs typeface="ＭＳ Ｐゴシック" charset="0"/>
              </a:rPr>
              <a:t>Pudens</a:t>
            </a:r>
            <a:r>
              <a:rPr lang="en-US" sz="3200" b="1" dirty="0">
                <a:effectLst>
                  <a:glow rad="127000">
                    <a:schemeClr val="tx1"/>
                  </a:glow>
                </a:effectLst>
                <a:latin typeface="Arial" charset="0"/>
                <a:ea typeface="ＭＳ Ｐゴシック" charset="0"/>
                <a:cs typeface="ＭＳ Ｐゴシック" charset="0"/>
              </a:rPr>
              <a:t>, Linus, Claudia, and all the brothers and sisters.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22</a:t>
            </a:r>
            <a:r>
              <a:rPr lang="en-US" sz="3200" b="1" dirty="0">
                <a:effectLst>
                  <a:glow rad="127000">
                    <a:schemeClr val="tx1"/>
                  </a:glow>
                </a:effectLst>
                <a:latin typeface="Arial" charset="0"/>
                <a:ea typeface="ＭＳ Ｐゴシック" charset="0"/>
                <a:cs typeface="ＭＳ Ｐゴシック" charset="0"/>
              </a:rPr>
              <a:t>May the Lord be with your spirit. And may his grace be with all of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Timothy 4:21-22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3814587"/>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277813"/>
            <a:ext cx="9144000" cy="1135062"/>
          </a:xfrm>
          <a:effectLst>
            <a:outerShdw blurRad="63500" dist="35921" dir="2700000" algn="ctr" rotWithShape="0">
              <a:srgbClr val="000103">
                <a:alpha val="74998"/>
              </a:srgbClr>
            </a:outerShdw>
          </a:effectLst>
        </p:spPr>
        <p:txBody>
          <a:bodyPr/>
          <a:lstStyle/>
          <a:p>
            <a:pPr eaLnBrk="1" hangingPunct="1">
              <a:defRPr/>
            </a:pPr>
            <a:r>
              <a:rPr lang="en-US" b="1" dirty="0">
                <a:solidFill>
                  <a:schemeClr val="tx1"/>
                </a:solidFill>
                <a:latin typeface="Arial" charset="0"/>
                <a:ea typeface="ＭＳ Ｐゴシック" charset="0"/>
                <a:cs typeface="ＭＳ Ｐゴシック" charset="0"/>
              </a:rPr>
              <a:t>It Will Be Worth It All</a:t>
            </a:r>
          </a:p>
        </p:txBody>
      </p:sp>
      <p:pic>
        <p:nvPicPr>
          <p:cNvPr id="467971" name="Picture 3" descr="j009337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328863" y="1238250"/>
            <a:ext cx="3960812" cy="5003800"/>
          </a:xfrm>
        </p:spPr>
      </p:pic>
      <p:sp>
        <p:nvSpPr>
          <p:cNvPr id="128004" name="Rectangle 4"/>
          <p:cNvSpPr>
            <a:spLocks noChangeArrowheads="1"/>
          </p:cNvSpPr>
          <p:nvPr/>
        </p:nvSpPr>
        <p:spPr bwMode="auto">
          <a:xfrm>
            <a:off x="261938" y="1357313"/>
            <a:ext cx="8345487" cy="5013325"/>
          </a:xfrm>
          <a:prstGeom prst="rect">
            <a:avLst/>
          </a:prstGeom>
          <a:gradFill rotWithShape="1">
            <a:gsLst>
              <a:gs pos="0">
                <a:schemeClr val="bg1">
                  <a:alpha val="84000"/>
                </a:schemeClr>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28005" name="Text Box 5"/>
          <p:cNvSpPr txBox="1">
            <a:spLocks noChangeArrowheads="1"/>
          </p:cNvSpPr>
          <p:nvPr/>
        </p:nvSpPr>
        <p:spPr bwMode="auto">
          <a:xfrm>
            <a:off x="80963" y="1955800"/>
            <a:ext cx="9063037" cy="16922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600" b="1" i="1" dirty="0">
                <a:effectLst>
                  <a:glow rad="139700">
                    <a:schemeClr val="bg2">
                      <a:lumMod val="50000"/>
                    </a:schemeClr>
                  </a:glow>
                </a:effectLst>
                <a:cs typeface="Arial" charset="0"/>
              </a:rPr>
              <a:t>Oft-times the day seems long, our trials hard to bear, </a:t>
            </a:r>
            <a:endParaRPr lang="en-US" altLang="zh-CN" sz="2600" b="1" i="1" dirty="0">
              <a:effectLst>
                <a:glow rad="139700">
                  <a:schemeClr val="bg2">
                    <a:lumMod val="50000"/>
                  </a:schemeClr>
                </a:glow>
              </a:effectLst>
              <a:cs typeface="Arial" charset="0"/>
            </a:endParaRPr>
          </a:p>
          <a:p>
            <a:pPr eaLnBrk="1" hangingPunct="1">
              <a:defRPr/>
            </a:pPr>
            <a:r>
              <a:rPr lang="en-US" sz="2600" b="1" i="1" dirty="0">
                <a:effectLst>
                  <a:glow rad="139700">
                    <a:schemeClr val="bg2">
                      <a:lumMod val="50000"/>
                    </a:schemeClr>
                  </a:glow>
                </a:effectLst>
                <a:cs typeface="Arial" charset="0"/>
              </a:rPr>
              <a:t>We're tempted to complain, to murmur and despair; </a:t>
            </a:r>
          </a:p>
          <a:p>
            <a:pPr eaLnBrk="1" hangingPunct="1">
              <a:defRPr/>
            </a:pPr>
            <a:r>
              <a:rPr lang="en-US" sz="2600" b="1" i="1" dirty="0">
                <a:effectLst>
                  <a:glow rad="139700">
                    <a:schemeClr val="bg2">
                      <a:lumMod val="50000"/>
                    </a:schemeClr>
                  </a:glow>
                </a:effectLst>
                <a:cs typeface="Arial" charset="0"/>
              </a:rPr>
              <a:t>But Christ will soon appear to catch His Bride away, </a:t>
            </a:r>
          </a:p>
          <a:p>
            <a:pPr eaLnBrk="1" hangingPunct="1">
              <a:defRPr/>
            </a:pPr>
            <a:r>
              <a:rPr lang="en-US" sz="2600" b="1" i="1" dirty="0">
                <a:effectLst>
                  <a:glow rad="139700">
                    <a:schemeClr val="bg2">
                      <a:lumMod val="50000"/>
                    </a:schemeClr>
                  </a:glow>
                </a:effectLst>
                <a:cs typeface="Arial" charset="0"/>
              </a:rPr>
              <a:t>All tears forever over in God's eternal day.</a:t>
            </a:r>
          </a:p>
        </p:txBody>
      </p:sp>
      <p:sp>
        <p:nvSpPr>
          <p:cNvPr id="128006" name="Text Box 6"/>
          <p:cNvSpPr txBox="1">
            <a:spLocks noChangeArrowheads="1"/>
          </p:cNvSpPr>
          <p:nvPr/>
        </p:nvSpPr>
        <p:spPr bwMode="auto">
          <a:xfrm>
            <a:off x="69850" y="4097338"/>
            <a:ext cx="9074150" cy="20923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600" b="1" i="1" dirty="0">
                <a:effectLst>
                  <a:glow rad="139700">
                    <a:schemeClr val="bg2">
                      <a:lumMod val="50000"/>
                    </a:schemeClr>
                  </a:glow>
                </a:effectLst>
                <a:cs typeface="Arial" charset="0"/>
              </a:rPr>
              <a:t>Chorus:</a:t>
            </a:r>
          </a:p>
          <a:p>
            <a:pPr eaLnBrk="1" hangingPunct="1">
              <a:defRPr/>
            </a:pPr>
            <a:r>
              <a:rPr lang="en-US" sz="2600" b="1" i="1" dirty="0">
                <a:effectLst>
                  <a:glow rad="139700">
                    <a:schemeClr val="bg2">
                      <a:lumMod val="50000"/>
                    </a:schemeClr>
                  </a:glow>
                </a:effectLst>
                <a:cs typeface="Arial" charset="0"/>
              </a:rPr>
              <a:t>It will be worth it all when we see Jesus, </a:t>
            </a:r>
            <a:endParaRPr lang="en-US" altLang="zh-CN" sz="2600" b="1" i="1" dirty="0">
              <a:effectLst>
                <a:glow rad="139700">
                  <a:schemeClr val="bg2">
                    <a:lumMod val="50000"/>
                  </a:schemeClr>
                </a:glow>
              </a:effectLst>
              <a:cs typeface="Arial" charset="0"/>
            </a:endParaRPr>
          </a:p>
          <a:p>
            <a:pPr eaLnBrk="1" hangingPunct="1">
              <a:defRPr/>
            </a:pPr>
            <a:r>
              <a:rPr lang="en-US" sz="2600" b="1" i="1" dirty="0">
                <a:effectLst>
                  <a:glow rad="139700">
                    <a:schemeClr val="bg2">
                      <a:lumMod val="50000"/>
                    </a:schemeClr>
                  </a:glow>
                </a:effectLst>
                <a:cs typeface="Arial" charset="0"/>
              </a:rPr>
              <a:t>Life</a:t>
            </a:r>
            <a:r>
              <a:rPr lang="en-US" altLang="ja-JP" sz="2600" b="1" i="1" dirty="0">
                <a:effectLst>
                  <a:glow rad="139700">
                    <a:schemeClr val="bg2">
                      <a:lumMod val="50000"/>
                    </a:schemeClr>
                  </a:glow>
                </a:effectLst>
                <a:cs typeface="Arial" charset="0"/>
              </a:rPr>
              <a:t>'s trials will seem so small when we see Christ; </a:t>
            </a:r>
          </a:p>
          <a:p>
            <a:pPr eaLnBrk="1" hangingPunct="1">
              <a:defRPr/>
            </a:pPr>
            <a:r>
              <a:rPr lang="en-US" sz="2600" b="1" i="1" dirty="0">
                <a:effectLst>
                  <a:glow rad="139700">
                    <a:schemeClr val="bg2">
                      <a:lumMod val="50000"/>
                    </a:schemeClr>
                  </a:glow>
                </a:effectLst>
                <a:cs typeface="Arial" charset="0"/>
              </a:rPr>
              <a:t>One glimpse of His dear face all sorrow will erase, </a:t>
            </a:r>
            <a:endParaRPr lang="en-US" altLang="zh-CN" sz="2600" b="1" i="1" dirty="0">
              <a:effectLst>
                <a:glow rad="139700">
                  <a:schemeClr val="bg2">
                    <a:lumMod val="50000"/>
                  </a:schemeClr>
                </a:glow>
              </a:effectLst>
              <a:cs typeface="Arial" charset="0"/>
            </a:endParaRPr>
          </a:p>
          <a:p>
            <a:pPr eaLnBrk="1" hangingPunct="1">
              <a:defRPr/>
            </a:pPr>
            <a:r>
              <a:rPr lang="en-US" sz="2600" b="1" i="1" dirty="0">
                <a:effectLst>
                  <a:glow rad="139700">
                    <a:schemeClr val="bg2">
                      <a:lumMod val="50000"/>
                    </a:schemeClr>
                  </a:glow>
                </a:effectLst>
                <a:cs typeface="Arial" charset="0"/>
              </a:rPr>
              <a:t>So bravely run the race till we see Christ.</a:t>
            </a:r>
            <a:endParaRPr lang="en-US" sz="2600" b="1" dirty="0">
              <a:effectLst>
                <a:glow rad="139700">
                  <a:schemeClr val="bg2">
                    <a:lumMod val="50000"/>
                  </a:schemeClr>
                </a:glow>
              </a:effectLst>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 Singapore</a:t>
            </a:r>
          </a:p>
        </p:txBody>
      </p:sp>
    </p:spTree>
    <p:extLst>
      <p:ext uri="{BB962C8B-B14F-4D97-AF65-F5344CB8AC3E}">
        <p14:creationId xmlns:p14="http://schemas.microsoft.com/office/powerpoint/2010/main" val="63336738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49213" y="1978025"/>
            <a:ext cx="9323387" cy="1692275"/>
          </a:xfrm>
          <a:prstGeom prst="rect">
            <a:avLst/>
          </a:prstGeom>
          <a:noFill/>
          <a:ln w="9525">
            <a:noFill/>
            <a:miter lim="800000"/>
            <a:headEnd/>
            <a:tailEnd/>
          </a:ln>
          <a:effectLst/>
        </p:spPr>
        <p:txBody>
          <a:bodyPr>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sz="2600" dirty="0"/>
              <a:t>Some times the sky looks dark with not a ray of light, </a:t>
            </a:r>
          </a:p>
          <a:p>
            <a:pPr>
              <a:defRPr/>
            </a:pPr>
            <a:r>
              <a:rPr lang="en-US" sz="2600" dirty="0"/>
              <a:t>We're tossed and driven on, no human help in sight; </a:t>
            </a:r>
            <a:endParaRPr lang="en-US" altLang="zh-CN" sz="2600" dirty="0"/>
          </a:p>
          <a:p>
            <a:pPr>
              <a:defRPr/>
            </a:pPr>
            <a:r>
              <a:rPr lang="en-US" sz="2600" dirty="0"/>
              <a:t>But there is one in </a:t>
            </a:r>
            <a:r>
              <a:rPr lang="en-US" sz="2600" dirty="0" err="1"/>
              <a:t>heav'n</a:t>
            </a:r>
            <a:r>
              <a:rPr lang="en-US" sz="2600" dirty="0"/>
              <a:t> who knows our deepest care, </a:t>
            </a:r>
            <a:endParaRPr lang="en-US" altLang="zh-CN" sz="2600" dirty="0"/>
          </a:p>
          <a:p>
            <a:pPr>
              <a:defRPr/>
            </a:pPr>
            <a:r>
              <a:rPr lang="en-US" sz="2600" dirty="0"/>
              <a:t>Let Jesus solve your problem just go to Him in prayer</a:t>
            </a:r>
          </a:p>
        </p:txBody>
      </p:sp>
      <p:sp>
        <p:nvSpPr>
          <p:cNvPr id="130051" name="Text Box 3">
            <a:hlinkClick r:id="rId3" action="ppaction://hlinksldjump"/>
          </p:cNvPr>
          <p:cNvSpPr txBox="1">
            <a:spLocks noChangeArrowheads="1"/>
          </p:cNvSpPr>
          <p:nvPr/>
        </p:nvSpPr>
        <p:spPr bwMode="auto">
          <a:xfrm>
            <a:off x="49213" y="4000500"/>
            <a:ext cx="9050337" cy="2092325"/>
          </a:xfrm>
          <a:prstGeom prst="rect">
            <a:avLst/>
          </a:prstGeom>
          <a:noFill/>
          <a:ln w="9525">
            <a:noFill/>
            <a:miter lim="800000"/>
            <a:headEnd/>
            <a:tailEnd/>
          </a:ln>
          <a:effectLst/>
        </p:spPr>
        <p:txBody>
          <a:bodyPr>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sz="2600" dirty="0"/>
              <a:t>Chorus:</a:t>
            </a:r>
          </a:p>
          <a:p>
            <a:pPr>
              <a:defRPr/>
            </a:pPr>
            <a:r>
              <a:rPr lang="en-US" sz="2600" dirty="0"/>
              <a:t>It will be worth it all when we see Jesus, </a:t>
            </a:r>
            <a:endParaRPr lang="en-US" altLang="zh-CN" sz="2600" dirty="0"/>
          </a:p>
          <a:p>
            <a:pPr>
              <a:defRPr/>
            </a:pPr>
            <a:r>
              <a:rPr lang="en-US" sz="2600" dirty="0"/>
              <a:t>Life's trials will seem so small when we see Christ; </a:t>
            </a:r>
          </a:p>
          <a:p>
            <a:pPr>
              <a:defRPr/>
            </a:pPr>
            <a:r>
              <a:rPr lang="en-US" sz="2600" dirty="0"/>
              <a:t>One glimpse of His dear face all sorrow will erase, </a:t>
            </a:r>
            <a:endParaRPr lang="en-US" altLang="zh-CN" sz="2600" dirty="0"/>
          </a:p>
          <a:p>
            <a:pPr>
              <a:defRPr/>
            </a:pPr>
            <a:r>
              <a:rPr lang="en-US" sz="2600" dirty="0"/>
              <a:t>So bravely run the race till we see Christ.</a:t>
            </a:r>
          </a:p>
        </p:txBody>
      </p:sp>
      <p:pic>
        <p:nvPicPr>
          <p:cNvPr id="470020" name="Picture 4" descr="j0173998"/>
          <p:cNvPicPr>
            <a:picLocks noGrp="1" noChangeAspect="1" noChangeArrowheads="1" noCrop="1"/>
          </p:cNvPicPr>
          <p:nvPr>
            <p:ph/>
          </p:nvPr>
        </p:nvPicPr>
        <p:blipFill>
          <a:blip r:embed="rId4">
            <a:extLst>
              <a:ext uri="{28A0092B-C50C-407E-A947-70E740481C1C}">
                <a14:useLocalDpi xmlns:a14="http://schemas.microsoft.com/office/drawing/2010/main"/>
              </a:ext>
            </a:extLst>
          </a:blip>
          <a:srcRect/>
          <a:stretch>
            <a:fillRect/>
          </a:stretch>
        </p:blipFill>
        <p:spPr>
          <a:xfrm>
            <a:off x="7813675" y="-26988"/>
            <a:ext cx="1330325" cy="1987551"/>
          </a:xfrm>
        </p:spPr>
      </p:pic>
      <p:sp>
        <p:nvSpPr>
          <p:cNvPr id="2" name="Title 1"/>
          <p:cNvSpPr>
            <a:spLocks noGrp="1"/>
          </p:cNvSpPr>
          <p:nvPr>
            <p:ph type="title" idx="4294967295"/>
          </p:nvPr>
        </p:nvSpPr>
        <p:spPr/>
        <p:txBody>
          <a:bodyPr/>
          <a:lstStyle/>
          <a:p>
            <a:pPr>
              <a:defRPr/>
            </a:pPr>
            <a:r>
              <a:rPr lang="en-US" b="1" dirty="0">
                <a:solidFill>
                  <a:srgbClr val="FFFFFF"/>
                </a:solidFill>
                <a:effectLst>
                  <a:outerShdw blurRad="38100" dist="38100" dir="2700000" algn="tl" rotWithShape="0">
                    <a:srgbClr val="000000"/>
                  </a:outerShdw>
                </a:effectLst>
                <a:latin typeface="Arial"/>
                <a:ea typeface="ＭＳ Ｐゴシック"/>
                <a:cs typeface="ＭＳ Ｐゴシック"/>
              </a:rPr>
              <a:t>It Will Be Worth It All</a:t>
            </a:r>
            <a:r>
              <a:rPr lang="en-US" dirty="0"/>
              <a:t>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69850" y="3362325"/>
            <a:ext cx="8229600" cy="193833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Chorus:</a:t>
            </a:r>
          </a:p>
          <a:p>
            <a:pPr>
              <a:defRPr/>
            </a:pPr>
            <a:r>
              <a:rPr lang="en-US" dirty="0"/>
              <a:t>It will be worth it all when we see Jesus, </a:t>
            </a:r>
            <a:endParaRPr lang="en-US" altLang="zh-CN" dirty="0"/>
          </a:p>
          <a:p>
            <a:pPr>
              <a:defRPr/>
            </a:pPr>
            <a:r>
              <a:rPr lang="en-US" dirty="0"/>
              <a:t>Life</a:t>
            </a:r>
            <a:r>
              <a:rPr lang="en-US" altLang="ja-JP" dirty="0"/>
              <a:t>'s trials will seem so small when we see Christ; One glimpse of His dear face all sorrow will erase, </a:t>
            </a:r>
            <a:endParaRPr lang="en-US" altLang="zh-CN" dirty="0"/>
          </a:p>
          <a:p>
            <a:pPr>
              <a:defRPr/>
            </a:pPr>
            <a:r>
              <a:rPr lang="en-US" dirty="0"/>
              <a:t>So bravely run the race till we see Christ.</a:t>
            </a:r>
          </a:p>
        </p:txBody>
      </p:sp>
      <p:pic>
        <p:nvPicPr>
          <p:cNvPr id="472067" name="Picture 3" descr="j0173998"/>
          <p:cNvPicPr>
            <a:picLocks noGrp="1" noChangeAspect="1" noChangeArrowheads="1" noCrop="1"/>
          </p:cNvPicPr>
          <p:nvPr>
            <p:ph/>
          </p:nvPr>
        </p:nvPicPr>
        <p:blipFill>
          <a:blip r:embed="rId3">
            <a:lum bright="-12000"/>
            <a:extLst>
              <a:ext uri="{28A0092B-C50C-407E-A947-70E740481C1C}">
                <a14:useLocalDpi xmlns:a14="http://schemas.microsoft.com/office/drawing/2010/main"/>
              </a:ext>
            </a:extLst>
          </a:blip>
          <a:srcRect/>
          <a:stretch>
            <a:fillRect/>
          </a:stretch>
        </p:blipFill>
        <p:spPr>
          <a:xfrm>
            <a:off x="7666038" y="0"/>
            <a:ext cx="1477962" cy="2209800"/>
          </a:xfrm>
        </p:spPr>
      </p:pic>
      <p:sp>
        <p:nvSpPr>
          <p:cNvPr id="187396" name="Text Box 4"/>
          <p:cNvSpPr txBox="1">
            <a:spLocks noChangeArrowheads="1"/>
          </p:cNvSpPr>
          <p:nvPr/>
        </p:nvSpPr>
        <p:spPr bwMode="auto">
          <a:xfrm>
            <a:off x="0" y="1593850"/>
            <a:ext cx="8534400" cy="157003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t>Life</a:t>
            </a:r>
            <a:r>
              <a:rPr lang="en-US" altLang="ja-JP" dirty="0"/>
              <a:t>'s day will soon be o'er, all storms forever past, </a:t>
            </a:r>
          </a:p>
          <a:p>
            <a:pPr>
              <a:defRPr/>
            </a:pPr>
            <a:r>
              <a:rPr lang="en-US" dirty="0"/>
              <a:t>We</a:t>
            </a:r>
            <a:r>
              <a:rPr lang="en-US" altLang="ja-JP" dirty="0"/>
              <a:t>'ll cross the great divide to glory safe at last; </a:t>
            </a:r>
            <a:endParaRPr lang="en-US" altLang="zh-CN" dirty="0"/>
          </a:p>
          <a:p>
            <a:pPr>
              <a:defRPr/>
            </a:pPr>
            <a:r>
              <a:rPr lang="en-US" dirty="0"/>
              <a:t>We</a:t>
            </a:r>
            <a:r>
              <a:rPr lang="en-US" altLang="ja-JP" dirty="0"/>
              <a:t>'ll share the joys of </a:t>
            </a:r>
            <a:r>
              <a:rPr lang="en-US" altLang="ja-JP" dirty="0" err="1"/>
              <a:t>heav'n</a:t>
            </a:r>
            <a:r>
              <a:rPr lang="en-US" altLang="ja-JP" dirty="0"/>
              <a:t>: a harp, a home, a crown, </a:t>
            </a:r>
            <a:endParaRPr lang="en-US" altLang="zh-CN" dirty="0"/>
          </a:p>
          <a:p>
            <a:pPr>
              <a:defRPr/>
            </a:pPr>
            <a:r>
              <a:rPr lang="en-US" dirty="0"/>
              <a:t>The tempter will be banished, we</a:t>
            </a:r>
            <a:r>
              <a:rPr lang="en-US" altLang="ja-JP" dirty="0"/>
              <a:t>'ll lay our burden down.</a:t>
            </a:r>
            <a:endParaRPr lang="en-US" dirty="0"/>
          </a:p>
        </p:txBody>
      </p:sp>
      <p:sp>
        <p:nvSpPr>
          <p:cNvPr id="2" name="Title 1"/>
          <p:cNvSpPr>
            <a:spLocks noGrp="1"/>
          </p:cNvSpPr>
          <p:nvPr>
            <p:ph type="title" idx="4294967295"/>
          </p:nvPr>
        </p:nvSpPr>
        <p:spPr/>
        <p:txBody>
          <a:bodyPr/>
          <a:lstStyle/>
          <a:p>
            <a:pPr>
              <a:defRPr/>
            </a:pPr>
            <a:r>
              <a:rPr lang="en-US" b="1" dirty="0">
                <a:solidFill>
                  <a:srgbClr val="FFFFFF"/>
                </a:solidFill>
                <a:effectLst>
                  <a:outerShdw blurRad="38100" dist="38100" dir="2700000" algn="tl" rotWithShape="0">
                    <a:srgbClr val="000000"/>
                  </a:outerShdw>
                </a:effectLst>
                <a:latin typeface="Arial"/>
                <a:ea typeface="ＭＳ Ｐゴシック"/>
                <a:cs typeface="ＭＳ Ｐゴシック"/>
              </a:rPr>
              <a:t>It Will Be Worth It All</a:t>
            </a:r>
            <a:r>
              <a:rPr lang="en-US" dirty="0"/>
              <a:t>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9793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B1FF0725-65F4-C047-B901-FF849DDCB4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96" y="1306339"/>
            <a:ext cx="9144000" cy="5507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Faithfully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preach</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God’s Word.</a:t>
            </a:r>
          </a:p>
        </p:txBody>
      </p:sp>
      <p:sp>
        <p:nvSpPr>
          <p:cNvPr id="5" name="Rectangle 2">
            <a:extLst>
              <a:ext uri="{FF2B5EF4-FFF2-40B4-BE49-F238E27FC236}">
                <a16:creationId xmlns:a16="http://schemas.microsoft.com/office/drawing/2014/main" id="{CC4E76CB-5EC0-FF40-BA7C-4B61E406A40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613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254000">
                    <a:schemeClr val="tx1"/>
                  </a:glow>
                </a:effectLst>
                <a:latin typeface="Arial" charset="0"/>
                <a:ea typeface="ＭＳ Ｐゴシック" charset="0"/>
                <a:cs typeface="ＭＳ Ｐゴシック" charset="0"/>
              </a:rPr>
              <a:t>How to hang in there: </a:t>
            </a:r>
            <a:br>
              <a:rPr lang="en-US" b="1" i="1" dirty="0">
                <a:effectLst>
                  <a:glow rad="254000">
                    <a:schemeClr val="tx1"/>
                  </a:glow>
                </a:effectLst>
                <a:latin typeface="Arial" charset="0"/>
                <a:ea typeface="ＭＳ Ｐゴシック" charset="0"/>
                <a:cs typeface="ＭＳ Ｐゴシック" charset="0"/>
              </a:rPr>
            </a:br>
            <a:r>
              <a:rPr lang="en-US" b="1" i="1" dirty="0">
                <a:effectLst>
                  <a:glow rad="254000">
                    <a:schemeClr val="tx1"/>
                  </a:glow>
                </a:effectLst>
                <a:latin typeface="Arial" charset="0"/>
                <a:ea typeface="ＭＳ Ｐゴシック" charset="0"/>
                <a:cs typeface="ＭＳ Ｐゴシック" charset="0"/>
              </a:rPr>
              <a:t>Faithfully...</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Obey</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C00000"/>
                </a:solidFill>
                <a:effectLst/>
                <a:uLnTx/>
                <a:uFillTx/>
                <a:latin typeface="Helvetica Neue Black Condensed"/>
                <a:ea typeface="ＭＳ Ｐゴシック" charset="0"/>
                <a:cs typeface="Helvetica Neue Black Condensed"/>
              </a:rPr>
              <a:t>Preach</a:t>
            </a: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 God’s Word</a:t>
            </a:r>
            <a:endParaRPr kumimoji="0" lang="en-US" sz="40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0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2">
            <a:extLst>
              <a:ext uri="{FF2B5EF4-FFF2-40B4-BE49-F238E27FC236}">
                <a16:creationId xmlns:a16="http://schemas.microsoft.com/office/drawing/2014/main" id="{A1F0543E-8FBA-B645-946C-E47B63B4B39D}"/>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1–2</a:t>
            </a:r>
          </a:p>
        </p:txBody>
      </p:sp>
      <p:sp>
        <p:nvSpPr>
          <p:cNvPr id="7" name="Rectangle 2">
            <a:extLst>
              <a:ext uri="{FF2B5EF4-FFF2-40B4-BE49-F238E27FC236}">
                <a16:creationId xmlns:a16="http://schemas.microsoft.com/office/drawing/2014/main" id="{0F0EEC07-6B54-5F43-B198-A8FF7E5F649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 Timothy 3–4</a:t>
            </a:r>
          </a:p>
        </p:txBody>
      </p:sp>
    </p:spTree>
    <p:extLst>
      <p:ext uri="{BB962C8B-B14F-4D97-AF65-F5344CB8AC3E}">
        <p14:creationId xmlns:p14="http://schemas.microsoft.com/office/powerpoint/2010/main" val="2009579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Are you spiritually tired?</a:t>
            </a:r>
          </a:p>
        </p:txBody>
      </p:sp>
      <p:pic>
        <p:nvPicPr>
          <p:cNvPr id="506882" name="Picture 2">
            <a:extLst>
              <a:ext uri="{FF2B5EF4-FFF2-40B4-BE49-F238E27FC236}">
                <a16:creationId xmlns:a16="http://schemas.microsoft.com/office/drawing/2014/main" id="{4EEBE521-EC47-F348-81DD-93D735EC35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09688"/>
            <a:ext cx="91440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91623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Max Lucado</a:t>
            </a:r>
          </a:p>
        </p:txBody>
      </p:sp>
      <p:pic>
        <p:nvPicPr>
          <p:cNvPr id="505858" name="Picture 2">
            <a:extLst>
              <a:ext uri="{FF2B5EF4-FFF2-40B4-BE49-F238E27FC236}">
                <a16:creationId xmlns:a16="http://schemas.microsoft.com/office/drawing/2014/main" id="{16940B6F-009A-794B-A5D9-8309044811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624" y="-27384"/>
            <a:ext cx="6912768" cy="691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69092"/>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Perseverance</a:t>
            </a:r>
          </a:p>
        </p:txBody>
      </p:sp>
      <p:pic>
        <p:nvPicPr>
          <p:cNvPr id="502786" name="Picture 2">
            <a:extLst>
              <a:ext uri="{FF2B5EF4-FFF2-40B4-BE49-F238E27FC236}">
                <a16:creationId xmlns:a16="http://schemas.microsoft.com/office/drawing/2014/main" id="{F73701CB-702D-CD48-A132-408FF777F6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268760"/>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2282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507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211960" cy="6858000"/>
          </a:xfrm>
          <a:noFill/>
          <a:ln>
            <a:noFill/>
          </a:ln>
          <a:effectLst/>
        </p:spPr>
        <p:txBody>
          <a:bodyPr vert="horz" wrap="square" lIns="91440" tIns="45720" rIns="91440" bIns="45720" numCol="1" anchor="ctr" anchorCtr="0" compatLnSpc="1">
            <a:prstTxWarp prst="textNoShape">
              <a:avLst/>
            </a:prstTxWarp>
          </a:bodyPr>
          <a:lstStyle/>
          <a:p>
            <a:r>
              <a:rPr lang="en-US" sz="4000" b="1" dirty="0">
                <a:solidFill>
                  <a:srgbClr val="000000"/>
                </a:solidFill>
                <a:latin typeface="Arial" charset="0"/>
                <a:ea typeface="ＭＳ Ｐゴシック" charset="0"/>
              </a:rPr>
              <a:t>Will you be walking with Jesus </a:t>
            </a:r>
            <a:r>
              <a:rPr lang="en-US" sz="4000" b="1" i="1" dirty="0">
                <a:solidFill>
                  <a:srgbClr val="C00000"/>
                </a:solidFill>
                <a:latin typeface="Arial" charset="0"/>
                <a:ea typeface="ＭＳ Ｐゴシック" charset="0"/>
              </a:rPr>
              <a:t>ten years</a:t>
            </a:r>
            <a:r>
              <a:rPr lang="en-US" sz="4000" b="1" dirty="0">
                <a:solidFill>
                  <a:srgbClr val="000000"/>
                </a:solidFill>
                <a:latin typeface="Arial" charset="0"/>
                <a:ea typeface="ＭＳ Ｐゴシック" charset="0"/>
              </a:rPr>
              <a:t> from now? </a:t>
            </a:r>
            <a:br>
              <a:rPr lang="en-US" sz="4000" b="1" dirty="0">
                <a:solidFill>
                  <a:srgbClr val="000000"/>
                </a:solidFill>
                <a:latin typeface="Arial" charset="0"/>
                <a:ea typeface="ＭＳ Ｐゴシック" charset="0"/>
              </a:rPr>
            </a:br>
            <a:br>
              <a:rPr lang="en-US" sz="4000" b="1" dirty="0">
                <a:solidFill>
                  <a:srgbClr val="000000"/>
                </a:solidFill>
                <a:latin typeface="Arial" charset="0"/>
                <a:ea typeface="ＭＳ Ｐゴシック" charset="0"/>
              </a:rPr>
            </a:br>
            <a:r>
              <a:rPr lang="en-US" sz="4000" b="1" dirty="0">
                <a:solidFill>
                  <a:srgbClr val="000000"/>
                </a:solidFill>
                <a:latin typeface="Arial" charset="0"/>
                <a:ea typeface="ＭＳ Ｐゴシック" charset="0"/>
              </a:rPr>
              <a:t>What should you do </a:t>
            </a:r>
            <a:r>
              <a:rPr lang="en-US" sz="4000" b="1" i="1" dirty="0">
                <a:solidFill>
                  <a:srgbClr val="C00000"/>
                </a:solidFill>
                <a:latin typeface="Arial" charset="0"/>
                <a:ea typeface="ＭＳ Ｐゴシック" charset="0"/>
              </a:rPr>
              <a:t>now</a:t>
            </a:r>
            <a:r>
              <a:rPr lang="en-US" sz="4000" b="1" dirty="0">
                <a:solidFill>
                  <a:srgbClr val="000000"/>
                </a:solidFill>
                <a:latin typeface="Arial" charset="0"/>
                <a:ea typeface="ＭＳ Ｐゴシック" charset="0"/>
              </a:rPr>
              <a:t> to make sure you are faithful then?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Future Singapore</a:t>
            </a:r>
          </a:p>
        </p:txBody>
      </p:sp>
    </p:spTree>
    <p:extLst>
      <p:ext uri="{BB962C8B-B14F-4D97-AF65-F5344CB8AC3E}">
        <p14:creationId xmlns:p14="http://schemas.microsoft.com/office/powerpoint/2010/main" val="35673078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4C1AFE-4D45-194D-8639-7CC9D1A27A11}"/>
              </a:ext>
            </a:extLst>
          </p:cNvPr>
          <p:cNvGrpSpPr/>
          <p:nvPr/>
        </p:nvGrpSpPr>
        <p:grpSpPr>
          <a:xfrm>
            <a:off x="193675" y="0"/>
            <a:ext cx="8837613" cy="6858000"/>
            <a:chOff x="193675" y="0"/>
            <a:chExt cx="8837613" cy="6858000"/>
          </a:xfrm>
        </p:grpSpPr>
        <p:pic>
          <p:nvPicPr>
            <p:cNvPr id="44544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3F44BBB5-6DDC-E64C-B85F-765B149517EE}"/>
                </a:ext>
              </a:extLst>
            </p:cNvPr>
            <p:cNvSpPr/>
            <p:nvPr/>
          </p:nvSpPr>
          <p:spPr bwMode="auto">
            <a:xfrm>
              <a:off x="4625752" y="0"/>
              <a:ext cx="4405536" cy="6858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4454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3752" y="-744167"/>
            <a:ext cx="9036496" cy="65526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Garbage in, Garbage out</a:t>
            </a:r>
          </a:p>
        </p:txBody>
      </p:sp>
      <p:sp>
        <p:nvSpPr>
          <p:cNvPr id="7" name="Subtitle 2"/>
          <p:cNvSpPr txBox="1">
            <a:spLocks/>
          </p:cNvSpPr>
          <p:nvPr/>
        </p:nvSpPr>
        <p:spPr bwMode="auto">
          <a:xfrm>
            <a:off x="4672013" y="4365104"/>
            <a:ext cx="4076700" cy="1293763"/>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2800" b="1" kern="0" dirty="0">
                <a:solidFill>
                  <a:srgbClr val="000000"/>
                </a:solidFill>
              </a:rPr>
              <a:t>Everything that enters the mind influences how we think and act. </a:t>
            </a:r>
          </a:p>
        </p:txBody>
      </p:sp>
      <p:sp>
        <p:nvSpPr>
          <p:cNvPr id="8" name="Subtitle 2"/>
          <p:cNvSpPr txBox="1">
            <a:spLocks/>
          </p:cNvSpPr>
          <p:nvPr/>
        </p:nvSpPr>
        <p:spPr bwMode="auto">
          <a:xfrm>
            <a:off x="4672013" y="5659438"/>
            <a:ext cx="4076700" cy="1063625"/>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2800" b="1" kern="0" dirty="0">
                <a:solidFill>
                  <a:srgbClr val="000000"/>
                </a:solidFill>
              </a:rPr>
              <a:t>Don’t let garbage enter your mind.</a:t>
            </a:r>
          </a:p>
        </p:txBody>
      </p:sp>
      <p:sp>
        <p:nvSpPr>
          <p:cNvPr id="11" name="Subtitle 2"/>
          <p:cNvSpPr txBox="1">
            <a:spLocks/>
          </p:cNvSpPr>
          <p:nvPr/>
        </p:nvSpPr>
        <p:spPr bwMode="auto">
          <a:xfrm>
            <a:off x="4311650" y="1127125"/>
            <a:ext cx="3025775" cy="1062038"/>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7200" b="1" kern="0" dirty="0">
                <a:solidFill>
                  <a:srgbClr val="000000"/>
                </a:solidFill>
              </a:rPr>
              <a:t>In…</a:t>
            </a:r>
          </a:p>
        </p:txBody>
      </p:sp>
      <p:sp>
        <p:nvSpPr>
          <p:cNvPr id="12" name="Subtitle 2"/>
          <p:cNvSpPr txBox="1">
            <a:spLocks/>
          </p:cNvSpPr>
          <p:nvPr/>
        </p:nvSpPr>
        <p:spPr bwMode="auto">
          <a:xfrm>
            <a:off x="4311650" y="3048000"/>
            <a:ext cx="3025775" cy="1062038"/>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7200" b="1" kern="0" dirty="0">
                <a:solidFill>
                  <a:srgbClr val="000000"/>
                </a:solidFill>
              </a:rPr>
              <a:t>Out!</a:t>
            </a:r>
          </a:p>
        </p:txBody>
      </p:sp>
      <p:sp>
        <p:nvSpPr>
          <p:cNvPr id="10" name="Subtitle 2"/>
          <p:cNvSpPr txBox="1">
            <a:spLocks/>
          </p:cNvSpPr>
          <p:nvPr/>
        </p:nvSpPr>
        <p:spPr bwMode="auto">
          <a:xfrm>
            <a:off x="4530725" y="2208213"/>
            <a:ext cx="4233863" cy="1062037"/>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7200" b="1" kern="0" dirty="0">
                <a:solidFill>
                  <a:srgbClr val="000000"/>
                </a:solidFill>
              </a:rPr>
              <a:t>Garbage</a:t>
            </a:r>
          </a:p>
        </p:txBody>
      </p:sp>
      <p:sp>
        <p:nvSpPr>
          <p:cNvPr id="9" name="Subtitle 2"/>
          <p:cNvSpPr txBox="1">
            <a:spLocks/>
          </p:cNvSpPr>
          <p:nvPr/>
        </p:nvSpPr>
        <p:spPr bwMode="auto">
          <a:xfrm>
            <a:off x="4530725" y="274638"/>
            <a:ext cx="4233863" cy="1062037"/>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7200" b="1" kern="0" dirty="0">
                <a:solidFill>
                  <a:srgbClr val="000000"/>
                </a:solidFill>
              </a:rPr>
              <a:t>Garbage</a:t>
            </a:r>
          </a:p>
        </p:txBody>
      </p:sp>
      <p:sp>
        <p:nvSpPr>
          <p:cNvPr id="2" name="Left Arrow 1">
            <a:extLst>
              <a:ext uri="{FF2B5EF4-FFF2-40B4-BE49-F238E27FC236}">
                <a16:creationId xmlns:a16="http://schemas.microsoft.com/office/drawing/2014/main" id="{153BE526-A876-BB43-B18A-852B8EB03456}"/>
              </a:ext>
            </a:extLst>
          </p:cNvPr>
          <p:cNvSpPr/>
          <p:nvPr/>
        </p:nvSpPr>
        <p:spPr bwMode="auto">
          <a:xfrm>
            <a:off x="7349961" y="1448186"/>
            <a:ext cx="1110471" cy="720080"/>
          </a:xfrm>
          <a:prstGeom prst="leftArrow">
            <a:avLst/>
          </a:prstGeom>
          <a:solidFill>
            <a:schemeClr val="accent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Left Arrow 12">
            <a:extLst>
              <a:ext uri="{FF2B5EF4-FFF2-40B4-BE49-F238E27FC236}">
                <a16:creationId xmlns:a16="http://schemas.microsoft.com/office/drawing/2014/main" id="{C546D63B-0D35-954C-9A0A-44D96D5469C7}"/>
              </a:ext>
            </a:extLst>
          </p:cNvPr>
          <p:cNvSpPr/>
          <p:nvPr/>
        </p:nvSpPr>
        <p:spPr bwMode="auto">
          <a:xfrm flipH="1">
            <a:off x="7349961" y="3198664"/>
            <a:ext cx="1110471" cy="720080"/>
          </a:xfrm>
          <a:prstGeom prst="leftArrow">
            <a:avLst/>
          </a:prstGeom>
          <a:solidFill>
            <a:schemeClr val="accent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99714" name="Picture 2">
            <a:extLst>
              <a:ext uri="{FF2B5EF4-FFF2-40B4-BE49-F238E27FC236}">
                <a16:creationId xmlns:a16="http://schemas.microsoft.com/office/drawing/2014/main" id="{201B9592-0B73-1040-BCED-4E529B60D65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9869" y="-22225"/>
            <a:ext cx="4522144" cy="6745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4495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1427"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Does your reading, news, friends, movies, TV, and especially the Internet build your faith or tear it down? </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06803" y="374204"/>
            <a:ext cx="4482484" cy="3472063"/>
          </a:xfrm>
        </p:spPr>
        <p:txBody>
          <a:bodyPr/>
          <a:lstStyle/>
          <a:p>
            <a:r>
              <a:rPr lang="en-US" b="1" dirty="0">
                <a:solidFill>
                  <a:schemeClr val="bg1"/>
                </a:solidFill>
              </a:rPr>
              <a:t>DTS Online</a:t>
            </a:r>
          </a:p>
        </p:txBody>
      </p:sp>
      <p:pic>
        <p:nvPicPr>
          <p:cNvPr id="1026" name="Picture 2" descr="Dallas Theological Seminary - Dallas Theological Seminary - Free Online  CoursesDallas Theological Seminary – Free Online Courses">
            <a:extLst>
              <a:ext uri="{FF2B5EF4-FFF2-40B4-BE49-F238E27FC236}">
                <a16:creationId xmlns:a16="http://schemas.microsoft.com/office/drawing/2014/main" id="{C4E21798-7D02-2041-B063-40F12C2CEF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8325"/>
            <a:ext cx="9144000" cy="5719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mans - Dallas Theological Seminary - Free Online CoursesDallas  Theological Seminary – Free Online Courses">
            <a:extLst>
              <a:ext uri="{FF2B5EF4-FFF2-40B4-BE49-F238E27FC236}">
                <a16:creationId xmlns:a16="http://schemas.microsoft.com/office/drawing/2014/main" id="{0EAC2890-D5A6-C74B-AE22-73C47246E2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29000"/>
            <a:ext cx="6550065" cy="342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DB315F54-A285-EB46-8183-1E9D368890D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4059" y="0"/>
            <a:ext cx="685799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idx="4294967295"/>
          </p:nvPr>
        </p:nvSpPr>
        <p:spPr>
          <a:xfrm>
            <a:off x="3349625" y="157163"/>
            <a:ext cx="2139950" cy="523875"/>
          </a:xfrm>
          <a:solidFill>
            <a:srgbClr val="000000"/>
          </a:solidFill>
        </p:spPr>
        <p:txBody>
          <a:bodyPr wrap="none">
            <a:spAutoFit/>
          </a:bodyPr>
          <a:lstStyle/>
          <a:p>
            <a:pPr eaLnBrk="1" hangingPunct="1">
              <a:defRPr/>
            </a:pPr>
            <a:r>
              <a:rPr lang="en-US" sz="2800" b="1" kern="1200">
                <a:solidFill>
                  <a:srgbClr val="FFFFFF"/>
                </a:solidFill>
                <a:latin typeface="Arial" charset="0"/>
                <a:ea typeface="ＭＳ Ｐゴシック" charset="0"/>
                <a:cs typeface="Times New Roman" charset="0"/>
              </a:rPr>
              <a:t>Application</a:t>
            </a:r>
          </a:p>
        </p:txBody>
      </p:sp>
      <p:sp>
        <p:nvSpPr>
          <p:cNvPr id="455683" name="Text Box 3"/>
          <p:cNvSpPr txBox="1">
            <a:spLocks noChangeArrowheads="1"/>
          </p:cNvSpPr>
          <p:nvPr/>
        </p:nvSpPr>
        <p:spPr bwMode="auto">
          <a:xfrm>
            <a:off x="7923213"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000000"/>
                </a:solidFill>
              </a:rPr>
              <a:t>237</a:t>
            </a:r>
          </a:p>
        </p:txBody>
      </p:sp>
      <p:sp>
        <p:nvSpPr>
          <p:cNvPr id="115717" name="Text Box 5"/>
          <p:cNvSpPr txBox="1">
            <a:spLocks noChangeArrowheads="1"/>
          </p:cNvSpPr>
          <p:nvPr/>
        </p:nvSpPr>
        <p:spPr bwMode="auto">
          <a:xfrm>
            <a:off x="1066800" y="990600"/>
            <a:ext cx="51816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a:ea typeface="SimSun" charset="0"/>
                <a:cs typeface="SimSun" charset="0"/>
              </a:rPr>
              <a:t>Is anything more powerful against heresy than God's Word–methods, logic, ignoring false teaching, etc.?  </a:t>
            </a:r>
          </a:p>
          <a:p>
            <a:pPr algn="ctr" eaLnBrk="1" hangingPunct="1"/>
            <a:endParaRPr lang="en-US" altLang="zh-CN" sz="3200" b="1">
              <a:ea typeface="SimSun" charset="0"/>
              <a:cs typeface="SimSun" charset="0"/>
            </a:endParaRPr>
          </a:p>
          <a:p>
            <a:pPr algn="ctr" eaLnBrk="1" hangingPunct="1"/>
            <a:r>
              <a:rPr lang="en-US" altLang="zh-CN" sz="3200" b="1">
                <a:ea typeface="SimSun" charset="0"/>
                <a:cs typeface="SimSun" charset="0"/>
              </a:rPr>
              <a:t>While proper teaching is not the </a:t>
            </a:r>
            <a:r>
              <a:rPr lang="en-US" altLang="zh-CN" sz="3200" b="1" i="1">
                <a:ea typeface="SimSun" charset="0"/>
                <a:cs typeface="SimSun" charset="0"/>
              </a:rPr>
              <a:t>only</a:t>
            </a:r>
            <a:r>
              <a:rPr lang="en-US" altLang="zh-CN" sz="3200" b="1">
                <a:ea typeface="SimSun" charset="0"/>
                <a:cs typeface="SimSun" charset="0"/>
              </a:rPr>
              <a:t> thing needed, it is the most important thing. </a:t>
            </a:r>
          </a:p>
        </p:txBody>
      </p:sp>
      <p:pic>
        <p:nvPicPr>
          <p:cNvPr id="455685" name="Picture 7"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7950" y="3429000"/>
            <a:ext cx="268605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50600164"/>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90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3" descr="j0229383"/>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628775" y="1281113"/>
            <a:ext cx="6054725" cy="4805362"/>
          </a:xfrm>
        </p:spPr>
      </p:pic>
      <p:sp>
        <p:nvSpPr>
          <p:cNvPr id="478210" name="Text Box 4"/>
          <p:cNvSpPr txBox="1">
            <a:spLocks noChangeArrowheads="1"/>
          </p:cNvSpPr>
          <p:nvPr/>
        </p:nvSpPr>
        <p:spPr bwMode="auto">
          <a:xfrm>
            <a:off x="609600" y="1409700"/>
            <a:ext cx="8153400" cy="4003675"/>
          </a:xfrm>
          <a:prstGeom prst="rect">
            <a:avLst/>
          </a:prstGeom>
          <a:solidFill>
            <a:srgbClr val="FFFFFF">
              <a:alpha val="8313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q"/>
            </a:pPr>
            <a:r>
              <a:rPr lang="en-GB" altLang="zh-CN" sz="3200">
                <a:solidFill>
                  <a:srgbClr val="000000"/>
                </a:solidFill>
                <a:cs typeface="Arial" charset="0"/>
              </a:rPr>
              <a:t> </a:t>
            </a:r>
            <a:r>
              <a:rPr lang="en-GB" altLang="zh-CN" sz="3200">
                <a:solidFill>
                  <a:srgbClr val="000000"/>
                </a:solidFill>
                <a:latin typeface="Verdana" charset="0"/>
                <a:ea typeface="宋体" charset="0"/>
                <a:cs typeface="宋体" charset="0"/>
              </a:rPr>
              <a:t>The m</a:t>
            </a:r>
            <a:r>
              <a:rPr lang="en-GB" sz="3200">
                <a:solidFill>
                  <a:srgbClr val="000000"/>
                </a:solidFill>
                <a:latin typeface="Verdana" charset="0"/>
                <a:ea typeface="宋体" charset="0"/>
                <a:cs typeface="宋体" charset="0"/>
              </a:rPr>
              <a:t>ost important explanation of  Scripture </a:t>
            </a:r>
            <a:r>
              <a:rPr lang="en-GB" sz="3200" i="1">
                <a:solidFill>
                  <a:srgbClr val="000000"/>
                </a:solidFill>
                <a:latin typeface="Verdana" charset="0"/>
                <a:ea typeface="宋体" charset="0"/>
                <a:cs typeface="宋体" charset="0"/>
              </a:rPr>
              <a:t>(3:16-17)</a:t>
            </a:r>
            <a:endParaRPr lang="en-GB" altLang="zh-CN" sz="3200" i="1">
              <a:solidFill>
                <a:srgbClr val="000000"/>
              </a:solidFill>
              <a:latin typeface="Verdana" charset="0"/>
              <a:ea typeface="宋体" charset="0"/>
              <a:cs typeface="宋体" charset="0"/>
            </a:endParaRPr>
          </a:p>
          <a:p>
            <a:pPr eaLnBrk="1" hangingPunct="1">
              <a:buFont typeface="Wingdings" charset="0"/>
              <a:buNone/>
            </a:pPr>
            <a:endParaRPr lang="en-GB" altLang="zh-CN" sz="3200">
              <a:solidFill>
                <a:srgbClr val="000000"/>
              </a:solidFill>
              <a:cs typeface="Arial" charset="0"/>
            </a:endParaRPr>
          </a:p>
          <a:p>
            <a:pPr eaLnBrk="1" hangingPunct="1">
              <a:buFont typeface="Wingdings" charset="0"/>
              <a:buChar char="q"/>
            </a:pPr>
            <a:r>
              <a:rPr lang="en-GB" altLang="zh-CN" sz="3200">
                <a:solidFill>
                  <a:srgbClr val="000000"/>
                </a:solidFill>
                <a:cs typeface="Arial" charset="0"/>
              </a:rPr>
              <a:t> C</a:t>
            </a:r>
            <a:r>
              <a:rPr lang="en-GB" sz="3200">
                <a:solidFill>
                  <a:srgbClr val="000000"/>
                </a:solidFill>
                <a:cs typeface="Arial" charset="0"/>
              </a:rPr>
              <a:t>learest NT book on exposition </a:t>
            </a:r>
            <a:r>
              <a:rPr lang="en-GB" sz="2800" i="1">
                <a:solidFill>
                  <a:srgbClr val="000000"/>
                </a:solidFill>
                <a:cs typeface="Arial" charset="0"/>
              </a:rPr>
              <a:t>(4:2)</a:t>
            </a:r>
            <a:endParaRPr lang="en-GB" altLang="zh-CN" sz="2800" i="1">
              <a:solidFill>
                <a:srgbClr val="000000"/>
              </a:solidFill>
              <a:cs typeface="Arial" charset="0"/>
            </a:endParaRPr>
          </a:p>
          <a:p>
            <a:pPr eaLnBrk="1" hangingPunct="1">
              <a:buFontTx/>
              <a:buChar char="-"/>
            </a:pPr>
            <a:r>
              <a:rPr lang="en-GB" altLang="zh-CN" sz="3200">
                <a:solidFill>
                  <a:srgbClr val="000000"/>
                </a:solidFill>
                <a:cs typeface="Arial" charset="0"/>
              </a:rPr>
              <a:t>t</a:t>
            </a:r>
            <a:r>
              <a:rPr lang="en-GB" sz="3200">
                <a:solidFill>
                  <a:srgbClr val="000000"/>
                </a:solidFill>
                <a:cs typeface="Arial" charset="0"/>
              </a:rPr>
              <a:t>he need to guard the gospel </a:t>
            </a:r>
            <a:r>
              <a:rPr lang="en-GB" sz="2800" i="1">
                <a:solidFill>
                  <a:srgbClr val="000000"/>
                </a:solidFill>
                <a:cs typeface="Arial" charset="0"/>
              </a:rPr>
              <a:t>(1:14)</a:t>
            </a:r>
            <a:r>
              <a:rPr lang="en-GB" altLang="zh-CN" sz="3200">
                <a:solidFill>
                  <a:srgbClr val="000000"/>
                </a:solidFill>
                <a:cs typeface="Arial" charset="0"/>
              </a:rPr>
              <a:t> </a:t>
            </a:r>
          </a:p>
          <a:p>
            <a:pPr eaLnBrk="1" hangingPunct="1">
              <a:buFontTx/>
              <a:buChar char="-"/>
            </a:pPr>
            <a:r>
              <a:rPr lang="en-GB" altLang="zh-CN" sz="3200">
                <a:solidFill>
                  <a:srgbClr val="000000"/>
                </a:solidFill>
                <a:cs typeface="Arial" charset="0"/>
              </a:rPr>
              <a:t>the c</a:t>
            </a:r>
            <a:r>
              <a:rPr lang="en-GB" sz="3200">
                <a:solidFill>
                  <a:srgbClr val="000000"/>
                </a:solidFill>
                <a:cs typeface="Arial" charset="0"/>
              </a:rPr>
              <a:t>entrality of Scripture </a:t>
            </a:r>
            <a:r>
              <a:rPr lang="en-GB" sz="2800" i="1">
                <a:solidFill>
                  <a:srgbClr val="000000"/>
                </a:solidFill>
                <a:cs typeface="Arial" charset="0"/>
              </a:rPr>
              <a:t>(2:15)</a:t>
            </a:r>
            <a:endParaRPr lang="en-GB" altLang="zh-CN" sz="2800" i="1">
              <a:solidFill>
                <a:srgbClr val="000000"/>
              </a:solidFill>
              <a:cs typeface="Arial" charset="0"/>
            </a:endParaRPr>
          </a:p>
          <a:p>
            <a:pPr eaLnBrk="1" hangingPunct="1">
              <a:buFontTx/>
              <a:buChar char="-"/>
            </a:pPr>
            <a:r>
              <a:rPr lang="en-GB" sz="3200">
                <a:solidFill>
                  <a:srgbClr val="000000"/>
                </a:solidFill>
                <a:cs typeface="Arial" charset="0"/>
              </a:rPr>
              <a:t>persevere in the gospel </a:t>
            </a:r>
            <a:r>
              <a:rPr lang="en-GB" sz="2800" i="1">
                <a:solidFill>
                  <a:srgbClr val="000000"/>
                </a:solidFill>
                <a:cs typeface="Arial" charset="0"/>
              </a:rPr>
              <a:t>(3:14)</a:t>
            </a:r>
            <a:endParaRPr lang="en-GB" altLang="zh-CN" sz="2800" i="1">
              <a:solidFill>
                <a:srgbClr val="000000"/>
              </a:solidFill>
              <a:cs typeface="Arial" charset="0"/>
            </a:endParaRPr>
          </a:p>
          <a:p>
            <a:pPr eaLnBrk="1" hangingPunct="1">
              <a:buFontTx/>
              <a:buChar char="-"/>
            </a:pPr>
            <a:r>
              <a:rPr lang="en-GB" sz="3200">
                <a:solidFill>
                  <a:srgbClr val="000000"/>
                </a:solidFill>
                <a:cs typeface="Arial" charset="0"/>
              </a:rPr>
              <a:t>suffer </a:t>
            </a:r>
            <a:r>
              <a:rPr lang="en-GB" altLang="zh-CN" sz="3200">
                <a:solidFill>
                  <a:srgbClr val="000000"/>
                </a:solidFill>
                <a:cs typeface="Arial" charset="0"/>
              </a:rPr>
              <a:t>for </a:t>
            </a:r>
            <a:r>
              <a:rPr lang="en-GB" sz="3200">
                <a:solidFill>
                  <a:srgbClr val="000000"/>
                </a:solidFill>
                <a:cs typeface="Arial" charset="0"/>
              </a:rPr>
              <a:t>the sake of the gospel </a:t>
            </a:r>
            <a:r>
              <a:rPr lang="en-GB" sz="2800" i="1">
                <a:solidFill>
                  <a:srgbClr val="000000"/>
                </a:solidFill>
                <a:cs typeface="Arial" charset="0"/>
              </a:rPr>
              <a:t>(1:8; 2:3)</a:t>
            </a:r>
            <a:endParaRPr lang="en-GB" altLang="zh-CN" sz="3200">
              <a:solidFill>
                <a:srgbClr val="000000"/>
              </a:solidFill>
              <a:cs typeface="Arial" charset="0"/>
            </a:endParaRPr>
          </a:p>
        </p:txBody>
      </p:sp>
      <p:sp>
        <p:nvSpPr>
          <p:cNvPr id="47821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p>
        </p:txBody>
      </p:sp>
      <p:sp>
        <p:nvSpPr>
          <p:cNvPr id="2" name="Title 1"/>
          <p:cNvSpPr>
            <a:spLocks noGrp="1"/>
          </p:cNvSpPr>
          <p:nvPr>
            <p:ph type="title" idx="4294967295"/>
          </p:nvPr>
        </p:nvSpPr>
        <p:spPr>
          <a:xfrm>
            <a:off x="-30163" y="0"/>
            <a:ext cx="8229601" cy="1139825"/>
          </a:xfrm>
        </p:spPr>
        <p:txBody>
          <a:bodyPr/>
          <a:lstStyle/>
          <a:p>
            <a:pPr>
              <a:defRPr/>
            </a:pPr>
            <a:r>
              <a:rPr lang="en-US" b="1" dirty="0"/>
              <a:t>Characteristics of 2 Timothy</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WordArt 2"/>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2 Timothy</a:t>
            </a:r>
          </a:p>
        </p:txBody>
      </p:sp>
      <p:sp>
        <p:nvSpPr>
          <p:cNvPr id="229378" name="Rectangle 3"/>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Siew</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Boon, Vincent</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Mary Magdalene</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Tong Hang Fong, Connie</a:t>
            </a:r>
          </a:p>
          <a:p>
            <a:pPr algn="ctr">
              <a:defRPr/>
            </a:pP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Akshay</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Rajkumar</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Ang Jing Chai</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Lau Geoffrey</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May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Sze</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Astrid</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Oh, Dennis</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Low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Eng</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Hoon</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Casurine</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p:txBody>
      </p:sp>
      <p:pic>
        <p:nvPicPr>
          <p:cNvPr id="480259" name="Picture 5" descr="j017397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sz="quarter"/>
          </p:nvPr>
        </p:nvSpPr>
        <p:spPr>
          <a:xfrm>
            <a:off x="4356100" y="2124075"/>
            <a:ext cx="4608513" cy="1233488"/>
          </a:xfrm>
        </p:spPr>
        <p:txBody>
          <a:bodyPr anchor="t"/>
          <a:lstStyle/>
          <a:p>
            <a:pPr>
              <a:defRPr/>
            </a:pPr>
            <a:r>
              <a:rPr lang="en-US" sz="2800" b="1" dirty="0"/>
              <a:t>Original Group Presentation Team Members</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410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9490"/>
            <a:ext cx="9144000" cy="8132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Singapore Floating Farms</a:t>
            </a:r>
          </a:p>
        </p:txBody>
      </p:sp>
      <p:pic>
        <p:nvPicPr>
          <p:cNvPr id="24371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114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6029490"/>
            <a:ext cx="9144000" cy="81322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Singapore Floating Farms</a:t>
            </a:r>
          </a:p>
        </p:txBody>
      </p:sp>
    </p:spTree>
    <p:extLst>
      <p:ext uri="{BB962C8B-B14F-4D97-AF65-F5344CB8AC3E}">
        <p14:creationId xmlns:p14="http://schemas.microsoft.com/office/powerpoint/2010/main" val="240262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GB" altLang="zh-CN" sz="4800" b="1" dirty="0">
                <a:ea typeface="宋体" charset="0"/>
                <a:cs typeface="宋体" charset="0"/>
              </a:rPr>
              <a:t>Sound Doctrine Against Opposition</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372200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138088"/>
            <a:ext cx="9144000" cy="1602437"/>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Shouldn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we be encouraged?</a:t>
            </a:r>
          </a:p>
        </p:txBody>
      </p:sp>
    </p:spTree>
    <p:extLst>
      <p:ext uri="{BB962C8B-B14F-4D97-AF65-F5344CB8AC3E}">
        <p14:creationId xmlns:p14="http://schemas.microsoft.com/office/powerpoint/2010/main" val="3084987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You </a:t>
            </a:r>
            <a:r>
              <a:rPr lang="en-US" sz="5400" b="1" dirty="0" err="1">
                <a:effectLst>
                  <a:glow rad="127000">
                    <a:schemeClr val="tx1"/>
                  </a:glow>
                </a:effectLst>
                <a:latin typeface="Arial" charset="0"/>
                <a:ea typeface="ＭＳ Ｐゴシック" charset="0"/>
                <a:cs typeface="ＭＳ Ｐゴシック" charset="0"/>
              </a:rPr>
              <a:t>shouldn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a:t>
            </a:r>
          </a:p>
        </p:txBody>
      </p:sp>
      <p:pic>
        <p:nvPicPr>
          <p:cNvPr id="24985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As a Christian, do you have optimism about the future?</a:t>
            </a:r>
          </a:p>
        </p:txBody>
      </p:sp>
    </p:spTree>
    <p:extLst>
      <p:ext uri="{BB962C8B-B14F-4D97-AF65-F5344CB8AC3E}">
        <p14:creationId xmlns:p14="http://schemas.microsoft.com/office/powerpoint/2010/main" val="1079431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9784" y="58900"/>
            <a:ext cx="9036496" cy="62722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It will get worse.</a:t>
            </a:r>
          </a:p>
        </p:txBody>
      </p:sp>
      <p:pic>
        <p:nvPicPr>
          <p:cNvPr id="2519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720516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2" name="Picture 4">
            <a:extLst>
              <a:ext uri="{FF2B5EF4-FFF2-40B4-BE49-F238E27FC236}">
                <a16:creationId xmlns:a16="http://schemas.microsoft.com/office/drawing/2014/main" id="{087649CE-C6D3-CD40-82AF-BDD3FDE271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APOSTASY</a:t>
            </a: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“They will be fooled by evil spirits and by teachings that come from demons”</a:t>
            </a:r>
          </a:p>
          <a:p>
            <a:pPr>
              <a:defRPr/>
            </a:pPr>
            <a:r>
              <a:rPr lang="en-US" sz="2800" b="1" kern="0" dirty="0">
                <a:effectLst>
                  <a:glow rad="127000">
                    <a:schemeClr val="tx1"/>
                  </a:glow>
                </a:effectLst>
                <a:latin typeface="Arial" charset="0"/>
                <a:ea typeface="ＭＳ Ｐゴシック" charset="0"/>
                <a:cs typeface="ＭＳ Ｐゴシック" charset="0"/>
              </a:rPr>
              <a:t>(1 Timothy 4:1)</a:t>
            </a:r>
          </a:p>
        </p:txBody>
      </p:sp>
    </p:spTree>
    <p:extLst>
      <p:ext uri="{BB962C8B-B14F-4D97-AF65-F5344CB8AC3E}">
        <p14:creationId xmlns:p14="http://schemas.microsoft.com/office/powerpoint/2010/main" val="166575106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3A6CF9DE-2DE3-CB4F-9ECF-FAE9921DDB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664" y="260647"/>
            <a:ext cx="6480720" cy="633670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526" y="404664"/>
            <a:ext cx="9144000" cy="829727"/>
          </a:xfrm>
          <a:effectLst>
            <a:outerShdw blurRad="63500" dist="35921" dir="2700000" algn="ctr" rotWithShape="0">
              <a:schemeClr val="tx2">
                <a:alpha val="74998"/>
              </a:schemeClr>
            </a:outerShdw>
          </a:effectLst>
        </p:spPr>
        <p:txBody>
          <a:bodyPr anchor="ctr"/>
          <a:lstStyle/>
          <a:p>
            <a:pPr>
              <a:defRPr/>
            </a:pPr>
            <a:r>
              <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APOSTASY</a:t>
            </a:r>
          </a:p>
        </p:txBody>
      </p:sp>
      <p:sp>
        <p:nvSpPr>
          <p:cNvPr id="5" name="Rectangle 2">
            <a:extLst>
              <a:ext uri="{FF2B5EF4-FFF2-40B4-BE49-F238E27FC236}">
                <a16:creationId xmlns:a16="http://schemas.microsoft.com/office/drawing/2014/main" id="{6813C4F1-8F38-AB49-969D-1B6D91590651}"/>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“They will be fooled by evil spirits and by teachings that come from demons” (1 Timothy 4:1)</a:t>
            </a:r>
          </a:p>
        </p:txBody>
      </p:sp>
      <p:pic>
        <p:nvPicPr>
          <p:cNvPr id="504834" name="Picture 2">
            <a:extLst>
              <a:ext uri="{FF2B5EF4-FFF2-40B4-BE49-F238E27FC236}">
                <a16:creationId xmlns:a16="http://schemas.microsoft.com/office/drawing/2014/main" id="{31FAE42F-FCAA-7D4F-AD93-A7606AF28A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6405" y="150513"/>
            <a:ext cx="203200" cy="20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F9DCD5F-6065-EF45-8859-DDBE770F73EA}"/>
              </a:ext>
            </a:extLst>
          </p:cNvPr>
          <p:cNvSpPr/>
          <p:nvPr/>
        </p:nvSpPr>
        <p:spPr bwMode="auto">
          <a:xfrm>
            <a:off x="0" y="0"/>
            <a:ext cx="9144000" cy="6858000"/>
          </a:xfrm>
          <a:prstGeom prst="rect">
            <a:avLst/>
          </a:prstGeom>
          <a:solidFill>
            <a:schemeClr val="tx1">
              <a:alpha val="71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 name="Rectangle 1">
            <a:extLst>
              <a:ext uri="{FF2B5EF4-FFF2-40B4-BE49-F238E27FC236}">
                <a16:creationId xmlns:a16="http://schemas.microsoft.com/office/drawing/2014/main" id="{3CE1D4D0-5BA9-3143-8EC1-019D19FA35CF}"/>
              </a:ext>
            </a:extLst>
          </p:cNvPr>
          <p:cNvSpPr>
            <a:spLocks noChangeArrowheads="1"/>
          </p:cNvSpPr>
          <p:nvPr/>
        </p:nvSpPr>
        <p:spPr bwMode="auto">
          <a:xfrm>
            <a:off x="179512" y="1152411"/>
            <a:ext cx="896331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dirty="0">
                <a:ln>
                  <a:noFill/>
                </a:ln>
                <a:solidFill>
                  <a:schemeClr val="bg1"/>
                </a:solidFill>
                <a:effectLst/>
                <a:latin typeface="Arial" panose="020B0604020202020204" pitchFamily="34" charset="0"/>
              </a:rPr>
              <a:t>Proofs and Fulfillments: (185) </a:t>
            </a:r>
            <a:r>
              <a:rPr kumimoji="0" lang="en-US" altLang="en-US" sz="1600" b="0" i="0" strike="noStrike" cap="none" normalizeH="0" baseline="0" dirty="0">
                <a:ln>
                  <a:noFill/>
                </a:ln>
                <a:solidFill>
                  <a:schemeClr val="bg1"/>
                </a:solidFill>
                <a:effectLst/>
                <a:latin typeface="Arial" panose="020B0604020202020204" pitchFamily="34" charset="0"/>
              </a:rPr>
              <a:t>   </a:t>
            </a:r>
            <a:r>
              <a:rPr kumimoji="0" lang="en-US" altLang="en-US" sz="1100" b="0" i="0" strike="noStrike" cap="none" normalizeH="0" baseline="0" dirty="0">
                <a:ln>
                  <a:noFill/>
                </a:ln>
                <a:solidFill>
                  <a:schemeClr val="bg1"/>
                </a:solidFill>
                <a:effectLst/>
                <a:latin typeface="Arial" panose="020B0604020202020204" pitchFamily="34" charset="0"/>
              </a:rPr>
              <a:t>     </a:t>
            </a:r>
            <a:endParaRPr lang="en-US" altLang="en-US" sz="1600" dirty="0">
              <a:solidFill>
                <a:schemeClr val="bg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First Lesbian Bishop </a:t>
            </a:r>
            <a:r>
              <a:rPr lang="en-US" altLang="en-US" sz="1600" dirty="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Replace</a:t>
            </a:r>
            <a:r>
              <a:rPr kumimoji="0" lang="en-US" altLang="en-US" sz="1600" b="0" i="0" strike="noStrike" cap="none" normalizeH="0" baseline="0" dirty="0">
                <a:ln>
                  <a:noFill/>
                </a:ln>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s Crosses with Islamic Symbols to Make </a:t>
            </a:r>
            <a:r>
              <a:rPr lang="en-US" altLang="en-US" sz="1600" dirty="0">
                <a:solidFill>
                  <a:schemeClr val="bg1"/>
                </a:solidFill>
                <a:latin typeface="Arial" panose="020B0604020202020204" pitchFamily="34" charset="0"/>
                <a:hlinkClick r:id="rId5">
                  <a:extLst>
                    <a:ext uri="{A12FA001-AC4F-418D-AE19-62706E023703}">
                      <ahyp:hlinkClr xmlns:ahyp="http://schemas.microsoft.com/office/drawing/2018/hyperlinkcolor" val="tx"/>
                    </a:ext>
                  </a:extLst>
                </a:hlinkClick>
              </a:rPr>
              <a:t>Muslims</a:t>
            </a:r>
            <a:r>
              <a:rPr kumimoji="0" lang="en-US" altLang="en-US" sz="1600" b="0" i="0" strike="noStrike" cap="none" normalizeH="0" baseline="0" dirty="0">
                <a:ln>
                  <a:noFill/>
                </a:ln>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Feel at Ease</a:t>
            </a:r>
            <a:br>
              <a:rPr kumimoji="0" lang="en-US" altLang="en-US" sz="1600" b="0" i="0" strike="noStrike" cap="none" normalizeH="0" baseline="0" dirty="0">
                <a:ln>
                  <a:noFill/>
                </a:ln>
                <a:solidFill>
                  <a:schemeClr val="bg1"/>
                </a:solidFill>
                <a:effectLst/>
                <a:latin typeface="Arial" panose="020B0604020202020204" pitchFamily="34" charset="0"/>
              </a:rPr>
            </a:br>
            <a:r>
              <a:rPr kumimoji="0" lang="en-US" altLang="en-US" sz="1600" b="0" i="0" strike="noStrike" cap="none" normalizeH="0" baseline="0" dirty="0">
                <a:ln>
                  <a:noFill/>
                </a:ln>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Christian and Jewish Clergy Bless Abortion Clinic, Claim "God is Present in This Space" </a:t>
            </a:r>
            <a:br>
              <a:rPr kumimoji="0" lang="en-US" altLang="en-US" sz="1600" b="0" i="0" strike="noStrike" cap="none" normalizeH="0" baseline="0" dirty="0">
                <a:ln>
                  <a:noFill/>
                </a:ln>
                <a:solidFill>
                  <a:schemeClr val="bg1"/>
                </a:solidFill>
                <a:effectLst/>
                <a:latin typeface="Arial" panose="020B0604020202020204" pitchFamily="34" charset="0"/>
              </a:rPr>
            </a:br>
            <a:r>
              <a:rPr kumimoji="0" lang="en-US" altLang="en-US" sz="1600" b="0" i="0" strike="noStrike" cap="none" normalizeH="0" baseline="0" dirty="0">
                <a:ln>
                  <a:noFill/>
                </a:ln>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Ohio School To Remove Ten Commandments Plaque For Almost 100 Years After Atheist Group</a:t>
            </a:r>
            <a:br>
              <a:rPr kumimoji="0" lang="en-US" altLang="en-US" sz="1600" b="0" i="0" strike="noStrike" cap="none" normalizeH="0" baseline="0" dirty="0">
                <a:ln>
                  <a:noFill/>
                </a:ln>
                <a:solidFill>
                  <a:schemeClr val="bg1"/>
                </a:solidFill>
                <a:effectLst/>
                <a:latin typeface="Arial" panose="020B0604020202020204" pitchFamily="34" charset="0"/>
              </a:rPr>
            </a:br>
            <a:r>
              <a:rPr kumimoji="0" lang="en-US" altLang="en-US" sz="1600" b="0" i="0" strike="noStrike" cap="none" normalizeH="0" baseline="0" dirty="0">
                <a:ln>
                  <a:noFill/>
                </a:ln>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Evangelical denomination expels entire congregation over LGBT policy </a:t>
            </a:r>
            <a:r>
              <a:rPr kumimoji="0" lang="en-US" altLang="en-US" sz="700" b="0" i="0" strike="noStrike" cap="none" normalizeH="0" baseline="0" dirty="0">
                <a:ln>
                  <a:noFill/>
                </a:ln>
                <a:solidFill>
                  <a:schemeClr val="bg1"/>
                </a:solidFill>
                <a:effectLst/>
                <a:latin typeface="Arial" panose="020B0604020202020204" pitchFamily="34" charset="0"/>
              </a:rPr>
              <a:t>     </a:t>
            </a:r>
            <a:r>
              <a:rPr kumimoji="0" lang="en-US" altLang="en-US" sz="1600" b="0" i="0"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9">
                  <a:extLst>
                    <a:ext uri="{A12FA001-AC4F-418D-AE19-62706E023703}">
                      <ahyp:hlinkClr xmlns:ahyp="http://schemas.microsoft.com/office/drawing/2018/hyperlinkcolor" val="tx"/>
                    </a:ext>
                  </a:extLst>
                </a:hlinkClick>
              </a:rPr>
              <a:t>Newly Consecrated Gay Bishop Declares God Is A Woman - The Daily Caller</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0">
                  <a:extLst>
                    <a:ext uri="{A12FA001-AC4F-418D-AE19-62706E023703}">
                      <ahyp:hlinkClr xmlns:ahyp="http://schemas.microsoft.com/office/drawing/2018/hyperlinkcolor" val="tx"/>
                    </a:ext>
                  </a:extLst>
                </a:hlinkClick>
              </a:rPr>
              <a:t>Largest US Presbyterian Denomination to Ordain First Non-Binary Person as </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1">
                  <a:extLst>
                    <a:ext uri="{A12FA001-AC4F-418D-AE19-62706E023703}">
                      <ahyp:hlinkClr xmlns:ahyp="http://schemas.microsoft.com/office/drawing/2018/hyperlinkcolor" val="tx"/>
                    </a:ext>
                  </a:extLst>
                </a:hlinkClick>
              </a:rPr>
              <a:t>Joel Osteen Celebrates LGBTQ Pride at Lady Gaga Event</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2">
                  <a:extLst>
                    <a:ext uri="{A12FA001-AC4F-418D-AE19-62706E023703}">
                      <ahyp:hlinkClr xmlns:ahyp="http://schemas.microsoft.com/office/drawing/2018/hyperlinkcolor" val="tx"/>
                    </a:ext>
                  </a:extLst>
                </a:hlinkClick>
              </a:rPr>
              <a:t>United Church of Christ clergy hold service of blessing at Planned Parenthood</a:t>
            </a:r>
            <a:r>
              <a:rPr kumimoji="0" lang="en-US" altLang="en-US" sz="1600" b="0" i="0" strike="noStrike" cap="none" normalizeH="0" baseline="0" dirty="0">
                <a:ln>
                  <a:noFill/>
                </a:ln>
                <a:solidFill>
                  <a:schemeClr val="bg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3">
                  <a:extLst>
                    <a:ext uri="{A12FA001-AC4F-418D-AE19-62706E023703}">
                      <ahyp:hlinkClr xmlns:ahyp="http://schemas.microsoft.com/office/drawing/2018/hyperlinkcolor" val="tx"/>
                    </a:ext>
                  </a:extLst>
                </a:hlinkClick>
              </a:rPr>
              <a:t>Hillsong Church Affirms Full Pro-LGBTQ Position </a:t>
            </a:r>
            <a:r>
              <a:rPr lang="en-US" altLang="en-US" sz="1600" dirty="0">
                <a:solidFill>
                  <a:schemeClr val="bg1"/>
                </a:solidFill>
                <a:latin typeface="Arial" panose="020B0604020202020204" pitchFamily="34" charset="0"/>
                <a:hlinkClick r:id="rId13">
                  <a:extLst>
                    <a:ext uri="{A12FA001-AC4F-418D-AE19-62706E023703}">
                      <ahyp:hlinkClr xmlns:ahyp="http://schemas.microsoft.com/office/drawing/2018/hyperlinkcolor" val="tx"/>
                    </a:ext>
                  </a:extLst>
                </a:hlinkClick>
              </a:rPr>
              <a:t>in </a:t>
            </a:r>
            <a:r>
              <a:rPr kumimoji="0" lang="en-US" altLang="en-US" sz="1600" b="0" i="0" strike="noStrike" cap="none" normalizeH="0" baseline="0" dirty="0">
                <a:ln>
                  <a:noFill/>
                </a:ln>
                <a:solidFill>
                  <a:schemeClr val="bg1"/>
                </a:solidFill>
                <a:effectLst/>
                <a:latin typeface="Arial" panose="020B0604020202020204" pitchFamily="34" charset="0"/>
                <a:hlinkClick r:id="rId13">
                  <a:extLst>
                    <a:ext uri="{A12FA001-AC4F-418D-AE19-62706E023703}">
                      <ahyp:hlinkClr xmlns:ahyp="http://schemas.microsoft.com/office/drawing/2018/hyperlinkcolor" val="tx"/>
                    </a:ext>
                  </a:extLst>
                </a:hlinkClick>
              </a:rPr>
              <a:t>Their One World Religion Alpha Conferen</a:t>
            </a:r>
            <a:r>
              <a:rPr lang="en-US" altLang="en-US" sz="1600" dirty="0">
                <a:solidFill>
                  <a:schemeClr val="bg1"/>
                </a:solidFill>
                <a:latin typeface="Arial" panose="020B0604020202020204" pitchFamily="34" charset="0"/>
              </a:rPr>
              <a:t>ce</a:t>
            </a:r>
            <a:br>
              <a:rPr kumimoji="0" lang="en-US" altLang="en-US" sz="1600" b="0" i="0" strike="noStrike" cap="none" normalizeH="0" baseline="0" dirty="0">
                <a:ln>
                  <a:noFill/>
                </a:ln>
                <a:solidFill>
                  <a:schemeClr val="bg1"/>
                </a:solidFill>
                <a:effectLst/>
                <a:latin typeface="Arial" panose="020B0604020202020204" pitchFamily="34" charset="0"/>
              </a:rPr>
            </a:br>
            <a:r>
              <a:rPr kumimoji="0" lang="en-US" altLang="en-US" sz="1600" b="0" i="0" strike="noStrike" cap="none" normalizeH="0" baseline="0" dirty="0">
                <a:ln>
                  <a:noFill/>
                </a:ln>
                <a:solidFill>
                  <a:schemeClr val="bg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Methodist University Offers Students Course on 'Queer Bible Hermeneutics</a:t>
            </a:r>
            <a:r>
              <a:rPr kumimoji="0" lang="en-US" altLang="en-US" sz="1600" b="0" i="0" strike="noStrike" cap="none" normalizeH="0" baseline="0" dirty="0">
                <a:ln>
                  <a:noFill/>
                </a:ln>
                <a:solidFill>
                  <a:schemeClr val="bg1"/>
                </a:solidFill>
                <a:effectLst/>
                <a:latin typeface="Arial" panose="020B0604020202020204" pitchFamily="34" charset="0"/>
                <a:hlinkClick r:id="rId15">
                  <a:extLst>
                    <a:ext uri="{A12FA001-AC4F-418D-AE19-62706E023703}">
                      <ahyp:hlinkClr xmlns:ahyp="http://schemas.microsoft.com/office/drawing/2018/hyperlinkcolor" val="tx"/>
                    </a:ext>
                  </a:extLst>
                </a:hlinkClick>
              </a:rPr>
              <a:t>’</a:t>
            </a:r>
            <a:r>
              <a:rPr kumimoji="0" lang="en-US" altLang="en-US" sz="1600" b="0" i="0" strike="noStrike" cap="none" normalizeH="0" baseline="0" dirty="0">
                <a:ln>
                  <a:noFill/>
                </a:ln>
                <a:solidFill>
                  <a:schemeClr val="bg1"/>
                </a:solidFill>
                <a:effectLst/>
                <a:latin typeface="Arial" panose="020B0604020202020204" pitchFamily="34" charset="0"/>
                <a:hlinkClick r:id="rId14">
                  <a:extLst>
                    <a:ext uri="{A12FA001-AC4F-418D-AE19-62706E023703}">
                      <ahyp:hlinkClr xmlns:ahyp="http://schemas.microsoft.com/office/drawing/2018/hyperlinkcolor" val="tx"/>
                    </a:ext>
                  </a:extLst>
                </a:hlinkClick>
              </a:rPr>
              <a:t> </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5">
                  <a:extLst>
                    <a:ext uri="{A12FA001-AC4F-418D-AE19-62706E023703}">
                      <ahyp:hlinkClr xmlns:ahyp="http://schemas.microsoft.com/office/drawing/2018/hyperlinkcolor" val="tx"/>
                    </a:ext>
                  </a:extLst>
                </a:hlinkClick>
              </a:rPr>
              <a:t>Chrislam Founder Rick Warren Partnering With Mosques To Equate God Of The Bible And Alla</a:t>
            </a:r>
            <a:r>
              <a:rPr lang="en-US" altLang="en-US" sz="1600" dirty="0">
                <a:solidFill>
                  <a:schemeClr val="bg1"/>
                </a:solidFill>
                <a:latin typeface="Arial" panose="020B0604020202020204" pitchFamily="34" charset="0"/>
              </a:rPr>
              <a:t>h</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6">
                  <a:extLst>
                    <a:ext uri="{A12FA001-AC4F-418D-AE19-62706E023703}">
                      <ahyp:hlinkClr xmlns:ahyp="http://schemas.microsoft.com/office/drawing/2018/hyperlinkcolor" val="tx"/>
                    </a:ext>
                  </a:extLst>
                </a:hlinkClick>
              </a:rPr>
              <a:t>Durham Church offers to cover crosses while hosting Muslim prayers - Anglican </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7">
                  <a:extLst>
                    <a:ext uri="{A12FA001-AC4F-418D-AE19-62706E023703}">
                      <ahyp:hlinkClr xmlns:ahyp="http://schemas.microsoft.com/office/drawing/2018/hyperlinkcolor" val="tx"/>
                    </a:ext>
                  </a:extLst>
                </a:hlinkClick>
              </a:rPr>
              <a:t>Investigation Shows Televangelists Living Lavish Lifestyles </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8">
                  <a:extLst>
                    <a:ext uri="{A12FA001-AC4F-418D-AE19-62706E023703}">
                      <ahyp:hlinkClr xmlns:ahyp="http://schemas.microsoft.com/office/drawing/2018/hyperlinkcolor" val="tx"/>
                    </a:ext>
                  </a:extLst>
                </a:hlinkClick>
              </a:rPr>
              <a:t>Prosperity Gospel Plantation Owner, Paula White, Claims God Told Her to Accept Title of 'Apostl</a:t>
            </a:r>
            <a:r>
              <a:rPr lang="en-US" altLang="en-US" sz="1600" dirty="0">
                <a:solidFill>
                  <a:schemeClr val="bg1"/>
                </a:solidFill>
                <a:latin typeface="Arial" panose="020B0604020202020204" pitchFamily="34" charset="0"/>
              </a:rPr>
              <a:t>e’</a:t>
            </a:r>
            <a:endParaRPr kumimoji="0" lang="en-US" altLang="en-US" sz="1600" b="0" i="0"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strike="noStrike" cap="none" normalizeH="0" baseline="0" dirty="0">
                <a:ln>
                  <a:noFill/>
                </a:ln>
                <a:solidFill>
                  <a:schemeClr val="bg1"/>
                </a:solidFill>
                <a:effectLst/>
                <a:latin typeface="Arial" panose="020B0604020202020204" pitchFamily="34" charset="0"/>
                <a:hlinkClick r:id="rId19">
                  <a:extLst>
                    <a:ext uri="{A12FA001-AC4F-418D-AE19-62706E023703}">
                      <ahyp:hlinkClr xmlns:ahyp="http://schemas.microsoft.com/office/drawing/2018/hyperlinkcolor" val="tx"/>
                    </a:ext>
                  </a:extLst>
                </a:hlinkClick>
              </a:rPr>
              <a:t>Spain: 10 Million Live in Towns Without Evangelical Presence</a:t>
            </a:r>
            <a:endParaRPr kumimoji="0" lang="en-US" altLang="en-US" sz="1600" b="0" i="0" strike="noStrike" cap="none" normalizeH="0" baseline="0" dirty="0">
              <a:ln>
                <a:noFill/>
              </a:ln>
              <a:solidFill>
                <a:schemeClr val="bg1"/>
              </a:solidFill>
              <a:effectLst/>
              <a:latin typeface="Arial" panose="020B0604020202020204" pitchFamily="34" charset="0"/>
            </a:endParaRPr>
          </a:p>
        </p:txBody>
      </p:sp>
      <p:pic>
        <p:nvPicPr>
          <p:cNvPr id="504835" name="Picture 3">
            <a:extLst>
              <a:ext uri="{FF2B5EF4-FFF2-40B4-BE49-F238E27FC236}">
                <a16:creationId xmlns:a16="http://schemas.microsoft.com/office/drawing/2014/main" id="{4C70205F-4976-ED45-8930-EF0DC8186B7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6997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6" name="Picture 4">
            <a:extLst>
              <a:ext uri="{FF2B5EF4-FFF2-40B4-BE49-F238E27FC236}">
                <a16:creationId xmlns:a16="http://schemas.microsoft.com/office/drawing/2014/main" id="{4BE056E5-09C5-234C-BBF2-CD228D9AC965}"/>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9744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7" name="Picture 5">
            <a:extLst>
              <a:ext uri="{FF2B5EF4-FFF2-40B4-BE49-F238E27FC236}">
                <a16:creationId xmlns:a16="http://schemas.microsoft.com/office/drawing/2014/main" id="{EC4F68B6-AAC8-5F45-9167-A82B4295AB53}"/>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12474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8" name="Picture 6">
            <a:extLst>
              <a:ext uri="{FF2B5EF4-FFF2-40B4-BE49-F238E27FC236}">
                <a16:creationId xmlns:a16="http://schemas.microsoft.com/office/drawing/2014/main" id="{82B6C3E8-2744-C741-A508-82B082CD3B94}"/>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15221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39" name="Picture 7">
            <a:extLst>
              <a:ext uri="{FF2B5EF4-FFF2-40B4-BE49-F238E27FC236}">
                <a16:creationId xmlns:a16="http://schemas.microsoft.com/office/drawing/2014/main" id="{DF00227E-2D27-424B-AF12-22F3536E84A5}"/>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17967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0" name="Picture 8">
            <a:extLst>
              <a:ext uri="{FF2B5EF4-FFF2-40B4-BE49-F238E27FC236}">
                <a16:creationId xmlns:a16="http://schemas.microsoft.com/office/drawing/2014/main" id="{15A7E7E9-FC19-D340-969B-23AA911D303D}"/>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2071388"/>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1" name="Picture 9">
            <a:extLst>
              <a:ext uri="{FF2B5EF4-FFF2-40B4-BE49-F238E27FC236}">
                <a16:creationId xmlns:a16="http://schemas.microsoft.com/office/drawing/2014/main" id="{BDD35996-FB6D-B64F-BA4E-8D791E4F1BBF}"/>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23460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2" name="Picture 10">
            <a:extLst>
              <a:ext uri="{FF2B5EF4-FFF2-40B4-BE49-F238E27FC236}">
                <a16:creationId xmlns:a16="http://schemas.microsoft.com/office/drawing/2014/main" id="{31E901BB-8FD6-B447-86E9-048A3CA66F8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26190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3" name="Picture 11">
            <a:extLst>
              <a:ext uri="{FF2B5EF4-FFF2-40B4-BE49-F238E27FC236}">
                <a16:creationId xmlns:a16="http://schemas.microsoft.com/office/drawing/2014/main" id="{EB3CD7F2-B6CE-674E-8136-E026BD04DC87}"/>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2893713"/>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4" name="Picture 12">
            <a:extLst>
              <a:ext uri="{FF2B5EF4-FFF2-40B4-BE49-F238E27FC236}">
                <a16:creationId xmlns:a16="http://schemas.microsoft.com/office/drawing/2014/main" id="{6971D9D6-CE7E-3C44-94EB-ABF1210E9C05}"/>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31683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5" name="Picture 13">
            <a:extLst>
              <a:ext uri="{FF2B5EF4-FFF2-40B4-BE49-F238E27FC236}">
                <a16:creationId xmlns:a16="http://schemas.microsoft.com/office/drawing/2014/main" id="{5430BFA8-A9AF-9940-B63C-77179DBA42B7}"/>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34429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6" name="Picture 14">
            <a:extLst>
              <a:ext uri="{FF2B5EF4-FFF2-40B4-BE49-F238E27FC236}">
                <a16:creationId xmlns:a16="http://schemas.microsoft.com/office/drawing/2014/main" id="{62EB0422-EBA3-D141-A8BC-7CA5EF27B053}"/>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37176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7" name="Picture 15">
            <a:extLst>
              <a:ext uri="{FF2B5EF4-FFF2-40B4-BE49-F238E27FC236}">
                <a16:creationId xmlns:a16="http://schemas.microsoft.com/office/drawing/2014/main" id="{6F9AC419-2702-CD49-8AC1-6FF855E65266}"/>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39906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8" name="Picture 16">
            <a:extLst>
              <a:ext uri="{FF2B5EF4-FFF2-40B4-BE49-F238E27FC236}">
                <a16:creationId xmlns:a16="http://schemas.microsoft.com/office/drawing/2014/main" id="{979074EC-2EC2-C441-9D22-4F52A607FDFD}"/>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42653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49" name="Picture 17">
            <a:extLst>
              <a:ext uri="{FF2B5EF4-FFF2-40B4-BE49-F238E27FC236}">
                <a16:creationId xmlns:a16="http://schemas.microsoft.com/office/drawing/2014/main" id="{2D5BEBDB-313C-2A43-905A-9D63FDEB4104}"/>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4539951"/>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0" name="Picture 18">
            <a:extLst>
              <a:ext uri="{FF2B5EF4-FFF2-40B4-BE49-F238E27FC236}">
                <a16:creationId xmlns:a16="http://schemas.microsoft.com/office/drawing/2014/main" id="{F7561AA8-C1E0-9344-A1D6-42D778424DA2}"/>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4814589"/>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1" name="Picture 19">
            <a:extLst>
              <a:ext uri="{FF2B5EF4-FFF2-40B4-BE49-F238E27FC236}">
                <a16:creationId xmlns:a16="http://schemas.microsoft.com/office/drawing/2014/main" id="{F8FF1FB9-A015-F743-9998-6996C9D7A276}"/>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508922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2" name="Picture 20">
            <a:extLst>
              <a:ext uri="{FF2B5EF4-FFF2-40B4-BE49-F238E27FC236}">
                <a16:creationId xmlns:a16="http://schemas.microsoft.com/office/drawing/2014/main" id="{EEAF8683-133A-E14B-9669-20827B8CF7C7}"/>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5362276"/>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3" name="Picture 21">
            <a:extLst>
              <a:ext uri="{FF2B5EF4-FFF2-40B4-BE49-F238E27FC236}">
                <a16:creationId xmlns:a16="http://schemas.microsoft.com/office/drawing/2014/main" id="{4170B812-51E6-7A44-B659-822C85C903D6}"/>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5636914"/>
            <a:ext cx="127000" cy="127000"/>
          </a:xfrm>
          <a:prstGeom prst="rect">
            <a:avLst/>
          </a:prstGeom>
          <a:noFill/>
          <a:extLst>
            <a:ext uri="{909E8E84-426E-40DD-AFC4-6F175D3DCCD1}">
              <a14:hiddenFill xmlns:a14="http://schemas.microsoft.com/office/drawing/2010/main">
                <a:solidFill>
                  <a:srgbClr val="FFFFFF"/>
                </a:solidFill>
              </a14:hiddenFill>
            </a:ext>
          </a:extLst>
        </p:spPr>
      </p:pic>
      <p:pic>
        <p:nvPicPr>
          <p:cNvPr id="504854" name="Picture 22">
            <a:extLst>
              <a:ext uri="{FF2B5EF4-FFF2-40B4-BE49-F238E27FC236}">
                <a16:creationId xmlns:a16="http://schemas.microsoft.com/office/drawing/2014/main" id="{363FB580-FA3F-FA4F-8F41-BC0C3066DDCC}"/>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96305" y="5911551"/>
            <a:ext cx="127000" cy="1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480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9BF5B-B027-C445-BEFB-DED54F3662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517232"/>
            <a:ext cx="6004536"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The Fall of Francis Chan and Why He Should Be Avoided</a:t>
            </a:r>
          </a:p>
        </p:txBody>
      </p:sp>
    </p:spTree>
    <p:extLst>
      <p:ext uri="{BB962C8B-B14F-4D97-AF65-F5344CB8AC3E}">
        <p14:creationId xmlns:p14="http://schemas.microsoft.com/office/powerpoint/2010/main" val="6252782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74B8-8FA2-984B-B3E7-14113EF42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3131840" y="5661248"/>
            <a:ext cx="5992902" cy="11967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Time to Kiss the Gospel Coalition Goodbye</a:t>
            </a:r>
          </a:p>
        </p:txBody>
      </p:sp>
    </p:spTree>
    <p:extLst>
      <p:ext uri="{BB962C8B-B14F-4D97-AF65-F5344CB8AC3E}">
        <p14:creationId xmlns:p14="http://schemas.microsoft.com/office/powerpoint/2010/main" val="9691646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pic>
        <p:nvPicPr>
          <p:cNvPr id="502786" name="Picture 2">
            <a:extLst>
              <a:ext uri="{FF2B5EF4-FFF2-40B4-BE49-F238E27FC236}">
                <a16:creationId xmlns:a16="http://schemas.microsoft.com/office/drawing/2014/main" id="{9A42D88F-9966-AF47-B1F8-F4C2C9CD5C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27384"/>
            <a:ext cx="4608512" cy="690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661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3779838" y="746125"/>
            <a:ext cx="1619250" cy="522288"/>
          </a:xfrm>
          <a:solidFill>
            <a:srgbClr val="000000"/>
          </a:solidFill>
        </p:spPr>
        <p:txBody>
          <a:bodyPr>
            <a:spAutoFit/>
          </a:bodyPr>
          <a:lstStyle/>
          <a:p>
            <a:pPr eaLnBrk="1" hangingPunct="1">
              <a:defRPr/>
            </a:pPr>
            <a:r>
              <a:rPr lang="en-US" sz="2800" b="1" kern="1200" dirty="0">
                <a:solidFill>
                  <a:srgbClr val="FFFFFF"/>
                </a:solidFill>
                <a:latin typeface="Arial" charset="0"/>
                <a:ea typeface="ＭＳ Ｐゴシック" charset="0"/>
                <a:cs typeface="ＭＳ Ｐゴシック" charset="0"/>
              </a:rPr>
              <a:t>Title</a:t>
            </a:r>
          </a:p>
        </p:txBody>
      </p:sp>
      <p:sp>
        <p:nvSpPr>
          <p:cNvPr id="476162"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238</a:t>
            </a:r>
          </a:p>
        </p:txBody>
      </p:sp>
      <p:sp>
        <p:nvSpPr>
          <p:cNvPr id="476163" name="Text Box 5"/>
          <p:cNvSpPr txBox="1">
            <a:spLocks noChangeArrowheads="1"/>
          </p:cNvSpPr>
          <p:nvPr/>
        </p:nvSpPr>
        <p:spPr bwMode="auto">
          <a:xfrm>
            <a:off x="1143000" y="1676400"/>
            <a:ext cx="74676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charset="0"/>
                <a:cs typeface="SimSun" charset="0"/>
              </a:rPr>
              <a:t>The Letter of 2 Timothy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charset="0"/>
                <a:cs typeface="SimSun" charset="0"/>
              </a:rPr>
              <a:t>(</a:t>
            </a:r>
            <a:r>
              <a:rPr kumimoji="0" lang="en-US" altLang="zh-CN" sz="3200" b="1" i="0" u="none" strike="noStrike" kern="1200" cap="none" spc="0" normalizeH="0" baseline="0" noProof="0" dirty="0">
                <a:ln>
                  <a:noFill/>
                </a:ln>
                <a:solidFill>
                  <a:srgbClr val="000000"/>
                </a:solidFill>
                <a:effectLst/>
                <a:uLnTx/>
                <a:uFillTx/>
                <a:latin typeface="Bwgrki" charset="0"/>
                <a:ea typeface="ＭＳ Ｐゴシック" charset="0"/>
                <a:cs typeface="Bwgrki" charset="0"/>
              </a:rPr>
              <a:t>Pro.j Timo.qeon b</a:t>
            </a:r>
            <a:r>
              <a:rPr kumimoji="0" lang="en-US" altLang="zh-CN" sz="3200" b="1" i="1" u="none" strike="noStrike" kern="1200" cap="none" spc="0" normalizeH="0" baseline="0" noProof="0" dirty="0">
                <a:ln>
                  <a:noFill/>
                </a:ln>
                <a:solidFill>
                  <a:srgbClr val="000000"/>
                </a:solidFill>
                <a:effectLst/>
                <a:uLnTx/>
                <a:uFillTx/>
                <a:latin typeface="Bwgrki" charset="0"/>
                <a:ea typeface="ＭＳ Ｐゴシック" charset="0"/>
                <a:cs typeface="Bwgrki" charset="0"/>
              </a:rPr>
              <a:t> </a:t>
            </a:r>
            <a:r>
              <a:rPr kumimoji="0" lang="en-US" altLang="zh-CN" sz="3200" b="1" i="1" u="none" strike="noStrike" kern="1200" cap="none" spc="0" normalizeH="0" baseline="0" noProof="0" dirty="0">
                <a:ln>
                  <a:noFill/>
                </a:ln>
                <a:solidFill>
                  <a:srgbClr val="000000"/>
                </a:solidFill>
                <a:effectLst/>
                <a:uLnTx/>
                <a:uFillTx/>
                <a:latin typeface="Arial" charset="0"/>
                <a:ea typeface="SimSun" charset="0"/>
                <a:cs typeface="SimSun" charset="0"/>
              </a:rPr>
              <a:t>Second to Timothy</a:t>
            </a:r>
            <a:r>
              <a:rPr kumimoji="0" lang="en-US" altLang="zh-CN" sz="3200" b="1" i="0" u="none" strike="noStrike" kern="1200" cap="none" spc="0" normalizeH="0" baseline="0" noProof="0" dirty="0">
                <a:ln>
                  <a:noFill/>
                </a:ln>
                <a:solidFill>
                  <a:srgbClr val="000000"/>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charset="0"/>
                <a:cs typeface="SimSun" charset="0"/>
              </a:rPr>
              <a:t>is one of the three books commonly called “Pastoral Epistles,” which are unique in that they are addressed to individuals (not churches) and constitute Paul's last writings</a:t>
            </a:r>
            <a:endParaRPr kumimoji="0" lang="en-US" sz="32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476164" name="WordArt 6"/>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pic>
        <p:nvPicPr>
          <p:cNvPr id="3" name="Picture 2">
            <a:extLst>
              <a:ext uri="{FF2B5EF4-FFF2-40B4-BE49-F238E27FC236}">
                <a16:creationId xmlns:a16="http://schemas.microsoft.com/office/drawing/2014/main" id="{8FA5E79D-61F5-3C4C-8FA5-2940F2414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2147537"/>
            <a:ext cx="3168352" cy="561383"/>
          </a:xfrm>
          <a:prstGeom prst="rect">
            <a:avLst/>
          </a:prstGeom>
        </p:spPr>
      </p:pic>
    </p:spTree>
    <p:extLst>
      <p:ext uri="{BB962C8B-B14F-4D97-AF65-F5344CB8AC3E}">
        <p14:creationId xmlns:p14="http://schemas.microsoft.com/office/powerpoint/2010/main" val="663091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altLang="zh-CN">
                <a:solidFill>
                  <a:schemeClr val="tx1"/>
                </a:solidFill>
                <a:latin typeface="Arial" charset="0"/>
                <a:ea typeface="宋体" charset="0"/>
                <a:cs typeface="宋体" charset="0"/>
              </a:rPr>
              <a:t>Introduction</a:t>
            </a:r>
            <a:endParaRPr lang="en-US" altLang="zh-CN">
              <a:solidFill>
                <a:srgbClr val="000099"/>
              </a:solidFill>
              <a:latin typeface="Arial" charset="0"/>
              <a:ea typeface="宋体" charset="0"/>
              <a:cs typeface="宋体" charset="0"/>
            </a:endParaRPr>
          </a:p>
        </p:txBody>
      </p:sp>
      <p:sp>
        <p:nvSpPr>
          <p:cNvPr id="41987" name="Rectangle 3"/>
          <p:cNvSpPr>
            <a:spLocks noChangeArrowheads="1"/>
          </p:cNvSpPr>
          <p:nvPr/>
        </p:nvSpPr>
        <p:spPr bwMode="auto">
          <a:xfrm>
            <a:off x="228600" y="1371600"/>
            <a:ext cx="8915400" cy="206216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230188" indent="-230188" eaLnBrk="1" hangingPunct="1">
              <a:buFontTx/>
              <a:buChar char="•"/>
              <a:defRPr/>
            </a:pPr>
            <a:r>
              <a:rPr lang="en-US" altLang="zh-CN" sz="3200" dirty="0">
                <a:ea typeface="宋体" charset="0"/>
                <a:cs typeface="宋体" charset="0"/>
              </a:rPr>
              <a:t> One of the three pastoral epistles </a:t>
            </a:r>
          </a:p>
          <a:p>
            <a:pPr marL="230188" indent="-230188" eaLnBrk="1" hangingPunct="1">
              <a:defRPr/>
            </a:pPr>
            <a:r>
              <a:rPr lang="en-US" altLang="zh-CN" sz="3200" dirty="0">
                <a:ea typeface="宋体" charset="0"/>
                <a:cs typeface="宋体" charset="0"/>
              </a:rPr>
              <a:t>  (1 &amp; 2 Timothy and Titus)</a:t>
            </a:r>
          </a:p>
          <a:p>
            <a:pPr marL="230188" indent="-230188" eaLnBrk="1" hangingPunct="1">
              <a:buFontTx/>
              <a:buChar char="•"/>
              <a:defRPr/>
            </a:pPr>
            <a:r>
              <a:rPr lang="en-US" altLang="zh-CN" sz="3200" dirty="0">
                <a:ea typeface="宋体" charset="0"/>
                <a:cs typeface="宋体" charset="0"/>
              </a:rPr>
              <a:t> Paul addressed these to individuals (compared to his other letters to churches)</a:t>
            </a:r>
            <a:endParaRPr lang="en-US" altLang="zh-CN" dirty="0">
              <a:ea typeface="宋体" charset="0"/>
              <a:cs typeface="宋体" charset="0"/>
            </a:endParaRPr>
          </a:p>
        </p:txBody>
      </p:sp>
      <p:grpSp>
        <p:nvGrpSpPr>
          <p:cNvPr id="202755" name="Group 4"/>
          <p:cNvGrpSpPr>
            <a:grpSpLocks/>
          </p:cNvGrpSpPr>
          <p:nvPr/>
        </p:nvGrpSpPr>
        <p:grpSpPr bwMode="auto">
          <a:xfrm>
            <a:off x="3657600" y="3429000"/>
            <a:ext cx="4648200" cy="2782888"/>
            <a:chOff x="1200" y="240"/>
            <a:chExt cx="2928" cy="1753"/>
          </a:xfrm>
        </p:grpSpPr>
        <p:sp>
          <p:nvSpPr>
            <p:cNvPr id="202757" name="Rectangle 5"/>
            <p:cNvSpPr>
              <a:spLocks noChangeArrowheads="1"/>
            </p:cNvSpPr>
            <p:nvPr/>
          </p:nvSpPr>
          <p:spPr bwMode="auto">
            <a:xfrm>
              <a:off x="1391" y="363"/>
              <a:ext cx="2541" cy="163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2758" name="Rectangle 6"/>
            <p:cNvSpPr>
              <a:spLocks noChangeArrowheads="1"/>
            </p:cNvSpPr>
            <p:nvPr/>
          </p:nvSpPr>
          <p:spPr bwMode="auto">
            <a:xfrm>
              <a:off x="1482" y="439"/>
              <a:ext cx="2360" cy="1482"/>
            </a:xfrm>
            <a:prstGeom prst="rect">
              <a:avLst/>
            </a:prstGeom>
            <a:solidFill>
              <a:srgbClr val="99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2759" name="Freeform 7"/>
            <p:cNvSpPr>
              <a:spLocks/>
            </p:cNvSpPr>
            <p:nvPr/>
          </p:nvSpPr>
          <p:spPr bwMode="auto">
            <a:xfrm>
              <a:off x="1200" y="489"/>
              <a:ext cx="2928" cy="1265"/>
            </a:xfrm>
            <a:custGeom>
              <a:avLst/>
              <a:gdLst>
                <a:gd name="T0" fmla="*/ 1389121524 w 1763"/>
                <a:gd name="T1" fmla="*/ 1963084 h 953"/>
                <a:gd name="T2" fmla="*/ 1248164955 w 1763"/>
                <a:gd name="T3" fmla="*/ 1912023 h 953"/>
                <a:gd name="T4" fmla="*/ 996648391 w 1763"/>
                <a:gd name="T5" fmla="*/ 1823120 h 953"/>
                <a:gd name="T6" fmla="*/ 836414360 w 1763"/>
                <a:gd name="T7" fmla="*/ 1776426 h 953"/>
                <a:gd name="T8" fmla="*/ 816080320 w 1763"/>
                <a:gd name="T9" fmla="*/ 1771621 h 953"/>
                <a:gd name="T10" fmla="*/ 792367730 w 1763"/>
                <a:gd name="T11" fmla="*/ 1854141 h 953"/>
                <a:gd name="T12" fmla="*/ 766590484 w 1763"/>
                <a:gd name="T13" fmla="*/ 1869807 h 953"/>
                <a:gd name="T14" fmla="*/ 734046111 w 1763"/>
                <a:gd name="T15" fmla="*/ 1868356 h 953"/>
                <a:gd name="T16" fmla="*/ 692145911 w 1763"/>
                <a:gd name="T17" fmla="*/ 1843830 h 953"/>
                <a:gd name="T18" fmla="*/ 661467126 w 1763"/>
                <a:gd name="T19" fmla="*/ 1801444 h 953"/>
                <a:gd name="T20" fmla="*/ 630654965 w 1763"/>
                <a:gd name="T21" fmla="*/ 1769243 h 953"/>
                <a:gd name="T22" fmla="*/ 598479976 w 1763"/>
                <a:gd name="T23" fmla="*/ 1744696 h 953"/>
                <a:gd name="T24" fmla="*/ 525919370 w 1763"/>
                <a:gd name="T25" fmla="*/ 1720727 h 953"/>
                <a:gd name="T26" fmla="*/ 445140766 w 1763"/>
                <a:gd name="T27" fmla="*/ 1706117 h 953"/>
                <a:gd name="T28" fmla="*/ 383601293 w 1763"/>
                <a:gd name="T29" fmla="*/ 1706117 h 953"/>
                <a:gd name="T30" fmla="*/ 271836254 w 1763"/>
                <a:gd name="T31" fmla="*/ 1720727 h 953"/>
                <a:gd name="T32" fmla="*/ 186741223 w 1763"/>
                <a:gd name="T33" fmla="*/ 1735050 h 953"/>
                <a:gd name="T34" fmla="*/ 130562805 w 1763"/>
                <a:gd name="T35" fmla="*/ 1744696 h 953"/>
                <a:gd name="T36" fmla="*/ 76372984 w 1763"/>
                <a:gd name="T37" fmla="*/ 1757299 h 953"/>
                <a:gd name="T38" fmla="*/ 33748542 w 1763"/>
                <a:gd name="T39" fmla="*/ 1779538 h 953"/>
                <a:gd name="T40" fmla="*/ 0 w 1763"/>
                <a:gd name="T41" fmla="*/ 1744696 h 953"/>
                <a:gd name="T42" fmla="*/ 13582484 w 1763"/>
                <a:gd name="T43" fmla="*/ 1656377 h 953"/>
                <a:gd name="T44" fmla="*/ 45985509 w 1763"/>
                <a:gd name="T45" fmla="*/ 1520785 h 953"/>
                <a:gd name="T46" fmla="*/ 77968400 w 1763"/>
                <a:gd name="T47" fmla="*/ 1412712 h 953"/>
                <a:gd name="T48" fmla="*/ 126211656 w 1763"/>
                <a:gd name="T49" fmla="*/ 1098714 h 953"/>
                <a:gd name="T50" fmla="*/ 213968461 w 1763"/>
                <a:gd name="T51" fmla="*/ 490333 h 953"/>
                <a:gd name="T52" fmla="*/ 263776940 w 1763"/>
                <a:gd name="T53" fmla="*/ 166067 h 953"/>
                <a:gd name="T54" fmla="*/ 287992425 w 1763"/>
                <a:gd name="T55" fmla="*/ 54869 h 953"/>
                <a:gd name="T56" fmla="*/ 350768200 w 1763"/>
                <a:gd name="T57" fmla="*/ 20758 h 953"/>
                <a:gd name="T58" fmla="*/ 423551165 w 1763"/>
                <a:gd name="T59" fmla="*/ 0 h 953"/>
                <a:gd name="T60" fmla="*/ 501881089 w 1763"/>
                <a:gd name="T61" fmla="*/ 0 h 953"/>
                <a:gd name="T62" fmla="*/ 593189783 w 1763"/>
                <a:gd name="T63" fmla="*/ 13975 h 953"/>
                <a:gd name="T64" fmla="*/ 654687012 w 1763"/>
                <a:gd name="T65" fmla="*/ 32684 h 953"/>
                <a:gd name="T66" fmla="*/ 699390834 w 1763"/>
                <a:gd name="T67" fmla="*/ 51659 h 953"/>
                <a:gd name="T68" fmla="*/ 758413403 w 1763"/>
                <a:gd name="T69" fmla="*/ 91020 h 953"/>
                <a:gd name="T70" fmla="*/ 794362228 w 1763"/>
                <a:gd name="T71" fmla="*/ 129473 h 953"/>
                <a:gd name="T72" fmla="*/ 828111912 w 1763"/>
                <a:gd name="T73" fmla="*/ 187912 h 953"/>
                <a:gd name="T74" fmla="*/ 839379376 w 1763"/>
                <a:gd name="T75" fmla="*/ 224036 h 953"/>
                <a:gd name="T76" fmla="*/ 862822940 w 1763"/>
                <a:gd name="T77" fmla="*/ 260552 h 953"/>
                <a:gd name="T78" fmla="*/ 899603505 w 1763"/>
                <a:gd name="T79" fmla="*/ 200064 h 953"/>
                <a:gd name="T80" fmla="*/ 981106609 w 1763"/>
                <a:gd name="T81" fmla="*/ 171861 h 953"/>
                <a:gd name="T82" fmla="*/ 1087953122 w 1763"/>
                <a:gd name="T83" fmla="*/ 177338 h 953"/>
                <a:gd name="T84" fmla="*/ 1164524414 w 1763"/>
                <a:gd name="T85" fmla="*/ 198977 h 953"/>
                <a:gd name="T86" fmla="*/ 1213597214 w 1763"/>
                <a:gd name="T87" fmla="*/ 216438 h 953"/>
                <a:gd name="T88" fmla="*/ 1270211330 w 1763"/>
                <a:gd name="T89" fmla="*/ 242856 h 953"/>
                <a:gd name="T90" fmla="*/ 1358215505 w 1763"/>
                <a:gd name="T91" fmla="*/ 313393 h 953"/>
                <a:gd name="T92" fmla="*/ 1394045838 w 1763"/>
                <a:gd name="T93" fmla="*/ 324015 h 953"/>
                <a:gd name="T94" fmla="*/ 1380814102 w 1763"/>
                <a:gd name="T95" fmla="*/ 292603 h 953"/>
                <a:gd name="T96" fmla="*/ 1376928222 w 1763"/>
                <a:gd name="T97" fmla="*/ 273415 h 953"/>
                <a:gd name="T98" fmla="*/ 1403731573 w 1763"/>
                <a:gd name="T99" fmla="*/ 333295 h 953"/>
                <a:gd name="T100" fmla="*/ 1421288766 w 1763"/>
                <a:gd name="T101" fmla="*/ 504947 h 953"/>
                <a:gd name="T102" fmla="*/ 1437481453 w 1763"/>
                <a:gd name="T103" fmla="*/ 564870 h 953"/>
                <a:gd name="T104" fmla="*/ 1454487278 w 1763"/>
                <a:gd name="T105" fmla="*/ 757805 h 953"/>
                <a:gd name="T106" fmla="*/ 1489630030 w 1763"/>
                <a:gd name="T107" fmla="*/ 1114150 h 953"/>
                <a:gd name="T108" fmla="*/ 1542171663 w 1763"/>
                <a:gd name="T109" fmla="*/ 1565904 h 953"/>
                <a:gd name="T110" fmla="*/ 1563671198 w 1763"/>
                <a:gd name="T111" fmla="*/ 1901124 h 953"/>
                <a:gd name="T112" fmla="*/ 1520236882 w 1763"/>
                <a:gd name="T113" fmla="*/ 1994028 h 9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3"/>
                <a:gd name="T172" fmla="*/ 0 h 953"/>
                <a:gd name="T173" fmla="*/ 1763 w 1763"/>
                <a:gd name="T174" fmla="*/ 953 h 9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3" h="953">
                  <a:moveTo>
                    <a:pt x="1657" y="951"/>
                  </a:moveTo>
                  <a:lnTo>
                    <a:pt x="1633" y="947"/>
                  </a:lnTo>
                  <a:lnTo>
                    <a:pt x="1611" y="944"/>
                  </a:lnTo>
                  <a:lnTo>
                    <a:pt x="1589" y="941"/>
                  </a:lnTo>
                  <a:lnTo>
                    <a:pt x="1564" y="937"/>
                  </a:lnTo>
                  <a:lnTo>
                    <a:pt x="1539" y="933"/>
                  </a:lnTo>
                  <a:lnTo>
                    <a:pt x="1511" y="928"/>
                  </a:lnTo>
                  <a:lnTo>
                    <a:pt x="1479" y="924"/>
                  </a:lnTo>
                  <a:lnTo>
                    <a:pt x="1445" y="918"/>
                  </a:lnTo>
                  <a:lnTo>
                    <a:pt x="1405" y="913"/>
                  </a:lnTo>
                  <a:lnTo>
                    <a:pt x="1361" y="906"/>
                  </a:lnTo>
                  <a:lnTo>
                    <a:pt x="1312" y="898"/>
                  </a:lnTo>
                  <a:lnTo>
                    <a:pt x="1256" y="890"/>
                  </a:lnTo>
                  <a:lnTo>
                    <a:pt x="1192" y="881"/>
                  </a:lnTo>
                  <a:lnTo>
                    <a:pt x="1122" y="871"/>
                  </a:lnTo>
                  <a:lnTo>
                    <a:pt x="1044" y="860"/>
                  </a:lnTo>
                  <a:lnTo>
                    <a:pt x="957" y="848"/>
                  </a:lnTo>
                  <a:lnTo>
                    <a:pt x="952" y="848"/>
                  </a:lnTo>
                  <a:lnTo>
                    <a:pt x="947" y="848"/>
                  </a:lnTo>
                  <a:lnTo>
                    <a:pt x="942" y="848"/>
                  </a:lnTo>
                  <a:lnTo>
                    <a:pt x="938" y="847"/>
                  </a:lnTo>
                  <a:lnTo>
                    <a:pt x="932" y="847"/>
                  </a:lnTo>
                  <a:lnTo>
                    <a:pt x="928" y="847"/>
                  </a:lnTo>
                  <a:lnTo>
                    <a:pt x="923" y="846"/>
                  </a:lnTo>
                  <a:lnTo>
                    <a:pt x="919" y="846"/>
                  </a:lnTo>
                  <a:lnTo>
                    <a:pt x="916" y="855"/>
                  </a:lnTo>
                  <a:lnTo>
                    <a:pt x="912" y="864"/>
                  </a:lnTo>
                  <a:lnTo>
                    <a:pt x="909" y="873"/>
                  </a:lnTo>
                  <a:lnTo>
                    <a:pt x="906" y="881"/>
                  </a:lnTo>
                  <a:lnTo>
                    <a:pt x="892" y="885"/>
                  </a:lnTo>
                  <a:lnTo>
                    <a:pt x="882" y="887"/>
                  </a:lnTo>
                  <a:lnTo>
                    <a:pt x="874" y="888"/>
                  </a:lnTo>
                  <a:lnTo>
                    <a:pt x="869" y="889"/>
                  </a:lnTo>
                  <a:lnTo>
                    <a:pt x="865" y="892"/>
                  </a:lnTo>
                  <a:lnTo>
                    <a:pt x="863" y="893"/>
                  </a:lnTo>
                  <a:lnTo>
                    <a:pt x="862" y="894"/>
                  </a:lnTo>
                  <a:lnTo>
                    <a:pt x="861" y="895"/>
                  </a:lnTo>
                  <a:lnTo>
                    <a:pt x="846" y="894"/>
                  </a:lnTo>
                  <a:lnTo>
                    <a:pt x="835" y="893"/>
                  </a:lnTo>
                  <a:lnTo>
                    <a:pt x="826" y="892"/>
                  </a:lnTo>
                  <a:lnTo>
                    <a:pt x="818" y="889"/>
                  </a:lnTo>
                  <a:lnTo>
                    <a:pt x="811" y="888"/>
                  </a:lnTo>
                  <a:lnTo>
                    <a:pt x="802" y="887"/>
                  </a:lnTo>
                  <a:lnTo>
                    <a:pt x="792" y="885"/>
                  </a:lnTo>
                  <a:lnTo>
                    <a:pt x="779" y="881"/>
                  </a:lnTo>
                  <a:lnTo>
                    <a:pt x="773" y="877"/>
                  </a:lnTo>
                  <a:lnTo>
                    <a:pt x="766" y="873"/>
                  </a:lnTo>
                  <a:lnTo>
                    <a:pt x="759" y="869"/>
                  </a:lnTo>
                  <a:lnTo>
                    <a:pt x="753" y="865"/>
                  </a:lnTo>
                  <a:lnTo>
                    <a:pt x="745" y="860"/>
                  </a:lnTo>
                  <a:lnTo>
                    <a:pt x="738" y="856"/>
                  </a:lnTo>
                  <a:lnTo>
                    <a:pt x="731" y="852"/>
                  </a:lnTo>
                  <a:lnTo>
                    <a:pt x="725" y="848"/>
                  </a:lnTo>
                  <a:lnTo>
                    <a:pt x="718" y="846"/>
                  </a:lnTo>
                  <a:lnTo>
                    <a:pt x="710" y="845"/>
                  </a:lnTo>
                  <a:lnTo>
                    <a:pt x="703" y="842"/>
                  </a:lnTo>
                  <a:lnTo>
                    <a:pt x="697" y="840"/>
                  </a:lnTo>
                  <a:lnTo>
                    <a:pt x="689" y="838"/>
                  </a:lnTo>
                  <a:lnTo>
                    <a:pt x="682" y="836"/>
                  </a:lnTo>
                  <a:lnTo>
                    <a:pt x="674" y="833"/>
                  </a:lnTo>
                  <a:lnTo>
                    <a:pt x="668" y="831"/>
                  </a:lnTo>
                  <a:lnTo>
                    <a:pt x="649" y="829"/>
                  </a:lnTo>
                  <a:lnTo>
                    <a:pt x="630" y="827"/>
                  </a:lnTo>
                  <a:lnTo>
                    <a:pt x="611" y="825"/>
                  </a:lnTo>
                  <a:lnTo>
                    <a:pt x="592" y="822"/>
                  </a:lnTo>
                  <a:lnTo>
                    <a:pt x="573" y="821"/>
                  </a:lnTo>
                  <a:lnTo>
                    <a:pt x="553" y="819"/>
                  </a:lnTo>
                  <a:lnTo>
                    <a:pt x="534" y="817"/>
                  </a:lnTo>
                  <a:lnTo>
                    <a:pt x="515" y="815"/>
                  </a:lnTo>
                  <a:lnTo>
                    <a:pt x="501" y="815"/>
                  </a:lnTo>
                  <a:lnTo>
                    <a:pt x="488" y="815"/>
                  </a:lnTo>
                  <a:lnTo>
                    <a:pt x="473" y="815"/>
                  </a:lnTo>
                  <a:lnTo>
                    <a:pt x="460" y="815"/>
                  </a:lnTo>
                  <a:lnTo>
                    <a:pt x="445" y="815"/>
                  </a:lnTo>
                  <a:lnTo>
                    <a:pt x="432" y="815"/>
                  </a:lnTo>
                  <a:lnTo>
                    <a:pt x="418" y="815"/>
                  </a:lnTo>
                  <a:lnTo>
                    <a:pt x="404" y="815"/>
                  </a:lnTo>
                  <a:lnTo>
                    <a:pt x="367" y="818"/>
                  </a:lnTo>
                  <a:lnTo>
                    <a:pt x="335" y="820"/>
                  </a:lnTo>
                  <a:lnTo>
                    <a:pt x="306" y="822"/>
                  </a:lnTo>
                  <a:lnTo>
                    <a:pt x="281" y="825"/>
                  </a:lnTo>
                  <a:lnTo>
                    <a:pt x="260" y="826"/>
                  </a:lnTo>
                  <a:lnTo>
                    <a:pt x="241" y="827"/>
                  </a:lnTo>
                  <a:lnTo>
                    <a:pt x="224" y="829"/>
                  </a:lnTo>
                  <a:lnTo>
                    <a:pt x="210" y="829"/>
                  </a:lnTo>
                  <a:lnTo>
                    <a:pt x="197" y="830"/>
                  </a:lnTo>
                  <a:lnTo>
                    <a:pt x="183" y="831"/>
                  </a:lnTo>
                  <a:lnTo>
                    <a:pt x="172" y="832"/>
                  </a:lnTo>
                  <a:lnTo>
                    <a:pt x="160" y="832"/>
                  </a:lnTo>
                  <a:lnTo>
                    <a:pt x="147" y="833"/>
                  </a:lnTo>
                  <a:lnTo>
                    <a:pt x="135" y="833"/>
                  </a:lnTo>
                  <a:lnTo>
                    <a:pt x="121" y="833"/>
                  </a:lnTo>
                  <a:lnTo>
                    <a:pt x="105" y="835"/>
                  </a:lnTo>
                  <a:lnTo>
                    <a:pt x="95" y="837"/>
                  </a:lnTo>
                  <a:lnTo>
                    <a:pt x="86" y="839"/>
                  </a:lnTo>
                  <a:lnTo>
                    <a:pt x="76" y="841"/>
                  </a:lnTo>
                  <a:lnTo>
                    <a:pt x="67" y="844"/>
                  </a:lnTo>
                  <a:lnTo>
                    <a:pt x="57" y="846"/>
                  </a:lnTo>
                  <a:lnTo>
                    <a:pt x="47" y="848"/>
                  </a:lnTo>
                  <a:lnTo>
                    <a:pt x="38" y="850"/>
                  </a:lnTo>
                  <a:lnTo>
                    <a:pt x="28" y="852"/>
                  </a:lnTo>
                  <a:lnTo>
                    <a:pt x="20" y="849"/>
                  </a:lnTo>
                  <a:lnTo>
                    <a:pt x="16" y="847"/>
                  </a:lnTo>
                  <a:lnTo>
                    <a:pt x="9" y="842"/>
                  </a:lnTo>
                  <a:lnTo>
                    <a:pt x="0" y="833"/>
                  </a:lnTo>
                  <a:lnTo>
                    <a:pt x="0" y="828"/>
                  </a:lnTo>
                  <a:lnTo>
                    <a:pt x="0" y="822"/>
                  </a:lnTo>
                  <a:lnTo>
                    <a:pt x="0" y="818"/>
                  </a:lnTo>
                  <a:lnTo>
                    <a:pt x="0" y="812"/>
                  </a:lnTo>
                  <a:lnTo>
                    <a:pt x="15" y="791"/>
                  </a:lnTo>
                  <a:lnTo>
                    <a:pt x="25" y="774"/>
                  </a:lnTo>
                  <a:lnTo>
                    <a:pt x="33" y="761"/>
                  </a:lnTo>
                  <a:lnTo>
                    <a:pt x="40" y="749"/>
                  </a:lnTo>
                  <a:lnTo>
                    <a:pt x="47" y="739"/>
                  </a:lnTo>
                  <a:lnTo>
                    <a:pt x="52" y="726"/>
                  </a:lnTo>
                  <a:lnTo>
                    <a:pt x="59" y="713"/>
                  </a:lnTo>
                  <a:lnTo>
                    <a:pt x="68" y="696"/>
                  </a:lnTo>
                  <a:lnTo>
                    <a:pt x="75" y="689"/>
                  </a:lnTo>
                  <a:lnTo>
                    <a:pt x="82" y="682"/>
                  </a:lnTo>
                  <a:lnTo>
                    <a:pt x="88" y="675"/>
                  </a:lnTo>
                  <a:lnTo>
                    <a:pt x="95" y="667"/>
                  </a:lnTo>
                  <a:lnTo>
                    <a:pt x="107" y="628"/>
                  </a:lnTo>
                  <a:lnTo>
                    <a:pt x="118" y="593"/>
                  </a:lnTo>
                  <a:lnTo>
                    <a:pt x="130" y="560"/>
                  </a:lnTo>
                  <a:lnTo>
                    <a:pt x="142" y="524"/>
                  </a:lnTo>
                  <a:lnTo>
                    <a:pt x="155" y="483"/>
                  </a:lnTo>
                  <a:lnTo>
                    <a:pt x="171" y="435"/>
                  </a:lnTo>
                  <a:lnTo>
                    <a:pt x="191" y="377"/>
                  </a:lnTo>
                  <a:lnTo>
                    <a:pt x="214" y="304"/>
                  </a:lnTo>
                  <a:lnTo>
                    <a:pt x="241" y="234"/>
                  </a:lnTo>
                  <a:lnTo>
                    <a:pt x="261" y="180"/>
                  </a:lnTo>
                  <a:lnTo>
                    <a:pt x="276" y="141"/>
                  </a:lnTo>
                  <a:lnTo>
                    <a:pt x="286" y="113"/>
                  </a:lnTo>
                  <a:lnTo>
                    <a:pt x="293" y="93"/>
                  </a:lnTo>
                  <a:lnTo>
                    <a:pt x="297" y="79"/>
                  </a:lnTo>
                  <a:lnTo>
                    <a:pt x="300" y="67"/>
                  </a:lnTo>
                  <a:lnTo>
                    <a:pt x="304" y="53"/>
                  </a:lnTo>
                  <a:lnTo>
                    <a:pt x="313" y="40"/>
                  </a:lnTo>
                  <a:lnTo>
                    <a:pt x="318" y="32"/>
                  </a:lnTo>
                  <a:lnTo>
                    <a:pt x="324" y="26"/>
                  </a:lnTo>
                  <a:lnTo>
                    <a:pt x="332" y="21"/>
                  </a:lnTo>
                  <a:lnTo>
                    <a:pt x="347" y="19"/>
                  </a:lnTo>
                  <a:lnTo>
                    <a:pt x="364" y="15"/>
                  </a:lnTo>
                  <a:lnTo>
                    <a:pt x="380" y="13"/>
                  </a:lnTo>
                  <a:lnTo>
                    <a:pt x="395" y="10"/>
                  </a:lnTo>
                  <a:lnTo>
                    <a:pt x="411" y="7"/>
                  </a:lnTo>
                  <a:lnTo>
                    <a:pt x="428" y="5"/>
                  </a:lnTo>
                  <a:lnTo>
                    <a:pt x="443" y="2"/>
                  </a:lnTo>
                  <a:lnTo>
                    <a:pt x="459" y="0"/>
                  </a:lnTo>
                  <a:lnTo>
                    <a:pt x="477" y="0"/>
                  </a:lnTo>
                  <a:lnTo>
                    <a:pt x="495" y="0"/>
                  </a:lnTo>
                  <a:lnTo>
                    <a:pt x="511" y="0"/>
                  </a:lnTo>
                  <a:lnTo>
                    <a:pt x="529" y="0"/>
                  </a:lnTo>
                  <a:lnTo>
                    <a:pt x="547" y="0"/>
                  </a:lnTo>
                  <a:lnTo>
                    <a:pt x="565" y="0"/>
                  </a:lnTo>
                  <a:lnTo>
                    <a:pt x="583" y="0"/>
                  </a:lnTo>
                  <a:lnTo>
                    <a:pt x="601" y="0"/>
                  </a:lnTo>
                  <a:lnTo>
                    <a:pt x="626" y="3"/>
                  </a:lnTo>
                  <a:lnTo>
                    <a:pt x="649" y="5"/>
                  </a:lnTo>
                  <a:lnTo>
                    <a:pt x="668" y="7"/>
                  </a:lnTo>
                  <a:lnTo>
                    <a:pt x="686" y="10"/>
                  </a:lnTo>
                  <a:lnTo>
                    <a:pt x="700" y="12"/>
                  </a:lnTo>
                  <a:lnTo>
                    <a:pt x="713" y="13"/>
                  </a:lnTo>
                  <a:lnTo>
                    <a:pt x="726" y="15"/>
                  </a:lnTo>
                  <a:lnTo>
                    <a:pt x="737" y="16"/>
                  </a:lnTo>
                  <a:lnTo>
                    <a:pt x="747" y="19"/>
                  </a:lnTo>
                  <a:lnTo>
                    <a:pt x="757" y="20"/>
                  </a:lnTo>
                  <a:lnTo>
                    <a:pt x="767" y="22"/>
                  </a:lnTo>
                  <a:lnTo>
                    <a:pt x="777" y="24"/>
                  </a:lnTo>
                  <a:lnTo>
                    <a:pt x="787" y="25"/>
                  </a:lnTo>
                  <a:lnTo>
                    <a:pt x="799" y="29"/>
                  </a:lnTo>
                  <a:lnTo>
                    <a:pt x="812" y="31"/>
                  </a:lnTo>
                  <a:lnTo>
                    <a:pt x="826" y="34"/>
                  </a:lnTo>
                  <a:lnTo>
                    <a:pt x="842" y="40"/>
                  </a:lnTo>
                  <a:lnTo>
                    <a:pt x="854" y="44"/>
                  </a:lnTo>
                  <a:lnTo>
                    <a:pt x="863" y="48"/>
                  </a:lnTo>
                  <a:lnTo>
                    <a:pt x="871" y="51"/>
                  </a:lnTo>
                  <a:lnTo>
                    <a:pt x="879" y="54"/>
                  </a:lnTo>
                  <a:lnTo>
                    <a:pt x="887" y="58"/>
                  </a:lnTo>
                  <a:lnTo>
                    <a:pt x="894" y="62"/>
                  </a:lnTo>
                  <a:lnTo>
                    <a:pt x="906" y="68"/>
                  </a:lnTo>
                  <a:lnTo>
                    <a:pt x="916" y="77"/>
                  </a:lnTo>
                  <a:lnTo>
                    <a:pt x="922" y="82"/>
                  </a:lnTo>
                  <a:lnTo>
                    <a:pt x="928" y="87"/>
                  </a:lnTo>
                  <a:lnTo>
                    <a:pt x="932" y="90"/>
                  </a:lnTo>
                  <a:lnTo>
                    <a:pt x="936" y="92"/>
                  </a:lnTo>
                  <a:lnTo>
                    <a:pt x="938" y="93"/>
                  </a:lnTo>
                  <a:lnTo>
                    <a:pt x="940" y="95"/>
                  </a:lnTo>
                  <a:lnTo>
                    <a:pt x="943" y="96"/>
                  </a:lnTo>
                  <a:lnTo>
                    <a:pt x="945" y="107"/>
                  </a:lnTo>
                  <a:lnTo>
                    <a:pt x="946" y="119"/>
                  </a:lnTo>
                  <a:lnTo>
                    <a:pt x="947" y="130"/>
                  </a:lnTo>
                  <a:lnTo>
                    <a:pt x="948" y="143"/>
                  </a:lnTo>
                  <a:lnTo>
                    <a:pt x="961" y="131"/>
                  </a:lnTo>
                  <a:lnTo>
                    <a:pt x="971" y="124"/>
                  </a:lnTo>
                  <a:lnTo>
                    <a:pt x="979" y="117"/>
                  </a:lnTo>
                  <a:lnTo>
                    <a:pt x="987" y="111"/>
                  </a:lnTo>
                  <a:lnTo>
                    <a:pt x="994" y="107"/>
                  </a:lnTo>
                  <a:lnTo>
                    <a:pt x="1003" y="101"/>
                  </a:lnTo>
                  <a:lnTo>
                    <a:pt x="1013" y="96"/>
                  </a:lnTo>
                  <a:lnTo>
                    <a:pt x="1025" y="89"/>
                  </a:lnTo>
                  <a:lnTo>
                    <a:pt x="1051" y="87"/>
                  </a:lnTo>
                  <a:lnTo>
                    <a:pt x="1071" y="84"/>
                  </a:lnTo>
                  <a:lnTo>
                    <a:pt x="1089" y="83"/>
                  </a:lnTo>
                  <a:lnTo>
                    <a:pt x="1104" y="82"/>
                  </a:lnTo>
                  <a:lnTo>
                    <a:pt x="1122" y="81"/>
                  </a:lnTo>
                  <a:lnTo>
                    <a:pt x="1142" y="81"/>
                  </a:lnTo>
                  <a:lnTo>
                    <a:pt x="1168" y="81"/>
                  </a:lnTo>
                  <a:lnTo>
                    <a:pt x="1200" y="81"/>
                  </a:lnTo>
                  <a:lnTo>
                    <a:pt x="1225" y="84"/>
                  </a:lnTo>
                  <a:lnTo>
                    <a:pt x="1247" y="87"/>
                  </a:lnTo>
                  <a:lnTo>
                    <a:pt x="1266" y="89"/>
                  </a:lnTo>
                  <a:lnTo>
                    <a:pt x="1283" y="91"/>
                  </a:lnTo>
                  <a:lnTo>
                    <a:pt x="1297" y="93"/>
                  </a:lnTo>
                  <a:lnTo>
                    <a:pt x="1311" y="95"/>
                  </a:lnTo>
                  <a:lnTo>
                    <a:pt x="1323" y="97"/>
                  </a:lnTo>
                  <a:lnTo>
                    <a:pt x="1334" y="98"/>
                  </a:lnTo>
                  <a:lnTo>
                    <a:pt x="1345" y="100"/>
                  </a:lnTo>
                  <a:lnTo>
                    <a:pt x="1355" y="101"/>
                  </a:lnTo>
                  <a:lnTo>
                    <a:pt x="1366" y="103"/>
                  </a:lnTo>
                  <a:lnTo>
                    <a:pt x="1377" y="106"/>
                  </a:lnTo>
                  <a:lnTo>
                    <a:pt x="1388" y="107"/>
                  </a:lnTo>
                  <a:lnTo>
                    <a:pt x="1400" y="110"/>
                  </a:lnTo>
                  <a:lnTo>
                    <a:pt x="1415" y="112"/>
                  </a:lnTo>
                  <a:lnTo>
                    <a:pt x="1430" y="116"/>
                  </a:lnTo>
                  <a:lnTo>
                    <a:pt x="1451" y="122"/>
                  </a:lnTo>
                  <a:lnTo>
                    <a:pt x="1472" y="129"/>
                  </a:lnTo>
                  <a:lnTo>
                    <a:pt x="1492" y="136"/>
                  </a:lnTo>
                  <a:lnTo>
                    <a:pt x="1511" y="144"/>
                  </a:lnTo>
                  <a:lnTo>
                    <a:pt x="1529" y="150"/>
                  </a:lnTo>
                  <a:lnTo>
                    <a:pt x="1544" y="156"/>
                  </a:lnTo>
                  <a:lnTo>
                    <a:pt x="1559" y="160"/>
                  </a:lnTo>
                  <a:lnTo>
                    <a:pt x="1571" y="164"/>
                  </a:lnTo>
                  <a:lnTo>
                    <a:pt x="1570" y="159"/>
                  </a:lnTo>
                  <a:lnTo>
                    <a:pt x="1569" y="155"/>
                  </a:lnTo>
                  <a:lnTo>
                    <a:pt x="1568" y="149"/>
                  </a:lnTo>
                  <a:lnTo>
                    <a:pt x="1566" y="145"/>
                  </a:lnTo>
                  <a:lnTo>
                    <a:pt x="1563" y="143"/>
                  </a:lnTo>
                  <a:lnTo>
                    <a:pt x="1559" y="141"/>
                  </a:lnTo>
                  <a:lnTo>
                    <a:pt x="1554" y="139"/>
                  </a:lnTo>
                  <a:lnTo>
                    <a:pt x="1550" y="138"/>
                  </a:lnTo>
                  <a:lnTo>
                    <a:pt x="1550" y="136"/>
                  </a:lnTo>
                  <a:lnTo>
                    <a:pt x="1550" y="135"/>
                  </a:lnTo>
                  <a:lnTo>
                    <a:pt x="1550" y="132"/>
                  </a:lnTo>
                  <a:lnTo>
                    <a:pt x="1550" y="130"/>
                  </a:lnTo>
                  <a:lnTo>
                    <a:pt x="1560" y="131"/>
                  </a:lnTo>
                  <a:lnTo>
                    <a:pt x="1565" y="132"/>
                  </a:lnTo>
                  <a:lnTo>
                    <a:pt x="1571" y="135"/>
                  </a:lnTo>
                  <a:lnTo>
                    <a:pt x="1577" y="140"/>
                  </a:lnTo>
                  <a:lnTo>
                    <a:pt x="1580" y="159"/>
                  </a:lnTo>
                  <a:lnTo>
                    <a:pt x="1583" y="177"/>
                  </a:lnTo>
                  <a:lnTo>
                    <a:pt x="1587" y="196"/>
                  </a:lnTo>
                  <a:lnTo>
                    <a:pt x="1590" y="215"/>
                  </a:lnTo>
                  <a:lnTo>
                    <a:pt x="1596" y="228"/>
                  </a:lnTo>
                  <a:lnTo>
                    <a:pt x="1600" y="241"/>
                  </a:lnTo>
                  <a:lnTo>
                    <a:pt x="1606" y="254"/>
                  </a:lnTo>
                  <a:lnTo>
                    <a:pt x="1610" y="266"/>
                  </a:lnTo>
                  <a:lnTo>
                    <a:pt x="1612" y="268"/>
                  </a:lnTo>
                  <a:lnTo>
                    <a:pt x="1615" y="269"/>
                  </a:lnTo>
                  <a:lnTo>
                    <a:pt x="1618" y="270"/>
                  </a:lnTo>
                  <a:lnTo>
                    <a:pt x="1620" y="271"/>
                  </a:lnTo>
                  <a:lnTo>
                    <a:pt x="1625" y="294"/>
                  </a:lnTo>
                  <a:lnTo>
                    <a:pt x="1629" y="317"/>
                  </a:lnTo>
                  <a:lnTo>
                    <a:pt x="1632" y="340"/>
                  </a:lnTo>
                  <a:lnTo>
                    <a:pt x="1637" y="362"/>
                  </a:lnTo>
                  <a:lnTo>
                    <a:pt x="1641" y="385"/>
                  </a:lnTo>
                  <a:lnTo>
                    <a:pt x="1646" y="407"/>
                  </a:lnTo>
                  <a:lnTo>
                    <a:pt x="1650" y="431"/>
                  </a:lnTo>
                  <a:lnTo>
                    <a:pt x="1655" y="453"/>
                  </a:lnTo>
                  <a:lnTo>
                    <a:pt x="1677" y="532"/>
                  </a:lnTo>
                  <a:lnTo>
                    <a:pt x="1695" y="593"/>
                  </a:lnTo>
                  <a:lnTo>
                    <a:pt x="1708" y="640"/>
                  </a:lnTo>
                  <a:lnTo>
                    <a:pt x="1718" y="679"/>
                  </a:lnTo>
                  <a:lnTo>
                    <a:pt x="1727" y="714"/>
                  </a:lnTo>
                  <a:lnTo>
                    <a:pt x="1736" y="748"/>
                  </a:lnTo>
                  <a:lnTo>
                    <a:pt x="1745" y="787"/>
                  </a:lnTo>
                  <a:lnTo>
                    <a:pt x="1756" y="833"/>
                  </a:lnTo>
                  <a:lnTo>
                    <a:pt x="1756" y="859"/>
                  </a:lnTo>
                  <a:lnTo>
                    <a:pt x="1757" y="880"/>
                  </a:lnTo>
                  <a:lnTo>
                    <a:pt x="1760" y="908"/>
                  </a:lnTo>
                  <a:lnTo>
                    <a:pt x="1763" y="953"/>
                  </a:lnTo>
                  <a:lnTo>
                    <a:pt x="1750" y="953"/>
                  </a:lnTo>
                  <a:lnTo>
                    <a:pt x="1737" y="952"/>
                  </a:lnTo>
                  <a:lnTo>
                    <a:pt x="1724" y="952"/>
                  </a:lnTo>
                  <a:lnTo>
                    <a:pt x="1711" y="952"/>
                  </a:lnTo>
                  <a:lnTo>
                    <a:pt x="1697" y="952"/>
                  </a:lnTo>
                  <a:lnTo>
                    <a:pt x="1684" y="952"/>
                  </a:lnTo>
                  <a:lnTo>
                    <a:pt x="1670" y="951"/>
                  </a:lnTo>
                  <a:lnTo>
                    <a:pt x="1657" y="95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0" name="Freeform 8"/>
            <p:cNvSpPr>
              <a:spLocks/>
            </p:cNvSpPr>
            <p:nvPr/>
          </p:nvSpPr>
          <p:spPr bwMode="auto">
            <a:xfrm>
              <a:off x="2746" y="1584"/>
              <a:ext cx="1276" cy="156"/>
            </a:xfrm>
            <a:custGeom>
              <a:avLst/>
              <a:gdLst>
                <a:gd name="T0" fmla="*/ 671596668 w 768"/>
                <a:gd name="T1" fmla="*/ 275295 h 117"/>
                <a:gd name="T2" fmla="*/ 651126509 w 768"/>
                <a:gd name="T3" fmla="*/ 266996 h 117"/>
                <a:gd name="T4" fmla="*/ 629766145 w 768"/>
                <a:gd name="T5" fmla="*/ 263948 h 117"/>
                <a:gd name="T6" fmla="*/ 608560847 w 768"/>
                <a:gd name="T7" fmla="*/ 260172 h 117"/>
                <a:gd name="T8" fmla="*/ 566448877 w 768"/>
                <a:gd name="T9" fmla="*/ 242487 h 117"/>
                <a:gd name="T10" fmla="*/ 513233127 w 768"/>
                <a:gd name="T11" fmla="*/ 218224 h 117"/>
                <a:gd name="T12" fmla="*/ 465534627 w 768"/>
                <a:gd name="T13" fmla="*/ 196695 h 117"/>
                <a:gd name="T14" fmla="*/ 417584953 w 768"/>
                <a:gd name="T15" fmla="*/ 176649 h 117"/>
                <a:gd name="T16" fmla="*/ 361037577 w 768"/>
                <a:gd name="T17" fmla="*/ 154853 h 117"/>
                <a:gd name="T18" fmla="*/ 290135702 w 768"/>
                <a:gd name="T19" fmla="*/ 127771 h 117"/>
                <a:gd name="T20" fmla="*/ 196816667 w 768"/>
                <a:gd name="T21" fmla="*/ 94599 h 117"/>
                <a:gd name="T22" fmla="*/ 74336636 w 768"/>
                <a:gd name="T23" fmla="*/ 47519 h 117"/>
                <a:gd name="T24" fmla="*/ 0 w 768"/>
                <a:gd name="T25" fmla="*/ 15035 h 117"/>
                <a:gd name="T26" fmla="*/ 0 w 768"/>
                <a:gd name="T27" fmla="*/ 4905 h 117"/>
                <a:gd name="T28" fmla="*/ 14771666 w 768"/>
                <a:gd name="T29" fmla="*/ 0 h 117"/>
                <a:gd name="T30" fmla="*/ 43226791 w 768"/>
                <a:gd name="T31" fmla="*/ 1 h 117"/>
                <a:gd name="T32" fmla="*/ 70856071 w 768"/>
                <a:gd name="T33" fmla="*/ 1 h 117"/>
                <a:gd name="T34" fmla="*/ 100432873 w 768"/>
                <a:gd name="T35" fmla="*/ 4905 h 117"/>
                <a:gd name="T36" fmla="*/ 138227073 w 768"/>
                <a:gd name="T37" fmla="*/ 15503 h 117"/>
                <a:gd name="T38" fmla="*/ 172492950 w 768"/>
                <a:gd name="T39" fmla="*/ 35639 h 117"/>
                <a:gd name="T40" fmla="*/ 196816667 w 768"/>
                <a:gd name="T41" fmla="*/ 51785 h 117"/>
                <a:gd name="T42" fmla="*/ 223750016 w 768"/>
                <a:gd name="T43" fmla="*/ 72240 h 117"/>
                <a:gd name="T44" fmla="*/ 275429692 w 768"/>
                <a:gd name="T45" fmla="*/ 99365 h 117"/>
                <a:gd name="T46" fmla="*/ 337716506 w 768"/>
                <a:gd name="T47" fmla="*/ 120831 h 117"/>
                <a:gd name="T48" fmla="*/ 393888815 w 768"/>
                <a:gd name="T49" fmla="*/ 139792 h 117"/>
                <a:gd name="T50" fmla="*/ 444447298 w 768"/>
                <a:gd name="T51" fmla="*/ 154853 h 117"/>
                <a:gd name="T52" fmla="*/ 490201713 w 768"/>
                <a:gd name="T53" fmla="*/ 168176 h 117"/>
                <a:gd name="T54" fmla="*/ 533404195 w 768"/>
                <a:gd name="T55" fmla="*/ 181865 h 117"/>
                <a:gd name="T56" fmla="*/ 574456179 w 768"/>
                <a:gd name="T57" fmla="*/ 192092 h 117"/>
                <a:gd name="T58" fmla="*/ 616160489 w 768"/>
                <a:gd name="T59" fmla="*/ 207060 h 117"/>
                <a:gd name="T60" fmla="*/ 643114931 w 768"/>
                <a:gd name="T61" fmla="*/ 219177 h 117"/>
                <a:gd name="T62" fmla="*/ 655520841 w 768"/>
                <a:gd name="T63" fmla="*/ 228315 h 117"/>
                <a:gd name="T64" fmla="*/ 669768512 w 768"/>
                <a:gd name="T65" fmla="*/ 235532 h 117"/>
                <a:gd name="T66" fmla="*/ 683061794 w 768"/>
                <a:gd name="T67" fmla="*/ 245967 h 117"/>
                <a:gd name="T68" fmla="*/ 688483247 w 768"/>
                <a:gd name="T69" fmla="*/ 263948 h 117"/>
                <a:gd name="T70" fmla="*/ 685527003 w 768"/>
                <a:gd name="T71" fmla="*/ 275295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8"/>
                <a:gd name="T109" fmla="*/ 0 h 117"/>
                <a:gd name="T110" fmla="*/ 768 w 768"/>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8" h="117">
                  <a:moveTo>
                    <a:pt x="761" y="117"/>
                  </a:moveTo>
                  <a:lnTo>
                    <a:pt x="748" y="116"/>
                  </a:lnTo>
                  <a:lnTo>
                    <a:pt x="736" y="115"/>
                  </a:lnTo>
                  <a:lnTo>
                    <a:pt x="725" y="113"/>
                  </a:lnTo>
                  <a:lnTo>
                    <a:pt x="713" y="112"/>
                  </a:lnTo>
                  <a:lnTo>
                    <a:pt x="701" y="112"/>
                  </a:lnTo>
                  <a:lnTo>
                    <a:pt x="689" y="111"/>
                  </a:lnTo>
                  <a:lnTo>
                    <a:pt x="678" y="110"/>
                  </a:lnTo>
                  <a:lnTo>
                    <a:pt x="666" y="109"/>
                  </a:lnTo>
                  <a:lnTo>
                    <a:pt x="631" y="103"/>
                  </a:lnTo>
                  <a:lnTo>
                    <a:pt x="600" y="98"/>
                  </a:lnTo>
                  <a:lnTo>
                    <a:pt x="572" y="92"/>
                  </a:lnTo>
                  <a:lnTo>
                    <a:pt x="545" y="88"/>
                  </a:lnTo>
                  <a:lnTo>
                    <a:pt x="518" y="83"/>
                  </a:lnTo>
                  <a:lnTo>
                    <a:pt x="493" y="79"/>
                  </a:lnTo>
                  <a:lnTo>
                    <a:pt x="465" y="75"/>
                  </a:lnTo>
                  <a:lnTo>
                    <a:pt x="436" y="70"/>
                  </a:lnTo>
                  <a:lnTo>
                    <a:pt x="402" y="65"/>
                  </a:lnTo>
                  <a:lnTo>
                    <a:pt x="365" y="60"/>
                  </a:lnTo>
                  <a:lnTo>
                    <a:pt x="323" y="54"/>
                  </a:lnTo>
                  <a:lnTo>
                    <a:pt x="275" y="48"/>
                  </a:lnTo>
                  <a:lnTo>
                    <a:pt x="219" y="40"/>
                  </a:lnTo>
                  <a:lnTo>
                    <a:pt x="155" y="31"/>
                  </a:lnTo>
                  <a:lnTo>
                    <a:pt x="83" y="20"/>
                  </a:lnTo>
                  <a:lnTo>
                    <a:pt x="0" y="8"/>
                  </a:lnTo>
                  <a:lnTo>
                    <a:pt x="0" y="6"/>
                  </a:lnTo>
                  <a:lnTo>
                    <a:pt x="0" y="4"/>
                  </a:lnTo>
                  <a:lnTo>
                    <a:pt x="0" y="2"/>
                  </a:lnTo>
                  <a:lnTo>
                    <a:pt x="0" y="0"/>
                  </a:lnTo>
                  <a:lnTo>
                    <a:pt x="16" y="0"/>
                  </a:lnTo>
                  <a:lnTo>
                    <a:pt x="33" y="1"/>
                  </a:lnTo>
                  <a:lnTo>
                    <a:pt x="48" y="1"/>
                  </a:lnTo>
                  <a:lnTo>
                    <a:pt x="64" y="1"/>
                  </a:lnTo>
                  <a:lnTo>
                    <a:pt x="79" y="1"/>
                  </a:lnTo>
                  <a:lnTo>
                    <a:pt x="96" y="1"/>
                  </a:lnTo>
                  <a:lnTo>
                    <a:pt x="112" y="2"/>
                  </a:lnTo>
                  <a:lnTo>
                    <a:pt x="127" y="2"/>
                  </a:lnTo>
                  <a:lnTo>
                    <a:pt x="154" y="7"/>
                  </a:lnTo>
                  <a:lnTo>
                    <a:pt x="175" y="12"/>
                  </a:lnTo>
                  <a:lnTo>
                    <a:pt x="192" y="15"/>
                  </a:lnTo>
                  <a:lnTo>
                    <a:pt x="207" y="19"/>
                  </a:lnTo>
                  <a:lnTo>
                    <a:pt x="219" y="22"/>
                  </a:lnTo>
                  <a:lnTo>
                    <a:pt x="234" y="26"/>
                  </a:lnTo>
                  <a:lnTo>
                    <a:pt x="249" y="31"/>
                  </a:lnTo>
                  <a:lnTo>
                    <a:pt x="269" y="36"/>
                  </a:lnTo>
                  <a:lnTo>
                    <a:pt x="307" y="42"/>
                  </a:lnTo>
                  <a:lnTo>
                    <a:pt x="343" y="46"/>
                  </a:lnTo>
                  <a:lnTo>
                    <a:pt x="376" y="51"/>
                  </a:lnTo>
                  <a:lnTo>
                    <a:pt x="409" y="55"/>
                  </a:lnTo>
                  <a:lnTo>
                    <a:pt x="439" y="59"/>
                  </a:lnTo>
                  <a:lnTo>
                    <a:pt x="468" y="62"/>
                  </a:lnTo>
                  <a:lnTo>
                    <a:pt x="495" y="65"/>
                  </a:lnTo>
                  <a:lnTo>
                    <a:pt x="520" y="69"/>
                  </a:lnTo>
                  <a:lnTo>
                    <a:pt x="546" y="71"/>
                  </a:lnTo>
                  <a:lnTo>
                    <a:pt x="571" y="74"/>
                  </a:lnTo>
                  <a:lnTo>
                    <a:pt x="594" y="77"/>
                  </a:lnTo>
                  <a:lnTo>
                    <a:pt x="617" y="80"/>
                  </a:lnTo>
                  <a:lnTo>
                    <a:pt x="640" y="82"/>
                  </a:lnTo>
                  <a:lnTo>
                    <a:pt x="662" y="86"/>
                  </a:lnTo>
                  <a:lnTo>
                    <a:pt x="686" y="88"/>
                  </a:lnTo>
                  <a:lnTo>
                    <a:pt x="708" y="91"/>
                  </a:lnTo>
                  <a:lnTo>
                    <a:pt x="716" y="93"/>
                  </a:lnTo>
                  <a:lnTo>
                    <a:pt x="724" y="94"/>
                  </a:lnTo>
                  <a:lnTo>
                    <a:pt x="730" y="97"/>
                  </a:lnTo>
                  <a:lnTo>
                    <a:pt x="738" y="99"/>
                  </a:lnTo>
                  <a:lnTo>
                    <a:pt x="746" y="100"/>
                  </a:lnTo>
                  <a:lnTo>
                    <a:pt x="754" y="102"/>
                  </a:lnTo>
                  <a:lnTo>
                    <a:pt x="761" y="104"/>
                  </a:lnTo>
                  <a:lnTo>
                    <a:pt x="768" y="107"/>
                  </a:lnTo>
                  <a:lnTo>
                    <a:pt x="767" y="112"/>
                  </a:lnTo>
                  <a:lnTo>
                    <a:pt x="766" y="115"/>
                  </a:lnTo>
                  <a:lnTo>
                    <a:pt x="764" y="116"/>
                  </a:lnTo>
                  <a:lnTo>
                    <a:pt x="761" y="117"/>
                  </a:lnTo>
                  <a:close/>
                </a:path>
              </a:pathLst>
            </a:custGeom>
            <a:solidFill>
              <a:srgbClr val="CC66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1" name="Freeform 9"/>
            <p:cNvSpPr>
              <a:spLocks/>
            </p:cNvSpPr>
            <p:nvPr/>
          </p:nvSpPr>
          <p:spPr bwMode="auto">
            <a:xfrm>
              <a:off x="2789" y="1091"/>
              <a:ext cx="1307" cy="609"/>
            </a:xfrm>
            <a:custGeom>
              <a:avLst/>
              <a:gdLst>
                <a:gd name="T0" fmla="*/ 607189748 w 787"/>
                <a:gd name="T1" fmla="*/ 935486 h 459"/>
                <a:gd name="T2" fmla="*/ 540107648 w 787"/>
                <a:gd name="T3" fmla="*/ 916650 h 459"/>
                <a:gd name="T4" fmla="*/ 473848520 w 787"/>
                <a:gd name="T5" fmla="*/ 896571 h 459"/>
                <a:gd name="T6" fmla="*/ 407003273 w 787"/>
                <a:gd name="T7" fmla="*/ 878060 h 459"/>
                <a:gd name="T8" fmla="*/ 339871315 w 787"/>
                <a:gd name="T9" fmla="*/ 859490 h 459"/>
                <a:gd name="T10" fmla="*/ 282122875 w 787"/>
                <a:gd name="T11" fmla="*/ 837651 h 459"/>
                <a:gd name="T12" fmla="*/ 239440864 w 787"/>
                <a:gd name="T13" fmla="*/ 816715 h 459"/>
                <a:gd name="T14" fmla="*/ 190842107 w 787"/>
                <a:gd name="T15" fmla="*/ 794102 h 459"/>
                <a:gd name="T16" fmla="*/ 135776209 w 787"/>
                <a:gd name="T17" fmla="*/ 769723 h 459"/>
                <a:gd name="T18" fmla="*/ 72073837 w 787"/>
                <a:gd name="T19" fmla="*/ 736148 h 459"/>
                <a:gd name="T20" fmla="*/ 0 w 787"/>
                <a:gd name="T21" fmla="*/ 698612 h 459"/>
                <a:gd name="T22" fmla="*/ 2574546 w 787"/>
                <a:gd name="T23" fmla="*/ 666270 h 459"/>
                <a:gd name="T24" fmla="*/ 18515902 w 787"/>
                <a:gd name="T25" fmla="*/ 657894 h 459"/>
                <a:gd name="T26" fmla="*/ 41870300 w 787"/>
                <a:gd name="T27" fmla="*/ 657894 h 459"/>
                <a:gd name="T28" fmla="*/ 63900050 w 787"/>
                <a:gd name="T29" fmla="*/ 657894 h 459"/>
                <a:gd name="T30" fmla="*/ 88777168 w 787"/>
                <a:gd name="T31" fmla="*/ 672202 h 459"/>
                <a:gd name="T32" fmla="*/ 114377953 w 787"/>
                <a:gd name="T33" fmla="*/ 683717 h 459"/>
                <a:gd name="T34" fmla="*/ 153401011 w 787"/>
                <a:gd name="T35" fmla="*/ 701564 h 459"/>
                <a:gd name="T36" fmla="*/ 218555507 w 787"/>
                <a:gd name="T37" fmla="*/ 720484 h 459"/>
                <a:gd name="T38" fmla="*/ 281105818 w 787"/>
                <a:gd name="T39" fmla="*/ 739386 h 459"/>
                <a:gd name="T40" fmla="*/ 344263141 w 787"/>
                <a:gd name="T41" fmla="*/ 759160 h 459"/>
                <a:gd name="T42" fmla="*/ 409107727 w 787"/>
                <a:gd name="T43" fmla="*/ 777701 h 459"/>
                <a:gd name="T44" fmla="*/ 473848520 w 787"/>
                <a:gd name="T45" fmla="*/ 797870 h 459"/>
                <a:gd name="T46" fmla="*/ 511872367 w 787"/>
                <a:gd name="T47" fmla="*/ 816715 h 459"/>
                <a:gd name="T48" fmla="*/ 552114246 w 787"/>
                <a:gd name="T49" fmla="*/ 835119 h 459"/>
                <a:gd name="T50" fmla="*/ 589718443 w 787"/>
                <a:gd name="T51" fmla="*/ 854406 h 459"/>
                <a:gd name="T52" fmla="*/ 630117235 w 787"/>
                <a:gd name="T53" fmla="*/ 871836 h 459"/>
                <a:gd name="T54" fmla="*/ 669023294 w 787"/>
                <a:gd name="T55" fmla="*/ 891220 h 459"/>
                <a:gd name="T56" fmla="*/ 682354514 w 787"/>
                <a:gd name="T57" fmla="*/ 859697 h 459"/>
                <a:gd name="T58" fmla="*/ 664748017 w 787"/>
                <a:gd name="T59" fmla="*/ 643961 h 459"/>
                <a:gd name="T60" fmla="*/ 632558009 w 787"/>
                <a:gd name="T61" fmla="*/ 338946 h 459"/>
                <a:gd name="T62" fmla="*/ 611276134 w 787"/>
                <a:gd name="T63" fmla="*/ 114836 h 459"/>
                <a:gd name="T64" fmla="*/ 605584392 w 787"/>
                <a:gd name="T65" fmla="*/ 42805 h 459"/>
                <a:gd name="T66" fmla="*/ 604308795 w 787"/>
                <a:gd name="T67" fmla="*/ 1 h 459"/>
                <a:gd name="T68" fmla="*/ 611276134 w 787"/>
                <a:gd name="T69" fmla="*/ 7906 h 459"/>
                <a:gd name="T70" fmla="*/ 633875269 w 787"/>
                <a:gd name="T71" fmla="*/ 194682 h 459"/>
                <a:gd name="T72" fmla="*/ 656797189 w 787"/>
                <a:gd name="T73" fmla="*/ 381568 h 459"/>
                <a:gd name="T74" fmla="*/ 673441704 w 787"/>
                <a:gd name="T75" fmla="*/ 532858 h 459"/>
                <a:gd name="T76" fmla="*/ 679420329 w 787"/>
                <a:gd name="T77" fmla="*/ 626478 h 459"/>
                <a:gd name="T78" fmla="*/ 692961079 w 787"/>
                <a:gd name="T79" fmla="*/ 726452 h 459"/>
                <a:gd name="T80" fmla="*/ 698471133 w 787"/>
                <a:gd name="T81" fmla="*/ 824842 h 459"/>
                <a:gd name="T82" fmla="*/ 696894693 w 787"/>
                <a:gd name="T83" fmla="*/ 905137 h 459"/>
                <a:gd name="T84" fmla="*/ 691441788 w 787"/>
                <a:gd name="T85" fmla="*/ 948326 h 459"/>
                <a:gd name="T86" fmla="*/ 675925385 w 787"/>
                <a:gd name="T87" fmla="*/ 948326 h 459"/>
                <a:gd name="T88" fmla="*/ 662131019 w 787"/>
                <a:gd name="T89" fmla="*/ 949613 h 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459"/>
                <a:gd name="T137" fmla="*/ 787 w 787"/>
                <a:gd name="T138" fmla="*/ 459 h 4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459">
                  <a:moveTo>
                    <a:pt x="735" y="459"/>
                  </a:moveTo>
                  <a:lnTo>
                    <a:pt x="710" y="455"/>
                  </a:lnTo>
                  <a:lnTo>
                    <a:pt x="684" y="452"/>
                  </a:lnTo>
                  <a:lnTo>
                    <a:pt x="660" y="450"/>
                  </a:lnTo>
                  <a:lnTo>
                    <a:pt x="634" y="446"/>
                  </a:lnTo>
                  <a:lnTo>
                    <a:pt x="609" y="443"/>
                  </a:lnTo>
                  <a:lnTo>
                    <a:pt x="584" y="440"/>
                  </a:lnTo>
                  <a:lnTo>
                    <a:pt x="559" y="436"/>
                  </a:lnTo>
                  <a:lnTo>
                    <a:pt x="534" y="433"/>
                  </a:lnTo>
                  <a:lnTo>
                    <a:pt x="509" y="431"/>
                  </a:lnTo>
                  <a:lnTo>
                    <a:pt x="483" y="427"/>
                  </a:lnTo>
                  <a:lnTo>
                    <a:pt x="459" y="424"/>
                  </a:lnTo>
                  <a:lnTo>
                    <a:pt x="433" y="421"/>
                  </a:lnTo>
                  <a:lnTo>
                    <a:pt x="409" y="417"/>
                  </a:lnTo>
                  <a:lnTo>
                    <a:pt x="383" y="415"/>
                  </a:lnTo>
                  <a:lnTo>
                    <a:pt x="358" y="412"/>
                  </a:lnTo>
                  <a:lnTo>
                    <a:pt x="333" y="408"/>
                  </a:lnTo>
                  <a:lnTo>
                    <a:pt x="318" y="405"/>
                  </a:lnTo>
                  <a:lnTo>
                    <a:pt x="302" y="402"/>
                  </a:lnTo>
                  <a:lnTo>
                    <a:pt x="287" y="398"/>
                  </a:lnTo>
                  <a:lnTo>
                    <a:pt x="270" y="395"/>
                  </a:lnTo>
                  <a:lnTo>
                    <a:pt x="252" y="392"/>
                  </a:lnTo>
                  <a:lnTo>
                    <a:pt x="234" y="387"/>
                  </a:lnTo>
                  <a:lnTo>
                    <a:pt x="215" y="384"/>
                  </a:lnTo>
                  <a:lnTo>
                    <a:pt x="195" y="379"/>
                  </a:lnTo>
                  <a:lnTo>
                    <a:pt x="174" y="376"/>
                  </a:lnTo>
                  <a:lnTo>
                    <a:pt x="153" y="372"/>
                  </a:lnTo>
                  <a:lnTo>
                    <a:pt x="129" y="367"/>
                  </a:lnTo>
                  <a:lnTo>
                    <a:pt x="106" y="362"/>
                  </a:lnTo>
                  <a:lnTo>
                    <a:pt x="81" y="356"/>
                  </a:lnTo>
                  <a:lnTo>
                    <a:pt x="56" y="350"/>
                  </a:lnTo>
                  <a:lnTo>
                    <a:pt x="28" y="345"/>
                  </a:lnTo>
                  <a:lnTo>
                    <a:pt x="0" y="338"/>
                  </a:lnTo>
                  <a:lnTo>
                    <a:pt x="1" y="332"/>
                  </a:lnTo>
                  <a:lnTo>
                    <a:pt x="2" y="328"/>
                  </a:lnTo>
                  <a:lnTo>
                    <a:pt x="3" y="322"/>
                  </a:lnTo>
                  <a:lnTo>
                    <a:pt x="4" y="318"/>
                  </a:lnTo>
                  <a:lnTo>
                    <a:pt x="13" y="318"/>
                  </a:lnTo>
                  <a:lnTo>
                    <a:pt x="21" y="318"/>
                  </a:lnTo>
                  <a:lnTo>
                    <a:pt x="30" y="318"/>
                  </a:lnTo>
                  <a:lnTo>
                    <a:pt x="38" y="318"/>
                  </a:lnTo>
                  <a:lnTo>
                    <a:pt x="47" y="318"/>
                  </a:lnTo>
                  <a:lnTo>
                    <a:pt x="55" y="318"/>
                  </a:lnTo>
                  <a:lnTo>
                    <a:pt x="64" y="318"/>
                  </a:lnTo>
                  <a:lnTo>
                    <a:pt x="72" y="318"/>
                  </a:lnTo>
                  <a:lnTo>
                    <a:pt x="81" y="320"/>
                  </a:lnTo>
                  <a:lnTo>
                    <a:pt x="91" y="322"/>
                  </a:lnTo>
                  <a:lnTo>
                    <a:pt x="100" y="325"/>
                  </a:lnTo>
                  <a:lnTo>
                    <a:pt x="110" y="327"/>
                  </a:lnTo>
                  <a:lnTo>
                    <a:pt x="119" y="329"/>
                  </a:lnTo>
                  <a:lnTo>
                    <a:pt x="129" y="331"/>
                  </a:lnTo>
                  <a:lnTo>
                    <a:pt x="139" y="334"/>
                  </a:lnTo>
                  <a:lnTo>
                    <a:pt x="149" y="336"/>
                  </a:lnTo>
                  <a:lnTo>
                    <a:pt x="173" y="339"/>
                  </a:lnTo>
                  <a:lnTo>
                    <a:pt x="197" y="341"/>
                  </a:lnTo>
                  <a:lnTo>
                    <a:pt x="221" y="345"/>
                  </a:lnTo>
                  <a:lnTo>
                    <a:pt x="246" y="348"/>
                  </a:lnTo>
                  <a:lnTo>
                    <a:pt x="269" y="351"/>
                  </a:lnTo>
                  <a:lnTo>
                    <a:pt x="292" y="354"/>
                  </a:lnTo>
                  <a:lnTo>
                    <a:pt x="317" y="357"/>
                  </a:lnTo>
                  <a:lnTo>
                    <a:pt x="340" y="360"/>
                  </a:lnTo>
                  <a:lnTo>
                    <a:pt x="365" y="364"/>
                  </a:lnTo>
                  <a:lnTo>
                    <a:pt x="388" y="367"/>
                  </a:lnTo>
                  <a:lnTo>
                    <a:pt x="413" y="370"/>
                  </a:lnTo>
                  <a:lnTo>
                    <a:pt x="436" y="374"/>
                  </a:lnTo>
                  <a:lnTo>
                    <a:pt x="461" y="376"/>
                  </a:lnTo>
                  <a:lnTo>
                    <a:pt x="486" y="379"/>
                  </a:lnTo>
                  <a:lnTo>
                    <a:pt x="509" y="383"/>
                  </a:lnTo>
                  <a:lnTo>
                    <a:pt x="534" y="386"/>
                  </a:lnTo>
                  <a:lnTo>
                    <a:pt x="548" y="389"/>
                  </a:lnTo>
                  <a:lnTo>
                    <a:pt x="563" y="392"/>
                  </a:lnTo>
                  <a:lnTo>
                    <a:pt x="577" y="395"/>
                  </a:lnTo>
                  <a:lnTo>
                    <a:pt x="593" y="397"/>
                  </a:lnTo>
                  <a:lnTo>
                    <a:pt x="607" y="401"/>
                  </a:lnTo>
                  <a:lnTo>
                    <a:pt x="622" y="404"/>
                  </a:lnTo>
                  <a:lnTo>
                    <a:pt x="636" y="406"/>
                  </a:lnTo>
                  <a:lnTo>
                    <a:pt x="651" y="410"/>
                  </a:lnTo>
                  <a:lnTo>
                    <a:pt x="665" y="413"/>
                  </a:lnTo>
                  <a:lnTo>
                    <a:pt x="680" y="415"/>
                  </a:lnTo>
                  <a:lnTo>
                    <a:pt x="694" y="418"/>
                  </a:lnTo>
                  <a:lnTo>
                    <a:pt x="710" y="421"/>
                  </a:lnTo>
                  <a:lnTo>
                    <a:pt x="724" y="424"/>
                  </a:lnTo>
                  <a:lnTo>
                    <a:pt x="739" y="427"/>
                  </a:lnTo>
                  <a:lnTo>
                    <a:pt x="754" y="430"/>
                  </a:lnTo>
                  <a:lnTo>
                    <a:pt x="768" y="433"/>
                  </a:lnTo>
                  <a:lnTo>
                    <a:pt x="769" y="426"/>
                  </a:lnTo>
                  <a:lnTo>
                    <a:pt x="769" y="416"/>
                  </a:lnTo>
                  <a:lnTo>
                    <a:pt x="767" y="396"/>
                  </a:lnTo>
                  <a:lnTo>
                    <a:pt x="761" y="359"/>
                  </a:lnTo>
                  <a:lnTo>
                    <a:pt x="749" y="311"/>
                  </a:lnTo>
                  <a:lnTo>
                    <a:pt x="737" y="261"/>
                  </a:lnTo>
                  <a:lnTo>
                    <a:pt x="724" y="211"/>
                  </a:lnTo>
                  <a:lnTo>
                    <a:pt x="713" y="164"/>
                  </a:lnTo>
                  <a:lnTo>
                    <a:pt x="703" y="120"/>
                  </a:lnTo>
                  <a:lnTo>
                    <a:pt x="695" y="84"/>
                  </a:lnTo>
                  <a:lnTo>
                    <a:pt x="689" y="56"/>
                  </a:lnTo>
                  <a:lnTo>
                    <a:pt x="684" y="39"/>
                  </a:lnTo>
                  <a:lnTo>
                    <a:pt x="683" y="30"/>
                  </a:lnTo>
                  <a:lnTo>
                    <a:pt x="682" y="20"/>
                  </a:lnTo>
                  <a:lnTo>
                    <a:pt x="680" y="10"/>
                  </a:lnTo>
                  <a:lnTo>
                    <a:pt x="679" y="0"/>
                  </a:lnTo>
                  <a:lnTo>
                    <a:pt x="681" y="1"/>
                  </a:lnTo>
                  <a:lnTo>
                    <a:pt x="684" y="2"/>
                  </a:lnTo>
                  <a:lnTo>
                    <a:pt x="687" y="3"/>
                  </a:lnTo>
                  <a:lnTo>
                    <a:pt x="689" y="4"/>
                  </a:lnTo>
                  <a:lnTo>
                    <a:pt x="698" y="34"/>
                  </a:lnTo>
                  <a:lnTo>
                    <a:pt x="706" y="63"/>
                  </a:lnTo>
                  <a:lnTo>
                    <a:pt x="714" y="94"/>
                  </a:lnTo>
                  <a:lnTo>
                    <a:pt x="723" y="124"/>
                  </a:lnTo>
                  <a:lnTo>
                    <a:pt x="731" y="154"/>
                  </a:lnTo>
                  <a:lnTo>
                    <a:pt x="740" y="184"/>
                  </a:lnTo>
                  <a:lnTo>
                    <a:pt x="748" y="213"/>
                  </a:lnTo>
                  <a:lnTo>
                    <a:pt x="757" y="243"/>
                  </a:lnTo>
                  <a:lnTo>
                    <a:pt x="759" y="258"/>
                  </a:lnTo>
                  <a:lnTo>
                    <a:pt x="761" y="273"/>
                  </a:lnTo>
                  <a:lnTo>
                    <a:pt x="764" y="288"/>
                  </a:lnTo>
                  <a:lnTo>
                    <a:pt x="766" y="303"/>
                  </a:lnTo>
                  <a:lnTo>
                    <a:pt x="771" y="319"/>
                  </a:lnTo>
                  <a:lnTo>
                    <a:pt x="776" y="336"/>
                  </a:lnTo>
                  <a:lnTo>
                    <a:pt x="781" y="351"/>
                  </a:lnTo>
                  <a:lnTo>
                    <a:pt x="787" y="368"/>
                  </a:lnTo>
                  <a:lnTo>
                    <a:pt x="787" y="384"/>
                  </a:lnTo>
                  <a:lnTo>
                    <a:pt x="787" y="399"/>
                  </a:lnTo>
                  <a:lnTo>
                    <a:pt x="787" y="415"/>
                  </a:lnTo>
                  <a:lnTo>
                    <a:pt x="787" y="431"/>
                  </a:lnTo>
                  <a:lnTo>
                    <a:pt x="785" y="437"/>
                  </a:lnTo>
                  <a:lnTo>
                    <a:pt x="784" y="444"/>
                  </a:lnTo>
                  <a:lnTo>
                    <a:pt x="781" y="451"/>
                  </a:lnTo>
                  <a:lnTo>
                    <a:pt x="779" y="458"/>
                  </a:lnTo>
                  <a:lnTo>
                    <a:pt x="774" y="458"/>
                  </a:lnTo>
                  <a:lnTo>
                    <a:pt x="768" y="458"/>
                  </a:lnTo>
                  <a:lnTo>
                    <a:pt x="762" y="458"/>
                  </a:lnTo>
                  <a:lnTo>
                    <a:pt x="757" y="458"/>
                  </a:lnTo>
                  <a:lnTo>
                    <a:pt x="751" y="459"/>
                  </a:lnTo>
                  <a:lnTo>
                    <a:pt x="746" y="459"/>
                  </a:lnTo>
                  <a:lnTo>
                    <a:pt x="740" y="459"/>
                  </a:lnTo>
                  <a:lnTo>
                    <a:pt x="735" y="459"/>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2" name="Freeform 10"/>
            <p:cNvSpPr>
              <a:spLocks/>
            </p:cNvSpPr>
            <p:nvPr/>
          </p:nvSpPr>
          <p:spPr bwMode="auto">
            <a:xfrm>
              <a:off x="2673" y="608"/>
              <a:ext cx="1372" cy="1041"/>
            </a:xfrm>
            <a:custGeom>
              <a:avLst/>
              <a:gdLst>
                <a:gd name="T0" fmla="*/ 727438569 w 826"/>
                <a:gd name="T1" fmla="*/ 1594229 h 785"/>
                <a:gd name="T2" fmla="*/ 713128488 w 826"/>
                <a:gd name="T3" fmla="*/ 1587801 h 785"/>
                <a:gd name="T4" fmla="*/ 691802992 w 826"/>
                <a:gd name="T5" fmla="*/ 1575618 h 785"/>
                <a:gd name="T6" fmla="*/ 655340296 w 826"/>
                <a:gd name="T7" fmla="*/ 1561195 h 785"/>
                <a:gd name="T8" fmla="*/ 598310406 w 826"/>
                <a:gd name="T9" fmla="*/ 1537159 h 785"/>
                <a:gd name="T10" fmla="*/ 498558685 w 826"/>
                <a:gd name="T11" fmla="*/ 1504342 h 785"/>
                <a:gd name="T12" fmla="*/ 397775751 w 826"/>
                <a:gd name="T13" fmla="*/ 1472337 h 785"/>
                <a:gd name="T14" fmla="*/ 330251409 w 826"/>
                <a:gd name="T15" fmla="*/ 1452103 h 785"/>
                <a:gd name="T16" fmla="*/ 284355928 w 826"/>
                <a:gd name="T17" fmla="*/ 1438370 h 785"/>
                <a:gd name="T18" fmla="*/ 245348149 w 826"/>
                <a:gd name="T19" fmla="*/ 1426117 h 785"/>
                <a:gd name="T20" fmla="*/ 199794321 w 826"/>
                <a:gd name="T21" fmla="*/ 1409485 h 785"/>
                <a:gd name="T22" fmla="*/ 173962986 w 826"/>
                <a:gd name="T23" fmla="*/ 1395525 h 785"/>
                <a:gd name="T24" fmla="*/ 148071092 w 826"/>
                <a:gd name="T25" fmla="*/ 1383673 h 785"/>
                <a:gd name="T26" fmla="*/ 106271328 w 826"/>
                <a:gd name="T27" fmla="*/ 1373200 h 785"/>
                <a:gd name="T28" fmla="*/ 60616457 w 826"/>
                <a:gd name="T29" fmla="*/ 1373200 h 785"/>
                <a:gd name="T30" fmla="*/ 34750649 w 826"/>
                <a:gd name="T31" fmla="*/ 1378102 h 785"/>
                <a:gd name="T32" fmla="*/ 18625596 w 826"/>
                <a:gd name="T33" fmla="*/ 1391507 h 785"/>
                <a:gd name="T34" fmla="*/ 2580926 w 826"/>
                <a:gd name="T35" fmla="*/ 1352747 h 785"/>
                <a:gd name="T36" fmla="*/ 12264366 w 826"/>
                <a:gd name="T37" fmla="*/ 1220466 h 785"/>
                <a:gd name="T38" fmla="*/ 40401545 w 826"/>
                <a:gd name="T39" fmla="*/ 437414 h 785"/>
                <a:gd name="T40" fmla="*/ 49788654 w 826"/>
                <a:gd name="T41" fmla="*/ 183146 h 785"/>
                <a:gd name="T42" fmla="*/ 65919531 w 826"/>
                <a:gd name="T43" fmla="*/ 117837 h 785"/>
                <a:gd name="T44" fmla="*/ 87484185 w 826"/>
                <a:gd name="T45" fmla="*/ 74834 h 785"/>
                <a:gd name="T46" fmla="*/ 104112282 w 826"/>
                <a:gd name="T47" fmla="*/ 43991 h 785"/>
                <a:gd name="T48" fmla="*/ 128241239 w 826"/>
                <a:gd name="T49" fmla="*/ 24198 h 785"/>
                <a:gd name="T50" fmla="*/ 150959429 w 826"/>
                <a:gd name="T51" fmla="*/ 13760 h 785"/>
                <a:gd name="T52" fmla="*/ 195421983 w 826"/>
                <a:gd name="T53" fmla="*/ 0 h 785"/>
                <a:gd name="T54" fmla="*/ 225396781 w 826"/>
                <a:gd name="T55" fmla="*/ 0 h 785"/>
                <a:gd name="T56" fmla="*/ 255118937 w 826"/>
                <a:gd name="T57" fmla="*/ 0 h 785"/>
                <a:gd name="T58" fmla="*/ 296925717 w 826"/>
                <a:gd name="T59" fmla="*/ 5900 h 785"/>
                <a:gd name="T60" fmla="*/ 348449544 w 826"/>
                <a:gd name="T61" fmla="*/ 20231 h 785"/>
                <a:gd name="T62" fmla="*/ 385490519 w 826"/>
                <a:gd name="T63" fmla="*/ 32089 h 785"/>
                <a:gd name="T64" fmla="*/ 413988931 w 826"/>
                <a:gd name="T65" fmla="*/ 42457 h 785"/>
                <a:gd name="T66" fmla="*/ 443278651 w 826"/>
                <a:gd name="T67" fmla="*/ 52815 h 785"/>
                <a:gd name="T68" fmla="*/ 481405201 w 826"/>
                <a:gd name="T69" fmla="*/ 70459 h 785"/>
                <a:gd name="T70" fmla="*/ 522114773 w 826"/>
                <a:gd name="T71" fmla="*/ 99238 h 785"/>
                <a:gd name="T72" fmla="*/ 560937067 w 826"/>
                <a:gd name="T73" fmla="*/ 138107 h 785"/>
                <a:gd name="T74" fmla="*/ 605551981 w 826"/>
                <a:gd name="T75" fmla="*/ 192387 h 785"/>
                <a:gd name="T76" fmla="*/ 605551981 w 826"/>
                <a:gd name="T77" fmla="*/ 204143 h 785"/>
                <a:gd name="T78" fmla="*/ 594446729 w 826"/>
                <a:gd name="T79" fmla="*/ 204143 h 785"/>
                <a:gd name="T80" fmla="*/ 590913905 w 826"/>
                <a:gd name="T81" fmla="*/ 213987 h 785"/>
                <a:gd name="T82" fmla="*/ 592962092 w 826"/>
                <a:gd name="T83" fmla="*/ 222958 h 785"/>
                <a:gd name="T84" fmla="*/ 601704880 w 826"/>
                <a:gd name="T85" fmla="*/ 222958 h 785"/>
                <a:gd name="T86" fmla="*/ 613532775 w 826"/>
                <a:gd name="T87" fmla="*/ 345914 h 785"/>
                <a:gd name="T88" fmla="*/ 629507206 w 826"/>
                <a:gd name="T89" fmla="*/ 463196 h 785"/>
                <a:gd name="T90" fmla="*/ 647172553 w 826"/>
                <a:gd name="T91" fmla="*/ 581037 h 785"/>
                <a:gd name="T92" fmla="*/ 664874678 w 826"/>
                <a:gd name="T93" fmla="*/ 828092 h 785"/>
                <a:gd name="T94" fmla="*/ 691802992 w 826"/>
                <a:gd name="T95" fmla="*/ 1076777 h 785"/>
                <a:gd name="T96" fmla="*/ 717547062 w 826"/>
                <a:gd name="T97" fmla="*/ 1327278 h 785"/>
                <a:gd name="T98" fmla="*/ 735358074 w 826"/>
                <a:gd name="T99" fmla="*/ 1518852 h 785"/>
                <a:gd name="T100" fmla="*/ 736293353 w 826"/>
                <a:gd name="T101" fmla="*/ 1600748 h 7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6"/>
                <a:gd name="T154" fmla="*/ 0 h 785"/>
                <a:gd name="T155" fmla="*/ 826 w 826"/>
                <a:gd name="T156" fmla="*/ 785 h 7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6" h="785">
                  <a:moveTo>
                    <a:pt x="826" y="785"/>
                  </a:moveTo>
                  <a:lnTo>
                    <a:pt x="820" y="784"/>
                  </a:lnTo>
                  <a:lnTo>
                    <a:pt x="816" y="781"/>
                  </a:lnTo>
                  <a:lnTo>
                    <a:pt x="810" y="780"/>
                  </a:lnTo>
                  <a:lnTo>
                    <a:pt x="806" y="779"/>
                  </a:lnTo>
                  <a:lnTo>
                    <a:pt x="800" y="778"/>
                  </a:lnTo>
                  <a:lnTo>
                    <a:pt x="793" y="776"/>
                  </a:lnTo>
                  <a:lnTo>
                    <a:pt x="786" y="775"/>
                  </a:lnTo>
                  <a:lnTo>
                    <a:pt x="776" y="772"/>
                  </a:lnTo>
                  <a:lnTo>
                    <a:pt x="764" y="770"/>
                  </a:lnTo>
                  <a:lnTo>
                    <a:pt x="751" y="768"/>
                  </a:lnTo>
                  <a:lnTo>
                    <a:pt x="735" y="765"/>
                  </a:lnTo>
                  <a:lnTo>
                    <a:pt x="717" y="761"/>
                  </a:lnTo>
                  <a:lnTo>
                    <a:pt x="695" y="758"/>
                  </a:lnTo>
                  <a:lnTo>
                    <a:pt x="671" y="753"/>
                  </a:lnTo>
                  <a:lnTo>
                    <a:pt x="642" y="748"/>
                  </a:lnTo>
                  <a:lnTo>
                    <a:pt x="608" y="742"/>
                  </a:lnTo>
                  <a:lnTo>
                    <a:pt x="559" y="737"/>
                  </a:lnTo>
                  <a:lnTo>
                    <a:pt x="516" y="731"/>
                  </a:lnTo>
                  <a:lnTo>
                    <a:pt x="479" y="727"/>
                  </a:lnTo>
                  <a:lnTo>
                    <a:pt x="446" y="722"/>
                  </a:lnTo>
                  <a:lnTo>
                    <a:pt x="417" y="719"/>
                  </a:lnTo>
                  <a:lnTo>
                    <a:pt x="393" y="715"/>
                  </a:lnTo>
                  <a:lnTo>
                    <a:pt x="370" y="712"/>
                  </a:lnTo>
                  <a:lnTo>
                    <a:pt x="351" y="710"/>
                  </a:lnTo>
                  <a:lnTo>
                    <a:pt x="334" y="708"/>
                  </a:lnTo>
                  <a:lnTo>
                    <a:pt x="319" y="705"/>
                  </a:lnTo>
                  <a:lnTo>
                    <a:pt x="304" y="703"/>
                  </a:lnTo>
                  <a:lnTo>
                    <a:pt x="290" y="701"/>
                  </a:lnTo>
                  <a:lnTo>
                    <a:pt x="275" y="699"/>
                  </a:lnTo>
                  <a:lnTo>
                    <a:pt x="260" y="696"/>
                  </a:lnTo>
                  <a:lnTo>
                    <a:pt x="243" y="694"/>
                  </a:lnTo>
                  <a:lnTo>
                    <a:pt x="224" y="691"/>
                  </a:lnTo>
                  <a:lnTo>
                    <a:pt x="214" y="689"/>
                  </a:lnTo>
                  <a:lnTo>
                    <a:pt x="205" y="686"/>
                  </a:lnTo>
                  <a:lnTo>
                    <a:pt x="195" y="684"/>
                  </a:lnTo>
                  <a:lnTo>
                    <a:pt x="186" y="682"/>
                  </a:lnTo>
                  <a:lnTo>
                    <a:pt x="176" y="680"/>
                  </a:lnTo>
                  <a:lnTo>
                    <a:pt x="166" y="678"/>
                  </a:lnTo>
                  <a:lnTo>
                    <a:pt x="157" y="675"/>
                  </a:lnTo>
                  <a:lnTo>
                    <a:pt x="147" y="673"/>
                  </a:lnTo>
                  <a:lnTo>
                    <a:pt x="119" y="673"/>
                  </a:lnTo>
                  <a:lnTo>
                    <a:pt x="97" y="673"/>
                  </a:lnTo>
                  <a:lnTo>
                    <a:pt x="80" y="673"/>
                  </a:lnTo>
                  <a:lnTo>
                    <a:pt x="68" y="673"/>
                  </a:lnTo>
                  <a:lnTo>
                    <a:pt x="58" y="674"/>
                  </a:lnTo>
                  <a:lnTo>
                    <a:pt x="49" y="675"/>
                  </a:lnTo>
                  <a:lnTo>
                    <a:pt x="39" y="676"/>
                  </a:lnTo>
                  <a:lnTo>
                    <a:pt x="27" y="678"/>
                  </a:lnTo>
                  <a:lnTo>
                    <a:pt x="24" y="680"/>
                  </a:lnTo>
                  <a:lnTo>
                    <a:pt x="21" y="682"/>
                  </a:lnTo>
                  <a:lnTo>
                    <a:pt x="13" y="683"/>
                  </a:lnTo>
                  <a:lnTo>
                    <a:pt x="0" y="684"/>
                  </a:lnTo>
                  <a:lnTo>
                    <a:pt x="3" y="663"/>
                  </a:lnTo>
                  <a:lnTo>
                    <a:pt x="7" y="642"/>
                  </a:lnTo>
                  <a:lnTo>
                    <a:pt x="11" y="621"/>
                  </a:lnTo>
                  <a:lnTo>
                    <a:pt x="14" y="598"/>
                  </a:lnTo>
                  <a:lnTo>
                    <a:pt x="27" y="431"/>
                  </a:lnTo>
                  <a:lnTo>
                    <a:pt x="37" y="305"/>
                  </a:lnTo>
                  <a:lnTo>
                    <a:pt x="45" y="214"/>
                  </a:lnTo>
                  <a:lnTo>
                    <a:pt x="50" y="152"/>
                  </a:lnTo>
                  <a:lnTo>
                    <a:pt x="54" y="113"/>
                  </a:lnTo>
                  <a:lnTo>
                    <a:pt x="56" y="90"/>
                  </a:lnTo>
                  <a:lnTo>
                    <a:pt x="59" y="77"/>
                  </a:lnTo>
                  <a:lnTo>
                    <a:pt x="61" y="69"/>
                  </a:lnTo>
                  <a:lnTo>
                    <a:pt x="74" y="58"/>
                  </a:lnTo>
                  <a:lnTo>
                    <a:pt x="84" y="49"/>
                  </a:lnTo>
                  <a:lnTo>
                    <a:pt x="92" y="42"/>
                  </a:lnTo>
                  <a:lnTo>
                    <a:pt x="98" y="37"/>
                  </a:lnTo>
                  <a:lnTo>
                    <a:pt x="104" y="32"/>
                  </a:lnTo>
                  <a:lnTo>
                    <a:pt x="110" y="28"/>
                  </a:lnTo>
                  <a:lnTo>
                    <a:pt x="117" y="22"/>
                  </a:lnTo>
                  <a:lnTo>
                    <a:pt x="125" y="17"/>
                  </a:lnTo>
                  <a:lnTo>
                    <a:pt x="135" y="14"/>
                  </a:lnTo>
                  <a:lnTo>
                    <a:pt x="144" y="12"/>
                  </a:lnTo>
                  <a:lnTo>
                    <a:pt x="150" y="10"/>
                  </a:lnTo>
                  <a:lnTo>
                    <a:pt x="159" y="9"/>
                  </a:lnTo>
                  <a:lnTo>
                    <a:pt x="169" y="7"/>
                  </a:lnTo>
                  <a:lnTo>
                    <a:pt x="182" y="6"/>
                  </a:lnTo>
                  <a:lnTo>
                    <a:pt x="198" y="3"/>
                  </a:lnTo>
                  <a:lnTo>
                    <a:pt x="219" y="0"/>
                  </a:lnTo>
                  <a:lnTo>
                    <a:pt x="231" y="0"/>
                  </a:lnTo>
                  <a:lnTo>
                    <a:pt x="242" y="0"/>
                  </a:lnTo>
                  <a:lnTo>
                    <a:pt x="253" y="0"/>
                  </a:lnTo>
                  <a:lnTo>
                    <a:pt x="264" y="0"/>
                  </a:lnTo>
                  <a:lnTo>
                    <a:pt x="275" y="0"/>
                  </a:lnTo>
                  <a:lnTo>
                    <a:pt x="286" y="0"/>
                  </a:lnTo>
                  <a:lnTo>
                    <a:pt x="298" y="0"/>
                  </a:lnTo>
                  <a:lnTo>
                    <a:pt x="309" y="0"/>
                  </a:lnTo>
                  <a:lnTo>
                    <a:pt x="333" y="3"/>
                  </a:lnTo>
                  <a:lnTo>
                    <a:pt x="356" y="6"/>
                  </a:lnTo>
                  <a:lnTo>
                    <a:pt x="375" y="8"/>
                  </a:lnTo>
                  <a:lnTo>
                    <a:pt x="391" y="10"/>
                  </a:lnTo>
                  <a:lnTo>
                    <a:pt x="407" y="12"/>
                  </a:lnTo>
                  <a:lnTo>
                    <a:pt x="420" y="13"/>
                  </a:lnTo>
                  <a:lnTo>
                    <a:pt x="432" y="16"/>
                  </a:lnTo>
                  <a:lnTo>
                    <a:pt x="443" y="17"/>
                  </a:lnTo>
                  <a:lnTo>
                    <a:pt x="454" y="19"/>
                  </a:lnTo>
                  <a:lnTo>
                    <a:pt x="464" y="20"/>
                  </a:lnTo>
                  <a:lnTo>
                    <a:pt x="474" y="22"/>
                  </a:lnTo>
                  <a:lnTo>
                    <a:pt x="485" y="24"/>
                  </a:lnTo>
                  <a:lnTo>
                    <a:pt x="497" y="26"/>
                  </a:lnTo>
                  <a:lnTo>
                    <a:pt x="510" y="29"/>
                  </a:lnTo>
                  <a:lnTo>
                    <a:pt x="524" y="31"/>
                  </a:lnTo>
                  <a:lnTo>
                    <a:pt x="540" y="35"/>
                  </a:lnTo>
                  <a:lnTo>
                    <a:pt x="558" y="40"/>
                  </a:lnTo>
                  <a:lnTo>
                    <a:pt x="573" y="45"/>
                  </a:lnTo>
                  <a:lnTo>
                    <a:pt x="586" y="49"/>
                  </a:lnTo>
                  <a:lnTo>
                    <a:pt x="598" y="55"/>
                  </a:lnTo>
                  <a:lnTo>
                    <a:pt x="612" y="60"/>
                  </a:lnTo>
                  <a:lnTo>
                    <a:pt x="629" y="68"/>
                  </a:lnTo>
                  <a:lnTo>
                    <a:pt x="652" y="78"/>
                  </a:lnTo>
                  <a:lnTo>
                    <a:pt x="679" y="91"/>
                  </a:lnTo>
                  <a:lnTo>
                    <a:pt x="679" y="94"/>
                  </a:lnTo>
                  <a:lnTo>
                    <a:pt x="679" y="96"/>
                  </a:lnTo>
                  <a:lnTo>
                    <a:pt x="679" y="98"/>
                  </a:lnTo>
                  <a:lnTo>
                    <a:pt x="679" y="100"/>
                  </a:lnTo>
                  <a:lnTo>
                    <a:pt x="676" y="100"/>
                  </a:lnTo>
                  <a:lnTo>
                    <a:pt x="672" y="100"/>
                  </a:lnTo>
                  <a:lnTo>
                    <a:pt x="667" y="100"/>
                  </a:lnTo>
                  <a:lnTo>
                    <a:pt x="663" y="100"/>
                  </a:lnTo>
                  <a:lnTo>
                    <a:pt x="663" y="103"/>
                  </a:lnTo>
                  <a:lnTo>
                    <a:pt x="663" y="105"/>
                  </a:lnTo>
                  <a:lnTo>
                    <a:pt x="663" y="107"/>
                  </a:lnTo>
                  <a:lnTo>
                    <a:pt x="663" y="109"/>
                  </a:lnTo>
                  <a:lnTo>
                    <a:pt x="665" y="109"/>
                  </a:lnTo>
                  <a:lnTo>
                    <a:pt x="668" y="109"/>
                  </a:lnTo>
                  <a:lnTo>
                    <a:pt x="672" y="109"/>
                  </a:lnTo>
                  <a:lnTo>
                    <a:pt x="675" y="109"/>
                  </a:lnTo>
                  <a:lnTo>
                    <a:pt x="679" y="120"/>
                  </a:lnTo>
                  <a:lnTo>
                    <a:pt x="683" y="137"/>
                  </a:lnTo>
                  <a:lnTo>
                    <a:pt x="688" y="170"/>
                  </a:lnTo>
                  <a:lnTo>
                    <a:pt x="697" y="229"/>
                  </a:lnTo>
                  <a:lnTo>
                    <a:pt x="702" y="228"/>
                  </a:lnTo>
                  <a:lnTo>
                    <a:pt x="706" y="227"/>
                  </a:lnTo>
                  <a:lnTo>
                    <a:pt x="710" y="227"/>
                  </a:lnTo>
                  <a:lnTo>
                    <a:pt x="714" y="225"/>
                  </a:lnTo>
                  <a:lnTo>
                    <a:pt x="726" y="285"/>
                  </a:lnTo>
                  <a:lnTo>
                    <a:pt x="734" y="324"/>
                  </a:lnTo>
                  <a:lnTo>
                    <a:pt x="740" y="360"/>
                  </a:lnTo>
                  <a:lnTo>
                    <a:pt x="746" y="406"/>
                  </a:lnTo>
                  <a:lnTo>
                    <a:pt x="757" y="446"/>
                  </a:lnTo>
                  <a:lnTo>
                    <a:pt x="765" y="488"/>
                  </a:lnTo>
                  <a:lnTo>
                    <a:pt x="776" y="528"/>
                  </a:lnTo>
                  <a:lnTo>
                    <a:pt x="786" y="569"/>
                  </a:lnTo>
                  <a:lnTo>
                    <a:pt x="794" y="611"/>
                  </a:lnTo>
                  <a:lnTo>
                    <a:pt x="805" y="651"/>
                  </a:lnTo>
                  <a:lnTo>
                    <a:pt x="813" y="692"/>
                  </a:lnTo>
                  <a:lnTo>
                    <a:pt x="824" y="732"/>
                  </a:lnTo>
                  <a:lnTo>
                    <a:pt x="825" y="744"/>
                  </a:lnTo>
                  <a:lnTo>
                    <a:pt x="825" y="758"/>
                  </a:lnTo>
                  <a:lnTo>
                    <a:pt x="825" y="771"/>
                  </a:lnTo>
                  <a:lnTo>
                    <a:pt x="826" y="785"/>
                  </a:lnTo>
                  <a:close/>
                </a:path>
              </a:pathLst>
            </a:cu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3" name="Freeform 11"/>
            <p:cNvSpPr>
              <a:spLocks/>
            </p:cNvSpPr>
            <p:nvPr/>
          </p:nvSpPr>
          <p:spPr bwMode="auto">
            <a:xfrm>
              <a:off x="1227" y="1513"/>
              <a:ext cx="1300" cy="130"/>
            </a:xfrm>
            <a:custGeom>
              <a:avLst/>
              <a:gdLst>
                <a:gd name="T0" fmla="*/ 672255336 w 783"/>
                <a:gd name="T1" fmla="*/ 193774 h 98"/>
                <a:gd name="T2" fmla="*/ 658069859 w 783"/>
                <a:gd name="T3" fmla="*/ 176211 h 98"/>
                <a:gd name="T4" fmla="*/ 642800314 w 783"/>
                <a:gd name="T5" fmla="*/ 157636 h 98"/>
                <a:gd name="T6" fmla="*/ 628205518 w 783"/>
                <a:gd name="T7" fmla="*/ 139684 h 98"/>
                <a:gd name="T8" fmla="*/ 613227081 w 783"/>
                <a:gd name="T9" fmla="*/ 124751 h 98"/>
                <a:gd name="T10" fmla="*/ 600105585 w 783"/>
                <a:gd name="T11" fmla="*/ 118833 h 98"/>
                <a:gd name="T12" fmla="*/ 584685793 w 783"/>
                <a:gd name="T13" fmla="*/ 113531 h 98"/>
                <a:gd name="T14" fmla="*/ 569672218 w 783"/>
                <a:gd name="T15" fmla="*/ 103091 h 98"/>
                <a:gd name="T16" fmla="*/ 550617215 w 783"/>
                <a:gd name="T17" fmla="*/ 94043 h 98"/>
                <a:gd name="T18" fmla="*/ 525637804 w 783"/>
                <a:gd name="T19" fmla="*/ 86122 h 98"/>
                <a:gd name="T20" fmla="*/ 500424162 w 783"/>
                <a:gd name="T21" fmla="*/ 81087 h 98"/>
                <a:gd name="T22" fmla="*/ 474886596 w 783"/>
                <a:gd name="T23" fmla="*/ 75135 h 98"/>
                <a:gd name="T24" fmla="*/ 446797536 w 783"/>
                <a:gd name="T25" fmla="*/ 67531 h 98"/>
                <a:gd name="T26" fmla="*/ 416115617 w 783"/>
                <a:gd name="T27" fmla="*/ 67531 h 98"/>
                <a:gd name="T28" fmla="*/ 384173803 w 783"/>
                <a:gd name="T29" fmla="*/ 67531 h 98"/>
                <a:gd name="T30" fmla="*/ 353811169 w 783"/>
                <a:gd name="T31" fmla="*/ 67531 h 98"/>
                <a:gd name="T32" fmla="*/ 303930521 w 783"/>
                <a:gd name="T33" fmla="*/ 75489 h 98"/>
                <a:gd name="T34" fmla="*/ 245088851 w 783"/>
                <a:gd name="T35" fmla="*/ 84292 h 98"/>
                <a:gd name="T36" fmla="*/ 196145713 w 783"/>
                <a:gd name="T37" fmla="*/ 94043 h 98"/>
                <a:gd name="T38" fmla="*/ 157653665 w 783"/>
                <a:gd name="T39" fmla="*/ 100138 h 98"/>
                <a:gd name="T40" fmla="*/ 126797366 w 783"/>
                <a:gd name="T41" fmla="*/ 105300 h 98"/>
                <a:gd name="T42" fmla="*/ 101199451 w 783"/>
                <a:gd name="T43" fmla="*/ 111816 h 98"/>
                <a:gd name="T44" fmla="*/ 80244677 w 783"/>
                <a:gd name="T45" fmla="*/ 114243 h 98"/>
                <a:gd name="T46" fmla="*/ 60953208 w 783"/>
                <a:gd name="T47" fmla="*/ 120750 h 98"/>
                <a:gd name="T48" fmla="*/ 45539045 w 783"/>
                <a:gd name="T49" fmla="*/ 124000 h 98"/>
                <a:gd name="T50" fmla="*/ 34447626 w 783"/>
                <a:gd name="T51" fmla="*/ 124751 h 98"/>
                <a:gd name="T52" fmla="*/ 21221334 w 783"/>
                <a:gd name="T53" fmla="*/ 127407 h 98"/>
                <a:gd name="T54" fmla="*/ 9630510 w 783"/>
                <a:gd name="T55" fmla="*/ 132214 h 98"/>
                <a:gd name="T56" fmla="*/ 2564000 w 783"/>
                <a:gd name="T57" fmla="*/ 124000 h 98"/>
                <a:gd name="T58" fmla="*/ 930154 w 783"/>
                <a:gd name="T59" fmla="*/ 111816 h 98"/>
                <a:gd name="T60" fmla="*/ 17533615 w 783"/>
                <a:gd name="T61" fmla="*/ 93477 h 98"/>
                <a:gd name="T62" fmla="*/ 44075175 w 783"/>
                <a:gd name="T63" fmla="*/ 75489 h 98"/>
                <a:gd name="T64" fmla="*/ 73177174 w 783"/>
                <a:gd name="T65" fmla="*/ 61609 h 98"/>
                <a:gd name="T66" fmla="*/ 118003231 w 783"/>
                <a:gd name="T67" fmla="*/ 47902 h 98"/>
                <a:gd name="T68" fmla="*/ 161249745 w 783"/>
                <a:gd name="T69" fmla="*/ 36111 h 98"/>
                <a:gd name="T70" fmla="*/ 182421630 w 783"/>
                <a:gd name="T71" fmla="*/ 28930 h 98"/>
                <a:gd name="T72" fmla="*/ 203813113 w 783"/>
                <a:gd name="T73" fmla="*/ 24379 h 98"/>
                <a:gd name="T74" fmla="*/ 224383860 w 783"/>
                <a:gd name="T75" fmla="*/ 20521 h 98"/>
                <a:gd name="T76" fmla="*/ 246677466 w 783"/>
                <a:gd name="T77" fmla="*/ 18292 h 98"/>
                <a:gd name="T78" fmla="*/ 267719883 w 783"/>
                <a:gd name="T79" fmla="*/ 13789 h 98"/>
                <a:gd name="T80" fmla="*/ 289857683 w 783"/>
                <a:gd name="T81" fmla="*/ 5935 h 98"/>
                <a:gd name="T82" fmla="*/ 311835811 w 783"/>
                <a:gd name="T83" fmla="*/ 1 h 98"/>
                <a:gd name="T84" fmla="*/ 334904052 w 783"/>
                <a:gd name="T85" fmla="*/ 0 h 98"/>
                <a:gd name="T86" fmla="*/ 361651367 w 783"/>
                <a:gd name="T87" fmla="*/ 0 h 98"/>
                <a:gd name="T88" fmla="*/ 388197401 w 783"/>
                <a:gd name="T89" fmla="*/ 0 h 98"/>
                <a:gd name="T90" fmla="*/ 414747389 w 783"/>
                <a:gd name="T91" fmla="*/ 0 h 98"/>
                <a:gd name="T92" fmla="*/ 442848261 w 783"/>
                <a:gd name="T93" fmla="*/ 1 h 98"/>
                <a:gd name="T94" fmla="*/ 475772204 w 783"/>
                <a:gd name="T95" fmla="*/ 7873 h 98"/>
                <a:gd name="T96" fmla="*/ 508447895 w 783"/>
                <a:gd name="T97" fmla="*/ 18292 h 98"/>
                <a:gd name="T98" fmla="*/ 540682112 w 783"/>
                <a:gd name="T99" fmla="*/ 24265 h 98"/>
                <a:gd name="T100" fmla="*/ 578658364 w 783"/>
                <a:gd name="T101" fmla="*/ 38377 h 98"/>
                <a:gd name="T102" fmla="*/ 611307652 w 783"/>
                <a:gd name="T103" fmla="*/ 56907 h 98"/>
                <a:gd name="T104" fmla="*/ 636282931 w 783"/>
                <a:gd name="T105" fmla="*/ 75135 h 98"/>
                <a:gd name="T106" fmla="*/ 666930544 w 783"/>
                <a:gd name="T107" fmla="*/ 96045 h 98"/>
                <a:gd name="T108" fmla="*/ 688106739 w 783"/>
                <a:gd name="T109" fmla="*/ 132836 h 98"/>
                <a:gd name="T110" fmla="*/ 688597198 w 783"/>
                <a:gd name="T111" fmla="*/ 170839 h 98"/>
                <a:gd name="T112" fmla="*/ 687032127 w 783"/>
                <a:gd name="T113" fmla="*/ 193774 h 98"/>
                <a:gd name="T114" fmla="*/ 682914174 w 783"/>
                <a:gd name="T115" fmla="*/ 199778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3"/>
                <a:gd name="T175" fmla="*/ 0 h 98"/>
                <a:gd name="T176" fmla="*/ 783 w 783"/>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3" h="98">
                  <a:moveTo>
                    <a:pt x="772" y="98"/>
                  </a:moveTo>
                  <a:lnTo>
                    <a:pt x="763" y="94"/>
                  </a:lnTo>
                  <a:lnTo>
                    <a:pt x="754" y="89"/>
                  </a:lnTo>
                  <a:lnTo>
                    <a:pt x="747" y="86"/>
                  </a:lnTo>
                  <a:lnTo>
                    <a:pt x="738" y="81"/>
                  </a:lnTo>
                  <a:lnTo>
                    <a:pt x="730" y="77"/>
                  </a:lnTo>
                  <a:lnTo>
                    <a:pt x="721" y="73"/>
                  </a:lnTo>
                  <a:lnTo>
                    <a:pt x="713" y="68"/>
                  </a:lnTo>
                  <a:lnTo>
                    <a:pt x="704" y="64"/>
                  </a:lnTo>
                  <a:lnTo>
                    <a:pt x="696" y="61"/>
                  </a:lnTo>
                  <a:lnTo>
                    <a:pt x="689" y="60"/>
                  </a:lnTo>
                  <a:lnTo>
                    <a:pt x="681" y="58"/>
                  </a:lnTo>
                  <a:lnTo>
                    <a:pt x="672" y="56"/>
                  </a:lnTo>
                  <a:lnTo>
                    <a:pt x="664" y="55"/>
                  </a:lnTo>
                  <a:lnTo>
                    <a:pt x="656" y="52"/>
                  </a:lnTo>
                  <a:lnTo>
                    <a:pt x="647" y="50"/>
                  </a:lnTo>
                  <a:lnTo>
                    <a:pt x="639" y="48"/>
                  </a:lnTo>
                  <a:lnTo>
                    <a:pt x="625" y="46"/>
                  </a:lnTo>
                  <a:lnTo>
                    <a:pt x="610" y="45"/>
                  </a:lnTo>
                  <a:lnTo>
                    <a:pt x="597" y="42"/>
                  </a:lnTo>
                  <a:lnTo>
                    <a:pt x="582" y="40"/>
                  </a:lnTo>
                  <a:lnTo>
                    <a:pt x="568" y="39"/>
                  </a:lnTo>
                  <a:lnTo>
                    <a:pt x="553" y="37"/>
                  </a:lnTo>
                  <a:lnTo>
                    <a:pt x="539" y="36"/>
                  </a:lnTo>
                  <a:lnTo>
                    <a:pt x="524" y="33"/>
                  </a:lnTo>
                  <a:lnTo>
                    <a:pt x="507" y="33"/>
                  </a:lnTo>
                  <a:lnTo>
                    <a:pt x="490" y="33"/>
                  </a:lnTo>
                  <a:lnTo>
                    <a:pt x="472" y="33"/>
                  </a:lnTo>
                  <a:lnTo>
                    <a:pt x="454" y="33"/>
                  </a:lnTo>
                  <a:lnTo>
                    <a:pt x="436" y="33"/>
                  </a:lnTo>
                  <a:lnTo>
                    <a:pt x="419" y="33"/>
                  </a:lnTo>
                  <a:lnTo>
                    <a:pt x="402" y="33"/>
                  </a:lnTo>
                  <a:lnTo>
                    <a:pt x="384" y="33"/>
                  </a:lnTo>
                  <a:lnTo>
                    <a:pt x="345" y="37"/>
                  </a:lnTo>
                  <a:lnTo>
                    <a:pt x="310" y="39"/>
                  </a:lnTo>
                  <a:lnTo>
                    <a:pt x="278" y="41"/>
                  </a:lnTo>
                  <a:lnTo>
                    <a:pt x="249" y="44"/>
                  </a:lnTo>
                  <a:lnTo>
                    <a:pt x="223" y="46"/>
                  </a:lnTo>
                  <a:lnTo>
                    <a:pt x="199" y="48"/>
                  </a:lnTo>
                  <a:lnTo>
                    <a:pt x="179" y="49"/>
                  </a:lnTo>
                  <a:lnTo>
                    <a:pt x="160" y="50"/>
                  </a:lnTo>
                  <a:lnTo>
                    <a:pt x="144" y="51"/>
                  </a:lnTo>
                  <a:lnTo>
                    <a:pt x="129" y="52"/>
                  </a:lnTo>
                  <a:lnTo>
                    <a:pt x="115" y="54"/>
                  </a:lnTo>
                  <a:lnTo>
                    <a:pt x="102" y="55"/>
                  </a:lnTo>
                  <a:lnTo>
                    <a:pt x="91" y="56"/>
                  </a:lnTo>
                  <a:lnTo>
                    <a:pt x="80" y="57"/>
                  </a:lnTo>
                  <a:lnTo>
                    <a:pt x="69" y="59"/>
                  </a:lnTo>
                  <a:lnTo>
                    <a:pt x="59" y="60"/>
                  </a:lnTo>
                  <a:lnTo>
                    <a:pt x="52" y="60"/>
                  </a:lnTo>
                  <a:lnTo>
                    <a:pt x="45" y="61"/>
                  </a:lnTo>
                  <a:lnTo>
                    <a:pt x="39" y="61"/>
                  </a:lnTo>
                  <a:lnTo>
                    <a:pt x="32" y="61"/>
                  </a:lnTo>
                  <a:lnTo>
                    <a:pt x="24" y="62"/>
                  </a:lnTo>
                  <a:lnTo>
                    <a:pt x="17" y="62"/>
                  </a:lnTo>
                  <a:lnTo>
                    <a:pt x="11" y="64"/>
                  </a:lnTo>
                  <a:lnTo>
                    <a:pt x="4" y="64"/>
                  </a:lnTo>
                  <a:lnTo>
                    <a:pt x="3" y="60"/>
                  </a:lnTo>
                  <a:lnTo>
                    <a:pt x="2" y="57"/>
                  </a:lnTo>
                  <a:lnTo>
                    <a:pt x="1" y="54"/>
                  </a:lnTo>
                  <a:lnTo>
                    <a:pt x="0" y="50"/>
                  </a:lnTo>
                  <a:lnTo>
                    <a:pt x="20" y="45"/>
                  </a:lnTo>
                  <a:lnTo>
                    <a:pt x="35" y="40"/>
                  </a:lnTo>
                  <a:lnTo>
                    <a:pt x="50" y="37"/>
                  </a:lnTo>
                  <a:lnTo>
                    <a:pt x="66" y="33"/>
                  </a:lnTo>
                  <a:lnTo>
                    <a:pt x="83" y="30"/>
                  </a:lnTo>
                  <a:lnTo>
                    <a:pt x="105" y="27"/>
                  </a:lnTo>
                  <a:lnTo>
                    <a:pt x="134" y="23"/>
                  </a:lnTo>
                  <a:lnTo>
                    <a:pt x="170" y="18"/>
                  </a:lnTo>
                  <a:lnTo>
                    <a:pt x="183" y="17"/>
                  </a:lnTo>
                  <a:lnTo>
                    <a:pt x="195" y="16"/>
                  </a:lnTo>
                  <a:lnTo>
                    <a:pt x="207" y="14"/>
                  </a:lnTo>
                  <a:lnTo>
                    <a:pt x="220" y="13"/>
                  </a:lnTo>
                  <a:lnTo>
                    <a:pt x="231" y="12"/>
                  </a:lnTo>
                  <a:lnTo>
                    <a:pt x="243" y="11"/>
                  </a:lnTo>
                  <a:lnTo>
                    <a:pt x="255" y="10"/>
                  </a:lnTo>
                  <a:lnTo>
                    <a:pt x="268" y="9"/>
                  </a:lnTo>
                  <a:lnTo>
                    <a:pt x="280" y="8"/>
                  </a:lnTo>
                  <a:lnTo>
                    <a:pt x="292" y="7"/>
                  </a:lnTo>
                  <a:lnTo>
                    <a:pt x="304" y="6"/>
                  </a:lnTo>
                  <a:lnTo>
                    <a:pt x="317" y="4"/>
                  </a:lnTo>
                  <a:lnTo>
                    <a:pt x="329" y="3"/>
                  </a:lnTo>
                  <a:lnTo>
                    <a:pt x="341" y="2"/>
                  </a:lnTo>
                  <a:lnTo>
                    <a:pt x="354" y="1"/>
                  </a:lnTo>
                  <a:lnTo>
                    <a:pt x="366" y="0"/>
                  </a:lnTo>
                  <a:lnTo>
                    <a:pt x="380" y="0"/>
                  </a:lnTo>
                  <a:lnTo>
                    <a:pt x="396" y="0"/>
                  </a:lnTo>
                  <a:lnTo>
                    <a:pt x="411" y="0"/>
                  </a:lnTo>
                  <a:lnTo>
                    <a:pt x="426" y="0"/>
                  </a:lnTo>
                  <a:lnTo>
                    <a:pt x="441" y="0"/>
                  </a:lnTo>
                  <a:lnTo>
                    <a:pt x="455" y="0"/>
                  </a:lnTo>
                  <a:lnTo>
                    <a:pt x="471" y="0"/>
                  </a:lnTo>
                  <a:lnTo>
                    <a:pt x="485" y="0"/>
                  </a:lnTo>
                  <a:lnTo>
                    <a:pt x="503" y="1"/>
                  </a:lnTo>
                  <a:lnTo>
                    <a:pt x="522" y="3"/>
                  </a:lnTo>
                  <a:lnTo>
                    <a:pt x="540" y="4"/>
                  </a:lnTo>
                  <a:lnTo>
                    <a:pt x="559" y="7"/>
                  </a:lnTo>
                  <a:lnTo>
                    <a:pt x="577" y="8"/>
                  </a:lnTo>
                  <a:lnTo>
                    <a:pt x="595" y="10"/>
                  </a:lnTo>
                  <a:lnTo>
                    <a:pt x="614" y="11"/>
                  </a:lnTo>
                  <a:lnTo>
                    <a:pt x="632" y="13"/>
                  </a:lnTo>
                  <a:lnTo>
                    <a:pt x="657" y="19"/>
                  </a:lnTo>
                  <a:lnTo>
                    <a:pt x="677" y="23"/>
                  </a:lnTo>
                  <a:lnTo>
                    <a:pt x="694" y="28"/>
                  </a:lnTo>
                  <a:lnTo>
                    <a:pt x="709" y="31"/>
                  </a:lnTo>
                  <a:lnTo>
                    <a:pt x="722" y="36"/>
                  </a:lnTo>
                  <a:lnTo>
                    <a:pt x="738" y="40"/>
                  </a:lnTo>
                  <a:lnTo>
                    <a:pt x="757" y="47"/>
                  </a:lnTo>
                  <a:lnTo>
                    <a:pt x="781" y="56"/>
                  </a:lnTo>
                  <a:lnTo>
                    <a:pt x="781" y="65"/>
                  </a:lnTo>
                  <a:lnTo>
                    <a:pt x="782" y="74"/>
                  </a:lnTo>
                  <a:lnTo>
                    <a:pt x="782" y="83"/>
                  </a:lnTo>
                  <a:lnTo>
                    <a:pt x="783" y="93"/>
                  </a:lnTo>
                  <a:lnTo>
                    <a:pt x="780" y="94"/>
                  </a:lnTo>
                  <a:lnTo>
                    <a:pt x="778" y="95"/>
                  </a:lnTo>
                  <a:lnTo>
                    <a:pt x="775" y="97"/>
                  </a:lnTo>
                  <a:lnTo>
                    <a:pt x="772" y="98"/>
                  </a:lnTo>
                  <a:close/>
                </a:path>
              </a:pathLst>
            </a:custGeom>
            <a:solidFill>
              <a:srgbClr val="CC66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4" name="Freeform 12"/>
            <p:cNvSpPr>
              <a:spLocks/>
            </p:cNvSpPr>
            <p:nvPr/>
          </p:nvSpPr>
          <p:spPr bwMode="auto">
            <a:xfrm>
              <a:off x="2552" y="1579"/>
              <a:ext cx="121" cy="64"/>
            </a:xfrm>
            <a:custGeom>
              <a:avLst/>
              <a:gdLst>
                <a:gd name="T0" fmla="*/ 17783213 w 73"/>
                <a:gd name="T1" fmla="*/ 112639 h 48"/>
                <a:gd name="T2" fmla="*/ 14052895 w 73"/>
                <a:gd name="T3" fmla="*/ 107707 h 48"/>
                <a:gd name="T4" fmla="*/ 10142260 w 73"/>
                <a:gd name="T5" fmla="*/ 104844 h 48"/>
                <a:gd name="T6" fmla="*/ 6670982 w 73"/>
                <a:gd name="T7" fmla="*/ 100997 h 48"/>
                <a:gd name="T8" fmla="*/ 2428090 w 73"/>
                <a:gd name="T9" fmla="*/ 94599 h 48"/>
                <a:gd name="T10" fmla="*/ 2428090 w 73"/>
                <a:gd name="T11" fmla="*/ 83515 h 48"/>
                <a:gd name="T12" fmla="*/ 1464881 w 73"/>
                <a:gd name="T13" fmla="*/ 65329 h 48"/>
                <a:gd name="T14" fmla="*/ 883771 w 73"/>
                <a:gd name="T15" fmla="*/ 54180 h 48"/>
                <a:gd name="T16" fmla="*/ 0 w 73"/>
                <a:gd name="T17" fmla="*/ 36748 h 48"/>
                <a:gd name="T18" fmla="*/ 3691558 w 73"/>
                <a:gd name="T19" fmla="*/ 36748 h 48"/>
                <a:gd name="T20" fmla="*/ 7597839 w 73"/>
                <a:gd name="T21" fmla="*/ 40635 h 48"/>
                <a:gd name="T22" fmla="*/ 10142260 w 73"/>
                <a:gd name="T23" fmla="*/ 40635 h 48"/>
                <a:gd name="T24" fmla="*/ 14052895 w 73"/>
                <a:gd name="T25" fmla="*/ 40635 h 48"/>
                <a:gd name="T26" fmla="*/ 17783213 w 73"/>
                <a:gd name="T27" fmla="*/ 42608 h 48"/>
                <a:gd name="T28" fmla="*/ 21880846 w 73"/>
                <a:gd name="T29" fmla="*/ 42608 h 48"/>
                <a:gd name="T30" fmla="*/ 24582236 w 73"/>
                <a:gd name="T31" fmla="*/ 42608 h 48"/>
                <a:gd name="T32" fmla="*/ 27865045 w 73"/>
                <a:gd name="T33" fmla="*/ 42608 h 48"/>
                <a:gd name="T34" fmla="*/ 35508746 w 73"/>
                <a:gd name="T35" fmla="*/ 27561 h 48"/>
                <a:gd name="T36" fmla="*/ 40745898 w 73"/>
                <a:gd name="T37" fmla="*/ 20047 h 48"/>
                <a:gd name="T38" fmla="*/ 45648259 w 73"/>
                <a:gd name="T39" fmla="*/ 15035 h 48"/>
                <a:gd name="T40" fmla="*/ 48857952 w 73"/>
                <a:gd name="T41" fmla="*/ 8720 h 48"/>
                <a:gd name="T42" fmla="*/ 51214748 w 73"/>
                <a:gd name="T43" fmla="*/ 4905 h 48"/>
                <a:gd name="T44" fmla="*/ 54967252 w 73"/>
                <a:gd name="T45" fmla="*/ 1 h 48"/>
                <a:gd name="T46" fmla="*/ 57350885 w 73"/>
                <a:gd name="T47" fmla="*/ 0 h 48"/>
                <a:gd name="T48" fmla="*/ 61607351 w 73"/>
                <a:gd name="T49" fmla="*/ 0 h 48"/>
                <a:gd name="T50" fmla="*/ 56500890 w 73"/>
                <a:gd name="T51" fmla="*/ 27561 h 48"/>
                <a:gd name="T52" fmla="*/ 51214748 w 73"/>
                <a:gd name="T53" fmla="*/ 56811 h 48"/>
                <a:gd name="T54" fmla="*/ 47193819 w 73"/>
                <a:gd name="T55" fmla="*/ 84479 h 48"/>
                <a:gd name="T56" fmla="*/ 42400933 w 73"/>
                <a:gd name="T57" fmla="*/ 112639 h 48"/>
                <a:gd name="T58" fmla="*/ 36268252 w 73"/>
                <a:gd name="T59" fmla="*/ 112639 h 48"/>
                <a:gd name="T60" fmla="*/ 30379268 w 73"/>
                <a:gd name="T61" fmla="*/ 112639 h 48"/>
                <a:gd name="T62" fmla="*/ 24582236 w 73"/>
                <a:gd name="T63" fmla="*/ 112639 h 48"/>
                <a:gd name="T64" fmla="*/ 17783213 w 73"/>
                <a:gd name="T65" fmla="*/ 112639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48"/>
                <a:gd name="T101" fmla="*/ 73 w 73"/>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48">
                  <a:moveTo>
                    <a:pt x="21" y="48"/>
                  </a:moveTo>
                  <a:lnTo>
                    <a:pt x="17" y="46"/>
                  </a:lnTo>
                  <a:lnTo>
                    <a:pt x="12" y="44"/>
                  </a:lnTo>
                  <a:lnTo>
                    <a:pt x="8" y="43"/>
                  </a:lnTo>
                  <a:lnTo>
                    <a:pt x="3" y="40"/>
                  </a:lnTo>
                  <a:lnTo>
                    <a:pt x="3" y="35"/>
                  </a:lnTo>
                  <a:lnTo>
                    <a:pt x="2" y="28"/>
                  </a:lnTo>
                  <a:lnTo>
                    <a:pt x="1" y="23"/>
                  </a:lnTo>
                  <a:lnTo>
                    <a:pt x="0" y="16"/>
                  </a:lnTo>
                  <a:lnTo>
                    <a:pt x="4" y="16"/>
                  </a:lnTo>
                  <a:lnTo>
                    <a:pt x="9" y="17"/>
                  </a:lnTo>
                  <a:lnTo>
                    <a:pt x="12" y="17"/>
                  </a:lnTo>
                  <a:lnTo>
                    <a:pt x="17" y="17"/>
                  </a:lnTo>
                  <a:lnTo>
                    <a:pt x="21" y="18"/>
                  </a:lnTo>
                  <a:lnTo>
                    <a:pt x="26" y="18"/>
                  </a:lnTo>
                  <a:lnTo>
                    <a:pt x="29" y="18"/>
                  </a:lnTo>
                  <a:lnTo>
                    <a:pt x="33" y="18"/>
                  </a:lnTo>
                  <a:lnTo>
                    <a:pt x="42" y="12"/>
                  </a:lnTo>
                  <a:lnTo>
                    <a:pt x="48" y="8"/>
                  </a:lnTo>
                  <a:lnTo>
                    <a:pt x="54" y="6"/>
                  </a:lnTo>
                  <a:lnTo>
                    <a:pt x="58" y="4"/>
                  </a:lnTo>
                  <a:lnTo>
                    <a:pt x="61" y="2"/>
                  </a:lnTo>
                  <a:lnTo>
                    <a:pt x="65" y="1"/>
                  </a:lnTo>
                  <a:lnTo>
                    <a:pt x="68" y="0"/>
                  </a:lnTo>
                  <a:lnTo>
                    <a:pt x="73" y="0"/>
                  </a:lnTo>
                  <a:lnTo>
                    <a:pt x="67" y="12"/>
                  </a:lnTo>
                  <a:lnTo>
                    <a:pt x="61" y="24"/>
                  </a:lnTo>
                  <a:lnTo>
                    <a:pt x="56" y="36"/>
                  </a:lnTo>
                  <a:lnTo>
                    <a:pt x="50" y="48"/>
                  </a:lnTo>
                  <a:lnTo>
                    <a:pt x="43" y="48"/>
                  </a:lnTo>
                  <a:lnTo>
                    <a:pt x="36" y="48"/>
                  </a:lnTo>
                  <a:lnTo>
                    <a:pt x="29" y="48"/>
                  </a:lnTo>
                  <a:lnTo>
                    <a:pt x="21" y="48"/>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5" name="Freeform 13"/>
            <p:cNvSpPr>
              <a:spLocks/>
            </p:cNvSpPr>
            <p:nvPr/>
          </p:nvSpPr>
          <p:spPr bwMode="auto">
            <a:xfrm>
              <a:off x="1361" y="1404"/>
              <a:ext cx="1261" cy="172"/>
            </a:xfrm>
            <a:custGeom>
              <a:avLst/>
              <a:gdLst>
                <a:gd name="T0" fmla="*/ 637596946 w 759"/>
                <a:gd name="T1" fmla="*/ 231507 h 130"/>
                <a:gd name="T2" fmla="*/ 619612082 w 759"/>
                <a:gd name="T3" fmla="*/ 207341 h 130"/>
                <a:gd name="T4" fmla="*/ 600906003 w 759"/>
                <a:gd name="T5" fmla="*/ 182577 h 130"/>
                <a:gd name="T6" fmla="*/ 571364970 w 759"/>
                <a:gd name="T7" fmla="*/ 159463 h 130"/>
                <a:gd name="T8" fmla="*/ 540939425 w 759"/>
                <a:gd name="T9" fmla="*/ 135148 h 130"/>
                <a:gd name="T10" fmla="*/ 493917144 w 759"/>
                <a:gd name="T11" fmla="*/ 106068 h 130"/>
                <a:gd name="T12" fmla="*/ 443227563 w 759"/>
                <a:gd name="T13" fmla="*/ 87041 h 130"/>
                <a:gd name="T14" fmla="*/ 398974868 w 759"/>
                <a:gd name="T15" fmla="*/ 71991 h 130"/>
                <a:gd name="T16" fmla="*/ 361687277 w 759"/>
                <a:gd name="T17" fmla="*/ 67177 h 130"/>
                <a:gd name="T18" fmla="*/ 340490080 w 759"/>
                <a:gd name="T19" fmla="*/ 67177 h 130"/>
                <a:gd name="T20" fmla="*/ 317362871 w 759"/>
                <a:gd name="T21" fmla="*/ 71555 h 130"/>
                <a:gd name="T22" fmla="*/ 284987700 w 759"/>
                <a:gd name="T23" fmla="*/ 77752 h 130"/>
                <a:gd name="T24" fmla="*/ 236879024 w 759"/>
                <a:gd name="T25" fmla="*/ 89522 h 130"/>
                <a:gd name="T26" fmla="*/ 185805810 w 759"/>
                <a:gd name="T27" fmla="*/ 106068 h 130"/>
                <a:gd name="T28" fmla="*/ 168352764 w 759"/>
                <a:gd name="T29" fmla="*/ 117595 h 130"/>
                <a:gd name="T30" fmla="*/ 107638089 w 759"/>
                <a:gd name="T31" fmla="*/ 125260 h 130"/>
                <a:gd name="T32" fmla="*/ 67961504 w 759"/>
                <a:gd name="T33" fmla="*/ 128992 h 130"/>
                <a:gd name="T34" fmla="*/ 42233876 w 759"/>
                <a:gd name="T35" fmla="*/ 135148 h 130"/>
                <a:gd name="T36" fmla="*/ 24525991 w 759"/>
                <a:gd name="T37" fmla="*/ 137994 h 130"/>
                <a:gd name="T38" fmla="*/ 7169033 w 759"/>
                <a:gd name="T39" fmla="*/ 142969 h 130"/>
                <a:gd name="T40" fmla="*/ 0 w 759"/>
                <a:gd name="T41" fmla="*/ 120524 h 130"/>
                <a:gd name="T42" fmla="*/ 6443308 w 759"/>
                <a:gd name="T43" fmla="*/ 95250 h 130"/>
                <a:gd name="T44" fmla="*/ 42233876 w 759"/>
                <a:gd name="T45" fmla="*/ 84709 h 130"/>
                <a:gd name="T46" fmla="*/ 94906854 w 759"/>
                <a:gd name="T47" fmla="*/ 70116 h 130"/>
                <a:gd name="T48" fmla="*/ 156826071 w 759"/>
                <a:gd name="T49" fmla="*/ 54082 h 130"/>
                <a:gd name="T50" fmla="*/ 221245259 w 759"/>
                <a:gd name="T51" fmla="*/ 35263 h 130"/>
                <a:gd name="T52" fmla="*/ 279700705 w 759"/>
                <a:gd name="T53" fmla="*/ 17649 h 130"/>
                <a:gd name="T54" fmla="*/ 318439135 w 759"/>
                <a:gd name="T55" fmla="*/ 10082 h 130"/>
                <a:gd name="T56" fmla="*/ 346032637 w 759"/>
                <a:gd name="T57" fmla="*/ 5759 h 130"/>
                <a:gd name="T58" fmla="*/ 369063550 w 759"/>
                <a:gd name="T59" fmla="*/ 4353 h 130"/>
                <a:gd name="T60" fmla="*/ 393549999 w 759"/>
                <a:gd name="T61" fmla="*/ 0 h 130"/>
                <a:gd name="T62" fmla="*/ 426077954 w 759"/>
                <a:gd name="T63" fmla="*/ 0 h 130"/>
                <a:gd name="T64" fmla="*/ 472805642 w 759"/>
                <a:gd name="T65" fmla="*/ 12264 h 130"/>
                <a:gd name="T66" fmla="*/ 499505984 w 759"/>
                <a:gd name="T67" fmla="*/ 23351 h 130"/>
                <a:gd name="T68" fmla="*/ 520816231 w 759"/>
                <a:gd name="T69" fmla="*/ 35263 h 130"/>
                <a:gd name="T70" fmla="*/ 543815506 w 759"/>
                <a:gd name="T71" fmla="*/ 71991 h 130"/>
                <a:gd name="T72" fmla="*/ 571364970 w 759"/>
                <a:gd name="T73" fmla="*/ 117595 h 130"/>
                <a:gd name="T74" fmla="*/ 610689698 w 759"/>
                <a:gd name="T75" fmla="*/ 159463 h 130"/>
                <a:gd name="T76" fmla="*/ 644115906 w 759"/>
                <a:gd name="T77" fmla="*/ 180081 h 130"/>
                <a:gd name="T78" fmla="*/ 668745844 w 759"/>
                <a:gd name="T79" fmla="*/ 191653 h 130"/>
                <a:gd name="T80" fmla="*/ 679070989 w 759"/>
                <a:gd name="T81" fmla="*/ 220607 h 130"/>
                <a:gd name="T82" fmla="*/ 670150889 w 759"/>
                <a:gd name="T83" fmla="*/ 250272 h 130"/>
                <a:gd name="T84" fmla="*/ 650555278 w 759"/>
                <a:gd name="T85" fmla="*/ 250272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9"/>
                <a:gd name="T130" fmla="*/ 0 h 130"/>
                <a:gd name="T131" fmla="*/ 759 w 75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9" h="130">
                  <a:moveTo>
                    <a:pt x="725" y="130"/>
                  </a:moveTo>
                  <a:lnTo>
                    <a:pt x="718" y="126"/>
                  </a:lnTo>
                  <a:lnTo>
                    <a:pt x="711" y="121"/>
                  </a:lnTo>
                  <a:lnTo>
                    <a:pt x="705" y="117"/>
                  </a:lnTo>
                  <a:lnTo>
                    <a:pt x="698" y="112"/>
                  </a:lnTo>
                  <a:lnTo>
                    <a:pt x="691" y="108"/>
                  </a:lnTo>
                  <a:lnTo>
                    <a:pt x="685" y="104"/>
                  </a:lnTo>
                  <a:lnTo>
                    <a:pt x="677" y="100"/>
                  </a:lnTo>
                  <a:lnTo>
                    <a:pt x="670" y="95"/>
                  </a:lnTo>
                  <a:lnTo>
                    <a:pt x="659" y="91"/>
                  </a:lnTo>
                  <a:lnTo>
                    <a:pt x="648" y="86"/>
                  </a:lnTo>
                  <a:lnTo>
                    <a:pt x="637" y="83"/>
                  </a:lnTo>
                  <a:lnTo>
                    <a:pt x="625" y="79"/>
                  </a:lnTo>
                  <a:lnTo>
                    <a:pt x="614" y="74"/>
                  </a:lnTo>
                  <a:lnTo>
                    <a:pt x="603" y="70"/>
                  </a:lnTo>
                  <a:lnTo>
                    <a:pt x="592" y="65"/>
                  </a:lnTo>
                  <a:lnTo>
                    <a:pt x="581" y="61"/>
                  </a:lnTo>
                  <a:lnTo>
                    <a:pt x="551" y="55"/>
                  </a:lnTo>
                  <a:lnTo>
                    <a:pt x="527" y="51"/>
                  </a:lnTo>
                  <a:lnTo>
                    <a:pt x="509" y="47"/>
                  </a:lnTo>
                  <a:lnTo>
                    <a:pt x="494" y="45"/>
                  </a:lnTo>
                  <a:lnTo>
                    <a:pt x="478" y="43"/>
                  </a:lnTo>
                  <a:lnTo>
                    <a:pt x="463" y="41"/>
                  </a:lnTo>
                  <a:lnTo>
                    <a:pt x="445" y="38"/>
                  </a:lnTo>
                  <a:lnTo>
                    <a:pt x="422" y="35"/>
                  </a:lnTo>
                  <a:lnTo>
                    <a:pt x="412" y="35"/>
                  </a:lnTo>
                  <a:lnTo>
                    <a:pt x="403" y="35"/>
                  </a:lnTo>
                  <a:lnTo>
                    <a:pt x="395" y="35"/>
                  </a:lnTo>
                  <a:lnTo>
                    <a:pt x="388" y="35"/>
                  </a:lnTo>
                  <a:lnTo>
                    <a:pt x="380" y="35"/>
                  </a:lnTo>
                  <a:lnTo>
                    <a:pt x="372" y="36"/>
                  </a:lnTo>
                  <a:lnTo>
                    <a:pt x="363" y="36"/>
                  </a:lnTo>
                  <a:lnTo>
                    <a:pt x="354" y="37"/>
                  </a:lnTo>
                  <a:lnTo>
                    <a:pt x="344" y="38"/>
                  </a:lnTo>
                  <a:lnTo>
                    <a:pt x="332" y="40"/>
                  </a:lnTo>
                  <a:lnTo>
                    <a:pt x="318" y="41"/>
                  </a:lnTo>
                  <a:lnTo>
                    <a:pt x="303" y="43"/>
                  </a:lnTo>
                  <a:lnTo>
                    <a:pt x="284" y="45"/>
                  </a:lnTo>
                  <a:lnTo>
                    <a:pt x="264" y="47"/>
                  </a:lnTo>
                  <a:lnTo>
                    <a:pt x="239" y="50"/>
                  </a:lnTo>
                  <a:lnTo>
                    <a:pt x="212" y="53"/>
                  </a:lnTo>
                  <a:lnTo>
                    <a:pt x="207" y="55"/>
                  </a:lnTo>
                  <a:lnTo>
                    <a:pt x="200" y="56"/>
                  </a:lnTo>
                  <a:lnTo>
                    <a:pt x="194" y="59"/>
                  </a:lnTo>
                  <a:lnTo>
                    <a:pt x="188" y="61"/>
                  </a:lnTo>
                  <a:lnTo>
                    <a:pt x="162" y="62"/>
                  </a:lnTo>
                  <a:lnTo>
                    <a:pt x="140" y="64"/>
                  </a:lnTo>
                  <a:lnTo>
                    <a:pt x="120" y="65"/>
                  </a:lnTo>
                  <a:lnTo>
                    <a:pt x="103" y="66"/>
                  </a:lnTo>
                  <a:lnTo>
                    <a:pt x="88" y="67"/>
                  </a:lnTo>
                  <a:lnTo>
                    <a:pt x="76" y="67"/>
                  </a:lnTo>
                  <a:lnTo>
                    <a:pt x="65" y="69"/>
                  </a:lnTo>
                  <a:lnTo>
                    <a:pt x="56" y="70"/>
                  </a:lnTo>
                  <a:lnTo>
                    <a:pt x="47" y="70"/>
                  </a:lnTo>
                  <a:lnTo>
                    <a:pt x="40" y="71"/>
                  </a:lnTo>
                  <a:lnTo>
                    <a:pt x="34" y="71"/>
                  </a:lnTo>
                  <a:lnTo>
                    <a:pt x="27" y="72"/>
                  </a:lnTo>
                  <a:lnTo>
                    <a:pt x="20" y="73"/>
                  </a:lnTo>
                  <a:lnTo>
                    <a:pt x="15" y="73"/>
                  </a:lnTo>
                  <a:lnTo>
                    <a:pt x="8" y="74"/>
                  </a:lnTo>
                  <a:lnTo>
                    <a:pt x="0" y="75"/>
                  </a:lnTo>
                  <a:lnTo>
                    <a:pt x="0" y="70"/>
                  </a:lnTo>
                  <a:lnTo>
                    <a:pt x="0" y="63"/>
                  </a:lnTo>
                  <a:lnTo>
                    <a:pt x="0" y="57"/>
                  </a:lnTo>
                  <a:lnTo>
                    <a:pt x="0" y="51"/>
                  </a:lnTo>
                  <a:lnTo>
                    <a:pt x="7" y="50"/>
                  </a:lnTo>
                  <a:lnTo>
                    <a:pt x="18" y="47"/>
                  </a:lnTo>
                  <a:lnTo>
                    <a:pt x="31" y="46"/>
                  </a:lnTo>
                  <a:lnTo>
                    <a:pt x="47" y="44"/>
                  </a:lnTo>
                  <a:lnTo>
                    <a:pt x="65" y="42"/>
                  </a:lnTo>
                  <a:lnTo>
                    <a:pt x="84" y="40"/>
                  </a:lnTo>
                  <a:lnTo>
                    <a:pt x="106" y="36"/>
                  </a:lnTo>
                  <a:lnTo>
                    <a:pt x="129" y="34"/>
                  </a:lnTo>
                  <a:lnTo>
                    <a:pt x="152" y="31"/>
                  </a:lnTo>
                  <a:lnTo>
                    <a:pt x="175" y="28"/>
                  </a:lnTo>
                  <a:lnTo>
                    <a:pt x="200" y="25"/>
                  </a:lnTo>
                  <a:lnTo>
                    <a:pt x="223" y="22"/>
                  </a:lnTo>
                  <a:lnTo>
                    <a:pt x="247" y="18"/>
                  </a:lnTo>
                  <a:lnTo>
                    <a:pt x="270" y="16"/>
                  </a:lnTo>
                  <a:lnTo>
                    <a:pt x="292" y="13"/>
                  </a:lnTo>
                  <a:lnTo>
                    <a:pt x="312" y="9"/>
                  </a:lnTo>
                  <a:lnTo>
                    <a:pt x="328" y="8"/>
                  </a:lnTo>
                  <a:lnTo>
                    <a:pt x="343" y="6"/>
                  </a:lnTo>
                  <a:lnTo>
                    <a:pt x="355" y="5"/>
                  </a:lnTo>
                  <a:lnTo>
                    <a:pt x="366" y="4"/>
                  </a:lnTo>
                  <a:lnTo>
                    <a:pt x="376" y="4"/>
                  </a:lnTo>
                  <a:lnTo>
                    <a:pt x="386" y="3"/>
                  </a:lnTo>
                  <a:lnTo>
                    <a:pt x="395" y="2"/>
                  </a:lnTo>
                  <a:lnTo>
                    <a:pt x="403" y="2"/>
                  </a:lnTo>
                  <a:lnTo>
                    <a:pt x="412" y="2"/>
                  </a:lnTo>
                  <a:lnTo>
                    <a:pt x="420" y="0"/>
                  </a:lnTo>
                  <a:lnTo>
                    <a:pt x="429" y="0"/>
                  </a:lnTo>
                  <a:lnTo>
                    <a:pt x="439" y="0"/>
                  </a:lnTo>
                  <a:lnTo>
                    <a:pt x="450" y="0"/>
                  </a:lnTo>
                  <a:lnTo>
                    <a:pt x="461" y="0"/>
                  </a:lnTo>
                  <a:lnTo>
                    <a:pt x="475" y="0"/>
                  </a:lnTo>
                  <a:lnTo>
                    <a:pt x="490" y="0"/>
                  </a:lnTo>
                  <a:lnTo>
                    <a:pt x="512" y="4"/>
                  </a:lnTo>
                  <a:lnTo>
                    <a:pt x="527" y="6"/>
                  </a:lnTo>
                  <a:lnTo>
                    <a:pt x="539" y="7"/>
                  </a:lnTo>
                  <a:lnTo>
                    <a:pt x="549" y="9"/>
                  </a:lnTo>
                  <a:lnTo>
                    <a:pt x="557" y="12"/>
                  </a:lnTo>
                  <a:lnTo>
                    <a:pt x="564" y="13"/>
                  </a:lnTo>
                  <a:lnTo>
                    <a:pt x="572" y="15"/>
                  </a:lnTo>
                  <a:lnTo>
                    <a:pt x="581" y="18"/>
                  </a:lnTo>
                  <a:lnTo>
                    <a:pt x="590" y="25"/>
                  </a:lnTo>
                  <a:lnTo>
                    <a:pt x="599" y="32"/>
                  </a:lnTo>
                  <a:lnTo>
                    <a:pt x="606" y="38"/>
                  </a:lnTo>
                  <a:lnTo>
                    <a:pt x="616" y="45"/>
                  </a:lnTo>
                  <a:lnTo>
                    <a:pt x="625" y="53"/>
                  </a:lnTo>
                  <a:lnTo>
                    <a:pt x="637" y="61"/>
                  </a:lnTo>
                  <a:lnTo>
                    <a:pt x="648" y="69"/>
                  </a:lnTo>
                  <a:lnTo>
                    <a:pt x="661" y="78"/>
                  </a:lnTo>
                  <a:lnTo>
                    <a:pt x="681" y="83"/>
                  </a:lnTo>
                  <a:lnTo>
                    <a:pt x="696" y="88"/>
                  </a:lnTo>
                  <a:lnTo>
                    <a:pt x="708" y="91"/>
                  </a:lnTo>
                  <a:lnTo>
                    <a:pt x="718" y="94"/>
                  </a:lnTo>
                  <a:lnTo>
                    <a:pt x="727" y="96"/>
                  </a:lnTo>
                  <a:lnTo>
                    <a:pt x="736" y="98"/>
                  </a:lnTo>
                  <a:lnTo>
                    <a:pt x="746" y="100"/>
                  </a:lnTo>
                  <a:lnTo>
                    <a:pt x="759" y="102"/>
                  </a:lnTo>
                  <a:lnTo>
                    <a:pt x="758" y="109"/>
                  </a:lnTo>
                  <a:lnTo>
                    <a:pt x="757" y="115"/>
                  </a:lnTo>
                  <a:lnTo>
                    <a:pt x="756" y="122"/>
                  </a:lnTo>
                  <a:lnTo>
                    <a:pt x="755" y="130"/>
                  </a:lnTo>
                  <a:lnTo>
                    <a:pt x="747" y="130"/>
                  </a:lnTo>
                  <a:lnTo>
                    <a:pt x="740" y="130"/>
                  </a:lnTo>
                  <a:lnTo>
                    <a:pt x="733" y="130"/>
                  </a:lnTo>
                  <a:lnTo>
                    <a:pt x="725" y="130"/>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6" name="Freeform 14"/>
            <p:cNvSpPr>
              <a:spLocks/>
            </p:cNvSpPr>
            <p:nvPr/>
          </p:nvSpPr>
          <p:spPr bwMode="auto">
            <a:xfrm>
              <a:off x="1238" y="1518"/>
              <a:ext cx="108" cy="42"/>
            </a:xfrm>
            <a:custGeom>
              <a:avLst/>
              <a:gdLst>
                <a:gd name="T0" fmla="*/ 0 w 65"/>
                <a:gd name="T1" fmla="*/ 49484 h 32"/>
                <a:gd name="T2" fmla="*/ 1565427 w 65"/>
                <a:gd name="T3" fmla="*/ 38410 h 32"/>
                <a:gd name="T4" fmla="*/ 3882982 w 65"/>
                <a:gd name="T5" fmla="*/ 29265 h 32"/>
                <a:gd name="T6" fmla="*/ 5549848 w 65"/>
                <a:gd name="T7" fmla="*/ 25337 h 32"/>
                <a:gd name="T8" fmla="*/ 10719788 w 65"/>
                <a:gd name="T9" fmla="*/ 19304 h 32"/>
                <a:gd name="T10" fmla="*/ 15321521 w 65"/>
                <a:gd name="T11" fmla="*/ 12705 h 32"/>
                <a:gd name="T12" fmla="*/ 20518441 w 65"/>
                <a:gd name="T13" fmla="*/ 9680 h 32"/>
                <a:gd name="T14" fmla="*/ 25457296 w 65"/>
                <a:gd name="T15" fmla="*/ 4956 h 32"/>
                <a:gd name="T16" fmla="*/ 31373109 w 65"/>
                <a:gd name="T17" fmla="*/ 0 h 32"/>
                <a:gd name="T18" fmla="*/ 37855784 w 65"/>
                <a:gd name="T19" fmla="*/ 0 h 32"/>
                <a:gd name="T20" fmla="*/ 44778051 w 65"/>
                <a:gd name="T21" fmla="*/ 3776 h 32"/>
                <a:gd name="T22" fmla="*/ 51540577 w 65"/>
                <a:gd name="T23" fmla="*/ 3776 h 32"/>
                <a:gd name="T24" fmla="*/ 58144021 w 65"/>
                <a:gd name="T25" fmla="*/ 4956 h 32"/>
                <a:gd name="T26" fmla="*/ 58144021 w 65"/>
                <a:gd name="T27" fmla="*/ 9680 h 32"/>
                <a:gd name="T28" fmla="*/ 58144021 w 65"/>
                <a:gd name="T29" fmla="*/ 15291 h 32"/>
                <a:gd name="T30" fmla="*/ 58144021 w 65"/>
                <a:gd name="T31" fmla="*/ 23424 h 32"/>
                <a:gd name="T32" fmla="*/ 58144021 w 65"/>
                <a:gd name="T33" fmla="*/ 29265 h 32"/>
                <a:gd name="T34" fmla="*/ 51540577 w 65"/>
                <a:gd name="T35" fmla="*/ 33255 h 32"/>
                <a:gd name="T36" fmla="*/ 44778051 w 65"/>
                <a:gd name="T37" fmla="*/ 34573 h 32"/>
                <a:gd name="T38" fmla="*/ 36805975 w 65"/>
                <a:gd name="T39" fmla="*/ 37702 h 32"/>
                <a:gd name="T40" fmla="*/ 29594226 w 65"/>
                <a:gd name="T41" fmla="*/ 38410 h 32"/>
                <a:gd name="T42" fmla="*/ 22783574 w 65"/>
                <a:gd name="T43" fmla="*/ 41458 h 32"/>
                <a:gd name="T44" fmla="*/ 14781839 w 65"/>
                <a:gd name="T45" fmla="*/ 43647 h 32"/>
                <a:gd name="T46" fmla="*/ 7180654 w 65"/>
                <a:gd name="T47" fmla="*/ 48367 h 32"/>
                <a:gd name="T48" fmla="*/ 0 w 65"/>
                <a:gd name="T49" fmla="*/ 49484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0" y="32"/>
                  </a:moveTo>
                  <a:lnTo>
                    <a:pt x="2" y="25"/>
                  </a:lnTo>
                  <a:lnTo>
                    <a:pt x="4" y="19"/>
                  </a:lnTo>
                  <a:lnTo>
                    <a:pt x="6" y="16"/>
                  </a:lnTo>
                  <a:lnTo>
                    <a:pt x="12" y="12"/>
                  </a:lnTo>
                  <a:lnTo>
                    <a:pt x="17" y="8"/>
                  </a:lnTo>
                  <a:lnTo>
                    <a:pt x="23" y="6"/>
                  </a:lnTo>
                  <a:lnTo>
                    <a:pt x="28" y="3"/>
                  </a:lnTo>
                  <a:lnTo>
                    <a:pt x="35" y="0"/>
                  </a:lnTo>
                  <a:lnTo>
                    <a:pt x="42" y="0"/>
                  </a:lnTo>
                  <a:lnTo>
                    <a:pt x="50" y="2"/>
                  </a:lnTo>
                  <a:lnTo>
                    <a:pt x="57" y="2"/>
                  </a:lnTo>
                  <a:lnTo>
                    <a:pt x="65" y="3"/>
                  </a:lnTo>
                  <a:lnTo>
                    <a:pt x="65" y="6"/>
                  </a:lnTo>
                  <a:lnTo>
                    <a:pt x="65" y="10"/>
                  </a:lnTo>
                  <a:lnTo>
                    <a:pt x="65" y="15"/>
                  </a:lnTo>
                  <a:lnTo>
                    <a:pt x="65" y="19"/>
                  </a:lnTo>
                  <a:lnTo>
                    <a:pt x="57" y="21"/>
                  </a:lnTo>
                  <a:lnTo>
                    <a:pt x="50" y="22"/>
                  </a:lnTo>
                  <a:lnTo>
                    <a:pt x="41" y="24"/>
                  </a:lnTo>
                  <a:lnTo>
                    <a:pt x="33" y="25"/>
                  </a:lnTo>
                  <a:lnTo>
                    <a:pt x="25" y="27"/>
                  </a:lnTo>
                  <a:lnTo>
                    <a:pt x="16" y="28"/>
                  </a:lnTo>
                  <a:lnTo>
                    <a:pt x="8" y="31"/>
                  </a:lnTo>
                  <a:lnTo>
                    <a:pt x="0" y="32"/>
                  </a:lnTo>
                  <a:close/>
                </a:path>
              </a:pathLst>
            </a:custGeom>
            <a:solidFill>
              <a:srgbClr val="6600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7" name="Freeform 15"/>
            <p:cNvSpPr>
              <a:spLocks/>
            </p:cNvSpPr>
            <p:nvPr/>
          </p:nvSpPr>
          <p:spPr bwMode="auto">
            <a:xfrm>
              <a:off x="1361" y="1462"/>
              <a:ext cx="1121" cy="90"/>
            </a:xfrm>
            <a:custGeom>
              <a:avLst/>
              <a:gdLst>
                <a:gd name="T0" fmla="*/ 578921013 w 675"/>
                <a:gd name="T1" fmla="*/ 126373 h 68"/>
                <a:gd name="T2" fmla="*/ 553707381 w 675"/>
                <a:gd name="T3" fmla="*/ 113547 h 68"/>
                <a:gd name="T4" fmla="*/ 528971438 w 675"/>
                <a:gd name="T5" fmla="*/ 100227 h 68"/>
                <a:gd name="T6" fmla="*/ 503951778 w 675"/>
                <a:gd name="T7" fmla="*/ 89829 h 68"/>
                <a:gd name="T8" fmla="*/ 474717679 w 675"/>
                <a:gd name="T9" fmla="*/ 77888 h 68"/>
                <a:gd name="T10" fmla="*/ 440720766 w 675"/>
                <a:gd name="T11" fmla="*/ 72142 h 68"/>
                <a:gd name="T12" fmla="*/ 407017480 w 675"/>
                <a:gd name="T13" fmla="*/ 66386 h 68"/>
                <a:gd name="T14" fmla="*/ 372964954 w 675"/>
                <a:gd name="T15" fmla="*/ 58849 h 68"/>
                <a:gd name="T16" fmla="*/ 342763923 w 675"/>
                <a:gd name="T17" fmla="*/ 54728 h 68"/>
                <a:gd name="T18" fmla="*/ 315561115 w 675"/>
                <a:gd name="T19" fmla="*/ 54728 h 68"/>
                <a:gd name="T20" fmla="*/ 288850412 w 675"/>
                <a:gd name="T21" fmla="*/ 54728 h 68"/>
                <a:gd name="T22" fmla="*/ 262939591 w 675"/>
                <a:gd name="T23" fmla="*/ 54728 h 68"/>
                <a:gd name="T24" fmla="*/ 219116177 w 675"/>
                <a:gd name="T25" fmla="*/ 62059 h 68"/>
                <a:gd name="T26" fmla="*/ 168951038 w 675"/>
                <a:gd name="T27" fmla="*/ 72142 h 68"/>
                <a:gd name="T28" fmla="*/ 129396522 w 675"/>
                <a:gd name="T29" fmla="*/ 78116 h 68"/>
                <a:gd name="T30" fmla="*/ 100336344 w 675"/>
                <a:gd name="T31" fmla="*/ 87864 h 68"/>
                <a:gd name="T32" fmla="*/ 76315285 w 675"/>
                <a:gd name="T33" fmla="*/ 91034 h 68"/>
                <a:gd name="T34" fmla="*/ 56547882 w 675"/>
                <a:gd name="T35" fmla="*/ 95869 h 68"/>
                <a:gd name="T36" fmla="*/ 35472180 w 675"/>
                <a:gd name="T37" fmla="*/ 100227 h 68"/>
                <a:gd name="T38" fmla="*/ 13574779 w 675"/>
                <a:gd name="T39" fmla="*/ 108711 h 68"/>
                <a:gd name="T40" fmla="*/ 0 w 675"/>
                <a:gd name="T41" fmla="*/ 106635 h 68"/>
                <a:gd name="T42" fmla="*/ 1550253 w 675"/>
                <a:gd name="T43" fmla="*/ 95482 h 68"/>
                <a:gd name="T44" fmla="*/ 10630886 w 675"/>
                <a:gd name="T45" fmla="*/ 85561 h 68"/>
                <a:gd name="T46" fmla="*/ 22864610 w 675"/>
                <a:gd name="T47" fmla="*/ 77888 h 68"/>
                <a:gd name="T48" fmla="*/ 36379321 w 675"/>
                <a:gd name="T49" fmla="*/ 71537 h 68"/>
                <a:gd name="T50" fmla="*/ 58910094 w 675"/>
                <a:gd name="T51" fmla="*/ 62059 h 68"/>
                <a:gd name="T52" fmla="*/ 97834393 w 675"/>
                <a:gd name="T53" fmla="*/ 54728 h 68"/>
                <a:gd name="T54" fmla="*/ 126101710 w 675"/>
                <a:gd name="T55" fmla="*/ 54728 h 68"/>
                <a:gd name="T56" fmla="*/ 143734960 w 675"/>
                <a:gd name="T57" fmla="*/ 54507 h 68"/>
                <a:gd name="T58" fmla="*/ 160777856 w 675"/>
                <a:gd name="T59" fmla="*/ 54050 h 68"/>
                <a:gd name="T60" fmla="*/ 174780263 w 675"/>
                <a:gd name="T61" fmla="*/ 48844 h 68"/>
                <a:gd name="T62" fmla="*/ 181169279 w 675"/>
                <a:gd name="T63" fmla="*/ 41183 h 68"/>
                <a:gd name="T64" fmla="*/ 189314234 w 675"/>
                <a:gd name="T65" fmla="*/ 36904 h 68"/>
                <a:gd name="T66" fmla="*/ 200564549 w 675"/>
                <a:gd name="T67" fmla="*/ 33595 h 68"/>
                <a:gd name="T68" fmla="*/ 214894076 w 675"/>
                <a:gd name="T69" fmla="*/ 28633 h 68"/>
                <a:gd name="T70" fmla="*/ 236107742 w 675"/>
                <a:gd name="T71" fmla="*/ 21634 h 68"/>
                <a:gd name="T72" fmla="*/ 265376019 w 675"/>
                <a:gd name="T73" fmla="*/ 16346 h 68"/>
                <a:gd name="T74" fmla="*/ 304924937 w 675"/>
                <a:gd name="T75" fmla="*/ 5788 h 68"/>
                <a:gd name="T76" fmla="*/ 342763923 w 675"/>
                <a:gd name="T77" fmla="*/ 0 h 68"/>
                <a:gd name="T78" fmla="*/ 365628984 w 675"/>
                <a:gd name="T79" fmla="*/ 1 h 68"/>
                <a:gd name="T80" fmla="*/ 393188121 w 675"/>
                <a:gd name="T81" fmla="*/ 7661 h 68"/>
                <a:gd name="T82" fmla="*/ 439298648 w 675"/>
                <a:gd name="T83" fmla="*/ 21634 h 68"/>
                <a:gd name="T84" fmla="*/ 483592498 w 675"/>
                <a:gd name="T85" fmla="*/ 37897 h 68"/>
                <a:gd name="T86" fmla="*/ 503951778 w 675"/>
                <a:gd name="T87" fmla="*/ 50158 h 68"/>
                <a:gd name="T88" fmla="*/ 525454572 w 675"/>
                <a:gd name="T89" fmla="*/ 62059 h 68"/>
                <a:gd name="T90" fmla="*/ 545755250 w 675"/>
                <a:gd name="T91" fmla="*/ 75727 h 68"/>
                <a:gd name="T92" fmla="*/ 561493731 w 675"/>
                <a:gd name="T93" fmla="*/ 87864 h 68"/>
                <a:gd name="T94" fmla="*/ 572399246 w 675"/>
                <a:gd name="T95" fmla="*/ 95869 h 68"/>
                <a:gd name="T96" fmla="*/ 582962460 w 675"/>
                <a:gd name="T97" fmla="*/ 106635 h 68"/>
                <a:gd name="T98" fmla="*/ 593766054 w 675"/>
                <a:gd name="T99" fmla="*/ 116291 h 68"/>
                <a:gd name="T100" fmla="*/ 596141717 w 675"/>
                <a:gd name="T101" fmla="*/ 126373 h 68"/>
                <a:gd name="T102" fmla="*/ 592690714 w 675"/>
                <a:gd name="T103" fmla="*/ 130161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5"/>
                <a:gd name="T157" fmla="*/ 0 h 68"/>
                <a:gd name="T158" fmla="*/ 675 w 675"/>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5" h="68">
                  <a:moveTo>
                    <a:pt x="666" y="68"/>
                  </a:moveTo>
                  <a:lnTo>
                    <a:pt x="652" y="65"/>
                  </a:lnTo>
                  <a:lnTo>
                    <a:pt x="638" y="63"/>
                  </a:lnTo>
                  <a:lnTo>
                    <a:pt x="624" y="59"/>
                  </a:lnTo>
                  <a:lnTo>
                    <a:pt x="610" y="56"/>
                  </a:lnTo>
                  <a:lnTo>
                    <a:pt x="596" y="52"/>
                  </a:lnTo>
                  <a:lnTo>
                    <a:pt x="582" y="49"/>
                  </a:lnTo>
                  <a:lnTo>
                    <a:pt x="568" y="46"/>
                  </a:lnTo>
                  <a:lnTo>
                    <a:pt x="554" y="42"/>
                  </a:lnTo>
                  <a:lnTo>
                    <a:pt x="535" y="40"/>
                  </a:lnTo>
                  <a:lnTo>
                    <a:pt x="516" y="39"/>
                  </a:lnTo>
                  <a:lnTo>
                    <a:pt x="497" y="37"/>
                  </a:lnTo>
                  <a:lnTo>
                    <a:pt x="478" y="36"/>
                  </a:lnTo>
                  <a:lnTo>
                    <a:pt x="459" y="34"/>
                  </a:lnTo>
                  <a:lnTo>
                    <a:pt x="439" y="32"/>
                  </a:lnTo>
                  <a:lnTo>
                    <a:pt x="420" y="30"/>
                  </a:lnTo>
                  <a:lnTo>
                    <a:pt x="401" y="29"/>
                  </a:lnTo>
                  <a:lnTo>
                    <a:pt x="386" y="29"/>
                  </a:lnTo>
                  <a:lnTo>
                    <a:pt x="371" y="29"/>
                  </a:lnTo>
                  <a:lnTo>
                    <a:pt x="356" y="29"/>
                  </a:lnTo>
                  <a:lnTo>
                    <a:pt x="342" y="29"/>
                  </a:lnTo>
                  <a:lnTo>
                    <a:pt x="326" y="29"/>
                  </a:lnTo>
                  <a:lnTo>
                    <a:pt x="312" y="29"/>
                  </a:lnTo>
                  <a:lnTo>
                    <a:pt x="296" y="29"/>
                  </a:lnTo>
                  <a:lnTo>
                    <a:pt x="282" y="29"/>
                  </a:lnTo>
                  <a:lnTo>
                    <a:pt x="247" y="32"/>
                  </a:lnTo>
                  <a:lnTo>
                    <a:pt x="217" y="35"/>
                  </a:lnTo>
                  <a:lnTo>
                    <a:pt x="190" y="37"/>
                  </a:lnTo>
                  <a:lnTo>
                    <a:pt x="167" y="39"/>
                  </a:lnTo>
                  <a:lnTo>
                    <a:pt x="146" y="41"/>
                  </a:lnTo>
                  <a:lnTo>
                    <a:pt x="129" y="44"/>
                  </a:lnTo>
                  <a:lnTo>
                    <a:pt x="113" y="45"/>
                  </a:lnTo>
                  <a:lnTo>
                    <a:pt x="100" y="46"/>
                  </a:lnTo>
                  <a:lnTo>
                    <a:pt x="86" y="47"/>
                  </a:lnTo>
                  <a:lnTo>
                    <a:pt x="75" y="49"/>
                  </a:lnTo>
                  <a:lnTo>
                    <a:pt x="64" y="50"/>
                  </a:lnTo>
                  <a:lnTo>
                    <a:pt x="53" y="51"/>
                  </a:lnTo>
                  <a:lnTo>
                    <a:pt x="40" y="52"/>
                  </a:lnTo>
                  <a:lnTo>
                    <a:pt x="28" y="55"/>
                  </a:lnTo>
                  <a:lnTo>
                    <a:pt x="15" y="56"/>
                  </a:lnTo>
                  <a:lnTo>
                    <a:pt x="0" y="58"/>
                  </a:lnTo>
                  <a:lnTo>
                    <a:pt x="0" y="55"/>
                  </a:lnTo>
                  <a:lnTo>
                    <a:pt x="1" y="52"/>
                  </a:lnTo>
                  <a:lnTo>
                    <a:pt x="2" y="49"/>
                  </a:lnTo>
                  <a:lnTo>
                    <a:pt x="3" y="47"/>
                  </a:lnTo>
                  <a:lnTo>
                    <a:pt x="12" y="44"/>
                  </a:lnTo>
                  <a:lnTo>
                    <a:pt x="19" y="41"/>
                  </a:lnTo>
                  <a:lnTo>
                    <a:pt x="26" y="40"/>
                  </a:lnTo>
                  <a:lnTo>
                    <a:pt x="33" y="38"/>
                  </a:lnTo>
                  <a:lnTo>
                    <a:pt x="41" y="36"/>
                  </a:lnTo>
                  <a:lnTo>
                    <a:pt x="53" y="35"/>
                  </a:lnTo>
                  <a:lnTo>
                    <a:pt x="66" y="32"/>
                  </a:lnTo>
                  <a:lnTo>
                    <a:pt x="85" y="29"/>
                  </a:lnTo>
                  <a:lnTo>
                    <a:pt x="110" y="29"/>
                  </a:lnTo>
                  <a:lnTo>
                    <a:pt x="127" y="29"/>
                  </a:lnTo>
                  <a:lnTo>
                    <a:pt x="142" y="29"/>
                  </a:lnTo>
                  <a:lnTo>
                    <a:pt x="153" y="29"/>
                  </a:lnTo>
                  <a:lnTo>
                    <a:pt x="162" y="28"/>
                  </a:lnTo>
                  <a:lnTo>
                    <a:pt x="171" y="28"/>
                  </a:lnTo>
                  <a:lnTo>
                    <a:pt x="181" y="27"/>
                  </a:lnTo>
                  <a:lnTo>
                    <a:pt x="192" y="26"/>
                  </a:lnTo>
                  <a:lnTo>
                    <a:pt x="197" y="25"/>
                  </a:lnTo>
                  <a:lnTo>
                    <a:pt x="201" y="22"/>
                  </a:lnTo>
                  <a:lnTo>
                    <a:pt x="204" y="21"/>
                  </a:lnTo>
                  <a:lnTo>
                    <a:pt x="209" y="20"/>
                  </a:lnTo>
                  <a:lnTo>
                    <a:pt x="213" y="19"/>
                  </a:lnTo>
                  <a:lnTo>
                    <a:pt x="219" y="18"/>
                  </a:lnTo>
                  <a:lnTo>
                    <a:pt x="226" y="17"/>
                  </a:lnTo>
                  <a:lnTo>
                    <a:pt x="233" y="16"/>
                  </a:lnTo>
                  <a:lnTo>
                    <a:pt x="242" y="15"/>
                  </a:lnTo>
                  <a:lnTo>
                    <a:pt x="254" y="13"/>
                  </a:lnTo>
                  <a:lnTo>
                    <a:pt x="266" y="11"/>
                  </a:lnTo>
                  <a:lnTo>
                    <a:pt x="282" y="10"/>
                  </a:lnTo>
                  <a:lnTo>
                    <a:pt x="299" y="8"/>
                  </a:lnTo>
                  <a:lnTo>
                    <a:pt x="319" y="6"/>
                  </a:lnTo>
                  <a:lnTo>
                    <a:pt x="344" y="3"/>
                  </a:lnTo>
                  <a:lnTo>
                    <a:pt x="371" y="0"/>
                  </a:lnTo>
                  <a:lnTo>
                    <a:pt x="386" y="0"/>
                  </a:lnTo>
                  <a:lnTo>
                    <a:pt x="400" y="0"/>
                  </a:lnTo>
                  <a:lnTo>
                    <a:pt x="412" y="1"/>
                  </a:lnTo>
                  <a:lnTo>
                    <a:pt x="427" y="2"/>
                  </a:lnTo>
                  <a:lnTo>
                    <a:pt x="443" y="4"/>
                  </a:lnTo>
                  <a:lnTo>
                    <a:pt x="466" y="7"/>
                  </a:lnTo>
                  <a:lnTo>
                    <a:pt x="495" y="11"/>
                  </a:lnTo>
                  <a:lnTo>
                    <a:pt x="533" y="17"/>
                  </a:lnTo>
                  <a:lnTo>
                    <a:pt x="545" y="20"/>
                  </a:lnTo>
                  <a:lnTo>
                    <a:pt x="556" y="22"/>
                  </a:lnTo>
                  <a:lnTo>
                    <a:pt x="568" y="26"/>
                  </a:lnTo>
                  <a:lnTo>
                    <a:pt x="581" y="29"/>
                  </a:lnTo>
                  <a:lnTo>
                    <a:pt x="592" y="32"/>
                  </a:lnTo>
                  <a:lnTo>
                    <a:pt x="604" y="36"/>
                  </a:lnTo>
                  <a:lnTo>
                    <a:pt x="615" y="39"/>
                  </a:lnTo>
                  <a:lnTo>
                    <a:pt x="628" y="42"/>
                  </a:lnTo>
                  <a:lnTo>
                    <a:pt x="633" y="45"/>
                  </a:lnTo>
                  <a:lnTo>
                    <a:pt x="640" y="48"/>
                  </a:lnTo>
                  <a:lnTo>
                    <a:pt x="645" y="50"/>
                  </a:lnTo>
                  <a:lnTo>
                    <a:pt x="651" y="52"/>
                  </a:lnTo>
                  <a:lnTo>
                    <a:pt x="657" y="55"/>
                  </a:lnTo>
                  <a:lnTo>
                    <a:pt x="663" y="58"/>
                  </a:lnTo>
                  <a:lnTo>
                    <a:pt x="669" y="60"/>
                  </a:lnTo>
                  <a:lnTo>
                    <a:pt x="675" y="64"/>
                  </a:lnTo>
                  <a:lnTo>
                    <a:pt x="672" y="65"/>
                  </a:lnTo>
                  <a:lnTo>
                    <a:pt x="670" y="66"/>
                  </a:lnTo>
                  <a:lnTo>
                    <a:pt x="668" y="67"/>
                  </a:lnTo>
                  <a:lnTo>
                    <a:pt x="666" y="68"/>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8" name="Freeform 16"/>
            <p:cNvSpPr>
              <a:spLocks/>
            </p:cNvSpPr>
            <p:nvPr/>
          </p:nvSpPr>
          <p:spPr bwMode="auto">
            <a:xfrm>
              <a:off x="1361" y="501"/>
              <a:ext cx="1387" cy="1029"/>
            </a:xfrm>
            <a:custGeom>
              <a:avLst/>
              <a:gdLst>
                <a:gd name="T0" fmla="*/ 660063608 w 835"/>
                <a:gd name="T1" fmla="*/ 1621696 h 775"/>
                <a:gd name="T2" fmla="*/ 629993295 w 835"/>
                <a:gd name="T3" fmla="*/ 1603074 h 775"/>
                <a:gd name="T4" fmla="*/ 597878564 w 835"/>
                <a:gd name="T5" fmla="*/ 1581464 h 775"/>
                <a:gd name="T6" fmla="*/ 571072130 w 835"/>
                <a:gd name="T7" fmla="*/ 1532427 h 775"/>
                <a:gd name="T8" fmla="*/ 544340126 w 835"/>
                <a:gd name="T9" fmla="*/ 1486836 h 775"/>
                <a:gd name="T10" fmla="*/ 516829996 w 835"/>
                <a:gd name="T11" fmla="*/ 1447814 h 775"/>
                <a:gd name="T12" fmla="*/ 494170202 w 835"/>
                <a:gd name="T13" fmla="*/ 1434557 h 775"/>
                <a:gd name="T14" fmla="*/ 460434231 w 835"/>
                <a:gd name="T15" fmla="*/ 1423924 h 775"/>
                <a:gd name="T16" fmla="*/ 407931439 w 835"/>
                <a:gd name="T17" fmla="*/ 1420951 h 775"/>
                <a:gd name="T18" fmla="*/ 357606019 w 835"/>
                <a:gd name="T19" fmla="*/ 1423924 h 775"/>
                <a:gd name="T20" fmla="*/ 307813031 w 835"/>
                <a:gd name="T21" fmla="*/ 1426641 h 775"/>
                <a:gd name="T22" fmla="*/ 230880694 w 835"/>
                <a:gd name="T23" fmla="*/ 1449169 h 775"/>
                <a:gd name="T24" fmla="*/ 176645981 w 835"/>
                <a:gd name="T25" fmla="*/ 1468333 h 775"/>
                <a:gd name="T26" fmla="*/ 133142769 w 835"/>
                <a:gd name="T27" fmla="*/ 1481856 h 775"/>
                <a:gd name="T28" fmla="*/ 85469161 w 835"/>
                <a:gd name="T29" fmla="*/ 1492861 h 775"/>
                <a:gd name="T30" fmla="*/ 25913760 w 835"/>
                <a:gd name="T31" fmla="*/ 1507233 h 775"/>
                <a:gd name="T32" fmla="*/ 0 w 835"/>
                <a:gd name="T33" fmla="*/ 1463257 h 775"/>
                <a:gd name="T34" fmla="*/ 16138086 w 835"/>
                <a:gd name="T35" fmla="*/ 1305695 h 775"/>
                <a:gd name="T36" fmla="*/ 61735767 w 835"/>
                <a:gd name="T37" fmla="*/ 983395 h 775"/>
                <a:gd name="T38" fmla="*/ 108090496 w 835"/>
                <a:gd name="T39" fmla="*/ 660153 h 775"/>
                <a:gd name="T40" fmla="*/ 142901128 w 835"/>
                <a:gd name="T41" fmla="*/ 437738 h 775"/>
                <a:gd name="T42" fmla="*/ 169708480 w 835"/>
                <a:gd name="T43" fmla="*/ 282035 h 775"/>
                <a:gd name="T44" fmla="*/ 209437370 w 835"/>
                <a:gd name="T45" fmla="*/ 52041 h 775"/>
                <a:gd name="T46" fmla="*/ 247098133 w 835"/>
                <a:gd name="T47" fmla="*/ 29520 h 775"/>
                <a:gd name="T48" fmla="*/ 283691022 w 835"/>
                <a:gd name="T49" fmla="*/ 14089 h 775"/>
                <a:gd name="T50" fmla="*/ 341542961 w 835"/>
                <a:gd name="T51" fmla="*/ 0 h 775"/>
                <a:gd name="T52" fmla="*/ 386116683 w 835"/>
                <a:gd name="T53" fmla="*/ 0 h 775"/>
                <a:gd name="T54" fmla="*/ 430485728 w 835"/>
                <a:gd name="T55" fmla="*/ 0 h 775"/>
                <a:gd name="T56" fmla="*/ 488311876 w 835"/>
                <a:gd name="T57" fmla="*/ 10611 h 775"/>
                <a:gd name="T58" fmla="*/ 535645915 w 835"/>
                <a:gd name="T59" fmla="*/ 24838 h 775"/>
                <a:gd name="T60" fmla="*/ 566587268 w 835"/>
                <a:gd name="T61" fmla="*/ 32978 h 775"/>
                <a:gd name="T62" fmla="*/ 592527563 w 835"/>
                <a:gd name="T63" fmla="*/ 43786 h 775"/>
                <a:gd name="T64" fmla="*/ 619919632 w 835"/>
                <a:gd name="T65" fmla="*/ 57755 h 775"/>
                <a:gd name="T66" fmla="*/ 657427183 w 835"/>
                <a:gd name="T67" fmla="*/ 82609 h 775"/>
                <a:gd name="T68" fmla="*/ 685920279 w 835"/>
                <a:gd name="T69" fmla="*/ 105411 h 775"/>
                <a:gd name="T70" fmla="*/ 708529562 w 835"/>
                <a:gd name="T71" fmla="*/ 130761 h 775"/>
                <a:gd name="T72" fmla="*/ 735437372 w 835"/>
                <a:gd name="T73" fmla="*/ 178419 h 775"/>
                <a:gd name="T74" fmla="*/ 745073163 w 835"/>
                <a:gd name="T75" fmla="*/ 233676 h 775"/>
                <a:gd name="T76" fmla="*/ 737175688 w 835"/>
                <a:gd name="T77" fmla="*/ 449685 h 775"/>
                <a:gd name="T78" fmla="*/ 715070305 w 835"/>
                <a:gd name="T79" fmla="*/ 1113436 h 775"/>
                <a:gd name="T80" fmla="*/ 695070483 w 835"/>
                <a:gd name="T81" fmla="*/ 1561158 h 775"/>
                <a:gd name="T82" fmla="*/ 685920279 w 835"/>
                <a:gd name="T83" fmla="*/ 1634855 h 775"/>
                <a:gd name="T84" fmla="*/ 681788129 w 835"/>
                <a:gd name="T85" fmla="*/ 1634855 h 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5"/>
                <a:gd name="T130" fmla="*/ 0 h 775"/>
                <a:gd name="T131" fmla="*/ 835 w 835"/>
                <a:gd name="T132" fmla="*/ 775 h 7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5" h="775">
                  <a:moveTo>
                    <a:pt x="764" y="775"/>
                  </a:moveTo>
                  <a:lnTo>
                    <a:pt x="753" y="772"/>
                  </a:lnTo>
                  <a:lnTo>
                    <a:pt x="740" y="769"/>
                  </a:lnTo>
                  <a:lnTo>
                    <a:pt x="729" y="765"/>
                  </a:lnTo>
                  <a:lnTo>
                    <a:pt x="717" y="762"/>
                  </a:lnTo>
                  <a:lnTo>
                    <a:pt x="706" y="760"/>
                  </a:lnTo>
                  <a:lnTo>
                    <a:pt x="694" y="756"/>
                  </a:lnTo>
                  <a:lnTo>
                    <a:pt x="682" y="753"/>
                  </a:lnTo>
                  <a:lnTo>
                    <a:pt x="670" y="750"/>
                  </a:lnTo>
                  <a:lnTo>
                    <a:pt x="660" y="743"/>
                  </a:lnTo>
                  <a:lnTo>
                    <a:pt x="650" y="735"/>
                  </a:lnTo>
                  <a:lnTo>
                    <a:pt x="640" y="727"/>
                  </a:lnTo>
                  <a:lnTo>
                    <a:pt x="630" y="721"/>
                  </a:lnTo>
                  <a:lnTo>
                    <a:pt x="620" y="713"/>
                  </a:lnTo>
                  <a:lnTo>
                    <a:pt x="610" y="705"/>
                  </a:lnTo>
                  <a:lnTo>
                    <a:pt x="599" y="697"/>
                  </a:lnTo>
                  <a:lnTo>
                    <a:pt x="589" y="689"/>
                  </a:lnTo>
                  <a:lnTo>
                    <a:pt x="579" y="686"/>
                  </a:lnTo>
                  <a:lnTo>
                    <a:pt x="571" y="684"/>
                  </a:lnTo>
                  <a:lnTo>
                    <a:pt x="563" y="683"/>
                  </a:lnTo>
                  <a:lnTo>
                    <a:pt x="554" y="680"/>
                  </a:lnTo>
                  <a:lnTo>
                    <a:pt x="545" y="679"/>
                  </a:lnTo>
                  <a:lnTo>
                    <a:pt x="532" y="677"/>
                  </a:lnTo>
                  <a:lnTo>
                    <a:pt x="516" y="675"/>
                  </a:lnTo>
                  <a:lnTo>
                    <a:pt x="495" y="673"/>
                  </a:lnTo>
                  <a:lnTo>
                    <a:pt x="476" y="673"/>
                  </a:lnTo>
                  <a:lnTo>
                    <a:pt x="457" y="674"/>
                  </a:lnTo>
                  <a:lnTo>
                    <a:pt x="439" y="674"/>
                  </a:lnTo>
                  <a:lnTo>
                    <a:pt x="420" y="674"/>
                  </a:lnTo>
                  <a:lnTo>
                    <a:pt x="401" y="675"/>
                  </a:lnTo>
                  <a:lnTo>
                    <a:pt x="383" y="675"/>
                  </a:lnTo>
                  <a:lnTo>
                    <a:pt x="364" y="676"/>
                  </a:lnTo>
                  <a:lnTo>
                    <a:pt x="345" y="676"/>
                  </a:lnTo>
                  <a:lnTo>
                    <a:pt x="313" y="680"/>
                  </a:lnTo>
                  <a:lnTo>
                    <a:pt x="285" y="685"/>
                  </a:lnTo>
                  <a:lnTo>
                    <a:pt x="259" y="688"/>
                  </a:lnTo>
                  <a:lnTo>
                    <a:pt x="237" y="692"/>
                  </a:lnTo>
                  <a:lnTo>
                    <a:pt x="217" y="695"/>
                  </a:lnTo>
                  <a:lnTo>
                    <a:pt x="198" y="697"/>
                  </a:lnTo>
                  <a:lnTo>
                    <a:pt x="181" y="699"/>
                  </a:lnTo>
                  <a:lnTo>
                    <a:pt x="164" y="702"/>
                  </a:lnTo>
                  <a:lnTo>
                    <a:pt x="149" y="703"/>
                  </a:lnTo>
                  <a:lnTo>
                    <a:pt x="132" y="705"/>
                  </a:lnTo>
                  <a:lnTo>
                    <a:pt x="115" y="706"/>
                  </a:lnTo>
                  <a:lnTo>
                    <a:pt x="96" y="708"/>
                  </a:lnTo>
                  <a:lnTo>
                    <a:pt x="76" y="711"/>
                  </a:lnTo>
                  <a:lnTo>
                    <a:pt x="54" y="713"/>
                  </a:lnTo>
                  <a:lnTo>
                    <a:pt x="29" y="715"/>
                  </a:lnTo>
                  <a:lnTo>
                    <a:pt x="0" y="717"/>
                  </a:lnTo>
                  <a:lnTo>
                    <a:pt x="0" y="705"/>
                  </a:lnTo>
                  <a:lnTo>
                    <a:pt x="0" y="694"/>
                  </a:lnTo>
                  <a:lnTo>
                    <a:pt x="0" y="682"/>
                  </a:lnTo>
                  <a:lnTo>
                    <a:pt x="1" y="670"/>
                  </a:lnTo>
                  <a:lnTo>
                    <a:pt x="18" y="619"/>
                  </a:lnTo>
                  <a:lnTo>
                    <a:pt x="36" y="568"/>
                  </a:lnTo>
                  <a:lnTo>
                    <a:pt x="53" y="518"/>
                  </a:lnTo>
                  <a:lnTo>
                    <a:pt x="69" y="466"/>
                  </a:lnTo>
                  <a:lnTo>
                    <a:pt x="87" y="415"/>
                  </a:lnTo>
                  <a:lnTo>
                    <a:pt x="104" y="363"/>
                  </a:lnTo>
                  <a:lnTo>
                    <a:pt x="121" y="313"/>
                  </a:lnTo>
                  <a:lnTo>
                    <a:pt x="137" y="262"/>
                  </a:lnTo>
                  <a:lnTo>
                    <a:pt x="150" y="234"/>
                  </a:lnTo>
                  <a:lnTo>
                    <a:pt x="160" y="208"/>
                  </a:lnTo>
                  <a:lnTo>
                    <a:pt x="169" y="185"/>
                  </a:lnTo>
                  <a:lnTo>
                    <a:pt x="179" y="160"/>
                  </a:lnTo>
                  <a:lnTo>
                    <a:pt x="190" y="134"/>
                  </a:lnTo>
                  <a:lnTo>
                    <a:pt x="202" y="104"/>
                  </a:lnTo>
                  <a:lnTo>
                    <a:pt x="217" y="69"/>
                  </a:lnTo>
                  <a:lnTo>
                    <a:pt x="235" y="25"/>
                  </a:lnTo>
                  <a:lnTo>
                    <a:pt x="251" y="21"/>
                  </a:lnTo>
                  <a:lnTo>
                    <a:pt x="265" y="17"/>
                  </a:lnTo>
                  <a:lnTo>
                    <a:pt x="277" y="14"/>
                  </a:lnTo>
                  <a:lnTo>
                    <a:pt x="289" y="12"/>
                  </a:lnTo>
                  <a:lnTo>
                    <a:pt x="302" y="10"/>
                  </a:lnTo>
                  <a:lnTo>
                    <a:pt x="318" y="7"/>
                  </a:lnTo>
                  <a:lnTo>
                    <a:pt x="340" y="4"/>
                  </a:lnTo>
                  <a:lnTo>
                    <a:pt x="366" y="0"/>
                  </a:lnTo>
                  <a:lnTo>
                    <a:pt x="383" y="0"/>
                  </a:lnTo>
                  <a:lnTo>
                    <a:pt x="400" y="0"/>
                  </a:lnTo>
                  <a:lnTo>
                    <a:pt x="417" y="0"/>
                  </a:lnTo>
                  <a:lnTo>
                    <a:pt x="433" y="0"/>
                  </a:lnTo>
                  <a:lnTo>
                    <a:pt x="449" y="0"/>
                  </a:lnTo>
                  <a:lnTo>
                    <a:pt x="466" y="0"/>
                  </a:lnTo>
                  <a:lnTo>
                    <a:pt x="482" y="0"/>
                  </a:lnTo>
                  <a:lnTo>
                    <a:pt x="499" y="0"/>
                  </a:lnTo>
                  <a:lnTo>
                    <a:pt x="525" y="3"/>
                  </a:lnTo>
                  <a:lnTo>
                    <a:pt x="547" y="5"/>
                  </a:lnTo>
                  <a:lnTo>
                    <a:pt x="567" y="7"/>
                  </a:lnTo>
                  <a:lnTo>
                    <a:pt x="584" y="10"/>
                  </a:lnTo>
                  <a:lnTo>
                    <a:pt x="600" y="12"/>
                  </a:lnTo>
                  <a:lnTo>
                    <a:pt x="613" y="13"/>
                  </a:lnTo>
                  <a:lnTo>
                    <a:pt x="625" y="15"/>
                  </a:lnTo>
                  <a:lnTo>
                    <a:pt x="635" y="16"/>
                  </a:lnTo>
                  <a:lnTo>
                    <a:pt x="645" y="17"/>
                  </a:lnTo>
                  <a:lnTo>
                    <a:pt x="656" y="20"/>
                  </a:lnTo>
                  <a:lnTo>
                    <a:pt x="664" y="21"/>
                  </a:lnTo>
                  <a:lnTo>
                    <a:pt x="675" y="23"/>
                  </a:lnTo>
                  <a:lnTo>
                    <a:pt x="685" y="25"/>
                  </a:lnTo>
                  <a:lnTo>
                    <a:pt x="695" y="27"/>
                  </a:lnTo>
                  <a:lnTo>
                    <a:pt x="707" y="30"/>
                  </a:lnTo>
                  <a:lnTo>
                    <a:pt x="720" y="33"/>
                  </a:lnTo>
                  <a:lnTo>
                    <a:pt x="737" y="39"/>
                  </a:lnTo>
                  <a:lnTo>
                    <a:pt x="750" y="43"/>
                  </a:lnTo>
                  <a:lnTo>
                    <a:pt x="760" y="46"/>
                  </a:lnTo>
                  <a:lnTo>
                    <a:pt x="769" y="50"/>
                  </a:lnTo>
                  <a:lnTo>
                    <a:pt x="777" y="53"/>
                  </a:lnTo>
                  <a:lnTo>
                    <a:pt x="785" y="58"/>
                  </a:lnTo>
                  <a:lnTo>
                    <a:pt x="794" y="62"/>
                  </a:lnTo>
                  <a:lnTo>
                    <a:pt x="805" y="68"/>
                  </a:lnTo>
                  <a:lnTo>
                    <a:pt x="817" y="78"/>
                  </a:lnTo>
                  <a:lnTo>
                    <a:pt x="824" y="84"/>
                  </a:lnTo>
                  <a:lnTo>
                    <a:pt x="830" y="90"/>
                  </a:lnTo>
                  <a:lnTo>
                    <a:pt x="835" y="99"/>
                  </a:lnTo>
                  <a:lnTo>
                    <a:pt x="835" y="111"/>
                  </a:lnTo>
                  <a:lnTo>
                    <a:pt x="833" y="131"/>
                  </a:lnTo>
                  <a:lnTo>
                    <a:pt x="831" y="164"/>
                  </a:lnTo>
                  <a:lnTo>
                    <a:pt x="826" y="213"/>
                  </a:lnTo>
                  <a:lnTo>
                    <a:pt x="820" y="286"/>
                  </a:lnTo>
                  <a:lnTo>
                    <a:pt x="812" y="389"/>
                  </a:lnTo>
                  <a:lnTo>
                    <a:pt x="801" y="528"/>
                  </a:lnTo>
                  <a:lnTo>
                    <a:pt x="787" y="705"/>
                  </a:lnTo>
                  <a:lnTo>
                    <a:pt x="784" y="723"/>
                  </a:lnTo>
                  <a:lnTo>
                    <a:pt x="779" y="740"/>
                  </a:lnTo>
                  <a:lnTo>
                    <a:pt x="776" y="758"/>
                  </a:lnTo>
                  <a:lnTo>
                    <a:pt x="772" y="775"/>
                  </a:lnTo>
                  <a:lnTo>
                    <a:pt x="769" y="775"/>
                  </a:lnTo>
                  <a:lnTo>
                    <a:pt x="768" y="775"/>
                  </a:lnTo>
                  <a:lnTo>
                    <a:pt x="766" y="775"/>
                  </a:lnTo>
                  <a:lnTo>
                    <a:pt x="764" y="775"/>
                  </a:lnTo>
                  <a:close/>
                </a:path>
              </a:pathLst>
            </a:cu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69" name="Freeform 17"/>
            <p:cNvSpPr>
              <a:spLocks/>
            </p:cNvSpPr>
            <p:nvPr/>
          </p:nvSpPr>
          <p:spPr bwMode="auto">
            <a:xfrm>
              <a:off x="3406" y="715"/>
              <a:ext cx="413" cy="767"/>
            </a:xfrm>
            <a:custGeom>
              <a:avLst/>
              <a:gdLst>
                <a:gd name="T0" fmla="*/ 196963342 w 249"/>
                <a:gd name="T1" fmla="*/ 1190303 h 578"/>
                <a:gd name="T2" fmla="*/ 189798106 w 249"/>
                <a:gd name="T3" fmla="*/ 1177305 h 578"/>
                <a:gd name="T4" fmla="*/ 175779290 w 249"/>
                <a:gd name="T5" fmla="*/ 1167947 h 578"/>
                <a:gd name="T6" fmla="*/ 148436932 w 249"/>
                <a:gd name="T7" fmla="*/ 1143784 h 578"/>
                <a:gd name="T8" fmla="*/ 113066028 w 249"/>
                <a:gd name="T9" fmla="*/ 1122152 h 578"/>
                <a:gd name="T10" fmla="*/ 84149170 w 249"/>
                <a:gd name="T11" fmla="*/ 1109846 h 578"/>
                <a:gd name="T12" fmla="*/ 54857214 w 249"/>
                <a:gd name="T13" fmla="*/ 1100382 h 578"/>
                <a:gd name="T14" fmla="*/ 25943418 w 249"/>
                <a:gd name="T15" fmla="*/ 1087233 h 578"/>
                <a:gd name="T16" fmla="*/ 11755582 w 249"/>
                <a:gd name="T17" fmla="*/ 882708 h 578"/>
                <a:gd name="T18" fmla="*/ 10301651 w 249"/>
                <a:gd name="T19" fmla="*/ 729194 h 578"/>
                <a:gd name="T20" fmla="*/ 11319167 w 249"/>
                <a:gd name="T21" fmla="*/ 705984 h 578"/>
                <a:gd name="T22" fmla="*/ 14073317 w 249"/>
                <a:gd name="T23" fmla="*/ 677878 h 578"/>
                <a:gd name="T24" fmla="*/ 12773111 w 249"/>
                <a:gd name="T25" fmla="*/ 637260 h 578"/>
                <a:gd name="T26" fmla="*/ 8619260 w 249"/>
                <a:gd name="T27" fmla="*/ 635567 h 578"/>
                <a:gd name="T28" fmla="*/ 5196600 w 249"/>
                <a:gd name="T29" fmla="*/ 623125 h 578"/>
                <a:gd name="T30" fmla="*/ 8619260 w 249"/>
                <a:gd name="T31" fmla="*/ 608474 h 578"/>
                <a:gd name="T32" fmla="*/ 12773111 w 249"/>
                <a:gd name="T33" fmla="*/ 439926 h 578"/>
                <a:gd name="T34" fmla="*/ 10301651 w 249"/>
                <a:gd name="T35" fmla="*/ 228761 h 578"/>
                <a:gd name="T36" fmla="*/ 4114462 w 249"/>
                <a:gd name="T37" fmla="*/ 57326 h 578"/>
                <a:gd name="T38" fmla="*/ 1495587 w 249"/>
                <a:gd name="T39" fmla="*/ 24533 h 578"/>
                <a:gd name="T40" fmla="*/ 6210923 w 249"/>
                <a:gd name="T41" fmla="*/ 4493 h 578"/>
                <a:gd name="T42" fmla="*/ 18774361 w 249"/>
                <a:gd name="T43" fmla="*/ 4493 h 578"/>
                <a:gd name="T44" fmla="*/ 47956362 w 249"/>
                <a:gd name="T45" fmla="*/ 13827 h 578"/>
                <a:gd name="T46" fmla="*/ 80801048 w 249"/>
                <a:gd name="T47" fmla="*/ 29191 h 578"/>
                <a:gd name="T48" fmla="*/ 101863659 w 249"/>
                <a:gd name="T49" fmla="*/ 43200 h 578"/>
                <a:gd name="T50" fmla="*/ 124948473 w 249"/>
                <a:gd name="T51" fmla="*/ 58877 h 578"/>
                <a:gd name="T52" fmla="*/ 149188436 w 249"/>
                <a:gd name="T53" fmla="*/ 85133 h 578"/>
                <a:gd name="T54" fmla="*/ 161209881 w 249"/>
                <a:gd name="T55" fmla="*/ 100186 h 578"/>
                <a:gd name="T56" fmla="*/ 168044210 w 249"/>
                <a:gd name="T57" fmla="*/ 112971 h 578"/>
                <a:gd name="T58" fmla="*/ 172078132 w 249"/>
                <a:gd name="T59" fmla="*/ 125342 h 578"/>
                <a:gd name="T60" fmla="*/ 178396244 w 249"/>
                <a:gd name="T61" fmla="*/ 186823 h 578"/>
                <a:gd name="T62" fmla="*/ 186989988 w 249"/>
                <a:gd name="T63" fmla="*/ 303563 h 578"/>
                <a:gd name="T64" fmla="*/ 199222119 w 249"/>
                <a:gd name="T65" fmla="*/ 696786 h 578"/>
                <a:gd name="T66" fmla="*/ 208299512 w 249"/>
                <a:gd name="T67" fmla="*/ 1046926 h 578"/>
                <a:gd name="T68" fmla="*/ 209514606 w 249"/>
                <a:gd name="T69" fmla="*/ 1196329 h 578"/>
                <a:gd name="T70" fmla="*/ 203172691 w 249"/>
                <a:gd name="T71" fmla="*/ 1196329 h 5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578"/>
                <a:gd name="T110" fmla="*/ 249 w 249"/>
                <a:gd name="T111" fmla="*/ 578 h 5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578">
                  <a:moveTo>
                    <a:pt x="234" y="575"/>
                  </a:moveTo>
                  <a:lnTo>
                    <a:pt x="230" y="573"/>
                  </a:lnTo>
                  <a:lnTo>
                    <a:pt x="226" y="571"/>
                  </a:lnTo>
                  <a:lnTo>
                    <a:pt x="221" y="567"/>
                  </a:lnTo>
                  <a:lnTo>
                    <a:pt x="214" y="565"/>
                  </a:lnTo>
                  <a:lnTo>
                    <a:pt x="205" y="562"/>
                  </a:lnTo>
                  <a:lnTo>
                    <a:pt x="192" y="556"/>
                  </a:lnTo>
                  <a:lnTo>
                    <a:pt x="173" y="551"/>
                  </a:lnTo>
                  <a:lnTo>
                    <a:pt x="149" y="542"/>
                  </a:lnTo>
                  <a:lnTo>
                    <a:pt x="132" y="540"/>
                  </a:lnTo>
                  <a:lnTo>
                    <a:pt x="115" y="536"/>
                  </a:lnTo>
                  <a:lnTo>
                    <a:pt x="98" y="534"/>
                  </a:lnTo>
                  <a:lnTo>
                    <a:pt x="81" y="532"/>
                  </a:lnTo>
                  <a:lnTo>
                    <a:pt x="64" y="530"/>
                  </a:lnTo>
                  <a:lnTo>
                    <a:pt x="48" y="526"/>
                  </a:lnTo>
                  <a:lnTo>
                    <a:pt x="30" y="524"/>
                  </a:lnTo>
                  <a:lnTo>
                    <a:pt x="13" y="522"/>
                  </a:lnTo>
                  <a:lnTo>
                    <a:pt x="14" y="425"/>
                  </a:lnTo>
                  <a:lnTo>
                    <a:pt x="13" y="373"/>
                  </a:lnTo>
                  <a:lnTo>
                    <a:pt x="12" y="351"/>
                  </a:lnTo>
                  <a:lnTo>
                    <a:pt x="11" y="343"/>
                  </a:lnTo>
                  <a:lnTo>
                    <a:pt x="13" y="340"/>
                  </a:lnTo>
                  <a:lnTo>
                    <a:pt x="15" y="335"/>
                  </a:lnTo>
                  <a:lnTo>
                    <a:pt x="16" y="326"/>
                  </a:lnTo>
                  <a:lnTo>
                    <a:pt x="17" y="309"/>
                  </a:lnTo>
                  <a:lnTo>
                    <a:pt x="15" y="307"/>
                  </a:lnTo>
                  <a:lnTo>
                    <a:pt x="12" y="306"/>
                  </a:lnTo>
                  <a:lnTo>
                    <a:pt x="10" y="306"/>
                  </a:lnTo>
                  <a:lnTo>
                    <a:pt x="6" y="305"/>
                  </a:lnTo>
                  <a:lnTo>
                    <a:pt x="6" y="300"/>
                  </a:lnTo>
                  <a:lnTo>
                    <a:pt x="7" y="296"/>
                  </a:lnTo>
                  <a:lnTo>
                    <a:pt x="10" y="293"/>
                  </a:lnTo>
                  <a:lnTo>
                    <a:pt x="15" y="287"/>
                  </a:lnTo>
                  <a:lnTo>
                    <a:pt x="15" y="211"/>
                  </a:lnTo>
                  <a:lnTo>
                    <a:pt x="14" y="160"/>
                  </a:lnTo>
                  <a:lnTo>
                    <a:pt x="12" y="110"/>
                  </a:lnTo>
                  <a:lnTo>
                    <a:pt x="6" y="37"/>
                  </a:lnTo>
                  <a:lnTo>
                    <a:pt x="5" y="28"/>
                  </a:lnTo>
                  <a:lnTo>
                    <a:pt x="3" y="21"/>
                  </a:lnTo>
                  <a:lnTo>
                    <a:pt x="2" y="12"/>
                  </a:lnTo>
                  <a:lnTo>
                    <a:pt x="0" y="3"/>
                  </a:lnTo>
                  <a:lnTo>
                    <a:pt x="7" y="2"/>
                  </a:lnTo>
                  <a:lnTo>
                    <a:pt x="15" y="2"/>
                  </a:lnTo>
                  <a:lnTo>
                    <a:pt x="22" y="2"/>
                  </a:lnTo>
                  <a:lnTo>
                    <a:pt x="30" y="0"/>
                  </a:lnTo>
                  <a:lnTo>
                    <a:pt x="56" y="6"/>
                  </a:lnTo>
                  <a:lnTo>
                    <a:pt x="78" y="10"/>
                  </a:lnTo>
                  <a:lnTo>
                    <a:pt x="94" y="14"/>
                  </a:lnTo>
                  <a:lnTo>
                    <a:pt x="108" y="17"/>
                  </a:lnTo>
                  <a:lnTo>
                    <a:pt x="119" y="21"/>
                  </a:lnTo>
                  <a:lnTo>
                    <a:pt x="131" y="25"/>
                  </a:lnTo>
                  <a:lnTo>
                    <a:pt x="146" y="29"/>
                  </a:lnTo>
                  <a:lnTo>
                    <a:pt x="163" y="35"/>
                  </a:lnTo>
                  <a:lnTo>
                    <a:pt x="174" y="41"/>
                  </a:lnTo>
                  <a:lnTo>
                    <a:pt x="182" y="45"/>
                  </a:lnTo>
                  <a:lnTo>
                    <a:pt x="188" y="48"/>
                  </a:lnTo>
                  <a:lnTo>
                    <a:pt x="193" y="51"/>
                  </a:lnTo>
                  <a:lnTo>
                    <a:pt x="196" y="54"/>
                  </a:lnTo>
                  <a:lnTo>
                    <a:pt x="198" y="56"/>
                  </a:lnTo>
                  <a:lnTo>
                    <a:pt x="201" y="60"/>
                  </a:lnTo>
                  <a:lnTo>
                    <a:pt x="203" y="63"/>
                  </a:lnTo>
                  <a:lnTo>
                    <a:pt x="208" y="90"/>
                  </a:lnTo>
                  <a:lnTo>
                    <a:pt x="213" y="118"/>
                  </a:lnTo>
                  <a:lnTo>
                    <a:pt x="218" y="146"/>
                  </a:lnTo>
                  <a:lnTo>
                    <a:pt x="224" y="173"/>
                  </a:lnTo>
                  <a:lnTo>
                    <a:pt x="232" y="335"/>
                  </a:lnTo>
                  <a:lnTo>
                    <a:pt x="238" y="435"/>
                  </a:lnTo>
                  <a:lnTo>
                    <a:pt x="243" y="504"/>
                  </a:lnTo>
                  <a:lnTo>
                    <a:pt x="249" y="578"/>
                  </a:lnTo>
                  <a:lnTo>
                    <a:pt x="244" y="576"/>
                  </a:lnTo>
                  <a:lnTo>
                    <a:pt x="241" y="576"/>
                  </a:lnTo>
                  <a:lnTo>
                    <a:pt x="237" y="576"/>
                  </a:lnTo>
                  <a:lnTo>
                    <a:pt x="234" y="57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0" name="Freeform 18"/>
            <p:cNvSpPr>
              <a:spLocks/>
            </p:cNvSpPr>
            <p:nvPr/>
          </p:nvSpPr>
          <p:spPr bwMode="auto">
            <a:xfrm>
              <a:off x="3427" y="724"/>
              <a:ext cx="367" cy="736"/>
            </a:xfrm>
            <a:custGeom>
              <a:avLst/>
              <a:gdLst>
                <a:gd name="T0" fmla="*/ 175437178 w 221"/>
                <a:gd name="T1" fmla="*/ 1168276 h 554"/>
                <a:gd name="T2" fmla="*/ 153211938 w 221"/>
                <a:gd name="T3" fmla="*/ 1148497 h 554"/>
                <a:gd name="T4" fmla="*/ 132634311 w 221"/>
                <a:gd name="T5" fmla="*/ 1127075 h 554"/>
                <a:gd name="T6" fmla="*/ 86973520 w 221"/>
                <a:gd name="T7" fmla="*/ 1108096 h 554"/>
                <a:gd name="T8" fmla="*/ 41821764 w 221"/>
                <a:gd name="T9" fmla="*/ 1089188 h 554"/>
                <a:gd name="T10" fmla="*/ 10597286 w 221"/>
                <a:gd name="T11" fmla="*/ 1012889 h 554"/>
                <a:gd name="T12" fmla="*/ 10597286 w 221"/>
                <a:gd name="T13" fmla="*/ 820656 h 554"/>
                <a:gd name="T14" fmla="*/ 25720614 w 221"/>
                <a:gd name="T15" fmla="*/ 818029 h 554"/>
                <a:gd name="T16" fmla="*/ 40208477 w 221"/>
                <a:gd name="T17" fmla="*/ 814533 h 554"/>
                <a:gd name="T18" fmla="*/ 49507988 w 221"/>
                <a:gd name="T19" fmla="*/ 806418 h 554"/>
                <a:gd name="T20" fmla="*/ 49507988 w 221"/>
                <a:gd name="T21" fmla="*/ 795660 h 554"/>
                <a:gd name="T22" fmla="*/ 34590047 w 221"/>
                <a:gd name="T23" fmla="*/ 796288 h 554"/>
                <a:gd name="T24" fmla="*/ 20287441 w 221"/>
                <a:gd name="T25" fmla="*/ 801750 h 554"/>
                <a:gd name="T26" fmla="*/ 10597286 w 221"/>
                <a:gd name="T27" fmla="*/ 786804 h 554"/>
                <a:gd name="T28" fmla="*/ 10597286 w 221"/>
                <a:gd name="T29" fmla="*/ 738098 h 554"/>
                <a:gd name="T30" fmla="*/ 25720614 w 221"/>
                <a:gd name="T31" fmla="*/ 736599 h 554"/>
                <a:gd name="T32" fmla="*/ 40208477 w 221"/>
                <a:gd name="T33" fmla="*/ 732070 h 554"/>
                <a:gd name="T34" fmla="*/ 49507988 w 221"/>
                <a:gd name="T35" fmla="*/ 724956 h 554"/>
                <a:gd name="T36" fmla="*/ 49507988 w 221"/>
                <a:gd name="T37" fmla="*/ 711796 h 554"/>
                <a:gd name="T38" fmla="*/ 34590047 w 221"/>
                <a:gd name="T39" fmla="*/ 711796 h 554"/>
                <a:gd name="T40" fmla="*/ 20287441 w 221"/>
                <a:gd name="T41" fmla="*/ 711796 h 554"/>
                <a:gd name="T42" fmla="*/ 10597286 w 221"/>
                <a:gd name="T43" fmla="*/ 691654 h 554"/>
                <a:gd name="T44" fmla="*/ 10597286 w 221"/>
                <a:gd name="T45" fmla="*/ 638582 h 554"/>
                <a:gd name="T46" fmla="*/ 29224173 w 221"/>
                <a:gd name="T47" fmla="*/ 633717 h 554"/>
                <a:gd name="T48" fmla="*/ 48530640 w 221"/>
                <a:gd name="T49" fmla="*/ 632227 h 554"/>
                <a:gd name="T50" fmla="*/ 60305078 w 221"/>
                <a:gd name="T51" fmla="*/ 623787 h 554"/>
                <a:gd name="T52" fmla="*/ 60305078 w 221"/>
                <a:gd name="T53" fmla="*/ 611698 h 554"/>
                <a:gd name="T54" fmla="*/ 42712513 w 221"/>
                <a:gd name="T55" fmla="*/ 611698 h 554"/>
                <a:gd name="T56" fmla="*/ 24212734 w 221"/>
                <a:gd name="T57" fmla="*/ 611698 h 554"/>
                <a:gd name="T58" fmla="*/ 8164948 w 221"/>
                <a:gd name="T59" fmla="*/ 372355 h 554"/>
                <a:gd name="T60" fmla="*/ 8164948 w 221"/>
                <a:gd name="T61" fmla="*/ 44464 h 554"/>
                <a:gd name="T62" fmla="*/ 1549178 w 221"/>
                <a:gd name="T63" fmla="*/ 44464 h 554"/>
                <a:gd name="T64" fmla="*/ 0 w 221"/>
                <a:gd name="T65" fmla="*/ 24853 h 554"/>
                <a:gd name="T66" fmla="*/ 8164948 w 221"/>
                <a:gd name="T67" fmla="*/ 4582 h 554"/>
                <a:gd name="T68" fmla="*/ 33690004 w 221"/>
                <a:gd name="T69" fmla="*/ 14274 h 554"/>
                <a:gd name="T70" fmla="*/ 59218251 w 221"/>
                <a:gd name="T71" fmla="*/ 25193 h 554"/>
                <a:gd name="T72" fmla="*/ 90436266 w 221"/>
                <a:gd name="T73" fmla="*/ 52179 h 554"/>
                <a:gd name="T74" fmla="*/ 122073764 w 221"/>
                <a:gd name="T75" fmla="*/ 77421 h 554"/>
                <a:gd name="T76" fmla="*/ 155169296 w 221"/>
                <a:gd name="T77" fmla="*/ 104258 h 554"/>
                <a:gd name="T78" fmla="*/ 168724952 w 221"/>
                <a:gd name="T79" fmla="*/ 228713 h 554"/>
                <a:gd name="T80" fmla="*/ 189527766 w 221"/>
                <a:gd name="T81" fmla="*/ 860449 h 554"/>
                <a:gd name="T82" fmla="*/ 194109566 w 221"/>
                <a:gd name="T83" fmla="*/ 1187258 h 554"/>
                <a:gd name="T84" fmla="*/ 188828886 w 221"/>
                <a:gd name="T85" fmla="*/ 1182330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554"/>
                <a:gd name="T131" fmla="*/ 221 w 221"/>
                <a:gd name="T132" fmla="*/ 554 h 5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554">
                  <a:moveTo>
                    <a:pt x="213" y="552"/>
                  </a:moveTo>
                  <a:lnTo>
                    <a:pt x="205" y="548"/>
                  </a:lnTo>
                  <a:lnTo>
                    <a:pt x="198" y="546"/>
                  </a:lnTo>
                  <a:lnTo>
                    <a:pt x="190" y="543"/>
                  </a:lnTo>
                  <a:lnTo>
                    <a:pt x="182" y="539"/>
                  </a:lnTo>
                  <a:lnTo>
                    <a:pt x="173" y="536"/>
                  </a:lnTo>
                  <a:lnTo>
                    <a:pt x="165" y="533"/>
                  </a:lnTo>
                  <a:lnTo>
                    <a:pt x="157" y="529"/>
                  </a:lnTo>
                  <a:lnTo>
                    <a:pt x="150" y="526"/>
                  </a:lnTo>
                  <a:lnTo>
                    <a:pt x="133" y="523"/>
                  </a:lnTo>
                  <a:lnTo>
                    <a:pt x="115" y="520"/>
                  </a:lnTo>
                  <a:lnTo>
                    <a:pt x="98" y="517"/>
                  </a:lnTo>
                  <a:lnTo>
                    <a:pt x="81" y="514"/>
                  </a:lnTo>
                  <a:lnTo>
                    <a:pt x="64" y="511"/>
                  </a:lnTo>
                  <a:lnTo>
                    <a:pt x="47" y="508"/>
                  </a:lnTo>
                  <a:lnTo>
                    <a:pt x="29" y="506"/>
                  </a:lnTo>
                  <a:lnTo>
                    <a:pt x="12" y="502"/>
                  </a:lnTo>
                  <a:lnTo>
                    <a:pt x="12" y="473"/>
                  </a:lnTo>
                  <a:lnTo>
                    <a:pt x="12" y="443"/>
                  </a:lnTo>
                  <a:lnTo>
                    <a:pt x="12" y="413"/>
                  </a:lnTo>
                  <a:lnTo>
                    <a:pt x="12" y="383"/>
                  </a:lnTo>
                  <a:lnTo>
                    <a:pt x="18" y="383"/>
                  </a:lnTo>
                  <a:lnTo>
                    <a:pt x="23" y="382"/>
                  </a:lnTo>
                  <a:lnTo>
                    <a:pt x="29" y="382"/>
                  </a:lnTo>
                  <a:lnTo>
                    <a:pt x="35" y="381"/>
                  </a:lnTo>
                  <a:lnTo>
                    <a:pt x="39" y="380"/>
                  </a:lnTo>
                  <a:lnTo>
                    <a:pt x="45" y="380"/>
                  </a:lnTo>
                  <a:lnTo>
                    <a:pt x="50" y="379"/>
                  </a:lnTo>
                  <a:lnTo>
                    <a:pt x="56" y="379"/>
                  </a:lnTo>
                  <a:lnTo>
                    <a:pt x="56" y="376"/>
                  </a:lnTo>
                  <a:lnTo>
                    <a:pt x="56" y="374"/>
                  </a:lnTo>
                  <a:lnTo>
                    <a:pt x="56" y="373"/>
                  </a:lnTo>
                  <a:lnTo>
                    <a:pt x="56" y="371"/>
                  </a:lnTo>
                  <a:lnTo>
                    <a:pt x="50" y="371"/>
                  </a:lnTo>
                  <a:lnTo>
                    <a:pt x="45" y="372"/>
                  </a:lnTo>
                  <a:lnTo>
                    <a:pt x="39" y="372"/>
                  </a:lnTo>
                  <a:lnTo>
                    <a:pt x="35" y="373"/>
                  </a:lnTo>
                  <a:lnTo>
                    <a:pt x="29" y="373"/>
                  </a:lnTo>
                  <a:lnTo>
                    <a:pt x="23" y="374"/>
                  </a:lnTo>
                  <a:lnTo>
                    <a:pt x="18" y="374"/>
                  </a:lnTo>
                  <a:lnTo>
                    <a:pt x="12" y="375"/>
                  </a:lnTo>
                  <a:lnTo>
                    <a:pt x="12" y="367"/>
                  </a:lnTo>
                  <a:lnTo>
                    <a:pt x="12" y="360"/>
                  </a:lnTo>
                  <a:lnTo>
                    <a:pt x="12" y="353"/>
                  </a:lnTo>
                  <a:lnTo>
                    <a:pt x="12" y="345"/>
                  </a:lnTo>
                  <a:lnTo>
                    <a:pt x="18" y="345"/>
                  </a:lnTo>
                  <a:lnTo>
                    <a:pt x="23" y="344"/>
                  </a:lnTo>
                  <a:lnTo>
                    <a:pt x="29" y="344"/>
                  </a:lnTo>
                  <a:lnTo>
                    <a:pt x="35" y="343"/>
                  </a:lnTo>
                  <a:lnTo>
                    <a:pt x="39" y="342"/>
                  </a:lnTo>
                  <a:lnTo>
                    <a:pt x="45" y="342"/>
                  </a:lnTo>
                  <a:lnTo>
                    <a:pt x="50" y="341"/>
                  </a:lnTo>
                  <a:lnTo>
                    <a:pt x="56" y="341"/>
                  </a:lnTo>
                  <a:lnTo>
                    <a:pt x="56" y="338"/>
                  </a:lnTo>
                  <a:lnTo>
                    <a:pt x="56" y="336"/>
                  </a:lnTo>
                  <a:lnTo>
                    <a:pt x="56" y="334"/>
                  </a:lnTo>
                  <a:lnTo>
                    <a:pt x="56" y="332"/>
                  </a:lnTo>
                  <a:lnTo>
                    <a:pt x="50" y="332"/>
                  </a:lnTo>
                  <a:lnTo>
                    <a:pt x="45" y="332"/>
                  </a:lnTo>
                  <a:lnTo>
                    <a:pt x="39" y="332"/>
                  </a:lnTo>
                  <a:lnTo>
                    <a:pt x="35" y="332"/>
                  </a:lnTo>
                  <a:lnTo>
                    <a:pt x="29" y="332"/>
                  </a:lnTo>
                  <a:lnTo>
                    <a:pt x="23" y="332"/>
                  </a:lnTo>
                  <a:lnTo>
                    <a:pt x="18" y="332"/>
                  </a:lnTo>
                  <a:lnTo>
                    <a:pt x="12" y="332"/>
                  </a:lnTo>
                  <a:lnTo>
                    <a:pt x="12" y="323"/>
                  </a:lnTo>
                  <a:lnTo>
                    <a:pt x="12" y="315"/>
                  </a:lnTo>
                  <a:lnTo>
                    <a:pt x="12" y="306"/>
                  </a:lnTo>
                  <a:lnTo>
                    <a:pt x="12" y="298"/>
                  </a:lnTo>
                  <a:lnTo>
                    <a:pt x="19" y="297"/>
                  </a:lnTo>
                  <a:lnTo>
                    <a:pt x="27" y="297"/>
                  </a:lnTo>
                  <a:lnTo>
                    <a:pt x="33" y="296"/>
                  </a:lnTo>
                  <a:lnTo>
                    <a:pt x="40" y="296"/>
                  </a:lnTo>
                  <a:lnTo>
                    <a:pt x="48" y="295"/>
                  </a:lnTo>
                  <a:lnTo>
                    <a:pt x="55" y="295"/>
                  </a:lnTo>
                  <a:lnTo>
                    <a:pt x="61" y="294"/>
                  </a:lnTo>
                  <a:lnTo>
                    <a:pt x="68" y="294"/>
                  </a:lnTo>
                  <a:lnTo>
                    <a:pt x="68" y="291"/>
                  </a:lnTo>
                  <a:lnTo>
                    <a:pt x="68" y="289"/>
                  </a:lnTo>
                  <a:lnTo>
                    <a:pt x="68" y="287"/>
                  </a:lnTo>
                  <a:lnTo>
                    <a:pt x="68" y="285"/>
                  </a:lnTo>
                  <a:lnTo>
                    <a:pt x="61" y="285"/>
                  </a:lnTo>
                  <a:lnTo>
                    <a:pt x="55" y="285"/>
                  </a:lnTo>
                  <a:lnTo>
                    <a:pt x="48" y="285"/>
                  </a:lnTo>
                  <a:lnTo>
                    <a:pt x="40" y="285"/>
                  </a:lnTo>
                  <a:lnTo>
                    <a:pt x="33" y="285"/>
                  </a:lnTo>
                  <a:lnTo>
                    <a:pt x="27" y="285"/>
                  </a:lnTo>
                  <a:lnTo>
                    <a:pt x="19" y="285"/>
                  </a:lnTo>
                  <a:lnTo>
                    <a:pt x="12" y="285"/>
                  </a:lnTo>
                  <a:lnTo>
                    <a:pt x="9" y="173"/>
                  </a:lnTo>
                  <a:lnTo>
                    <a:pt x="8" y="108"/>
                  </a:lnTo>
                  <a:lnTo>
                    <a:pt x="8" y="66"/>
                  </a:lnTo>
                  <a:lnTo>
                    <a:pt x="9" y="21"/>
                  </a:lnTo>
                  <a:lnTo>
                    <a:pt x="7" y="21"/>
                  </a:lnTo>
                  <a:lnTo>
                    <a:pt x="4" y="21"/>
                  </a:lnTo>
                  <a:lnTo>
                    <a:pt x="2" y="21"/>
                  </a:lnTo>
                  <a:lnTo>
                    <a:pt x="0" y="21"/>
                  </a:lnTo>
                  <a:lnTo>
                    <a:pt x="0" y="16"/>
                  </a:lnTo>
                  <a:lnTo>
                    <a:pt x="0" y="11"/>
                  </a:lnTo>
                  <a:lnTo>
                    <a:pt x="0" y="6"/>
                  </a:lnTo>
                  <a:lnTo>
                    <a:pt x="0" y="0"/>
                  </a:lnTo>
                  <a:lnTo>
                    <a:pt x="9" y="2"/>
                  </a:lnTo>
                  <a:lnTo>
                    <a:pt x="19" y="3"/>
                  </a:lnTo>
                  <a:lnTo>
                    <a:pt x="28" y="6"/>
                  </a:lnTo>
                  <a:lnTo>
                    <a:pt x="38" y="7"/>
                  </a:lnTo>
                  <a:lnTo>
                    <a:pt x="47" y="9"/>
                  </a:lnTo>
                  <a:lnTo>
                    <a:pt x="57" y="11"/>
                  </a:lnTo>
                  <a:lnTo>
                    <a:pt x="67" y="12"/>
                  </a:lnTo>
                  <a:lnTo>
                    <a:pt x="77" y="15"/>
                  </a:lnTo>
                  <a:lnTo>
                    <a:pt x="89" y="19"/>
                  </a:lnTo>
                  <a:lnTo>
                    <a:pt x="102" y="24"/>
                  </a:lnTo>
                  <a:lnTo>
                    <a:pt x="114" y="28"/>
                  </a:lnTo>
                  <a:lnTo>
                    <a:pt x="126" y="31"/>
                  </a:lnTo>
                  <a:lnTo>
                    <a:pt x="138" y="36"/>
                  </a:lnTo>
                  <a:lnTo>
                    <a:pt x="151" y="40"/>
                  </a:lnTo>
                  <a:lnTo>
                    <a:pt x="163" y="45"/>
                  </a:lnTo>
                  <a:lnTo>
                    <a:pt x="175" y="49"/>
                  </a:lnTo>
                  <a:lnTo>
                    <a:pt x="179" y="57"/>
                  </a:lnTo>
                  <a:lnTo>
                    <a:pt x="183" y="73"/>
                  </a:lnTo>
                  <a:lnTo>
                    <a:pt x="190" y="107"/>
                  </a:lnTo>
                  <a:lnTo>
                    <a:pt x="203" y="171"/>
                  </a:lnTo>
                  <a:lnTo>
                    <a:pt x="209" y="302"/>
                  </a:lnTo>
                  <a:lnTo>
                    <a:pt x="214" y="402"/>
                  </a:lnTo>
                  <a:lnTo>
                    <a:pt x="219" y="482"/>
                  </a:lnTo>
                  <a:lnTo>
                    <a:pt x="221" y="554"/>
                  </a:lnTo>
                  <a:lnTo>
                    <a:pt x="219" y="554"/>
                  </a:lnTo>
                  <a:lnTo>
                    <a:pt x="218" y="553"/>
                  </a:lnTo>
                  <a:lnTo>
                    <a:pt x="215" y="553"/>
                  </a:lnTo>
                  <a:lnTo>
                    <a:pt x="213" y="552"/>
                  </a:lnTo>
                  <a:close/>
                </a:path>
              </a:pathLst>
            </a:custGeom>
            <a:solidFill>
              <a:srgbClr val="E5B2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1" name="Freeform 19"/>
            <p:cNvSpPr>
              <a:spLocks/>
            </p:cNvSpPr>
            <p:nvPr/>
          </p:nvSpPr>
          <p:spPr bwMode="auto">
            <a:xfrm>
              <a:off x="2867" y="699"/>
              <a:ext cx="497" cy="714"/>
            </a:xfrm>
            <a:custGeom>
              <a:avLst/>
              <a:gdLst>
                <a:gd name="T0" fmla="*/ 235489728 w 299"/>
                <a:gd name="T1" fmla="*/ 1102938 h 538"/>
                <a:gd name="T2" fmla="*/ 205635964 w 299"/>
                <a:gd name="T3" fmla="*/ 1089401 h 538"/>
                <a:gd name="T4" fmla="*/ 181727887 w 299"/>
                <a:gd name="T5" fmla="*/ 1078202 h 538"/>
                <a:gd name="T6" fmla="*/ 152078634 w 299"/>
                <a:gd name="T7" fmla="*/ 1070132 h 538"/>
                <a:gd name="T8" fmla="*/ 107302455 w 299"/>
                <a:gd name="T9" fmla="*/ 1069901 h 538"/>
                <a:gd name="T10" fmla="*/ 73553503 w 299"/>
                <a:gd name="T11" fmla="*/ 1071425 h 538"/>
                <a:gd name="T12" fmla="*/ 52655511 w 299"/>
                <a:gd name="T13" fmla="*/ 1075239 h 538"/>
                <a:gd name="T14" fmla="*/ 31678064 w 299"/>
                <a:gd name="T15" fmla="*/ 1081346 h 538"/>
                <a:gd name="T16" fmla="*/ 20349712 w 299"/>
                <a:gd name="T17" fmla="*/ 1049243 h 538"/>
                <a:gd name="T18" fmla="*/ 21760332 w 299"/>
                <a:gd name="T19" fmla="*/ 972963 h 538"/>
                <a:gd name="T20" fmla="*/ 19057829 w 299"/>
                <a:gd name="T21" fmla="*/ 935570 h 538"/>
                <a:gd name="T22" fmla="*/ 10810217 w 299"/>
                <a:gd name="T23" fmla="*/ 935570 h 538"/>
                <a:gd name="T24" fmla="*/ 7365256 w 299"/>
                <a:gd name="T25" fmla="*/ 930891 h 538"/>
                <a:gd name="T26" fmla="*/ 7365256 w 299"/>
                <a:gd name="T27" fmla="*/ 917416 h 538"/>
                <a:gd name="T28" fmla="*/ 9872463 w 299"/>
                <a:gd name="T29" fmla="*/ 906540 h 538"/>
                <a:gd name="T30" fmla="*/ 17425254 w 299"/>
                <a:gd name="T31" fmla="*/ 902853 h 538"/>
                <a:gd name="T32" fmla="*/ 20867835 w 299"/>
                <a:gd name="T33" fmla="*/ 874156 h 538"/>
                <a:gd name="T34" fmla="*/ 21760332 w 299"/>
                <a:gd name="T35" fmla="*/ 825319 h 538"/>
                <a:gd name="T36" fmla="*/ 20349712 w 299"/>
                <a:gd name="T37" fmla="*/ 802049 h 538"/>
                <a:gd name="T38" fmla="*/ 13846167 w 299"/>
                <a:gd name="T39" fmla="*/ 802049 h 538"/>
                <a:gd name="T40" fmla="*/ 10810217 w 299"/>
                <a:gd name="T41" fmla="*/ 796410 h 538"/>
                <a:gd name="T42" fmla="*/ 10810217 w 299"/>
                <a:gd name="T43" fmla="*/ 790252 h 538"/>
                <a:gd name="T44" fmla="*/ 12554291 w 299"/>
                <a:gd name="T45" fmla="*/ 784162 h 538"/>
                <a:gd name="T46" fmla="*/ 17425254 w 299"/>
                <a:gd name="T47" fmla="*/ 784162 h 538"/>
                <a:gd name="T48" fmla="*/ 19057829 w 299"/>
                <a:gd name="T49" fmla="*/ 762989 h 538"/>
                <a:gd name="T50" fmla="*/ 19057829 w 299"/>
                <a:gd name="T51" fmla="*/ 719098 h 538"/>
                <a:gd name="T52" fmla="*/ 16410081 w 299"/>
                <a:gd name="T53" fmla="*/ 694952 h 538"/>
                <a:gd name="T54" fmla="*/ 9872463 w 299"/>
                <a:gd name="T55" fmla="*/ 694952 h 538"/>
                <a:gd name="T56" fmla="*/ 7365256 w 299"/>
                <a:gd name="T57" fmla="*/ 689622 h 538"/>
                <a:gd name="T58" fmla="*/ 7365256 w 299"/>
                <a:gd name="T59" fmla="*/ 675561 h 538"/>
                <a:gd name="T60" fmla="*/ 9872463 w 299"/>
                <a:gd name="T61" fmla="*/ 668293 h 538"/>
                <a:gd name="T62" fmla="*/ 16410081 w 299"/>
                <a:gd name="T63" fmla="*/ 668293 h 538"/>
                <a:gd name="T64" fmla="*/ 19057829 w 299"/>
                <a:gd name="T65" fmla="*/ 643188 h 538"/>
                <a:gd name="T66" fmla="*/ 19057829 w 299"/>
                <a:gd name="T67" fmla="*/ 595723 h 538"/>
                <a:gd name="T68" fmla="*/ 13846167 w 299"/>
                <a:gd name="T69" fmla="*/ 572361 h 538"/>
                <a:gd name="T70" fmla="*/ 4431009 w 299"/>
                <a:gd name="T71" fmla="*/ 572361 h 538"/>
                <a:gd name="T72" fmla="*/ 0 w 299"/>
                <a:gd name="T73" fmla="*/ 567349 h 538"/>
                <a:gd name="T74" fmla="*/ 0 w 299"/>
                <a:gd name="T75" fmla="*/ 560487 h 538"/>
                <a:gd name="T76" fmla="*/ 4431009 w 299"/>
                <a:gd name="T77" fmla="*/ 553456 h 538"/>
                <a:gd name="T78" fmla="*/ 13846167 w 299"/>
                <a:gd name="T79" fmla="*/ 549205 h 538"/>
                <a:gd name="T80" fmla="*/ 21760332 w 299"/>
                <a:gd name="T81" fmla="*/ 427498 h 538"/>
                <a:gd name="T82" fmla="*/ 28353418 w 299"/>
                <a:gd name="T83" fmla="*/ 191339 h 538"/>
                <a:gd name="T84" fmla="*/ 39774007 w 299"/>
                <a:gd name="T85" fmla="*/ 57403 h 538"/>
                <a:gd name="T86" fmla="*/ 53558804 w 299"/>
                <a:gd name="T87" fmla="*/ 43002 h 538"/>
                <a:gd name="T88" fmla="*/ 68703624 w 299"/>
                <a:gd name="T89" fmla="*/ 29214 h 538"/>
                <a:gd name="T90" fmla="*/ 90835246 w 299"/>
                <a:gd name="T91" fmla="*/ 13862 h 538"/>
                <a:gd name="T92" fmla="*/ 119740559 w 299"/>
                <a:gd name="T93" fmla="*/ 0 h 538"/>
                <a:gd name="T94" fmla="*/ 142582638 w 299"/>
                <a:gd name="T95" fmla="*/ 0 h 538"/>
                <a:gd name="T96" fmla="*/ 166114032 w 299"/>
                <a:gd name="T97" fmla="*/ 0 h 538"/>
                <a:gd name="T98" fmla="*/ 189823530 w 299"/>
                <a:gd name="T99" fmla="*/ 0 h 538"/>
                <a:gd name="T100" fmla="*/ 208226847 w 299"/>
                <a:gd name="T101" fmla="*/ 1 h 538"/>
                <a:gd name="T102" fmla="*/ 221108335 w 299"/>
                <a:gd name="T103" fmla="*/ 5965 h 538"/>
                <a:gd name="T104" fmla="*/ 235489728 w 299"/>
                <a:gd name="T105" fmla="*/ 13862 h 538"/>
                <a:gd name="T106" fmla="*/ 248325580 w 299"/>
                <a:gd name="T107" fmla="*/ 18504 h 538"/>
                <a:gd name="T108" fmla="*/ 259785567 w 299"/>
                <a:gd name="T109" fmla="*/ 295794 h 538"/>
                <a:gd name="T110" fmla="*/ 267720634 w 299"/>
                <a:gd name="T111" fmla="*/ 845705 h 538"/>
                <a:gd name="T112" fmla="*/ 267720634 w 299"/>
                <a:gd name="T113" fmla="*/ 1121364 h 538"/>
                <a:gd name="T114" fmla="*/ 259785567 w 299"/>
                <a:gd name="T115" fmla="*/ 1118811 h 5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9"/>
                <a:gd name="T175" fmla="*/ 0 h 538"/>
                <a:gd name="T176" fmla="*/ 299 w 299"/>
                <a:gd name="T177" fmla="*/ 538 h 5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9" h="538">
                  <a:moveTo>
                    <a:pt x="281" y="536"/>
                  </a:moveTo>
                  <a:lnTo>
                    <a:pt x="259" y="530"/>
                  </a:lnTo>
                  <a:lnTo>
                    <a:pt x="241" y="526"/>
                  </a:lnTo>
                  <a:lnTo>
                    <a:pt x="226" y="523"/>
                  </a:lnTo>
                  <a:lnTo>
                    <a:pt x="213" y="520"/>
                  </a:lnTo>
                  <a:lnTo>
                    <a:pt x="200" y="518"/>
                  </a:lnTo>
                  <a:lnTo>
                    <a:pt x="185" y="516"/>
                  </a:lnTo>
                  <a:lnTo>
                    <a:pt x="167" y="514"/>
                  </a:lnTo>
                  <a:lnTo>
                    <a:pt x="145" y="511"/>
                  </a:lnTo>
                  <a:lnTo>
                    <a:pt x="118" y="513"/>
                  </a:lnTo>
                  <a:lnTo>
                    <a:pt x="97" y="514"/>
                  </a:lnTo>
                  <a:lnTo>
                    <a:pt x="81" y="515"/>
                  </a:lnTo>
                  <a:lnTo>
                    <a:pt x="68" y="515"/>
                  </a:lnTo>
                  <a:lnTo>
                    <a:pt x="58" y="516"/>
                  </a:lnTo>
                  <a:lnTo>
                    <a:pt x="47" y="517"/>
                  </a:lnTo>
                  <a:lnTo>
                    <a:pt x="35" y="519"/>
                  </a:lnTo>
                  <a:lnTo>
                    <a:pt x="21" y="521"/>
                  </a:lnTo>
                  <a:lnTo>
                    <a:pt x="22" y="504"/>
                  </a:lnTo>
                  <a:lnTo>
                    <a:pt x="23" y="486"/>
                  </a:lnTo>
                  <a:lnTo>
                    <a:pt x="24" y="467"/>
                  </a:lnTo>
                  <a:lnTo>
                    <a:pt x="25" y="449"/>
                  </a:lnTo>
                  <a:lnTo>
                    <a:pt x="21" y="449"/>
                  </a:lnTo>
                  <a:lnTo>
                    <a:pt x="17" y="449"/>
                  </a:lnTo>
                  <a:lnTo>
                    <a:pt x="12" y="449"/>
                  </a:lnTo>
                  <a:lnTo>
                    <a:pt x="8" y="449"/>
                  </a:lnTo>
                  <a:lnTo>
                    <a:pt x="8" y="447"/>
                  </a:lnTo>
                  <a:lnTo>
                    <a:pt x="8" y="443"/>
                  </a:lnTo>
                  <a:lnTo>
                    <a:pt x="8" y="440"/>
                  </a:lnTo>
                  <a:lnTo>
                    <a:pt x="8" y="437"/>
                  </a:lnTo>
                  <a:lnTo>
                    <a:pt x="11" y="435"/>
                  </a:lnTo>
                  <a:lnTo>
                    <a:pt x="15" y="434"/>
                  </a:lnTo>
                  <a:lnTo>
                    <a:pt x="19" y="433"/>
                  </a:lnTo>
                  <a:lnTo>
                    <a:pt x="23" y="432"/>
                  </a:lnTo>
                  <a:lnTo>
                    <a:pt x="23" y="420"/>
                  </a:lnTo>
                  <a:lnTo>
                    <a:pt x="24" y="409"/>
                  </a:lnTo>
                  <a:lnTo>
                    <a:pt x="24" y="396"/>
                  </a:lnTo>
                  <a:lnTo>
                    <a:pt x="25" y="385"/>
                  </a:lnTo>
                  <a:lnTo>
                    <a:pt x="22" y="385"/>
                  </a:lnTo>
                  <a:lnTo>
                    <a:pt x="19" y="385"/>
                  </a:lnTo>
                  <a:lnTo>
                    <a:pt x="15" y="385"/>
                  </a:lnTo>
                  <a:lnTo>
                    <a:pt x="12" y="385"/>
                  </a:lnTo>
                  <a:lnTo>
                    <a:pt x="12" y="383"/>
                  </a:lnTo>
                  <a:lnTo>
                    <a:pt x="12" y="381"/>
                  </a:lnTo>
                  <a:lnTo>
                    <a:pt x="12" y="379"/>
                  </a:lnTo>
                  <a:lnTo>
                    <a:pt x="12" y="376"/>
                  </a:lnTo>
                  <a:lnTo>
                    <a:pt x="14" y="376"/>
                  </a:lnTo>
                  <a:lnTo>
                    <a:pt x="17" y="376"/>
                  </a:lnTo>
                  <a:lnTo>
                    <a:pt x="19" y="376"/>
                  </a:lnTo>
                  <a:lnTo>
                    <a:pt x="21" y="376"/>
                  </a:lnTo>
                  <a:lnTo>
                    <a:pt x="21" y="366"/>
                  </a:lnTo>
                  <a:lnTo>
                    <a:pt x="21" y="355"/>
                  </a:lnTo>
                  <a:lnTo>
                    <a:pt x="21" y="345"/>
                  </a:lnTo>
                  <a:lnTo>
                    <a:pt x="21" y="334"/>
                  </a:lnTo>
                  <a:lnTo>
                    <a:pt x="18" y="334"/>
                  </a:lnTo>
                  <a:lnTo>
                    <a:pt x="14" y="334"/>
                  </a:lnTo>
                  <a:lnTo>
                    <a:pt x="11" y="334"/>
                  </a:lnTo>
                  <a:lnTo>
                    <a:pt x="8" y="334"/>
                  </a:lnTo>
                  <a:lnTo>
                    <a:pt x="8" y="331"/>
                  </a:lnTo>
                  <a:lnTo>
                    <a:pt x="8" y="327"/>
                  </a:lnTo>
                  <a:lnTo>
                    <a:pt x="8" y="324"/>
                  </a:lnTo>
                  <a:lnTo>
                    <a:pt x="8" y="321"/>
                  </a:lnTo>
                  <a:lnTo>
                    <a:pt x="11" y="321"/>
                  </a:lnTo>
                  <a:lnTo>
                    <a:pt x="14" y="321"/>
                  </a:lnTo>
                  <a:lnTo>
                    <a:pt x="18" y="321"/>
                  </a:lnTo>
                  <a:lnTo>
                    <a:pt x="21" y="321"/>
                  </a:lnTo>
                  <a:lnTo>
                    <a:pt x="21" y="309"/>
                  </a:lnTo>
                  <a:lnTo>
                    <a:pt x="21" y="298"/>
                  </a:lnTo>
                  <a:lnTo>
                    <a:pt x="21" y="286"/>
                  </a:lnTo>
                  <a:lnTo>
                    <a:pt x="21" y="275"/>
                  </a:lnTo>
                  <a:lnTo>
                    <a:pt x="15" y="275"/>
                  </a:lnTo>
                  <a:lnTo>
                    <a:pt x="11" y="275"/>
                  </a:lnTo>
                  <a:lnTo>
                    <a:pt x="5" y="275"/>
                  </a:lnTo>
                  <a:lnTo>
                    <a:pt x="0" y="275"/>
                  </a:lnTo>
                  <a:lnTo>
                    <a:pt x="0" y="273"/>
                  </a:lnTo>
                  <a:lnTo>
                    <a:pt x="0" y="270"/>
                  </a:lnTo>
                  <a:lnTo>
                    <a:pt x="0" y="269"/>
                  </a:lnTo>
                  <a:lnTo>
                    <a:pt x="0" y="267"/>
                  </a:lnTo>
                  <a:lnTo>
                    <a:pt x="5" y="266"/>
                  </a:lnTo>
                  <a:lnTo>
                    <a:pt x="10" y="265"/>
                  </a:lnTo>
                  <a:lnTo>
                    <a:pt x="15" y="264"/>
                  </a:lnTo>
                  <a:lnTo>
                    <a:pt x="21" y="262"/>
                  </a:lnTo>
                  <a:lnTo>
                    <a:pt x="24" y="206"/>
                  </a:lnTo>
                  <a:lnTo>
                    <a:pt x="28" y="149"/>
                  </a:lnTo>
                  <a:lnTo>
                    <a:pt x="31" y="92"/>
                  </a:lnTo>
                  <a:lnTo>
                    <a:pt x="34" y="34"/>
                  </a:lnTo>
                  <a:lnTo>
                    <a:pt x="44" y="28"/>
                  </a:lnTo>
                  <a:lnTo>
                    <a:pt x="52" y="24"/>
                  </a:lnTo>
                  <a:lnTo>
                    <a:pt x="59" y="20"/>
                  </a:lnTo>
                  <a:lnTo>
                    <a:pt x="67" y="17"/>
                  </a:lnTo>
                  <a:lnTo>
                    <a:pt x="76" y="14"/>
                  </a:lnTo>
                  <a:lnTo>
                    <a:pt x="87" y="10"/>
                  </a:lnTo>
                  <a:lnTo>
                    <a:pt x="100" y="6"/>
                  </a:lnTo>
                  <a:lnTo>
                    <a:pt x="119" y="0"/>
                  </a:lnTo>
                  <a:lnTo>
                    <a:pt x="132" y="0"/>
                  </a:lnTo>
                  <a:lnTo>
                    <a:pt x="145" y="0"/>
                  </a:lnTo>
                  <a:lnTo>
                    <a:pt x="157" y="0"/>
                  </a:lnTo>
                  <a:lnTo>
                    <a:pt x="171" y="0"/>
                  </a:lnTo>
                  <a:lnTo>
                    <a:pt x="183" y="0"/>
                  </a:lnTo>
                  <a:lnTo>
                    <a:pt x="196" y="0"/>
                  </a:lnTo>
                  <a:lnTo>
                    <a:pt x="209" y="0"/>
                  </a:lnTo>
                  <a:lnTo>
                    <a:pt x="222" y="0"/>
                  </a:lnTo>
                  <a:lnTo>
                    <a:pt x="229" y="1"/>
                  </a:lnTo>
                  <a:lnTo>
                    <a:pt x="236" y="2"/>
                  </a:lnTo>
                  <a:lnTo>
                    <a:pt x="243" y="3"/>
                  </a:lnTo>
                  <a:lnTo>
                    <a:pt x="251" y="5"/>
                  </a:lnTo>
                  <a:lnTo>
                    <a:pt x="259" y="6"/>
                  </a:lnTo>
                  <a:lnTo>
                    <a:pt x="267" y="8"/>
                  </a:lnTo>
                  <a:lnTo>
                    <a:pt x="273" y="9"/>
                  </a:lnTo>
                  <a:lnTo>
                    <a:pt x="281" y="10"/>
                  </a:lnTo>
                  <a:lnTo>
                    <a:pt x="286" y="142"/>
                  </a:lnTo>
                  <a:lnTo>
                    <a:pt x="290" y="274"/>
                  </a:lnTo>
                  <a:lnTo>
                    <a:pt x="295" y="406"/>
                  </a:lnTo>
                  <a:lnTo>
                    <a:pt x="299" y="538"/>
                  </a:lnTo>
                  <a:lnTo>
                    <a:pt x="295" y="538"/>
                  </a:lnTo>
                  <a:lnTo>
                    <a:pt x="290" y="537"/>
                  </a:lnTo>
                  <a:lnTo>
                    <a:pt x="286" y="537"/>
                  </a:lnTo>
                  <a:lnTo>
                    <a:pt x="281"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2" name="Freeform 20"/>
            <p:cNvSpPr>
              <a:spLocks/>
            </p:cNvSpPr>
            <p:nvPr/>
          </p:nvSpPr>
          <p:spPr bwMode="auto">
            <a:xfrm>
              <a:off x="2917" y="710"/>
              <a:ext cx="429" cy="685"/>
            </a:xfrm>
            <a:custGeom>
              <a:avLst/>
              <a:gdLst>
                <a:gd name="T0" fmla="*/ 205376731 w 258"/>
                <a:gd name="T1" fmla="*/ 1070833 h 516"/>
                <a:gd name="T2" fmla="*/ 173162112 w 258"/>
                <a:gd name="T3" fmla="*/ 1054142 h 516"/>
                <a:gd name="T4" fmla="*/ 141253782 w 258"/>
                <a:gd name="T5" fmla="*/ 1037553 h 516"/>
                <a:gd name="T6" fmla="*/ 76105230 w 258"/>
                <a:gd name="T7" fmla="*/ 1037553 h 516"/>
                <a:gd name="T8" fmla="*/ 36949871 w 258"/>
                <a:gd name="T9" fmla="*/ 1043632 h 516"/>
                <a:gd name="T10" fmla="*/ 2679873 w 258"/>
                <a:gd name="T11" fmla="*/ 997725 h 516"/>
                <a:gd name="T12" fmla="*/ 7409508 w 258"/>
                <a:gd name="T13" fmla="*/ 912198 h 516"/>
                <a:gd name="T14" fmla="*/ 28564962 w 258"/>
                <a:gd name="T15" fmla="*/ 909606 h 516"/>
                <a:gd name="T16" fmla="*/ 50025954 w 258"/>
                <a:gd name="T17" fmla="*/ 902205 h 516"/>
                <a:gd name="T18" fmla="*/ 64122412 w 258"/>
                <a:gd name="T19" fmla="*/ 892234 h 516"/>
                <a:gd name="T20" fmla="*/ 66461910 w 258"/>
                <a:gd name="T21" fmla="*/ 870632 h 516"/>
                <a:gd name="T22" fmla="*/ 43095124 w 258"/>
                <a:gd name="T23" fmla="*/ 879682 h 516"/>
                <a:gd name="T24" fmla="*/ 19188226 w 258"/>
                <a:gd name="T25" fmla="*/ 885069 h 516"/>
                <a:gd name="T26" fmla="*/ 3935568 w 258"/>
                <a:gd name="T27" fmla="*/ 863046 h 516"/>
                <a:gd name="T28" fmla="*/ 3935568 w 258"/>
                <a:gd name="T29" fmla="*/ 782401 h 516"/>
                <a:gd name="T30" fmla="*/ 21016111 w 258"/>
                <a:gd name="T31" fmla="*/ 770415 h 516"/>
                <a:gd name="T32" fmla="*/ 39970100 w 258"/>
                <a:gd name="T33" fmla="*/ 762251 h 516"/>
                <a:gd name="T34" fmla="*/ 53053007 w 258"/>
                <a:gd name="T35" fmla="*/ 749075 h 516"/>
                <a:gd name="T36" fmla="*/ 54148347 w 258"/>
                <a:gd name="T37" fmla="*/ 738856 h 516"/>
                <a:gd name="T38" fmla="*/ 34945394 w 258"/>
                <a:gd name="T39" fmla="*/ 744822 h 516"/>
                <a:gd name="T40" fmla="*/ 12639060 w 258"/>
                <a:gd name="T41" fmla="*/ 749075 h 516"/>
                <a:gd name="T42" fmla="*/ 969257 w 258"/>
                <a:gd name="T43" fmla="*/ 734996 h 516"/>
                <a:gd name="T44" fmla="*/ 3935568 w 258"/>
                <a:gd name="T45" fmla="*/ 674294 h 516"/>
                <a:gd name="T46" fmla="*/ 24037962 w 258"/>
                <a:gd name="T47" fmla="*/ 660748 h 516"/>
                <a:gd name="T48" fmla="*/ 30085539 w 258"/>
                <a:gd name="T49" fmla="*/ 646426 h 516"/>
                <a:gd name="T50" fmla="*/ 26466832 w 258"/>
                <a:gd name="T51" fmla="*/ 633407 h 516"/>
                <a:gd name="T52" fmla="*/ 17536098 w 258"/>
                <a:gd name="T53" fmla="*/ 642614 h 516"/>
                <a:gd name="T54" fmla="*/ 6544026 w 258"/>
                <a:gd name="T55" fmla="*/ 646692 h 516"/>
                <a:gd name="T56" fmla="*/ 1611672 w 258"/>
                <a:gd name="T57" fmla="*/ 598160 h 516"/>
                <a:gd name="T58" fmla="*/ 9373793 w 258"/>
                <a:gd name="T59" fmla="*/ 545625 h 516"/>
                <a:gd name="T60" fmla="*/ 24963921 w 258"/>
                <a:gd name="T61" fmla="*/ 537462 h 516"/>
                <a:gd name="T62" fmla="*/ 41509776 w 258"/>
                <a:gd name="T63" fmla="*/ 526745 h 516"/>
                <a:gd name="T64" fmla="*/ 45769579 w 258"/>
                <a:gd name="T65" fmla="*/ 517616 h 516"/>
                <a:gd name="T66" fmla="*/ 39970100 w 258"/>
                <a:gd name="T67" fmla="*/ 506287 h 516"/>
                <a:gd name="T68" fmla="*/ 24037962 w 258"/>
                <a:gd name="T69" fmla="*/ 507935 h 516"/>
                <a:gd name="T70" fmla="*/ 6544026 w 258"/>
                <a:gd name="T71" fmla="*/ 511647 h 516"/>
                <a:gd name="T72" fmla="*/ 4456068 w 258"/>
                <a:gd name="T73" fmla="*/ 264695 h 516"/>
                <a:gd name="T74" fmla="*/ 21016111 w 258"/>
                <a:gd name="T75" fmla="*/ 57401 h 516"/>
                <a:gd name="T76" fmla="*/ 41839125 w 258"/>
                <a:gd name="T77" fmla="*/ 36644 h 516"/>
                <a:gd name="T78" fmla="*/ 70663793 w 258"/>
                <a:gd name="T79" fmla="*/ 13922 h 516"/>
                <a:gd name="T80" fmla="*/ 107569499 w 258"/>
                <a:gd name="T81" fmla="*/ 0 h 516"/>
                <a:gd name="T82" fmla="*/ 139711417 w 258"/>
                <a:gd name="T83" fmla="*/ 0 h 516"/>
                <a:gd name="T84" fmla="*/ 171652932 w 258"/>
                <a:gd name="T85" fmla="*/ 0 h 516"/>
                <a:gd name="T86" fmla="*/ 189176138 w 258"/>
                <a:gd name="T87" fmla="*/ 6012 h 516"/>
                <a:gd name="T88" fmla="*/ 206284593 w 258"/>
                <a:gd name="T89" fmla="*/ 14065 h 516"/>
                <a:gd name="T90" fmla="*/ 227284594 w 258"/>
                <a:gd name="T91" fmla="*/ 366957 h 516"/>
                <a:gd name="T92" fmla="*/ 236688745 w 258"/>
                <a:gd name="T93" fmla="*/ 1077241 h 516"/>
                <a:gd name="T94" fmla="*/ 229759987 w 258"/>
                <a:gd name="T95" fmla="*/ 1081851 h 5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8"/>
                <a:gd name="T145" fmla="*/ 0 h 516"/>
                <a:gd name="T146" fmla="*/ 258 w 258"/>
                <a:gd name="T147" fmla="*/ 516 h 5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8" h="516">
                  <a:moveTo>
                    <a:pt x="247" y="516"/>
                  </a:moveTo>
                  <a:lnTo>
                    <a:pt x="235" y="513"/>
                  </a:lnTo>
                  <a:lnTo>
                    <a:pt x="224" y="510"/>
                  </a:lnTo>
                  <a:lnTo>
                    <a:pt x="212" y="508"/>
                  </a:lnTo>
                  <a:lnTo>
                    <a:pt x="201" y="505"/>
                  </a:lnTo>
                  <a:lnTo>
                    <a:pt x="189" y="502"/>
                  </a:lnTo>
                  <a:lnTo>
                    <a:pt x="177" y="500"/>
                  </a:lnTo>
                  <a:lnTo>
                    <a:pt x="165" y="497"/>
                  </a:lnTo>
                  <a:lnTo>
                    <a:pt x="154" y="494"/>
                  </a:lnTo>
                  <a:lnTo>
                    <a:pt x="124" y="494"/>
                  </a:lnTo>
                  <a:lnTo>
                    <a:pt x="100" y="494"/>
                  </a:lnTo>
                  <a:lnTo>
                    <a:pt x="83" y="494"/>
                  </a:lnTo>
                  <a:lnTo>
                    <a:pt x="68" y="494"/>
                  </a:lnTo>
                  <a:lnTo>
                    <a:pt x="53" y="496"/>
                  </a:lnTo>
                  <a:lnTo>
                    <a:pt x="40" y="497"/>
                  </a:lnTo>
                  <a:lnTo>
                    <a:pt x="24" y="498"/>
                  </a:lnTo>
                  <a:lnTo>
                    <a:pt x="4" y="499"/>
                  </a:lnTo>
                  <a:lnTo>
                    <a:pt x="3" y="475"/>
                  </a:lnTo>
                  <a:lnTo>
                    <a:pt x="3" y="461"/>
                  </a:lnTo>
                  <a:lnTo>
                    <a:pt x="4" y="449"/>
                  </a:lnTo>
                  <a:lnTo>
                    <a:pt x="8" y="434"/>
                  </a:lnTo>
                  <a:lnTo>
                    <a:pt x="16" y="434"/>
                  </a:lnTo>
                  <a:lnTo>
                    <a:pt x="23" y="433"/>
                  </a:lnTo>
                  <a:lnTo>
                    <a:pt x="31" y="433"/>
                  </a:lnTo>
                  <a:lnTo>
                    <a:pt x="39" y="432"/>
                  </a:lnTo>
                  <a:lnTo>
                    <a:pt x="47" y="431"/>
                  </a:lnTo>
                  <a:lnTo>
                    <a:pt x="55" y="430"/>
                  </a:lnTo>
                  <a:lnTo>
                    <a:pt x="62" y="430"/>
                  </a:lnTo>
                  <a:lnTo>
                    <a:pt x="70" y="429"/>
                  </a:lnTo>
                  <a:lnTo>
                    <a:pt x="70" y="425"/>
                  </a:lnTo>
                  <a:lnTo>
                    <a:pt x="71" y="422"/>
                  </a:lnTo>
                  <a:lnTo>
                    <a:pt x="71" y="419"/>
                  </a:lnTo>
                  <a:lnTo>
                    <a:pt x="72" y="415"/>
                  </a:lnTo>
                  <a:lnTo>
                    <a:pt x="64" y="416"/>
                  </a:lnTo>
                  <a:lnTo>
                    <a:pt x="56" y="417"/>
                  </a:lnTo>
                  <a:lnTo>
                    <a:pt x="47" y="419"/>
                  </a:lnTo>
                  <a:lnTo>
                    <a:pt x="39" y="420"/>
                  </a:lnTo>
                  <a:lnTo>
                    <a:pt x="30" y="421"/>
                  </a:lnTo>
                  <a:lnTo>
                    <a:pt x="21" y="422"/>
                  </a:lnTo>
                  <a:lnTo>
                    <a:pt x="13" y="423"/>
                  </a:lnTo>
                  <a:lnTo>
                    <a:pt x="4" y="424"/>
                  </a:lnTo>
                  <a:lnTo>
                    <a:pt x="4" y="411"/>
                  </a:lnTo>
                  <a:lnTo>
                    <a:pt x="4" y="398"/>
                  </a:lnTo>
                  <a:lnTo>
                    <a:pt x="4" y="385"/>
                  </a:lnTo>
                  <a:lnTo>
                    <a:pt x="4" y="373"/>
                  </a:lnTo>
                  <a:lnTo>
                    <a:pt x="11" y="371"/>
                  </a:lnTo>
                  <a:lnTo>
                    <a:pt x="17" y="369"/>
                  </a:lnTo>
                  <a:lnTo>
                    <a:pt x="23" y="367"/>
                  </a:lnTo>
                  <a:lnTo>
                    <a:pt x="30" y="366"/>
                  </a:lnTo>
                  <a:lnTo>
                    <a:pt x="37" y="364"/>
                  </a:lnTo>
                  <a:lnTo>
                    <a:pt x="43" y="363"/>
                  </a:lnTo>
                  <a:lnTo>
                    <a:pt x="50" y="361"/>
                  </a:lnTo>
                  <a:lnTo>
                    <a:pt x="57" y="359"/>
                  </a:lnTo>
                  <a:lnTo>
                    <a:pt x="58" y="357"/>
                  </a:lnTo>
                  <a:lnTo>
                    <a:pt x="58" y="356"/>
                  </a:lnTo>
                  <a:lnTo>
                    <a:pt x="59" y="354"/>
                  </a:lnTo>
                  <a:lnTo>
                    <a:pt x="59" y="352"/>
                  </a:lnTo>
                  <a:lnTo>
                    <a:pt x="52" y="353"/>
                  </a:lnTo>
                  <a:lnTo>
                    <a:pt x="45" y="354"/>
                  </a:lnTo>
                  <a:lnTo>
                    <a:pt x="38" y="355"/>
                  </a:lnTo>
                  <a:lnTo>
                    <a:pt x="30" y="355"/>
                  </a:lnTo>
                  <a:lnTo>
                    <a:pt x="22" y="356"/>
                  </a:lnTo>
                  <a:lnTo>
                    <a:pt x="14" y="357"/>
                  </a:lnTo>
                  <a:lnTo>
                    <a:pt x="8" y="358"/>
                  </a:lnTo>
                  <a:lnTo>
                    <a:pt x="0" y="359"/>
                  </a:lnTo>
                  <a:lnTo>
                    <a:pt x="1" y="350"/>
                  </a:lnTo>
                  <a:lnTo>
                    <a:pt x="2" y="340"/>
                  </a:lnTo>
                  <a:lnTo>
                    <a:pt x="3" y="330"/>
                  </a:lnTo>
                  <a:lnTo>
                    <a:pt x="4" y="321"/>
                  </a:lnTo>
                  <a:lnTo>
                    <a:pt x="11" y="319"/>
                  </a:lnTo>
                  <a:lnTo>
                    <a:pt x="19" y="317"/>
                  </a:lnTo>
                  <a:lnTo>
                    <a:pt x="26" y="315"/>
                  </a:lnTo>
                  <a:lnTo>
                    <a:pt x="33" y="313"/>
                  </a:lnTo>
                  <a:lnTo>
                    <a:pt x="33" y="310"/>
                  </a:lnTo>
                  <a:lnTo>
                    <a:pt x="33" y="307"/>
                  </a:lnTo>
                  <a:lnTo>
                    <a:pt x="33" y="304"/>
                  </a:lnTo>
                  <a:lnTo>
                    <a:pt x="33" y="300"/>
                  </a:lnTo>
                  <a:lnTo>
                    <a:pt x="29" y="302"/>
                  </a:lnTo>
                  <a:lnTo>
                    <a:pt x="26" y="304"/>
                  </a:lnTo>
                  <a:lnTo>
                    <a:pt x="22" y="306"/>
                  </a:lnTo>
                  <a:lnTo>
                    <a:pt x="19" y="306"/>
                  </a:lnTo>
                  <a:lnTo>
                    <a:pt x="16" y="307"/>
                  </a:lnTo>
                  <a:lnTo>
                    <a:pt x="12" y="308"/>
                  </a:lnTo>
                  <a:lnTo>
                    <a:pt x="7" y="308"/>
                  </a:lnTo>
                  <a:lnTo>
                    <a:pt x="0" y="309"/>
                  </a:lnTo>
                  <a:lnTo>
                    <a:pt x="1" y="297"/>
                  </a:lnTo>
                  <a:lnTo>
                    <a:pt x="2" y="285"/>
                  </a:lnTo>
                  <a:lnTo>
                    <a:pt x="3" y="272"/>
                  </a:lnTo>
                  <a:lnTo>
                    <a:pt x="4" y="261"/>
                  </a:lnTo>
                  <a:lnTo>
                    <a:pt x="10" y="260"/>
                  </a:lnTo>
                  <a:lnTo>
                    <a:pt x="16" y="259"/>
                  </a:lnTo>
                  <a:lnTo>
                    <a:pt x="21" y="258"/>
                  </a:lnTo>
                  <a:lnTo>
                    <a:pt x="27" y="256"/>
                  </a:lnTo>
                  <a:lnTo>
                    <a:pt x="32" y="254"/>
                  </a:lnTo>
                  <a:lnTo>
                    <a:pt x="39" y="253"/>
                  </a:lnTo>
                  <a:lnTo>
                    <a:pt x="45" y="251"/>
                  </a:lnTo>
                  <a:lnTo>
                    <a:pt x="50" y="250"/>
                  </a:lnTo>
                  <a:lnTo>
                    <a:pt x="50" y="248"/>
                  </a:lnTo>
                  <a:lnTo>
                    <a:pt x="50" y="246"/>
                  </a:lnTo>
                  <a:lnTo>
                    <a:pt x="50" y="243"/>
                  </a:lnTo>
                  <a:lnTo>
                    <a:pt x="50" y="241"/>
                  </a:lnTo>
                  <a:lnTo>
                    <a:pt x="43" y="241"/>
                  </a:lnTo>
                  <a:lnTo>
                    <a:pt x="38" y="242"/>
                  </a:lnTo>
                  <a:lnTo>
                    <a:pt x="31" y="242"/>
                  </a:lnTo>
                  <a:lnTo>
                    <a:pt x="26" y="242"/>
                  </a:lnTo>
                  <a:lnTo>
                    <a:pt x="19" y="242"/>
                  </a:lnTo>
                  <a:lnTo>
                    <a:pt x="12" y="242"/>
                  </a:lnTo>
                  <a:lnTo>
                    <a:pt x="7" y="243"/>
                  </a:lnTo>
                  <a:lnTo>
                    <a:pt x="0" y="243"/>
                  </a:lnTo>
                  <a:lnTo>
                    <a:pt x="3" y="172"/>
                  </a:lnTo>
                  <a:lnTo>
                    <a:pt x="5" y="126"/>
                  </a:lnTo>
                  <a:lnTo>
                    <a:pt x="9" y="86"/>
                  </a:lnTo>
                  <a:lnTo>
                    <a:pt x="14" y="32"/>
                  </a:lnTo>
                  <a:lnTo>
                    <a:pt x="23" y="27"/>
                  </a:lnTo>
                  <a:lnTo>
                    <a:pt x="31" y="23"/>
                  </a:lnTo>
                  <a:lnTo>
                    <a:pt x="38" y="20"/>
                  </a:lnTo>
                  <a:lnTo>
                    <a:pt x="46" y="17"/>
                  </a:lnTo>
                  <a:lnTo>
                    <a:pt x="53" y="13"/>
                  </a:lnTo>
                  <a:lnTo>
                    <a:pt x="64" y="10"/>
                  </a:lnTo>
                  <a:lnTo>
                    <a:pt x="77" y="6"/>
                  </a:lnTo>
                  <a:lnTo>
                    <a:pt x="94" y="0"/>
                  </a:lnTo>
                  <a:lnTo>
                    <a:pt x="105" y="0"/>
                  </a:lnTo>
                  <a:lnTo>
                    <a:pt x="117" y="0"/>
                  </a:lnTo>
                  <a:lnTo>
                    <a:pt x="128" y="0"/>
                  </a:lnTo>
                  <a:lnTo>
                    <a:pt x="141" y="0"/>
                  </a:lnTo>
                  <a:lnTo>
                    <a:pt x="152" y="0"/>
                  </a:lnTo>
                  <a:lnTo>
                    <a:pt x="164" y="0"/>
                  </a:lnTo>
                  <a:lnTo>
                    <a:pt x="175" y="0"/>
                  </a:lnTo>
                  <a:lnTo>
                    <a:pt x="187" y="0"/>
                  </a:lnTo>
                  <a:lnTo>
                    <a:pt x="194" y="1"/>
                  </a:lnTo>
                  <a:lnTo>
                    <a:pt x="200" y="2"/>
                  </a:lnTo>
                  <a:lnTo>
                    <a:pt x="206" y="3"/>
                  </a:lnTo>
                  <a:lnTo>
                    <a:pt x="213" y="4"/>
                  </a:lnTo>
                  <a:lnTo>
                    <a:pt x="219" y="6"/>
                  </a:lnTo>
                  <a:lnTo>
                    <a:pt x="225" y="7"/>
                  </a:lnTo>
                  <a:lnTo>
                    <a:pt x="232" y="8"/>
                  </a:lnTo>
                  <a:lnTo>
                    <a:pt x="239" y="9"/>
                  </a:lnTo>
                  <a:lnTo>
                    <a:pt x="248" y="175"/>
                  </a:lnTo>
                  <a:lnTo>
                    <a:pt x="252" y="283"/>
                  </a:lnTo>
                  <a:lnTo>
                    <a:pt x="254" y="381"/>
                  </a:lnTo>
                  <a:lnTo>
                    <a:pt x="258" y="513"/>
                  </a:lnTo>
                  <a:lnTo>
                    <a:pt x="256" y="515"/>
                  </a:lnTo>
                  <a:lnTo>
                    <a:pt x="252" y="515"/>
                  </a:lnTo>
                  <a:lnTo>
                    <a:pt x="250" y="515"/>
                  </a:lnTo>
                  <a:lnTo>
                    <a:pt x="247" y="516"/>
                  </a:lnTo>
                  <a:close/>
                </a:path>
              </a:pathLst>
            </a:custGeom>
            <a:solidFill>
              <a:srgbClr val="E5B2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3" name="Freeform 21"/>
            <p:cNvSpPr>
              <a:spLocks/>
            </p:cNvSpPr>
            <p:nvPr/>
          </p:nvSpPr>
          <p:spPr bwMode="auto">
            <a:xfrm>
              <a:off x="2160" y="643"/>
              <a:ext cx="423" cy="649"/>
            </a:xfrm>
            <a:custGeom>
              <a:avLst/>
              <a:gdLst>
                <a:gd name="T0" fmla="*/ 155683917 w 255"/>
                <a:gd name="T1" fmla="*/ 1012420 h 489"/>
                <a:gd name="T2" fmla="*/ 142426616 w 255"/>
                <a:gd name="T3" fmla="*/ 1000361 h 489"/>
                <a:gd name="T4" fmla="*/ 128148188 w 255"/>
                <a:gd name="T5" fmla="*/ 986817 h 489"/>
                <a:gd name="T6" fmla="*/ 113484583 w 255"/>
                <a:gd name="T7" fmla="*/ 970479 h 489"/>
                <a:gd name="T8" fmla="*/ 99504246 w 255"/>
                <a:gd name="T9" fmla="*/ 965577 h 489"/>
                <a:gd name="T10" fmla="*/ 87231860 w 255"/>
                <a:gd name="T11" fmla="*/ 963354 h 489"/>
                <a:gd name="T12" fmla="*/ 73146797 w 255"/>
                <a:gd name="T13" fmla="*/ 961726 h 489"/>
                <a:gd name="T14" fmla="*/ 58412680 w 255"/>
                <a:gd name="T15" fmla="*/ 959724 h 489"/>
                <a:gd name="T16" fmla="*/ 45551757 w 255"/>
                <a:gd name="T17" fmla="*/ 959724 h 489"/>
                <a:gd name="T18" fmla="*/ 32834703 w 255"/>
                <a:gd name="T19" fmla="*/ 961726 h 489"/>
                <a:gd name="T20" fmla="*/ 19793970 w 255"/>
                <a:gd name="T21" fmla="*/ 965577 h 489"/>
                <a:gd name="T22" fmla="*/ 6835811 w 255"/>
                <a:gd name="T23" fmla="*/ 968462 h 489"/>
                <a:gd name="T24" fmla="*/ 10322441 w 255"/>
                <a:gd name="T25" fmla="*/ 845537 h 489"/>
                <a:gd name="T26" fmla="*/ 23420604 w 255"/>
                <a:gd name="T27" fmla="*/ 651995 h 489"/>
                <a:gd name="T28" fmla="*/ 35213318 w 255"/>
                <a:gd name="T29" fmla="*/ 472542 h 489"/>
                <a:gd name="T30" fmla="*/ 49798521 w 255"/>
                <a:gd name="T31" fmla="*/ 217204 h 489"/>
                <a:gd name="T32" fmla="*/ 62716188 w 255"/>
                <a:gd name="T33" fmla="*/ 24569 h 489"/>
                <a:gd name="T34" fmla="*/ 66341474 w 255"/>
                <a:gd name="T35" fmla="*/ 18512 h 489"/>
                <a:gd name="T36" fmla="*/ 73146797 w 255"/>
                <a:gd name="T37" fmla="*/ 13894 h 489"/>
                <a:gd name="T38" fmla="*/ 87231860 w 255"/>
                <a:gd name="T39" fmla="*/ 4495 h 489"/>
                <a:gd name="T40" fmla="*/ 104710107 w 255"/>
                <a:gd name="T41" fmla="*/ 0 h 489"/>
                <a:gd name="T42" fmla="*/ 121337628 w 255"/>
                <a:gd name="T43" fmla="*/ 1 h 489"/>
                <a:gd name="T44" fmla="*/ 137617568 w 255"/>
                <a:gd name="T45" fmla="*/ 4495 h 489"/>
                <a:gd name="T46" fmla="*/ 154161710 w 255"/>
                <a:gd name="T47" fmla="*/ 5966 h 489"/>
                <a:gd name="T48" fmla="*/ 169347957 w 255"/>
                <a:gd name="T49" fmla="*/ 13894 h 489"/>
                <a:gd name="T50" fmla="*/ 183153738 w 255"/>
                <a:gd name="T51" fmla="*/ 24569 h 489"/>
                <a:gd name="T52" fmla="*/ 196899219 w 255"/>
                <a:gd name="T53" fmla="*/ 37570 h 489"/>
                <a:gd name="T54" fmla="*/ 210267570 w 255"/>
                <a:gd name="T55" fmla="*/ 48456 h 489"/>
                <a:gd name="T56" fmla="*/ 217903958 w 255"/>
                <a:gd name="T57" fmla="*/ 129164 h 489"/>
                <a:gd name="T58" fmla="*/ 218277988 w 255"/>
                <a:gd name="T59" fmla="*/ 283273 h 489"/>
                <a:gd name="T60" fmla="*/ 204863873 w 255"/>
                <a:gd name="T61" fmla="*/ 567917 h 489"/>
                <a:gd name="T62" fmla="*/ 185670192 w 255"/>
                <a:gd name="T63" fmla="*/ 842129 h 489"/>
                <a:gd name="T64" fmla="*/ 176414124 w 255"/>
                <a:gd name="T65" fmla="*/ 970232 h 489"/>
                <a:gd name="T66" fmla="*/ 171010754 w 255"/>
                <a:gd name="T67" fmla="*/ 1008999 h 489"/>
                <a:gd name="T68" fmla="*/ 167574764 w 255"/>
                <a:gd name="T69" fmla="*/ 1019663 h 489"/>
                <a:gd name="T70" fmla="*/ 164490341 w 255"/>
                <a:gd name="T71" fmla="*/ 1019663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489"/>
                <a:gd name="T110" fmla="*/ 255 w 25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489">
                  <a:moveTo>
                    <a:pt x="189" y="489"/>
                  </a:moveTo>
                  <a:lnTo>
                    <a:pt x="181" y="485"/>
                  </a:lnTo>
                  <a:lnTo>
                    <a:pt x="173" y="483"/>
                  </a:lnTo>
                  <a:lnTo>
                    <a:pt x="166" y="480"/>
                  </a:lnTo>
                  <a:lnTo>
                    <a:pt x="157" y="476"/>
                  </a:lnTo>
                  <a:lnTo>
                    <a:pt x="149" y="473"/>
                  </a:lnTo>
                  <a:lnTo>
                    <a:pt x="141" y="470"/>
                  </a:lnTo>
                  <a:lnTo>
                    <a:pt x="132" y="466"/>
                  </a:lnTo>
                  <a:lnTo>
                    <a:pt x="124" y="463"/>
                  </a:lnTo>
                  <a:lnTo>
                    <a:pt x="116" y="463"/>
                  </a:lnTo>
                  <a:lnTo>
                    <a:pt x="109" y="462"/>
                  </a:lnTo>
                  <a:lnTo>
                    <a:pt x="101" y="462"/>
                  </a:lnTo>
                  <a:lnTo>
                    <a:pt x="93" y="461"/>
                  </a:lnTo>
                  <a:lnTo>
                    <a:pt x="85" y="461"/>
                  </a:lnTo>
                  <a:lnTo>
                    <a:pt x="76" y="460"/>
                  </a:lnTo>
                  <a:lnTo>
                    <a:pt x="68" y="460"/>
                  </a:lnTo>
                  <a:lnTo>
                    <a:pt x="61" y="459"/>
                  </a:lnTo>
                  <a:lnTo>
                    <a:pt x="53" y="460"/>
                  </a:lnTo>
                  <a:lnTo>
                    <a:pt x="46" y="460"/>
                  </a:lnTo>
                  <a:lnTo>
                    <a:pt x="38" y="461"/>
                  </a:lnTo>
                  <a:lnTo>
                    <a:pt x="31" y="462"/>
                  </a:lnTo>
                  <a:lnTo>
                    <a:pt x="23" y="463"/>
                  </a:lnTo>
                  <a:lnTo>
                    <a:pt x="16" y="463"/>
                  </a:lnTo>
                  <a:lnTo>
                    <a:pt x="8" y="464"/>
                  </a:lnTo>
                  <a:lnTo>
                    <a:pt x="0" y="465"/>
                  </a:lnTo>
                  <a:lnTo>
                    <a:pt x="12" y="405"/>
                  </a:lnTo>
                  <a:lnTo>
                    <a:pt x="19" y="356"/>
                  </a:lnTo>
                  <a:lnTo>
                    <a:pt x="27" y="313"/>
                  </a:lnTo>
                  <a:lnTo>
                    <a:pt x="34" y="272"/>
                  </a:lnTo>
                  <a:lnTo>
                    <a:pt x="41" y="227"/>
                  </a:lnTo>
                  <a:lnTo>
                    <a:pt x="48" y="173"/>
                  </a:lnTo>
                  <a:lnTo>
                    <a:pt x="58" y="104"/>
                  </a:lnTo>
                  <a:lnTo>
                    <a:pt x="71" y="14"/>
                  </a:lnTo>
                  <a:lnTo>
                    <a:pt x="73" y="12"/>
                  </a:lnTo>
                  <a:lnTo>
                    <a:pt x="75" y="10"/>
                  </a:lnTo>
                  <a:lnTo>
                    <a:pt x="77" y="9"/>
                  </a:lnTo>
                  <a:lnTo>
                    <a:pt x="81" y="8"/>
                  </a:lnTo>
                  <a:lnTo>
                    <a:pt x="85" y="6"/>
                  </a:lnTo>
                  <a:lnTo>
                    <a:pt x="92" y="4"/>
                  </a:lnTo>
                  <a:lnTo>
                    <a:pt x="101" y="2"/>
                  </a:lnTo>
                  <a:lnTo>
                    <a:pt x="112" y="0"/>
                  </a:lnTo>
                  <a:lnTo>
                    <a:pt x="122" y="0"/>
                  </a:lnTo>
                  <a:lnTo>
                    <a:pt x="131" y="0"/>
                  </a:lnTo>
                  <a:lnTo>
                    <a:pt x="141" y="1"/>
                  </a:lnTo>
                  <a:lnTo>
                    <a:pt x="150" y="1"/>
                  </a:lnTo>
                  <a:lnTo>
                    <a:pt x="160" y="2"/>
                  </a:lnTo>
                  <a:lnTo>
                    <a:pt x="169" y="2"/>
                  </a:lnTo>
                  <a:lnTo>
                    <a:pt x="179" y="3"/>
                  </a:lnTo>
                  <a:lnTo>
                    <a:pt x="189" y="3"/>
                  </a:lnTo>
                  <a:lnTo>
                    <a:pt x="197" y="6"/>
                  </a:lnTo>
                  <a:lnTo>
                    <a:pt x="205" y="9"/>
                  </a:lnTo>
                  <a:lnTo>
                    <a:pt x="213" y="12"/>
                  </a:lnTo>
                  <a:lnTo>
                    <a:pt x="221" y="14"/>
                  </a:lnTo>
                  <a:lnTo>
                    <a:pt x="229" y="18"/>
                  </a:lnTo>
                  <a:lnTo>
                    <a:pt x="237" y="21"/>
                  </a:lnTo>
                  <a:lnTo>
                    <a:pt x="245" y="23"/>
                  </a:lnTo>
                  <a:lnTo>
                    <a:pt x="253" y="27"/>
                  </a:lnTo>
                  <a:lnTo>
                    <a:pt x="253" y="62"/>
                  </a:lnTo>
                  <a:lnTo>
                    <a:pt x="254" y="99"/>
                  </a:lnTo>
                  <a:lnTo>
                    <a:pt x="254" y="136"/>
                  </a:lnTo>
                  <a:lnTo>
                    <a:pt x="255" y="172"/>
                  </a:lnTo>
                  <a:lnTo>
                    <a:pt x="238" y="273"/>
                  </a:lnTo>
                  <a:lnTo>
                    <a:pt x="225" y="349"/>
                  </a:lnTo>
                  <a:lnTo>
                    <a:pt x="216" y="404"/>
                  </a:lnTo>
                  <a:lnTo>
                    <a:pt x="209" y="442"/>
                  </a:lnTo>
                  <a:lnTo>
                    <a:pt x="205" y="465"/>
                  </a:lnTo>
                  <a:lnTo>
                    <a:pt x="201" y="477"/>
                  </a:lnTo>
                  <a:lnTo>
                    <a:pt x="199" y="484"/>
                  </a:lnTo>
                  <a:lnTo>
                    <a:pt x="197" y="489"/>
                  </a:lnTo>
                  <a:lnTo>
                    <a:pt x="195" y="489"/>
                  </a:lnTo>
                  <a:lnTo>
                    <a:pt x="194" y="489"/>
                  </a:lnTo>
                  <a:lnTo>
                    <a:pt x="191" y="489"/>
                  </a:lnTo>
                  <a:lnTo>
                    <a:pt x="189" y="48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4" name="Freeform 22"/>
            <p:cNvSpPr>
              <a:spLocks/>
            </p:cNvSpPr>
            <p:nvPr/>
          </p:nvSpPr>
          <p:spPr bwMode="auto">
            <a:xfrm>
              <a:off x="2183" y="654"/>
              <a:ext cx="386" cy="621"/>
            </a:xfrm>
            <a:custGeom>
              <a:avLst/>
              <a:gdLst>
                <a:gd name="T0" fmla="*/ 145771389 w 232"/>
                <a:gd name="T1" fmla="*/ 959259 h 468"/>
                <a:gd name="T2" fmla="*/ 126826414 w 232"/>
                <a:gd name="T3" fmla="*/ 941368 h 468"/>
                <a:gd name="T4" fmla="*/ 109747485 w 232"/>
                <a:gd name="T5" fmla="*/ 931917 h 468"/>
                <a:gd name="T6" fmla="*/ 87613892 w 232"/>
                <a:gd name="T7" fmla="*/ 922709 h 468"/>
                <a:gd name="T8" fmla="*/ 62331332 w 232"/>
                <a:gd name="T9" fmla="*/ 918042 h 468"/>
                <a:gd name="T10" fmla="*/ 44761683 w 232"/>
                <a:gd name="T11" fmla="*/ 918042 h 468"/>
                <a:gd name="T12" fmla="*/ 26903395 w 232"/>
                <a:gd name="T13" fmla="*/ 918042 h 468"/>
                <a:gd name="T14" fmla="*/ 9478935 w 232"/>
                <a:gd name="T15" fmla="*/ 912818 h 468"/>
                <a:gd name="T16" fmla="*/ 8472708 w 232"/>
                <a:gd name="T17" fmla="*/ 800456 h 468"/>
                <a:gd name="T18" fmla="*/ 16836816 w 232"/>
                <a:gd name="T19" fmla="*/ 697558 h 468"/>
                <a:gd name="T20" fmla="*/ 32055095 w 232"/>
                <a:gd name="T21" fmla="*/ 479773 h 468"/>
                <a:gd name="T22" fmla="*/ 45815357 w 232"/>
                <a:gd name="T23" fmla="*/ 245144 h 468"/>
                <a:gd name="T24" fmla="*/ 53333046 w 232"/>
                <a:gd name="T25" fmla="*/ 122273 h 468"/>
                <a:gd name="T26" fmla="*/ 57732398 w 232"/>
                <a:gd name="T27" fmla="*/ 51378 h 468"/>
                <a:gd name="T28" fmla="*/ 64363061 w 232"/>
                <a:gd name="T29" fmla="*/ 13929 h 468"/>
                <a:gd name="T30" fmla="*/ 70074247 w 232"/>
                <a:gd name="T31" fmla="*/ 10497 h 468"/>
                <a:gd name="T32" fmla="*/ 75705856 w 232"/>
                <a:gd name="T33" fmla="*/ 5962 h 468"/>
                <a:gd name="T34" fmla="*/ 87613892 w 232"/>
                <a:gd name="T35" fmla="*/ 1 h 468"/>
                <a:gd name="T36" fmla="*/ 103706440 w 232"/>
                <a:gd name="T37" fmla="*/ 0 h 468"/>
                <a:gd name="T38" fmla="*/ 119338394 w 232"/>
                <a:gd name="T39" fmla="*/ 1 h 468"/>
                <a:gd name="T40" fmla="*/ 135102973 w 232"/>
                <a:gd name="T41" fmla="*/ 5962 h 468"/>
                <a:gd name="T42" fmla="*/ 151275142 w 232"/>
                <a:gd name="T43" fmla="*/ 7911 h 468"/>
                <a:gd name="T44" fmla="*/ 173201315 w 232"/>
                <a:gd name="T45" fmla="*/ 20688 h 468"/>
                <a:gd name="T46" fmla="*/ 192388446 w 232"/>
                <a:gd name="T47" fmla="*/ 36425 h 468"/>
                <a:gd name="T48" fmla="*/ 202528959 w 232"/>
                <a:gd name="T49" fmla="*/ 44307 h 468"/>
                <a:gd name="T50" fmla="*/ 209569518 w 232"/>
                <a:gd name="T51" fmla="*/ 53675 h 468"/>
                <a:gd name="T52" fmla="*/ 215303201 w 232"/>
                <a:gd name="T53" fmla="*/ 128664 h 468"/>
                <a:gd name="T54" fmla="*/ 216304660 w 232"/>
                <a:gd name="T55" fmla="*/ 263825 h 468"/>
                <a:gd name="T56" fmla="*/ 209569518 w 232"/>
                <a:gd name="T57" fmla="*/ 410581 h 468"/>
                <a:gd name="T58" fmla="*/ 198554397 w 232"/>
                <a:gd name="T59" fmla="*/ 569231 h 468"/>
                <a:gd name="T60" fmla="*/ 187314425 w 232"/>
                <a:gd name="T61" fmla="*/ 727926 h 468"/>
                <a:gd name="T62" fmla="*/ 174126043 w 232"/>
                <a:gd name="T63" fmla="*/ 888383 h 468"/>
                <a:gd name="T64" fmla="*/ 165870995 w 232"/>
                <a:gd name="T65" fmla="*/ 965902 h 468"/>
                <a:gd name="T66" fmla="*/ 161333776 w 232"/>
                <a:gd name="T67" fmla="*/ 969660 h 4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468"/>
                <a:gd name="T104" fmla="*/ 232 w 232"/>
                <a:gd name="T105" fmla="*/ 468 h 4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468">
                  <a:moveTo>
                    <a:pt x="171" y="468"/>
                  </a:moveTo>
                  <a:lnTo>
                    <a:pt x="156" y="463"/>
                  </a:lnTo>
                  <a:lnTo>
                    <a:pt x="145" y="458"/>
                  </a:lnTo>
                  <a:lnTo>
                    <a:pt x="136" y="454"/>
                  </a:lnTo>
                  <a:lnTo>
                    <a:pt x="127" y="452"/>
                  </a:lnTo>
                  <a:lnTo>
                    <a:pt x="118" y="449"/>
                  </a:lnTo>
                  <a:lnTo>
                    <a:pt x="107" y="447"/>
                  </a:lnTo>
                  <a:lnTo>
                    <a:pt x="94" y="445"/>
                  </a:lnTo>
                  <a:lnTo>
                    <a:pt x="76" y="442"/>
                  </a:lnTo>
                  <a:lnTo>
                    <a:pt x="67" y="442"/>
                  </a:lnTo>
                  <a:lnTo>
                    <a:pt x="57" y="442"/>
                  </a:lnTo>
                  <a:lnTo>
                    <a:pt x="48" y="442"/>
                  </a:lnTo>
                  <a:lnTo>
                    <a:pt x="38" y="442"/>
                  </a:lnTo>
                  <a:lnTo>
                    <a:pt x="29" y="442"/>
                  </a:lnTo>
                  <a:lnTo>
                    <a:pt x="19" y="442"/>
                  </a:lnTo>
                  <a:lnTo>
                    <a:pt x="10" y="440"/>
                  </a:lnTo>
                  <a:lnTo>
                    <a:pt x="0" y="440"/>
                  </a:lnTo>
                  <a:lnTo>
                    <a:pt x="9" y="386"/>
                  </a:lnTo>
                  <a:lnTo>
                    <a:pt x="13" y="355"/>
                  </a:lnTo>
                  <a:lnTo>
                    <a:pt x="18" y="336"/>
                  </a:lnTo>
                  <a:lnTo>
                    <a:pt x="23" y="317"/>
                  </a:lnTo>
                  <a:lnTo>
                    <a:pt x="34" y="231"/>
                  </a:lnTo>
                  <a:lnTo>
                    <a:pt x="42" y="166"/>
                  </a:lnTo>
                  <a:lnTo>
                    <a:pt x="49" y="118"/>
                  </a:lnTo>
                  <a:lnTo>
                    <a:pt x="53" y="83"/>
                  </a:lnTo>
                  <a:lnTo>
                    <a:pt x="57" y="59"/>
                  </a:lnTo>
                  <a:lnTo>
                    <a:pt x="60" y="41"/>
                  </a:lnTo>
                  <a:lnTo>
                    <a:pt x="62" y="25"/>
                  </a:lnTo>
                  <a:lnTo>
                    <a:pt x="66" y="10"/>
                  </a:lnTo>
                  <a:lnTo>
                    <a:pt x="69" y="7"/>
                  </a:lnTo>
                  <a:lnTo>
                    <a:pt x="72" y="6"/>
                  </a:lnTo>
                  <a:lnTo>
                    <a:pt x="75" y="5"/>
                  </a:lnTo>
                  <a:lnTo>
                    <a:pt x="78" y="4"/>
                  </a:lnTo>
                  <a:lnTo>
                    <a:pt x="81" y="3"/>
                  </a:lnTo>
                  <a:lnTo>
                    <a:pt x="87" y="2"/>
                  </a:lnTo>
                  <a:lnTo>
                    <a:pt x="94" y="1"/>
                  </a:lnTo>
                  <a:lnTo>
                    <a:pt x="102" y="0"/>
                  </a:lnTo>
                  <a:lnTo>
                    <a:pt x="111" y="0"/>
                  </a:lnTo>
                  <a:lnTo>
                    <a:pt x="119" y="1"/>
                  </a:lnTo>
                  <a:lnTo>
                    <a:pt x="128" y="1"/>
                  </a:lnTo>
                  <a:lnTo>
                    <a:pt x="136" y="2"/>
                  </a:lnTo>
                  <a:lnTo>
                    <a:pt x="145" y="3"/>
                  </a:lnTo>
                  <a:lnTo>
                    <a:pt x="153" y="3"/>
                  </a:lnTo>
                  <a:lnTo>
                    <a:pt x="162" y="4"/>
                  </a:lnTo>
                  <a:lnTo>
                    <a:pt x="171" y="4"/>
                  </a:lnTo>
                  <a:lnTo>
                    <a:pt x="186" y="10"/>
                  </a:lnTo>
                  <a:lnTo>
                    <a:pt x="197" y="14"/>
                  </a:lnTo>
                  <a:lnTo>
                    <a:pt x="206" y="17"/>
                  </a:lnTo>
                  <a:lnTo>
                    <a:pt x="213" y="20"/>
                  </a:lnTo>
                  <a:lnTo>
                    <a:pt x="217" y="22"/>
                  </a:lnTo>
                  <a:lnTo>
                    <a:pt x="222" y="24"/>
                  </a:lnTo>
                  <a:lnTo>
                    <a:pt x="225" y="26"/>
                  </a:lnTo>
                  <a:lnTo>
                    <a:pt x="230" y="30"/>
                  </a:lnTo>
                  <a:lnTo>
                    <a:pt x="231" y="62"/>
                  </a:lnTo>
                  <a:lnTo>
                    <a:pt x="231" y="94"/>
                  </a:lnTo>
                  <a:lnTo>
                    <a:pt x="232" y="127"/>
                  </a:lnTo>
                  <a:lnTo>
                    <a:pt x="232" y="160"/>
                  </a:lnTo>
                  <a:lnTo>
                    <a:pt x="225" y="198"/>
                  </a:lnTo>
                  <a:lnTo>
                    <a:pt x="220" y="236"/>
                  </a:lnTo>
                  <a:lnTo>
                    <a:pt x="213" y="274"/>
                  </a:lnTo>
                  <a:lnTo>
                    <a:pt x="206" y="313"/>
                  </a:lnTo>
                  <a:lnTo>
                    <a:pt x="201" y="351"/>
                  </a:lnTo>
                  <a:lnTo>
                    <a:pt x="194" y="389"/>
                  </a:lnTo>
                  <a:lnTo>
                    <a:pt x="187" y="428"/>
                  </a:lnTo>
                  <a:lnTo>
                    <a:pt x="181" y="466"/>
                  </a:lnTo>
                  <a:lnTo>
                    <a:pt x="178" y="466"/>
                  </a:lnTo>
                  <a:lnTo>
                    <a:pt x="176" y="467"/>
                  </a:lnTo>
                  <a:lnTo>
                    <a:pt x="173" y="467"/>
                  </a:lnTo>
                  <a:lnTo>
                    <a:pt x="171" y="468"/>
                  </a:lnTo>
                  <a:close/>
                </a:path>
              </a:pathLst>
            </a:custGeom>
            <a:solidFill>
              <a:srgbClr val="E5B2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5" name="Freeform 23"/>
            <p:cNvSpPr>
              <a:spLocks/>
            </p:cNvSpPr>
            <p:nvPr/>
          </p:nvSpPr>
          <p:spPr bwMode="auto">
            <a:xfrm>
              <a:off x="1630" y="604"/>
              <a:ext cx="576" cy="619"/>
            </a:xfrm>
            <a:custGeom>
              <a:avLst/>
              <a:gdLst>
                <a:gd name="T0" fmla="*/ 5271879 w 347"/>
                <a:gd name="T1" fmla="*/ 940392 h 467"/>
                <a:gd name="T2" fmla="*/ 1538592 w 347"/>
                <a:gd name="T3" fmla="*/ 939044 h 467"/>
                <a:gd name="T4" fmla="*/ 0 w 347"/>
                <a:gd name="T5" fmla="*/ 916316 h 467"/>
                <a:gd name="T6" fmla="*/ 0 w 347"/>
                <a:gd name="T7" fmla="*/ 874047 h 467"/>
                <a:gd name="T8" fmla="*/ 4239450 w 347"/>
                <a:gd name="T9" fmla="*/ 840406 h 467"/>
                <a:gd name="T10" fmla="*/ 9585669 w 347"/>
                <a:gd name="T11" fmla="*/ 818233 h 467"/>
                <a:gd name="T12" fmla="*/ 20103300 w 347"/>
                <a:gd name="T13" fmla="*/ 743844 h 467"/>
                <a:gd name="T14" fmla="*/ 34262749 w 347"/>
                <a:gd name="T15" fmla="*/ 641132 h 467"/>
                <a:gd name="T16" fmla="*/ 50177956 w 347"/>
                <a:gd name="T17" fmla="*/ 512401 h 467"/>
                <a:gd name="T18" fmla="*/ 75191184 w 347"/>
                <a:gd name="T19" fmla="*/ 302759 h 467"/>
                <a:gd name="T20" fmla="*/ 94407876 w 347"/>
                <a:gd name="T21" fmla="*/ 148124 h 467"/>
                <a:gd name="T22" fmla="*/ 99820242 w 347"/>
                <a:gd name="T23" fmla="*/ 143690 h 467"/>
                <a:gd name="T24" fmla="*/ 103299105 w 347"/>
                <a:gd name="T25" fmla="*/ 130207 h 467"/>
                <a:gd name="T26" fmla="*/ 103299105 w 347"/>
                <a:gd name="T27" fmla="*/ 116201 h 467"/>
                <a:gd name="T28" fmla="*/ 102477546 w 347"/>
                <a:gd name="T29" fmla="*/ 104186 h 467"/>
                <a:gd name="T30" fmla="*/ 99235202 w 347"/>
                <a:gd name="T31" fmla="*/ 104186 h 467"/>
                <a:gd name="T32" fmla="*/ 99820242 w 347"/>
                <a:gd name="T33" fmla="*/ 92353 h 467"/>
                <a:gd name="T34" fmla="*/ 107032921 w 347"/>
                <a:gd name="T35" fmla="*/ 78602 h 467"/>
                <a:gd name="T36" fmla="*/ 116620401 w 347"/>
                <a:gd name="T37" fmla="*/ 60336 h 467"/>
                <a:gd name="T38" fmla="*/ 118157433 w 347"/>
                <a:gd name="T39" fmla="*/ 42486 h 467"/>
                <a:gd name="T40" fmla="*/ 117462679 w 347"/>
                <a:gd name="T41" fmla="*/ 34342 h 467"/>
                <a:gd name="T42" fmla="*/ 114148096 w 347"/>
                <a:gd name="T43" fmla="*/ 34342 h 467"/>
                <a:gd name="T44" fmla="*/ 111229771 w 347"/>
                <a:gd name="T45" fmla="*/ 31776 h 467"/>
                <a:gd name="T46" fmla="*/ 111229771 w 347"/>
                <a:gd name="T47" fmla="*/ 24010 h 467"/>
                <a:gd name="T48" fmla="*/ 118157433 w 347"/>
                <a:gd name="T49" fmla="*/ 18114 h 467"/>
                <a:gd name="T50" fmla="*/ 132567866 w 347"/>
                <a:gd name="T51" fmla="*/ 13645 h 467"/>
                <a:gd name="T52" fmla="*/ 147217900 w 347"/>
                <a:gd name="T53" fmla="*/ 5868 h 467"/>
                <a:gd name="T54" fmla="*/ 160852376 w 347"/>
                <a:gd name="T55" fmla="*/ 1 h 467"/>
                <a:gd name="T56" fmla="*/ 176763320 w 347"/>
                <a:gd name="T57" fmla="*/ 0 h 467"/>
                <a:gd name="T58" fmla="*/ 194981277 w 347"/>
                <a:gd name="T59" fmla="*/ 0 h 467"/>
                <a:gd name="T60" fmla="*/ 212045924 w 347"/>
                <a:gd name="T61" fmla="*/ 0 h 467"/>
                <a:gd name="T62" fmla="*/ 229504916 w 347"/>
                <a:gd name="T63" fmla="*/ 0 h 467"/>
                <a:gd name="T64" fmla="*/ 245300285 w 347"/>
                <a:gd name="T65" fmla="*/ 4427 h 467"/>
                <a:gd name="T66" fmla="*/ 259131820 w 347"/>
                <a:gd name="T67" fmla="*/ 10310 h 467"/>
                <a:gd name="T68" fmla="*/ 274493403 w 347"/>
                <a:gd name="T69" fmla="*/ 18114 h 467"/>
                <a:gd name="T70" fmla="*/ 288099968 w 347"/>
                <a:gd name="T71" fmla="*/ 24010 h 467"/>
                <a:gd name="T72" fmla="*/ 295954230 w 347"/>
                <a:gd name="T73" fmla="*/ 42486 h 467"/>
                <a:gd name="T74" fmla="*/ 300402586 w 347"/>
                <a:gd name="T75" fmla="*/ 61881 h 467"/>
                <a:gd name="T76" fmla="*/ 300402586 w 347"/>
                <a:gd name="T77" fmla="*/ 138097 h 467"/>
                <a:gd name="T78" fmla="*/ 289571799 w 347"/>
                <a:gd name="T79" fmla="*/ 323472 h 467"/>
                <a:gd name="T80" fmla="*/ 277468874 w 347"/>
                <a:gd name="T81" fmla="*/ 555277 h 467"/>
                <a:gd name="T82" fmla="*/ 262959049 w 347"/>
                <a:gd name="T83" fmla="*/ 799638 h 467"/>
                <a:gd name="T84" fmla="*/ 253732630 w 347"/>
                <a:gd name="T85" fmla="*/ 922298 h 467"/>
                <a:gd name="T86" fmla="*/ 251075417 w 347"/>
                <a:gd name="T87" fmla="*/ 930055 h 467"/>
                <a:gd name="T88" fmla="*/ 233298497 w 347"/>
                <a:gd name="T89" fmla="*/ 928972 h 467"/>
                <a:gd name="T90" fmla="*/ 209511936 w 347"/>
                <a:gd name="T91" fmla="*/ 919896 h 467"/>
                <a:gd name="T92" fmla="*/ 191250362 w 347"/>
                <a:gd name="T93" fmla="*/ 916316 h 467"/>
                <a:gd name="T94" fmla="*/ 170106820 w 347"/>
                <a:gd name="T95" fmla="*/ 916316 h 467"/>
                <a:gd name="T96" fmla="*/ 139326638 w 347"/>
                <a:gd name="T97" fmla="*/ 922298 h 467"/>
                <a:gd name="T98" fmla="*/ 111758239 w 347"/>
                <a:gd name="T99" fmla="*/ 930055 h 467"/>
                <a:gd name="T100" fmla="*/ 83292515 w 347"/>
                <a:gd name="T101" fmla="*/ 934528 h 467"/>
                <a:gd name="T102" fmla="*/ 39487361 w 347"/>
                <a:gd name="T103" fmla="*/ 939044 h 4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7"/>
                <a:gd name="T157" fmla="*/ 0 h 467"/>
                <a:gd name="T158" fmla="*/ 347 w 347"/>
                <a:gd name="T159" fmla="*/ 467 h 4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7" h="467">
                  <a:moveTo>
                    <a:pt x="8" y="467"/>
                  </a:moveTo>
                  <a:lnTo>
                    <a:pt x="6" y="467"/>
                  </a:lnTo>
                  <a:lnTo>
                    <a:pt x="5" y="466"/>
                  </a:lnTo>
                  <a:lnTo>
                    <a:pt x="2" y="466"/>
                  </a:lnTo>
                  <a:lnTo>
                    <a:pt x="0" y="466"/>
                  </a:lnTo>
                  <a:lnTo>
                    <a:pt x="0" y="455"/>
                  </a:lnTo>
                  <a:lnTo>
                    <a:pt x="0" y="444"/>
                  </a:lnTo>
                  <a:lnTo>
                    <a:pt x="0" y="434"/>
                  </a:lnTo>
                  <a:lnTo>
                    <a:pt x="1" y="423"/>
                  </a:lnTo>
                  <a:lnTo>
                    <a:pt x="5" y="417"/>
                  </a:lnTo>
                  <a:lnTo>
                    <a:pt x="8" y="413"/>
                  </a:lnTo>
                  <a:lnTo>
                    <a:pt x="11" y="407"/>
                  </a:lnTo>
                  <a:lnTo>
                    <a:pt x="15" y="401"/>
                  </a:lnTo>
                  <a:lnTo>
                    <a:pt x="23" y="370"/>
                  </a:lnTo>
                  <a:lnTo>
                    <a:pt x="31" y="343"/>
                  </a:lnTo>
                  <a:lnTo>
                    <a:pt x="39" y="318"/>
                  </a:lnTo>
                  <a:lnTo>
                    <a:pt x="47" y="290"/>
                  </a:lnTo>
                  <a:lnTo>
                    <a:pt x="57" y="254"/>
                  </a:lnTo>
                  <a:lnTo>
                    <a:pt x="69" y="209"/>
                  </a:lnTo>
                  <a:lnTo>
                    <a:pt x="86" y="150"/>
                  </a:lnTo>
                  <a:lnTo>
                    <a:pt x="106" y="74"/>
                  </a:lnTo>
                  <a:lnTo>
                    <a:pt x="108" y="73"/>
                  </a:lnTo>
                  <a:lnTo>
                    <a:pt x="112" y="72"/>
                  </a:lnTo>
                  <a:lnTo>
                    <a:pt x="114" y="71"/>
                  </a:lnTo>
                  <a:lnTo>
                    <a:pt x="117" y="70"/>
                  </a:lnTo>
                  <a:lnTo>
                    <a:pt x="118" y="65"/>
                  </a:lnTo>
                  <a:lnTo>
                    <a:pt x="118" y="61"/>
                  </a:lnTo>
                  <a:lnTo>
                    <a:pt x="118" y="57"/>
                  </a:lnTo>
                  <a:lnTo>
                    <a:pt x="120" y="52"/>
                  </a:lnTo>
                  <a:lnTo>
                    <a:pt x="117" y="52"/>
                  </a:lnTo>
                  <a:lnTo>
                    <a:pt x="115" y="52"/>
                  </a:lnTo>
                  <a:lnTo>
                    <a:pt x="113" y="52"/>
                  </a:lnTo>
                  <a:lnTo>
                    <a:pt x="111" y="52"/>
                  </a:lnTo>
                  <a:lnTo>
                    <a:pt x="114" y="46"/>
                  </a:lnTo>
                  <a:lnTo>
                    <a:pt x="116" y="42"/>
                  </a:lnTo>
                  <a:lnTo>
                    <a:pt x="122" y="39"/>
                  </a:lnTo>
                  <a:lnTo>
                    <a:pt x="132" y="33"/>
                  </a:lnTo>
                  <a:lnTo>
                    <a:pt x="133" y="30"/>
                  </a:lnTo>
                  <a:lnTo>
                    <a:pt x="134" y="25"/>
                  </a:lnTo>
                  <a:lnTo>
                    <a:pt x="135" y="22"/>
                  </a:lnTo>
                  <a:lnTo>
                    <a:pt x="136" y="17"/>
                  </a:lnTo>
                  <a:lnTo>
                    <a:pt x="134" y="17"/>
                  </a:lnTo>
                  <a:lnTo>
                    <a:pt x="132" y="17"/>
                  </a:lnTo>
                  <a:lnTo>
                    <a:pt x="130" y="17"/>
                  </a:lnTo>
                  <a:lnTo>
                    <a:pt x="127" y="17"/>
                  </a:lnTo>
                  <a:lnTo>
                    <a:pt x="127" y="15"/>
                  </a:lnTo>
                  <a:lnTo>
                    <a:pt x="127" y="14"/>
                  </a:lnTo>
                  <a:lnTo>
                    <a:pt x="127" y="12"/>
                  </a:lnTo>
                  <a:lnTo>
                    <a:pt x="127" y="10"/>
                  </a:lnTo>
                  <a:lnTo>
                    <a:pt x="135" y="9"/>
                  </a:lnTo>
                  <a:lnTo>
                    <a:pt x="143" y="7"/>
                  </a:lnTo>
                  <a:lnTo>
                    <a:pt x="151" y="6"/>
                  </a:lnTo>
                  <a:lnTo>
                    <a:pt x="160" y="4"/>
                  </a:lnTo>
                  <a:lnTo>
                    <a:pt x="168" y="3"/>
                  </a:lnTo>
                  <a:lnTo>
                    <a:pt x="175" y="2"/>
                  </a:lnTo>
                  <a:lnTo>
                    <a:pt x="184" y="1"/>
                  </a:lnTo>
                  <a:lnTo>
                    <a:pt x="192" y="0"/>
                  </a:lnTo>
                  <a:lnTo>
                    <a:pt x="202" y="0"/>
                  </a:lnTo>
                  <a:lnTo>
                    <a:pt x="212" y="0"/>
                  </a:lnTo>
                  <a:lnTo>
                    <a:pt x="222" y="0"/>
                  </a:lnTo>
                  <a:lnTo>
                    <a:pt x="232" y="0"/>
                  </a:lnTo>
                  <a:lnTo>
                    <a:pt x="242" y="0"/>
                  </a:lnTo>
                  <a:lnTo>
                    <a:pt x="252" y="0"/>
                  </a:lnTo>
                  <a:lnTo>
                    <a:pt x="262" y="0"/>
                  </a:lnTo>
                  <a:lnTo>
                    <a:pt x="272" y="0"/>
                  </a:lnTo>
                  <a:lnTo>
                    <a:pt x="280" y="2"/>
                  </a:lnTo>
                  <a:lnTo>
                    <a:pt x="288" y="3"/>
                  </a:lnTo>
                  <a:lnTo>
                    <a:pt x="296" y="5"/>
                  </a:lnTo>
                  <a:lnTo>
                    <a:pt x="305" y="6"/>
                  </a:lnTo>
                  <a:lnTo>
                    <a:pt x="313" y="9"/>
                  </a:lnTo>
                  <a:lnTo>
                    <a:pt x="320" y="10"/>
                  </a:lnTo>
                  <a:lnTo>
                    <a:pt x="329" y="12"/>
                  </a:lnTo>
                  <a:lnTo>
                    <a:pt x="337" y="14"/>
                  </a:lnTo>
                  <a:lnTo>
                    <a:pt x="338" y="22"/>
                  </a:lnTo>
                  <a:lnTo>
                    <a:pt x="341" y="26"/>
                  </a:lnTo>
                  <a:lnTo>
                    <a:pt x="343" y="31"/>
                  </a:lnTo>
                  <a:lnTo>
                    <a:pt x="347" y="35"/>
                  </a:lnTo>
                  <a:lnTo>
                    <a:pt x="343" y="69"/>
                  </a:lnTo>
                  <a:lnTo>
                    <a:pt x="337" y="111"/>
                  </a:lnTo>
                  <a:lnTo>
                    <a:pt x="331" y="161"/>
                  </a:lnTo>
                  <a:lnTo>
                    <a:pt x="325" y="216"/>
                  </a:lnTo>
                  <a:lnTo>
                    <a:pt x="317" y="275"/>
                  </a:lnTo>
                  <a:lnTo>
                    <a:pt x="309" y="336"/>
                  </a:lnTo>
                  <a:lnTo>
                    <a:pt x="300" y="397"/>
                  </a:lnTo>
                  <a:lnTo>
                    <a:pt x="291" y="457"/>
                  </a:lnTo>
                  <a:lnTo>
                    <a:pt x="290" y="458"/>
                  </a:lnTo>
                  <a:lnTo>
                    <a:pt x="289" y="461"/>
                  </a:lnTo>
                  <a:lnTo>
                    <a:pt x="287" y="462"/>
                  </a:lnTo>
                  <a:lnTo>
                    <a:pt x="286" y="464"/>
                  </a:lnTo>
                  <a:lnTo>
                    <a:pt x="266" y="461"/>
                  </a:lnTo>
                  <a:lnTo>
                    <a:pt x="251" y="458"/>
                  </a:lnTo>
                  <a:lnTo>
                    <a:pt x="239" y="457"/>
                  </a:lnTo>
                  <a:lnTo>
                    <a:pt x="228" y="456"/>
                  </a:lnTo>
                  <a:lnTo>
                    <a:pt x="218" y="455"/>
                  </a:lnTo>
                  <a:lnTo>
                    <a:pt x="208" y="455"/>
                  </a:lnTo>
                  <a:lnTo>
                    <a:pt x="194" y="455"/>
                  </a:lnTo>
                  <a:lnTo>
                    <a:pt x="179" y="455"/>
                  </a:lnTo>
                  <a:lnTo>
                    <a:pt x="159" y="458"/>
                  </a:lnTo>
                  <a:lnTo>
                    <a:pt x="143" y="461"/>
                  </a:lnTo>
                  <a:lnTo>
                    <a:pt x="128" y="462"/>
                  </a:lnTo>
                  <a:lnTo>
                    <a:pt x="113" y="463"/>
                  </a:lnTo>
                  <a:lnTo>
                    <a:pt x="95" y="464"/>
                  </a:lnTo>
                  <a:lnTo>
                    <a:pt x="74" y="465"/>
                  </a:lnTo>
                  <a:lnTo>
                    <a:pt x="45" y="466"/>
                  </a:lnTo>
                  <a:lnTo>
                    <a:pt x="8" y="46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6" name="Freeform 24"/>
            <p:cNvSpPr>
              <a:spLocks/>
            </p:cNvSpPr>
            <p:nvPr/>
          </p:nvSpPr>
          <p:spPr bwMode="auto">
            <a:xfrm>
              <a:off x="1643" y="613"/>
              <a:ext cx="547" cy="600"/>
            </a:xfrm>
            <a:custGeom>
              <a:avLst/>
              <a:gdLst>
                <a:gd name="T0" fmla="*/ 29091786 w 329"/>
                <a:gd name="T1" fmla="*/ 941513 h 452"/>
                <a:gd name="T2" fmla="*/ 15560085 w 329"/>
                <a:gd name="T3" fmla="*/ 939491 h 452"/>
                <a:gd name="T4" fmla="*/ 0 w 329"/>
                <a:gd name="T5" fmla="*/ 934771 h 452"/>
                <a:gd name="T6" fmla="*/ 4450041 w 329"/>
                <a:gd name="T7" fmla="*/ 864593 h 452"/>
                <a:gd name="T8" fmla="*/ 57957082 w 329"/>
                <a:gd name="T9" fmla="*/ 843311 h 452"/>
                <a:gd name="T10" fmla="*/ 98889884 w 329"/>
                <a:gd name="T11" fmla="*/ 850663 h 452"/>
                <a:gd name="T12" fmla="*/ 132808647 w 329"/>
                <a:gd name="T13" fmla="*/ 861792 h 452"/>
                <a:gd name="T14" fmla="*/ 132808647 w 329"/>
                <a:gd name="T15" fmla="*/ 846690 h 452"/>
                <a:gd name="T16" fmla="*/ 111846962 w 329"/>
                <a:gd name="T17" fmla="*/ 837312 h 452"/>
                <a:gd name="T18" fmla="*/ 79879424 w 329"/>
                <a:gd name="T19" fmla="*/ 832623 h 452"/>
                <a:gd name="T20" fmla="*/ 16484668 w 329"/>
                <a:gd name="T21" fmla="*/ 825112 h 452"/>
                <a:gd name="T22" fmla="*/ 62283021 w 329"/>
                <a:gd name="T23" fmla="*/ 435202 h 452"/>
                <a:gd name="T24" fmla="*/ 82951258 w 329"/>
                <a:gd name="T25" fmla="*/ 268698 h 452"/>
                <a:gd name="T26" fmla="*/ 97923647 w 329"/>
                <a:gd name="T27" fmla="*/ 171940 h 452"/>
                <a:gd name="T28" fmla="*/ 103552622 w 329"/>
                <a:gd name="T29" fmla="*/ 158636 h 452"/>
                <a:gd name="T30" fmla="*/ 125963848 w 329"/>
                <a:gd name="T31" fmla="*/ 150812 h 452"/>
                <a:gd name="T32" fmla="*/ 149286442 w 329"/>
                <a:gd name="T33" fmla="*/ 140165 h 452"/>
                <a:gd name="T34" fmla="*/ 175435820 w 329"/>
                <a:gd name="T35" fmla="*/ 134786 h 452"/>
                <a:gd name="T36" fmla="*/ 207387176 w 329"/>
                <a:gd name="T37" fmla="*/ 138701 h 452"/>
                <a:gd name="T38" fmla="*/ 239826206 w 329"/>
                <a:gd name="T39" fmla="*/ 140165 h 452"/>
                <a:gd name="T40" fmla="*/ 248205726 w 329"/>
                <a:gd name="T41" fmla="*/ 129528 h 452"/>
                <a:gd name="T42" fmla="*/ 217781416 w 329"/>
                <a:gd name="T43" fmla="*/ 116940 h 452"/>
                <a:gd name="T44" fmla="*/ 164415704 w 329"/>
                <a:gd name="T45" fmla="*/ 119748 h 452"/>
                <a:gd name="T46" fmla="*/ 125963848 w 329"/>
                <a:gd name="T47" fmla="*/ 128517 h 452"/>
                <a:gd name="T48" fmla="*/ 110224959 w 329"/>
                <a:gd name="T49" fmla="*/ 116940 h 452"/>
                <a:gd name="T50" fmla="*/ 114449658 w 329"/>
                <a:gd name="T51" fmla="*/ 97578 h 452"/>
                <a:gd name="T52" fmla="*/ 125376530 w 329"/>
                <a:gd name="T53" fmla="*/ 78714 h 452"/>
                <a:gd name="T54" fmla="*/ 143674561 w 329"/>
                <a:gd name="T55" fmla="*/ 76092 h 452"/>
                <a:gd name="T56" fmla="*/ 161909381 w 329"/>
                <a:gd name="T57" fmla="*/ 68594 h 452"/>
                <a:gd name="T58" fmla="*/ 183760123 w 329"/>
                <a:gd name="T59" fmla="*/ 64476 h 452"/>
                <a:gd name="T60" fmla="*/ 207387176 w 329"/>
                <a:gd name="T61" fmla="*/ 68594 h 452"/>
                <a:gd name="T62" fmla="*/ 230739929 w 329"/>
                <a:gd name="T63" fmla="*/ 72935 h 452"/>
                <a:gd name="T64" fmla="*/ 251690354 w 329"/>
                <a:gd name="T65" fmla="*/ 82127 h 452"/>
                <a:gd name="T66" fmla="*/ 269759471 w 329"/>
                <a:gd name="T67" fmla="*/ 96816 h 452"/>
                <a:gd name="T68" fmla="*/ 288779476 w 329"/>
                <a:gd name="T69" fmla="*/ 113612 h 452"/>
                <a:gd name="T70" fmla="*/ 285703645 w 329"/>
                <a:gd name="T71" fmla="*/ 96816 h 452"/>
                <a:gd name="T72" fmla="*/ 274659427 w 329"/>
                <a:gd name="T73" fmla="*/ 82127 h 452"/>
                <a:gd name="T74" fmla="*/ 258145708 w 329"/>
                <a:gd name="T75" fmla="*/ 68594 h 452"/>
                <a:gd name="T76" fmla="*/ 241602461 w 329"/>
                <a:gd name="T77" fmla="*/ 54944 h 452"/>
                <a:gd name="T78" fmla="*/ 186814965 w 329"/>
                <a:gd name="T79" fmla="*/ 49995 h 452"/>
                <a:gd name="T80" fmla="*/ 153465698 w 329"/>
                <a:gd name="T81" fmla="*/ 51674 h 452"/>
                <a:gd name="T82" fmla="*/ 125963848 w 329"/>
                <a:gd name="T83" fmla="*/ 49995 h 452"/>
                <a:gd name="T84" fmla="*/ 130987360 w 329"/>
                <a:gd name="T85" fmla="*/ 20766 h 452"/>
                <a:gd name="T86" fmla="*/ 146298932 w 329"/>
                <a:gd name="T87" fmla="*/ 13981 h 452"/>
                <a:gd name="T88" fmla="*/ 161909381 w 329"/>
                <a:gd name="T89" fmla="*/ 5977 h 452"/>
                <a:gd name="T90" fmla="*/ 193697329 w 329"/>
                <a:gd name="T91" fmla="*/ 0 h 452"/>
                <a:gd name="T92" fmla="*/ 232243601 w 329"/>
                <a:gd name="T93" fmla="*/ 0 h 452"/>
                <a:gd name="T94" fmla="*/ 248790273 w 329"/>
                <a:gd name="T95" fmla="*/ 7934 h 452"/>
                <a:gd name="T96" fmla="*/ 248205726 w 329"/>
                <a:gd name="T97" fmla="*/ 13908 h 452"/>
                <a:gd name="T98" fmla="*/ 241602461 w 329"/>
                <a:gd name="T99" fmla="*/ 18559 h 452"/>
                <a:gd name="T100" fmla="*/ 241602461 w 329"/>
                <a:gd name="T101" fmla="*/ 32531 h 452"/>
                <a:gd name="T102" fmla="*/ 272263845 w 329"/>
                <a:gd name="T103" fmla="*/ 44671 h 452"/>
                <a:gd name="T104" fmla="*/ 288779476 w 329"/>
                <a:gd name="T105" fmla="*/ 54944 h 452"/>
                <a:gd name="T106" fmla="*/ 300740525 w 329"/>
                <a:gd name="T107" fmla="*/ 76493 h 452"/>
                <a:gd name="T108" fmla="*/ 295607665 w 329"/>
                <a:gd name="T109" fmla="*/ 199050 h 452"/>
                <a:gd name="T110" fmla="*/ 274659427 w 329"/>
                <a:gd name="T111" fmla="*/ 588746 h 452"/>
                <a:gd name="T112" fmla="*/ 255154215 w 329"/>
                <a:gd name="T113" fmla="*/ 897190 h 452"/>
                <a:gd name="T114" fmla="*/ 237667673 w 329"/>
                <a:gd name="T115" fmla="*/ 929923 h 452"/>
                <a:gd name="T116" fmla="*/ 201610400 w 329"/>
                <a:gd name="T117" fmla="*/ 923942 h 452"/>
                <a:gd name="T118" fmla="*/ 164415704 w 329"/>
                <a:gd name="T119" fmla="*/ 922012 h 452"/>
                <a:gd name="T120" fmla="*/ 124349172 w 329"/>
                <a:gd name="T121" fmla="*/ 926891 h 452"/>
                <a:gd name="T122" fmla="*/ 81438072 w 329"/>
                <a:gd name="T123" fmla="*/ 936192 h 452"/>
                <a:gd name="T124" fmla="*/ 38450650 w 329"/>
                <a:gd name="T125" fmla="*/ 946823 h 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9"/>
                <a:gd name="T190" fmla="*/ 0 h 452"/>
                <a:gd name="T191" fmla="*/ 329 w 329"/>
                <a:gd name="T192" fmla="*/ 452 h 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9" h="452">
                  <a:moveTo>
                    <a:pt x="42" y="452"/>
                  </a:moveTo>
                  <a:lnTo>
                    <a:pt x="37" y="451"/>
                  </a:lnTo>
                  <a:lnTo>
                    <a:pt x="32" y="450"/>
                  </a:lnTo>
                  <a:lnTo>
                    <a:pt x="27" y="450"/>
                  </a:lnTo>
                  <a:lnTo>
                    <a:pt x="21" y="449"/>
                  </a:lnTo>
                  <a:lnTo>
                    <a:pt x="17" y="448"/>
                  </a:lnTo>
                  <a:lnTo>
                    <a:pt x="11" y="447"/>
                  </a:lnTo>
                  <a:lnTo>
                    <a:pt x="5" y="447"/>
                  </a:lnTo>
                  <a:lnTo>
                    <a:pt x="0" y="446"/>
                  </a:lnTo>
                  <a:lnTo>
                    <a:pt x="1" y="430"/>
                  </a:lnTo>
                  <a:lnTo>
                    <a:pt x="3" y="421"/>
                  </a:lnTo>
                  <a:lnTo>
                    <a:pt x="5" y="413"/>
                  </a:lnTo>
                  <a:lnTo>
                    <a:pt x="9" y="402"/>
                  </a:lnTo>
                  <a:lnTo>
                    <a:pt x="40" y="403"/>
                  </a:lnTo>
                  <a:lnTo>
                    <a:pt x="63" y="403"/>
                  </a:lnTo>
                  <a:lnTo>
                    <a:pt x="81" y="404"/>
                  </a:lnTo>
                  <a:lnTo>
                    <a:pt x="96" y="404"/>
                  </a:lnTo>
                  <a:lnTo>
                    <a:pt x="108" y="406"/>
                  </a:lnTo>
                  <a:lnTo>
                    <a:pt x="119" y="407"/>
                  </a:lnTo>
                  <a:lnTo>
                    <a:pt x="130" y="409"/>
                  </a:lnTo>
                  <a:lnTo>
                    <a:pt x="145" y="411"/>
                  </a:lnTo>
                  <a:lnTo>
                    <a:pt x="145" y="409"/>
                  </a:lnTo>
                  <a:lnTo>
                    <a:pt x="145" y="407"/>
                  </a:lnTo>
                  <a:lnTo>
                    <a:pt x="145" y="404"/>
                  </a:lnTo>
                  <a:lnTo>
                    <a:pt x="145" y="402"/>
                  </a:lnTo>
                  <a:lnTo>
                    <a:pt x="133" y="400"/>
                  </a:lnTo>
                  <a:lnTo>
                    <a:pt x="122" y="399"/>
                  </a:lnTo>
                  <a:lnTo>
                    <a:pt x="112" y="398"/>
                  </a:lnTo>
                  <a:lnTo>
                    <a:pt x="100" y="397"/>
                  </a:lnTo>
                  <a:lnTo>
                    <a:pt x="87" y="397"/>
                  </a:lnTo>
                  <a:lnTo>
                    <a:pt x="70" y="396"/>
                  </a:lnTo>
                  <a:lnTo>
                    <a:pt x="47" y="396"/>
                  </a:lnTo>
                  <a:lnTo>
                    <a:pt x="18" y="394"/>
                  </a:lnTo>
                  <a:lnTo>
                    <a:pt x="39" y="314"/>
                  </a:lnTo>
                  <a:lnTo>
                    <a:pt x="56" y="254"/>
                  </a:lnTo>
                  <a:lnTo>
                    <a:pt x="68" y="208"/>
                  </a:lnTo>
                  <a:lnTo>
                    <a:pt x="77" y="173"/>
                  </a:lnTo>
                  <a:lnTo>
                    <a:pt x="85" y="149"/>
                  </a:lnTo>
                  <a:lnTo>
                    <a:pt x="91" y="128"/>
                  </a:lnTo>
                  <a:lnTo>
                    <a:pt x="97" y="108"/>
                  </a:lnTo>
                  <a:lnTo>
                    <a:pt x="105" y="84"/>
                  </a:lnTo>
                  <a:lnTo>
                    <a:pt x="107" y="82"/>
                  </a:lnTo>
                  <a:lnTo>
                    <a:pt x="109" y="80"/>
                  </a:lnTo>
                  <a:lnTo>
                    <a:pt x="110" y="77"/>
                  </a:lnTo>
                  <a:lnTo>
                    <a:pt x="113" y="75"/>
                  </a:lnTo>
                  <a:lnTo>
                    <a:pt x="122" y="74"/>
                  </a:lnTo>
                  <a:lnTo>
                    <a:pt x="129" y="73"/>
                  </a:lnTo>
                  <a:lnTo>
                    <a:pt x="138" y="72"/>
                  </a:lnTo>
                  <a:lnTo>
                    <a:pt x="146" y="70"/>
                  </a:lnTo>
                  <a:lnTo>
                    <a:pt x="155" y="68"/>
                  </a:lnTo>
                  <a:lnTo>
                    <a:pt x="163" y="67"/>
                  </a:lnTo>
                  <a:lnTo>
                    <a:pt x="172" y="66"/>
                  </a:lnTo>
                  <a:lnTo>
                    <a:pt x="180" y="65"/>
                  </a:lnTo>
                  <a:lnTo>
                    <a:pt x="192" y="65"/>
                  </a:lnTo>
                  <a:lnTo>
                    <a:pt x="203" y="65"/>
                  </a:lnTo>
                  <a:lnTo>
                    <a:pt x="215" y="65"/>
                  </a:lnTo>
                  <a:lnTo>
                    <a:pt x="227" y="66"/>
                  </a:lnTo>
                  <a:lnTo>
                    <a:pt x="239" y="66"/>
                  </a:lnTo>
                  <a:lnTo>
                    <a:pt x="250" y="66"/>
                  </a:lnTo>
                  <a:lnTo>
                    <a:pt x="262" y="67"/>
                  </a:lnTo>
                  <a:lnTo>
                    <a:pt x="273" y="67"/>
                  </a:lnTo>
                  <a:lnTo>
                    <a:pt x="272" y="64"/>
                  </a:lnTo>
                  <a:lnTo>
                    <a:pt x="271" y="62"/>
                  </a:lnTo>
                  <a:lnTo>
                    <a:pt x="270" y="58"/>
                  </a:lnTo>
                  <a:lnTo>
                    <a:pt x="269" y="56"/>
                  </a:lnTo>
                  <a:lnTo>
                    <a:pt x="238" y="56"/>
                  </a:lnTo>
                  <a:lnTo>
                    <a:pt x="214" y="56"/>
                  </a:lnTo>
                  <a:lnTo>
                    <a:pt x="195" y="56"/>
                  </a:lnTo>
                  <a:lnTo>
                    <a:pt x="180" y="57"/>
                  </a:lnTo>
                  <a:lnTo>
                    <a:pt x="166" y="57"/>
                  </a:lnTo>
                  <a:lnTo>
                    <a:pt x="153" y="60"/>
                  </a:lnTo>
                  <a:lnTo>
                    <a:pt x="138" y="61"/>
                  </a:lnTo>
                  <a:lnTo>
                    <a:pt x="119" y="63"/>
                  </a:lnTo>
                  <a:lnTo>
                    <a:pt x="120" y="60"/>
                  </a:lnTo>
                  <a:lnTo>
                    <a:pt x="120" y="56"/>
                  </a:lnTo>
                  <a:lnTo>
                    <a:pt x="122" y="53"/>
                  </a:lnTo>
                  <a:lnTo>
                    <a:pt x="122" y="50"/>
                  </a:lnTo>
                  <a:lnTo>
                    <a:pt x="125" y="47"/>
                  </a:lnTo>
                  <a:lnTo>
                    <a:pt x="129" y="44"/>
                  </a:lnTo>
                  <a:lnTo>
                    <a:pt x="133" y="42"/>
                  </a:lnTo>
                  <a:lnTo>
                    <a:pt x="137" y="38"/>
                  </a:lnTo>
                  <a:lnTo>
                    <a:pt x="144" y="37"/>
                  </a:lnTo>
                  <a:lnTo>
                    <a:pt x="151" y="36"/>
                  </a:lnTo>
                  <a:lnTo>
                    <a:pt x="157" y="36"/>
                  </a:lnTo>
                  <a:lnTo>
                    <a:pt x="164" y="35"/>
                  </a:lnTo>
                  <a:lnTo>
                    <a:pt x="171" y="34"/>
                  </a:lnTo>
                  <a:lnTo>
                    <a:pt x="177" y="33"/>
                  </a:lnTo>
                  <a:lnTo>
                    <a:pt x="185" y="32"/>
                  </a:lnTo>
                  <a:lnTo>
                    <a:pt x="192" y="31"/>
                  </a:lnTo>
                  <a:lnTo>
                    <a:pt x="201" y="31"/>
                  </a:lnTo>
                  <a:lnTo>
                    <a:pt x="209" y="32"/>
                  </a:lnTo>
                  <a:lnTo>
                    <a:pt x="218" y="32"/>
                  </a:lnTo>
                  <a:lnTo>
                    <a:pt x="227" y="33"/>
                  </a:lnTo>
                  <a:lnTo>
                    <a:pt x="234" y="34"/>
                  </a:lnTo>
                  <a:lnTo>
                    <a:pt x="243" y="34"/>
                  </a:lnTo>
                  <a:lnTo>
                    <a:pt x="252" y="35"/>
                  </a:lnTo>
                  <a:lnTo>
                    <a:pt x="261" y="35"/>
                  </a:lnTo>
                  <a:lnTo>
                    <a:pt x="268" y="37"/>
                  </a:lnTo>
                  <a:lnTo>
                    <a:pt x="275" y="39"/>
                  </a:lnTo>
                  <a:lnTo>
                    <a:pt x="281" y="42"/>
                  </a:lnTo>
                  <a:lnTo>
                    <a:pt x="288" y="44"/>
                  </a:lnTo>
                  <a:lnTo>
                    <a:pt x="295" y="46"/>
                  </a:lnTo>
                  <a:lnTo>
                    <a:pt x="301" y="50"/>
                  </a:lnTo>
                  <a:lnTo>
                    <a:pt x="309" y="52"/>
                  </a:lnTo>
                  <a:lnTo>
                    <a:pt x="316" y="54"/>
                  </a:lnTo>
                  <a:lnTo>
                    <a:pt x="315" y="52"/>
                  </a:lnTo>
                  <a:lnTo>
                    <a:pt x="314" y="48"/>
                  </a:lnTo>
                  <a:lnTo>
                    <a:pt x="312" y="46"/>
                  </a:lnTo>
                  <a:lnTo>
                    <a:pt x="311" y="43"/>
                  </a:lnTo>
                  <a:lnTo>
                    <a:pt x="306" y="41"/>
                  </a:lnTo>
                  <a:lnTo>
                    <a:pt x="300" y="39"/>
                  </a:lnTo>
                  <a:lnTo>
                    <a:pt x="293" y="37"/>
                  </a:lnTo>
                  <a:lnTo>
                    <a:pt x="288" y="35"/>
                  </a:lnTo>
                  <a:lnTo>
                    <a:pt x="282" y="33"/>
                  </a:lnTo>
                  <a:lnTo>
                    <a:pt x="277" y="31"/>
                  </a:lnTo>
                  <a:lnTo>
                    <a:pt x="270" y="28"/>
                  </a:lnTo>
                  <a:lnTo>
                    <a:pt x="264" y="26"/>
                  </a:lnTo>
                  <a:lnTo>
                    <a:pt x="239" y="25"/>
                  </a:lnTo>
                  <a:lnTo>
                    <a:pt x="220" y="24"/>
                  </a:lnTo>
                  <a:lnTo>
                    <a:pt x="204" y="24"/>
                  </a:lnTo>
                  <a:lnTo>
                    <a:pt x="192" y="24"/>
                  </a:lnTo>
                  <a:lnTo>
                    <a:pt x="180" y="24"/>
                  </a:lnTo>
                  <a:lnTo>
                    <a:pt x="168" y="25"/>
                  </a:lnTo>
                  <a:lnTo>
                    <a:pt x="154" y="26"/>
                  </a:lnTo>
                  <a:lnTo>
                    <a:pt x="137" y="28"/>
                  </a:lnTo>
                  <a:lnTo>
                    <a:pt x="138" y="24"/>
                  </a:lnTo>
                  <a:lnTo>
                    <a:pt x="139" y="19"/>
                  </a:lnTo>
                  <a:lnTo>
                    <a:pt x="142" y="15"/>
                  </a:lnTo>
                  <a:lnTo>
                    <a:pt x="143" y="10"/>
                  </a:lnTo>
                  <a:lnTo>
                    <a:pt x="148" y="9"/>
                  </a:lnTo>
                  <a:lnTo>
                    <a:pt x="154" y="8"/>
                  </a:lnTo>
                  <a:lnTo>
                    <a:pt x="160" y="7"/>
                  </a:lnTo>
                  <a:lnTo>
                    <a:pt x="165" y="6"/>
                  </a:lnTo>
                  <a:lnTo>
                    <a:pt x="171" y="5"/>
                  </a:lnTo>
                  <a:lnTo>
                    <a:pt x="177" y="3"/>
                  </a:lnTo>
                  <a:lnTo>
                    <a:pt x="183" y="2"/>
                  </a:lnTo>
                  <a:lnTo>
                    <a:pt x="189" y="0"/>
                  </a:lnTo>
                  <a:lnTo>
                    <a:pt x="212" y="0"/>
                  </a:lnTo>
                  <a:lnTo>
                    <a:pt x="231" y="0"/>
                  </a:lnTo>
                  <a:lnTo>
                    <a:pt x="244" y="0"/>
                  </a:lnTo>
                  <a:lnTo>
                    <a:pt x="254" y="0"/>
                  </a:lnTo>
                  <a:lnTo>
                    <a:pt x="261" y="2"/>
                  </a:lnTo>
                  <a:lnTo>
                    <a:pt x="267" y="3"/>
                  </a:lnTo>
                  <a:lnTo>
                    <a:pt x="272" y="4"/>
                  </a:lnTo>
                  <a:lnTo>
                    <a:pt x="278" y="5"/>
                  </a:lnTo>
                  <a:lnTo>
                    <a:pt x="275" y="6"/>
                  </a:lnTo>
                  <a:lnTo>
                    <a:pt x="271" y="6"/>
                  </a:lnTo>
                  <a:lnTo>
                    <a:pt x="268" y="6"/>
                  </a:lnTo>
                  <a:lnTo>
                    <a:pt x="264" y="7"/>
                  </a:lnTo>
                  <a:lnTo>
                    <a:pt x="264" y="9"/>
                  </a:lnTo>
                  <a:lnTo>
                    <a:pt x="264" y="10"/>
                  </a:lnTo>
                  <a:lnTo>
                    <a:pt x="264" y="13"/>
                  </a:lnTo>
                  <a:lnTo>
                    <a:pt x="264" y="15"/>
                  </a:lnTo>
                  <a:lnTo>
                    <a:pt x="279" y="17"/>
                  </a:lnTo>
                  <a:lnTo>
                    <a:pt x="290" y="19"/>
                  </a:lnTo>
                  <a:lnTo>
                    <a:pt x="298" y="22"/>
                  </a:lnTo>
                  <a:lnTo>
                    <a:pt x="306" y="23"/>
                  </a:lnTo>
                  <a:lnTo>
                    <a:pt x="311" y="24"/>
                  </a:lnTo>
                  <a:lnTo>
                    <a:pt x="316" y="26"/>
                  </a:lnTo>
                  <a:lnTo>
                    <a:pt x="323" y="28"/>
                  </a:lnTo>
                  <a:lnTo>
                    <a:pt x="329" y="31"/>
                  </a:lnTo>
                  <a:lnTo>
                    <a:pt x="329" y="37"/>
                  </a:lnTo>
                  <a:lnTo>
                    <a:pt x="328" y="48"/>
                  </a:lnTo>
                  <a:lnTo>
                    <a:pt x="326" y="66"/>
                  </a:lnTo>
                  <a:lnTo>
                    <a:pt x="323" y="95"/>
                  </a:lnTo>
                  <a:lnTo>
                    <a:pt x="317" y="139"/>
                  </a:lnTo>
                  <a:lnTo>
                    <a:pt x="309" y="199"/>
                  </a:lnTo>
                  <a:lnTo>
                    <a:pt x="300" y="281"/>
                  </a:lnTo>
                  <a:lnTo>
                    <a:pt x="288" y="386"/>
                  </a:lnTo>
                  <a:lnTo>
                    <a:pt x="282" y="412"/>
                  </a:lnTo>
                  <a:lnTo>
                    <a:pt x="279" y="428"/>
                  </a:lnTo>
                  <a:lnTo>
                    <a:pt x="277" y="437"/>
                  </a:lnTo>
                  <a:lnTo>
                    <a:pt x="273" y="444"/>
                  </a:lnTo>
                  <a:lnTo>
                    <a:pt x="260" y="444"/>
                  </a:lnTo>
                  <a:lnTo>
                    <a:pt x="247" y="442"/>
                  </a:lnTo>
                  <a:lnTo>
                    <a:pt x="233" y="442"/>
                  </a:lnTo>
                  <a:lnTo>
                    <a:pt x="220" y="441"/>
                  </a:lnTo>
                  <a:lnTo>
                    <a:pt x="206" y="441"/>
                  </a:lnTo>
                  <a:lnTo>
                    <a:pt x="193" y="440"/>
                  </a:lnTo>
                  <a:lnTo>
                    <a:pt x="180" y="440"/>
                  </a:lnTo>
                  <a:lnTo>
                    <a:pt x="166" y="439"/>
                  </a:lnTo>
                  <a:lnTo>
                    <a:pt x="151" y="440"/>
                  </a:lnTo>
                  <a:lnTo>
                    <a:pt x="136" y="442"/>
                  </a:lnTo>
                  <a:lnTo>
                    <a:pt x="120" y="444"/>
                  </a:lnTo>
                  <a:lnTo>
                    <a:pt x="105" y="446"/>
                  </a:lnTo>
                  <a:lnTo>
                    <a:pt x="89" y="447"/>
                  </a:lnTo>
                  <a:lnTo>
                    <a:pt x="74" y="449"/>
                  </a:lnTo>
                  <a:lnTo>
                    <a:pt x="58" y="450"/>
                  </a:lnTo>
                  <a:lnTo>
                    <a:pt x="42" y="452"/>
                  </a:lnTo>
                  <a:close/>
                </a:path>
              </a:pathLst>
            </a:custGeom>
            <a:solidFill>
              <a:srgbClr val="E5B2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7" name="Freeform 25"/>
            <p:cNvSpPr>
              <a:spLocks/>
            </p:cNvSpPr>
            <p:nvPr/>
          </p:nvSpPr>
          <p:spPr bwMode="auto">
            <a:xfrm>
              <a:off x="2281" y="1165"/>
              <a:ext cx="135" cy="28"/>
            </a:xfrm>
            <a:custGeom>
              <a:avLst/>
              <a:gdLst>
                <a:gd name="T0" fmla="*/ 67479422 w 81"/>
                <a:gd name="T1" fmla="*/ 44231 h 21"/>
                <a:gd name="T2" fmla="*/ 62694228 w 81"/>
                <a:gd name="T3" fmla="*/ 42608 h 21"/>
                <a:gd name="T4" fmla="*/ 56981772 w 81"/>
                <a:gd name="T5" fmla="*/ 36748 h 21"/>
                <a:gd name="T6" fmla="*/ 51071930 w 81"/>
                <a:gd name="T7" fmla="*/ 35639 h 21"/>
                <a:gd name="T8" fmla="*/ 45815370 w 81"/>
                <a:gd name="T9" fmla="*/ 33173 h 21"/>
                <a:gd name="T10" fmla="*/ 39511703 w 81"/>
                <a:gd name="T11" fmla="*/ 33173 h 21"/>
                <a:gd name="T12" fmla="*/ 29078255 w 81"/>
                <a:gd name="T13" fmla="*/ 33173 h 21"/>
                <a:gd name="T14" fmla="*/ 16493533 w 81"/>
                <a:gd name="T15" fmla="*/ 30476 h 21"/>
                <a:gd name="T16" fmla="*/ 0 w 81"/>
                <a:gd name="T17" fmla="*/ 30476 h 21"/>
                <a:gd name="T18" fmla="*/ 0 w 81"/>
                <a:gd name="T19" fmla="*/ 22857 h 21"/>
                <a:gd name="T20" fmla="*/ 0 w 81"/>
                <a:gd name="T21" fmla="*/ 15035 h 21"/>
                <a:gd name="T22" fmla="*/ 0 w 81"/>
                <a:gd name="T23" fmla="*/ 6540 h 21"/>
                <a:gd name="T24" fmla="*/ 0 w 81"/>
                <a:gd name="T25" fmla="*/ 0 h 21"/>
                <a:gd name="T26" fmla="*/ 9896120 w 81"/>
                <a:gd name="T27" fmla="*/ 1 h 21"/>
                <a:gd name="T28" fmla="*/ 19364870 w 81"/>
                <a:gd name="T29" fmla="*/ 4905 h 21"/>
                <a:gd name="T30" fmla="*/ 29078255 w 81"/>
                <a:gd name="T31" fmla="*/ 6540 h 21"/>
                <a:gd name="T32" fmla="*/ 39511703 w 81"/>
                <a:gd name="T33" fmla="*/ 8720 h 21"/>
                <a:gd name="T34" fmla="*/ 48463758 w 81"/>
                <a:gd name="T35" fmla="*/ 11627 h 21"/>
                <a:gd name="T36" fmla="*/ 58664480 w 81"/>
                <a:gd name="T37" fmla="*/ 15035 h 21"/>
                <a:gd name="T38" fmla="*/ 69287978 w 81"/>
                <a:gd name="T39" fmla="*/ 15503 h 21"/>
                <a:gd name="T40" fmla="*/ 79181945 w 81"/>
                <a:gd name="T41" fmla="*/ 20671 h 21"/>
                <a:gd name="T42" fmla="*/ 79181945 w 81"/>
                <a:gd name="T43" fmla="*/ 26729 h 21"/>
                <a:gd name="T44" fmla="*/ 79181945 w 81"/>
                <a:gd name="T45" fmla="*/ 33173 h 21"/>
                <a:gd name="T46" fmla="*/ 79181945 w 81"/>
                <a:gd name="T47" fmla="*/ 42608 h 21"/>
                <a:gd name="T48" fmla="*/ 79181945 w 81"/>
                <a:gd name="T49" fmla="*/ 48997 h 21"/>
                <a:gd name="T50" fmla="*/ 77494213 w 81"/>
                <a:gd name="T51" fmla="*/ 48997 h 21"/>
                <a:gd name="T52" fmla="*/ 74456188 w 81"/>
                <a:gd name="T53" fmla="*/ 47519 h 21"/>
                <a:gd name="T54" fmla="*/ 71259605 w 81"/>
                <a:gd name="T55" fmla="*/ 47519 h 21"/>
                <a:gd name="T56" fmla="*/ 67479422 w 81"/>
                <a:gd name="T57" fmla="*/ 4423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1"/>
                <a:gd name="T89" fmla="*/ 81 w 81"/>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1">
                  <a:moveTo>
                    <a:pt x="69" y="19"/>
                  </a:moveTo>
                  <a:lnTo>
                    <a:pt x="64" y="18"/>
                  </a:lnTo>
                  <a:lnTo>
                    <a:pt x="58" y="16"/>
                  </a:lnTo>
                  <a:lnTo>
                    <a:pt x="52" y="15"/>
                  </a:lnTo>
                  <a:lnTo>
                    <a:pt x="47" y="14"/>
                  </a:lnTo>
                  <a:lnTo>
                    <a:pt x="40" y="14"/>
                  </a:lnTo>
                  <a:lnTo>
                    <a:pt x="30" y="14"/>
                  </a:lnTo>
                  <a:lnTo>
                    <a:pt x="17" y="13"/>
                  </a:lnTo>
                  <a:lnTo>
                    <a:pt x="0" y="13"/>
                  </a:lnTo>
                  <a:lnTo>
                    <a:pt x="0" y="10"/>
                  </a:lnTo>
                  <a:lnTo>
                    <a:pt x="0" y="6"/>
                  </a:lnTo>
                  <a:lnTo>
                    <a:pt x="0" y="3"/>
                  </a:lnTo>
                  <a:lnTo>
                    <a:pt x="0" y="0"/>
                  </a:lnTo>
                  <a:lnTo>
                    <a:pt x="10" y="1"/>
                  </a:lnTo>
                  <a:lnTo>
                    <a:pt x="20" y="2"/>
                  </a:lnTo>
                  <a:lnTo>
                    <a:pt x="30" y="3"/>
                  </a:lnTo>
                  <a:lnTo>
                    <a:pt x="40" y="4"/>
                  </a:lnTo>
                  <a:lnTo>
                    <a:pt x="50" y="5"/>
                  </a:lnTo>
                  <a:lnTo>
                    <a:pt x="60" y="6"/>
                  </a:lnTo>
                  <a:lnTo>
                    <a:pt x="71" y="7"/>
                  </a:lnTo>
                  <a:lnTo>
                    <a:pt x="81" y="9"/>
                  </a:lnTo>
                  <a:lnTo>
                    <a:pt x="81" y="11"/>
                  </a:lnTo>
                  <a:lnTo>
                    <a:pt x="81" y="14"/>
                  </a:lnTo>
                  <a:lnTo>
                    <a:pt x="81" y="18"/>
                  </a:lnTo>
                  <a:lnTo>
                    <a:pt x="81" y="21"/>
                  </a:lnTo>
                  <a:lnTo>
                    <a:pt x="79" y="21"/>
                  </a:lnTo>
                  <a:lnTo>
                    <a:pt x="76" y="20"/>
                  </a:lnTo>
                  <a:lnTo>
                    <a:pt x="73" y="20"/>
                  </a:lnTo>
                  <a:lnTo>
                    <a:pt x="69"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8" name="Freeform 26"/>
            <p:cNvSpPr>
              <a:spLocks/>
            </p:cNvSpPr>
            <p:nvPr/>
          </p:nvSpPr>
          <p:spPr bwMode="auto">
            <a:xfrm>
              <a:off x="2296" y="1096"/>
              <a:ext cx="135" cy="34"/>
            </a:xfrm>
            <a:custGeom>
              <a:avLst/>
              <a:gdLst>
                <a:gd name="T0" fmla="*/ 58664480 w 81"/>
                <a:gd name="T1" fmla="*/ 34192 h 26"/>
                <a:gd name="T2" fmla="*/ 48463758 w 81"/>
                <a:gd name="T3" fmla="*/ 30961 h 26"/>
                <a:gd name="T4" fmla="*/ 41160200 w 81"/>
                <a:gd name="T5" fmla="*/ 26461 h 26"/>
                <a:gd name="T6" fmla="*/ 35198688 w 81"/>
                <a:gd name="T7" fmla="*/ 26147 h 26"/>
                <a:gd name="T8" fmla="*/ 29078255 w 81"/>
                <a:gd name="T9" fmla="*/ 23676 h 26"/>
                <a:gd name="T10" fmla="*/ 23707022 w 81"/>
                <a:gd name="T11" fmla="*/ 21810 h 26"/>
                <a:gd name="T12" fmla="*/ 17446953 w 81"/>
                <a:gd name="T13" fmla="*/ 21143 h 26"/>
                <a:gd name="T14" fmla="*/ 9896120 w 81"/>
                <a:gd name="T15" fmla="*/ 21143 h 26"/>
                <a:gd name="T16" fmla="*/ 0 w 81"/>
                <a:gd name="T17" fmla="*/ 19995 h 26"/>
                <a:gd name="T18" fmla="*/ 0 w 81"/>
                <a:gd name="T19" fmla="*/ 13845 h 26"/>
                <a:gd name="T20" fmla="*/ 0 w 81"/>
                <a:gd name="T21" fmla="*/ 9753 h 26"/>
                <a:gd name="T22" fmla="*/ 0 w 81"/>
                <a:gd name="T23" fmla="*/ 5703 h 26"/>
                <a:gd name="T24" fmla="*/ 0 w 81"/>
                <a:gd name="T25" fmla="*/ 0 h 26"/>
                <a:gd name="T26" fmla="*/ 9896120 w 81"/>
                <a:gd name="T27" fmla="*/ 4361 h 26"/>
                <a:gd name="T28" fmla="*/ 19364870 w 81"/>
                <a:gd name="T29" fmla="*/ 7458 h 26"/>
                <a:gd name="T30" fmla="*/ 29078255 w 81"/>
                <a:gd name="T31" fmla="*/ 9753 h 26"/>
                <a:gd name="T32" fmla="*/ 39511703 w 81"/>
                <a:gd name="T33" fmla="*/ 12754 h 26"/>
                <a:gd name="T34" fmla="*/ 48463758 w 81"/>
                <a:gd name="T35" fmla="*/ 15290 h 26"/>
                <a:gd name="T36" fmla="*/ 58664480 w 81"/>
                <a:gd name="T37" fmla="*/ 19995 h 26"/>
                <a:gd name="T38" fmla="*/ 69287978 w 81"/>
                <a:gd name="T39" fmla="*/ 21810 h 26"/>
                <a:gd name="T40" fmla="*/ 79181945 w 81"/>
                <a:gd name="T41" fmla="*/ 26147 h 26"/>
                <a:gd name="T42" fmla="*/ 79181945 w 81"/>
                <a:gd name="T43" fmla="*/ 27649 h 26"/>
                <a:gd name="T44" fmla="*/ 79181945 w 81"/>
                <a:gd name="T45" fmla="*/ 30961 h 26"/>
                <a:gd name="T46" fmla="*/ 79181945 w 81"/>
                <a:gd name="T47" fmla="*/ 34192 h 26"/>
                <a:gd name="T48" fmla="*/ 79181945 w 81"/>
                <a:gd name="T49" fmla="*/ 36156 h 26"/>
                <a:gd name="T50" fmla="*/ 74456188 w 81"/>
                <a:gd name="T51" fmla="*/ 34603 h 26"/>
                <a:gd name="T52" fmla="*/ 69287978 w 81"/>
                <a:gd name="T53" fmla="*/ 34603 h 26"/>
                <a:gd name="T54" fmla="*/ 64363208 w 81"/>
                <a:gd name="T55" fmla="*/ 34603 h 26"/>
                <a:gd name="T56" fmla="*/ 58664480 w 81"/>
                <a:gd name="T57" fmla="*/ 34192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6"/>
                <a:gd name="T89" fmla="*/ 81 w 8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6">
                  <a:moveTo>
                    <a:pt x="60" y="24"/>
                  </a:moveTo>
                  <a:lnTo>
                    <a:pt x="50" y="22"/>
                  </a:lnTo>
                  <a:lnTo>
                    <a:pt x="42" y="19"/>
                  </a:lnTo>
                  <a:lnTo>
                    <a:pt x="36" y="18"/>
                  </a:lnTo>
                  <a:lnTo>
                    <a:pt x="30" y="17"/>
                  </a:lnTo>
                  <a:lnTo>
                    <a:pt x="24" y="16"/>
                  </a:lnTo>
                  <a:lnTo>
                    <a:pt x="18" y="15"/>
                  </a:lnTo>
                  <a:lnTo>
                    <a:pt x="10" y="15"/>
                  </a:lnTo>
                  <a:lnTo>
                    <a:pt x="0" y="14"/>
                  </a:lnTo>
                  <a:lnTo>
                    <a:pt x="0" y="10"/>
                  </a:lnTo>
                  <a:lnTo>
                    <a:pt x="0" y="7"/>
                  </a:lnTo>
                  <a:lnTo>
                    <a:pt x="0" y="4"/>
                  </a:lnTo>
                  <a:lnTo>
                    <a:pt x="0" y="0"/>
                  </a:lnTo>
                  <a:lnTo>
                    <a:pt x="10" y="3"/>
                  </a:lnTo>
                  <a:lnTo>
                    <a:pt x="20" y="5"/>
                  </a:lnTo>
                  <a:lnTo>
                    <a:pt x="30" y="7"/>
                  </a:lnTo>
                  <a:lnTo>
                    <a:pt x="40" y="9"/>
                  </a:lnTo>
                  <a:lnTo>
                    <a:pt x="50" y="11"/>
                  </a:lnTo>
                  <a:lnTo>
                    <a:pt x="60" y="14"/>
                  </a:lnTo>
                  <a:lnTo>
                    <a:pt x="71" y="16"/>
                  </a:lnTo>
                  <a:lnTo>
                    <a:pt x="81" y="18"/>
                  </a:lnTo>
                  <a:lnTo>
                    <a:pt x="81" y="20"/>
                  </a:lnTo>
                  <a:lnTo>
                    <a:pt x="81" y="22"/>
                  </a:lnTo>
                  <a:lnTo>
                    <a:pt x="81" y="24"/>
                  </a:lnTo>
                  <a:lnTo>
                    <a:pt x="81" y="26"/>
                  </a:lnTo>
                  <a:lnTo>
                    <a:pt x="76" y="25"/>
                  </a:lnTo>
                  <a:lnTo>
                    <a:pt x="71" y="25"/>
                  </a:lnTo>
                  <a:lnTo>
                    <a:pt x="66" y="25"/>
                  </a:lnTo>
                  <a:lnTo>
                    <a:pt x="60"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79" name="Freeform 27"/>
            <p:cNvSpPr>
              <a:spLocks/>
            </p:cNvSpPr>
            <p:nvPr/>
          </p:nvSpPr>
          <p:spPr bwMode="auto">
            <a:xfrm>
              <a:off x="1721" y="1080"/>
              <a:ext cx="120" cy="11"/>
            </a:xfrm>
            <a:custGeom>
              <a:avLst/>
              <a:gdLst>
                <a:gd name="T0" fmla="*/ 0 w 72"/>
                <a:gd name="T1" fmla="*/ 44402 h 8"/>
                <a:gd name="T2" fmla="*/ 0 w 72"/>
                <a:gd name="T3" fmla="*/ 32292 h 8"/>
                <a:gd name="T4" fmla="*/ 0 w 72"/>
                <a:gd name="T5" fmla="*/ 23485 h 8"/>
                <a:gd name="T6" fmla="*/ 0 w 72"/>
                <a:gd name="T7" fmla="*/ 12422 h 8"/>
                <a:gd name="T8" fmla="*/ 0 w 72"/>
                <a:gd name="T9" fmla="*/ 0 h 8"/>
                <a:gd name="T10" fmla="*/ 8890603 w 72"/>
                <a:gd name="T11" fmla="*/ 0 h 8"/>
                <a:gd name="T12" fmla="*/ 17446953 w 72"/>
                <a:gd name="T13" fmla="*/ 0 h 8"/>
                <a:gd name="T14" fmla="*/ 26336203 w 72"/>
                <a:gd name="T15" fmla="*/ 0 h 8"/>
                <a:gd name="T16" fmla="*/ 36315008 w 72"/>
                <a:gd name="T17" fmla="*/ 0 h 8"/>
                <a:gd name="T18" fmla="*/ 44999097 w 72"/>
                <a:gd name="T19" fmla="*/ 0 h 8"/>
                <a:gd name="T20" fmla="*/ 52798070 w 72"/>
                <a:gd name="T21" fmla="*/ 0 h 8"/>
                <a:gd name="T22" fmla="*/ 61667570 w 72"/>
                <a:gd name="T23" fmla="*/ 0 h 8"/>
                <a:gd name="T24" fmla="*/ 70285105 w 72"/>
                <a:gd name="T25" fmla="*/ 0 h 8"/>
                <a:gd name="T26" fmla="*/ 70285105 w 72"/>
                <a:gd name="T27" fmla="*/ 12422 h 8"/>
                <a:gd name="T28" fmla="*/ 70285105 w 72"/>
                <a:gd name="T29" fmla="*/ 17080 h 8"/>
                <a:gd name="T30" fmla="*/ 70285105 w 72"/>
                <a:gd name="T31" fmla="*/ 32292 h 8"/>
                <a:gd name="T32" fmla="*/ 70285105 w 72"/>
                <a:gd name="T33" fmla="*/ 44402 h 8"/>
                <a:gd name="T34" fmla="*/ 61667570 w 72"/>
                <a:gd name="T35" fmla="*/ 44402 h 8"/>
                <a:gd name="T36" fmla="*/ 52798070 w 72"/>
                <a:gd name="T37" fmla="*/ 44402 h 8"/>
                <a:gd name="T38" fmla="*/ 44999097 w 72"/>
                <a:gd name="T39" fmla="*/ 44402 h 8"/>
                <a:gd name="T40" fmla="*/ 36315008 w 72"/>
                <a:gd name="T41" fmla="*/ 44402 h 8"/>
                <a:gd name="T42" fmla="*/ 27489222 w 72"/>
                <a:gd name="T43" fmla="*/ 44402 h 8"/>
                <a:gd name="T44" fmla="*/ 17446953 w 72"/>
                <a:gd name="T45" fmla="*/ 44402 h 8"/>
                <a:gd name="T46" fmla="*/ 8890603 w 72"/>
                <a:gd name="T47" fmla="*/ 44402 h 8"/>
                <a:gd name="T48" fmla="*/ 0 w 72"/>
                <a:gd name="T49" fmla="*/ 44402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8"/>
                <a:gd name="T77" fmla="*/ 72 w 72"/>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8">
                  <a:moveTo>
                    <a:pt x="0" y="8"/>
                  </a:moveTo>
                  <a:lnTo>
                    <a:pt x="0" y="6"/>
                  </a:lnTo>
                  <a:lnTo>
                    <a:pt x="0" y="4"/>
                  </a:lnTo>
                  <a:lnTo>
                    <a:pt x="0" y="2"/>
                  </a:lnTo>
                  <a:lnTo>
                    <a:pt x="0" y="0"/>
                  </a:lnTo>
                  <a:lnTo>
                    <a:pt x="9" y="0"/>
                  </a:lnTo>
                  <a:lnTo>
                    <a:pt x="18" y="0"/>
                  </a:lnTo>
                  <a:lnTo>
                    <a:pt x="27" y="0"/>
                  </a:lnTo>
                  <a:lnTo>
                    <a:pt x="37" y="0"/>
                  </a:lnTo>
                  <a:lnTo>
                    <a:pt x="46" y="0"/>
                  </a:lnTo>
                  <a:lnTo>
                    <a:pt x="54" y="0"/>
                  </a:lnTo>
                  <a:lnTo>
                    <a:pt x="63" y="0"/>
                  </a:lnTo>
                  <a:lnTo>
                    <a:pt x="72" y="0"/>
                  </a:lnTo>
                  <a:lnTo>
                    <a:pt x="72" y="2"/>
                  </a:lnTo>
                  <a:lnTo>
                    <a:pt x="72" y="3"/>
                  </a:lnTo>
                  <a:lnTo>
                    <a:pt x="72" y="6"/>
                  </a:lnTo>
                  <a:lnTo>
                    <a:pt x="72" y="8"/>
                  </a:lnTo>
                  <a:lnTo>
                    <a:pt x="63" y="8"/>
                  </a:lnTo>
                  <a:lnTo>
                    <a:pt x="54" y="8"/>
                  </a:lnTo>
                  <a:lnTo>
                    <a:pt x="46" y="8"/>
                  </a:lnTo>
                  <a:lnTo>
                    <a:pt x="37" y="8"/>
                  </a:lnTo>
                  <a:lnTo>
                    <a:pt x="28" y="8"/>
                  </a:lnTo>
                  <a:lnTo>
                    <a:pt x="18" y="8"/>
                  </a:lnTo>
                  <a:lnTo>
                    <a:pt x="9" y="8"/>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0" name="Freeform 28"/>
            <p:cNvSpPr>
              <a:spLocks/>
            </p:cNvSpPr>
            <p:nvPr/>
          </p:nvSpPr>
          <p:spPr bwMode="auto">
            <a:xfrm>
              <a:off x="2333" y="1047"/>
              <a:ext cx="71" cy="24"/>
            </a:xfrm>
            <a:custGeom>
              <a:avLst/>
              <a:gdLst>
                <a:gd name="T0" fmla="*/ 21958224 w 43"/>
                <a:gd name="T1" fmla="*/ 42608 h 18"/>
                <a:gd name="T2" fmla="*/ 17559809 w 43"/>
                <a:gd name="T3" fmla="*/ 36748 h 18"/>
                <a:gd name="T4" fmla="*/ 11433544 w 43"/>
                <a:gd name="T5" fmla="*/ 33173 h 18"/>
                <a:gd name="T6" fmla="*/ 5967770 w 43"/>
                <a:gd name="T7" fmla="*/ 27561 h 18"/>
                <a:gd name="T8" fmla="*/ 0 w 43"/>
                <a:gd name="T9" fmla="*/ 20671 h 18"/>
                <a:gd name="T10" fmla="*/ 0 w 43"/>
                <a:gd name="T11" fmla="*/ 15503 h 18"/>
                <a:gd name="T12" fmla="*/ 0 w 43"/>
                <a:gd name="T13" fmla="*/ 11627 h 18"/>
                <a:gd name="T14" fmla="*/ 0 w 43"/>
                <a:gd name="T15" fmla="*/ 6540 h 18"/>
                <a:gd name="T16" fmla="*/ 0 w 43"/>
                <a:gd name="T17" fmla="*/ 0 h 18"/>
                <a:gd name="T18" fmla="*/ 4668045 w 43"/>
                <a:gd name="T19" fmla="*/ 4905 h 18"/>
                <a:gd name="T20" fmla="*/ 7707702 w 43"/>
                <a:gd name="T21" fmla="*/ 6540 h 18"/>
                <a:gd name="T22" fmla="*/ 11958302 w 43"/>
                <a:gd name="T23" fmla="*/ 8720 h 18"/>
                <a:gd name="T24" fmla="*/ 16270162 w 43"/>
                <a:gd name="T25" fmla="*/ 11627 h 18"/>
                <a:gd name="T26" fmla="*/ 19745103 w 43"/>
                <a:gd name="T27" fmla="*/ 15035 h 18"/>
                <a:gd name="T28" fmla="*/ 23484616 w 43"/>
                <a:gd name="T29" fmla="*/ 15503 h 18"/>
                <a:gd name="T30" fmla="*/ 28195750 w 43"/>
                <a:gd name="T31" fmla="*/ 20047 h 18"/>
                <a:gd name="T32" fmla="*/ 32602379 w 43"/>
                <a:gd name="T33" fmla="*/ 20671 h 18"/>
                <a:gd name="T34" fmla="*/ 30309164 w 43"/>
                <a:gd name="T35" fmla="*/ 35639 h 18"/>
                <a:gd name="T36" fmla="*/ 28994103 w 43"/>
                <a:gd name="T37" fmla="*/ 40635 h 18"/>
                <a:gd name="T38" fmla="*/ 26864686 w 43"/>
                <a:gd name="T39" fmla="*/ 42608 h 18"/>
                <a:gd name="T40" fmla="*/ 21958224 w 43"/>
                <a:gd name="T41" fmla="*/ 42608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8"/>
                <a:gd name="T65" fmla="*/ 43 w 4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8">
                  <a:moveTo>
                    <a:pt x="29" y="18"/>
                  </a:moveTo>
                  <a:lnTo>
                    <a:pt x="23" y="16"/>
                  </a:lnTo>
                  <a:lnTo>
                    <a:pt x="15" y="14"/>
                  </a:lnTo>
                  <a:lnTo>
                    <a:pt x="8" y="12"/>
                  </a:lnTo>
                  <a:lnTo>
                    <a:pt x="0" y="9"/>
                  </a:lnTo>
                  <a:lnTo>
                    <a:pt x="0" y="7"/>
                  </a:lnTo>
                  <a:lnTo>
                    <a:pt x="0" y="5"/>
                  </a:lnTo>
                  <a:lnTo>
                    <a:pt x="0" y="3"/>
                  </a:lnTo>
                  <a:lnTo>
                    <a:pt x="0" y="0"/>
                  </a:lnTo>
                  <a:lnTo>
                    <a:pt x="6" y="2"/>
                  </a:lnTo>
                  <a:lnTo>
                    <a:pt x="10" y="3"/>
                  </a:lnTo>
                  <a:lnTo>
                    <a:pt x="16" y="4"/>
                  </a:lnTo>
                  <a:lnTo>
                    <a:pt x="21" y="5"/>
                  </a:lnTo>
                  <a:lnTo>
                    <a:pt x="26" y="6"/>
                  </a:lnTo>
                  <a:lnTo>
                    <a:pt x="31" y="7"/>
                  </a:lnTo>
                  <a:lnTo>
                    <a:pt x="37" y="8"/>
                  </a:lnTo>
                  <a:lnTo>
                    <a:pt x="43" y="9"/>
                  </a:lnTo>
                  <a:lnTo>
                    <a:pt x="40" y="15"/>
                  </a:lnTo>
                  <a:lnTo>
                    <a:pt x="38" y="17"/>
                  </a:lnTo>
                  <a:lnTo>
                    <a:pt x="35" y="18"/>
                  </a:lnTo>
                  <a:lnTo>
                    <a:pt x="29"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1" name="Freeform 29"/>
            <p:cNvSpPr>
              <a:spLocks/>
            </p:cNvSpPr>
            <p:nvPr/>
          </p:nvSpPr>
          <p:spPr bwMode="auto">
            <a:xfrm>
              <a:off x="2954" y="752"/>
              <a:ext cx="46" cy="125"/>
            </a:xfrm>
            <a:custGeom>
              <a:avLst/>
              <a:gdLst>
                <a:gd name="T0" fmla="*/ 1186302 w 28"/>
                <a:gd name="T1" fmla="*/ 206638 h 94"/>
                <a:gd name="T2" fmla="*/ 1186302 w 28"/>
                <a:gd name="T3" fmla="*/ 181241 h 94"/>
                <a:gd name="T4" fmla="*/ 722097 w 28"/>
                <a:gd name="T5" fmla="*/ 161496 h 94"/>
                <a:gd name="T6" fmla="*/ 722097 w 28"/>
                <a:gd name="T7" fmla="*/ 138900 h 94"/>
                <a:gd name="T8" fmla="*/ 0 w 28"/>
                <a:gd name="T9" fmla="*/ 113660 h 94"/>
                <a:gd name="T10" fmla="*/ 2992142 w 28"/>
                <a:gd name="T11" fmla="*/ 85472 h 94"/>
                <a:gd name="T12" fmla="*/ 3937322 w 28"/>
                <a:gd name="T13" fmla="*/ 59069 h 94"/>
                <a:gd name="T14" fmla="*/ 6096922 w 28"/>
                <a:gd name="T15" fmla="*/ 29206 h 94"/>
                <a:gd name="T16" fmla="*/ 7377189 w 28"/>
                <a:gd name="T17" fmla="*/ 0 h 94"/>
                <a:gd name="T18" fmla="*/ 10626752 w 28"/>
                <a:gd name="T19" fmla="*/ 1 h 94"/>
                <a:gd name="T20" fmla="*/ 13267271 w 28"/>
                <a:gd name="T21" fmla="*/ 6191 h 94"/>
                <a:gd name="T22" fmla="*/ 15732255 w 28"/>
                <a:gd name="T23" fmla="*/ 8233 h 94"/>
                <a:gd name="T24" fmla="*/ 18666200 w 28"/>
                <a:gd name="T25" fmla="*/ 10948 h 94"/>
                <a:gd name="T26" fmla="*/ 18666200 w 28"/>
                <a:gd name="T27" fmla="*/ 19015 h 94"/>
                <a:gd name="T28" fmla="*/ 18666200 w 28"/>
                <a:gd name="T29" fmla="*/ 29206 h 94"/>
                <a:gd name="T30" fmla="*/ 18666200 w 28"/>
                <a:gd name="T31" fmla="*/ 38838 h 94"/>
                <a:gd name="T32" fmla="*/ 18666200 w 28"/>
                <a:gd name="T33" fmla="*/ 48335 h 94"/>
                <a:gd name="T34" fmla="*/ 17458235 w 28"/>
                <a:gd name="T35" fmla="*/ 48335 h 94"/>
                <a:gd name="T36" fmla="*/ 15261162 w 28"/>
                <a:gd name="T37" fmla="*/ 48335 h 94"/>
                <a:gd name="T38" fmla="*/ 12570400 w 28"/>
                <a:gd name="T39" fmla="*/ 48335 h 94"/>
                <a:gd name="T40" fmla="*/ 10626752 w 28"/>
                <a:gd name="T41" fmla="*/ 48335 h 94"/>
                <a:gd name="T42" fmla="*/ 10016372 w 28"/>
                <a:gd name="T43" fmla="*/ 85472 h 94"/>
                <a:gd name="T44" fmla="*/ 9289403 w 28"/>
                <a:gd name="T45" fmla="*/ 121473 h 94"/>
                <a:gd name="T46" fmla="*/ 8641606 w 28"/>
                <a:gd name="T47" fmla="*/ 161533 h 94"/>
                <a:gd name="T48" fmla="*/ 7377189 w 28"/>
                <a:gd name="T49" fmla="*/ 200989 h 94"/>
                <a:gd name="T50" fmla="*/ 6096922 w 28"/>
                <a:gd name="T51" fmla="*/ 204706 h 94"/>
                <a:gd name="T52" fmla="*/ 4915662 w 28"/>
                <a:gd name="T53" fmla="*/ 204706 h 94"/>
                <a:gd name="T54" fmla="*/ 3201805 w 28"/>
                <a:gd name="T55" fmla="*/ 204706 h 94"/>
                <a:gd name="T56" fmla="*/ 1186302 w 28"/>
                <a:gd name="T57" fmla="*/ 206638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94"/>
                <a:gd name="T89" fmla="*/ 28 w 28"/>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94">
                  <a:moveTo>
                    <a:pt x="2" y="94"/>
                  </a:moveTo>
                  <a:lnTo>
                    <a:pt x="2" y="83"/>
                  </a:lnTo>
                  <a:lnTo>
                    <a:pt x="1" y="73"/>
                  </a:lnTo>
                  <a:lnTo>
                    <a:pt x="1" y="63"/>
                  </a:lnTo>
                  <a:lnTo>
                    <a:pt x="0" y="52"/>
                  </a:lnTo>
                  <a:lnTo>
                    <a:pt x="4" y="39"/>
                  </a:lnTo>
                  <a:lnTo>
                    <a:pt x="6" y="26"/>
                  </a:lnTo>
                  <a:lnTo>
                    <a:pt x="9" y="13"/>
                  </a:lnTo>
                  <a:lnTo>
                    <a:pt x="11" y="0"/>
                  </a:lnTo>
                  <a:lnTo>
                    <a:pt x="16" y="1"/>
                  </a:lnTo>
                  <a:lnTo>
                    <a:pt x="20" y="3"/>
                  </a:lnTo>
                  <a:lnTo>
                    <a:pt x="24" y="4"/>
                  </a:lnTo>
                  <a:lnTo>
                    <a:pt x="28" y="5"/>
                  </a:lnTo>
                  <a:lnTo>
                    <a:pt x="28" y="8"/>
                  </a:lnTo>
                  <a:lnTo>
                    <a:pt x="28" y="13"/>
                  </a:lnTo>
                  <a:lnTo>
                    <a:pt x="28" y="17"/>
                  </a:lnTo>
                  <a:lnTo>
                    <a:pt x="28" y="22"/>
                  </a:lnTo>
                  <a:lnTo>
                    <a:pt x="26" y="22"/>
                  </a:lnTo>
                  <a:lnTo>
                    <a:pt x="23" y="22"/>
                  </a:lnTo>
                  <a:lnTo>
                    <a:pt x="19" y="22"/>
                  </a:lnTo>
                  <a:lnTo>
                    <a:pt x="16" y="22"/>
                  </a:lnTo>
                  <a:lnTo>
                    <a:pt x="15" y="39"/>
                  </a:lnTo>
                  <a:lnTo>
                    <a:pt x="14" y="56"/>
                  </a:lnTo>
                  <a:lnTo>
                    <a:pt x="13" y="74"/>
                  </a:lnTo>
                  <a:lnTo>
                    <a:pt x="11" y="92"/>
                  </a:lnTo>
                  <a:lnTo>
                    <a:pt x="9" y="93"/>
                  </a:lnTo>
                  <a:lnTo>
                    <a:pt x="7" y="93"/>
                  </a:lnTo>
                  <a:lnTo>
                    <a:pt x="5" y="93"/>
                  </a:lnTo>
                  <a:lnTo>
                    <a:pt x="2" y="9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2" name="Freeform 30"/>
            <p:cNvSpPr>
              <a:spLocks/>
            </p:cNvSpPr>
            <p:nvPr/>
          </p:nvSpPr>
          <p:spPr bwMode="auto">
            <a:xfrm>
              <a:off x="2809" y="673"/>
              <a:ext cx="72" cy="51"/>
            </a:xfrm>
            <a:custGeom>
              <a:avLst/>
              <a:gdLst>
                <a:gd name="T0" fmla="*/ 0 w 43"/>
                <a:gd name="T1" fmla="*/ 54749 h 39"/>
                <a:gd name="T2" fmla="*/ 1859410 w 43"/>
                <a:gd name="T3" fmla="*/ 47281 h 39"/>
                <a:gd name="T4" fmla="*/ 5213187 w 43"/>
                <a:gd name="T5" fmla="*/ 39150 h 39"/>
                <a:gd name="T6" fmla="*/ 7743108 w 43"/>
                <a:gd name="T7" fmla="*/ 32016 h 39"/>
                <a:gd name="T8" fmla="*/ 9839070 w 43"/>
                <a:gd name="T9" fmla="*/ 26147 h 39"/>
                <a:gd name="T10" fmla="*/ 17746046 w 43"/>
                <a:gd name="T11" fmla="*/ 16678 h 39"/>
                <a:gd name="T12" fmla="*/ 23365187 w 43"/>
                <a:gd name="T13" fmla="*/ 12754 h 39"/>
                <a:gd name="T14" fmla="*/ 29285834 w 43"/>
                <a:gd name="T15" fmla="*/ 8096 h 39"/>
                <a:gd name="T16" fmla="*/ 32206879 w 43"/>
                <a:gd name="T17" fmla="*/ 4361 h 39"/>
                <a:gd name="T18" fmla="*/ 36350253 w 43"/>
                <a:gd name="T19" fmla="*/ 3335 h 39"/>
                <a:gd name="T20" fmla="*/ 39123104 w 43"/>
                <a:gd name="T21" fmla="*/ 1 h 39"/>
                <a:gd name="T22" fmla="*/ 42264864 w 43"/>
                <a:gd name="T23" fmla="*/ 1 h 39"/>
                <a:gd name="T24" fmla="*/ 47887543 w 43"/>
                <a:gd name="T25" fmla="*/ 0 h 39"/>
                <a:gd name="T26" fmla="*/ 47887543 w 43"/>
                <a:gd name="T27" fmla="*/ 3335 h 39"/>
                <a:gd name="T28" fmla="*/ 47887543 w 43"/>
                <a:gd name="T29" fmla="*/ 7458 h 39"/>
                <a:gd name="T30" fmla="*/ 47887543 w 43"/>
                <a:gd name="T31" fmla="*/ 9753 h 39"/>
                <a:gd name="T32" fmla="*/ 47887543 w 43"/>
                <a:gd name="T33" fmla="*/ 12754 h 39"/>
                <a:gd name="T34" fmla="*/ 40978818 w 43"/>
                <a:gd name="T35" fmla="*/ 16678 h 39"/>
                <a:gd name="T36" fmla="*/ 36350253 w 43"/>
                <a:gd name="T37" fmla="*/ 23676 h 39"/>
                <a:gd name="T38" fmla="*/ 29714310 w 43"/>
                <a:gd name="T39" fmla="*/ 27649 h 39"/>
                <a:gd name="T40" fmla="*/ 23365187 w 43"/>
                <a:gd name="T41" fmla="*/ 32016 h 39"/>
                <a:gd name="T42" fmla="*/ 18604229 w 43"/>
                <a:gd name="T43" fmla="*/ 39150 h 39"/>
                <a:gd name="T44" fmla="*/ 11849914 w 43"/>
                <a:gd name="T45" fmla="*/ 44713 h 39"/>
                <a:gd name="T46" fmla="*/ 6635652 w 43"/>
                <a:gd name="T47" fmla="*/ 49981 h 39"/>
                <a:gd name="T48" fmla="*/ 0 w 43"/>
                <a:gd name="T49" fmla="*/ 54749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9"/>
                <a:gd name="T77" fmla="*/ 43 w 4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9">
                  <a:moveTo>
                    <a:pt x="0" y="39"/>
                  </a:moveTo>
                  <a:lnTo>
                    <a:pt x="2" y="34"/>
                  </a:lnTo>
                  <a:lnTo>
                    <a:pt x="5" y="28"/>
                  </a:lnTo>
                  <a:lnTo>
                    <a:pt x="7" y="23"/>
                  </a:lnTo>
                  <a:lnTo>
                    <a:pt x="9" y="18"/>
                  </a:lnTo>
                  <a:lnTo>
                    <a:pt x="16" y="12"/>
                  </a:lnTo>
                  <a:lnTo>
                    <a:pt x="21" y="9"/>
                  </a:lnTo>
                  <a:lnTo>
                    <a:pt x="26" y="6"/>
                  </a:lnTo>
                  <a:lnTo>
                    <a:pt x="29" y="3"/>
                  </a:lnTo>
                  <a:lnTo>
                    <a:pt x="33" y="2"/>
                  </a:lnTo>
                  <a:lnTo>
                    <a:pt x="35" y="1"/>
                  </a:lnTo>
                  <a:lnTo>
                    <a:pt x="38" y="1"/>
                  </a:lnTo>
                  <a:lnTo>
                    <a:pt x="43" y="0"/>
                  </a:lnTo>
                  <a:lnTo>
                    <a:pt x="43" y="2"/>
                  </a:lnTo>
                  <a:lnTo>
                    <a:pt x="43" y="5"/>
                  </a:lnTo>
                  <a:lnTo>
                    <a:pt x="43" y="7"/>
                  </a:lnTo>
                  <a:lnTo>
                    <a:pt x="43" y="9"/>
                  </a:lnTo>
                  <a:lnTo>
                    <a:pt x="37" y="12"/>
                  </a:lnTo>
                  <a:lnTo>
                    <a:pt x="33" y="17"/>
                  </a:lnTo>
                  <a:lnTo>
                    <a:pt x="27" y="20"/>
                  </a:lnTo>
                  <a:lnTo>
                    <a:pt x="21" y="23"/>
                  </a:lnTo>
                  <a:lnTo>
                    <a:pt x="17" y="28"/>
                  </a:lnTo>
                  <a:lnTo>
                    <a:pt x="11" y="31"/>
                  </a:lnTo>
                  <a:lnTo>
                    <a:pt x="6" y="36"/>
                  </a:lnTo>
                  <a:lnTo>
                    <a:pt x="0"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3" name="Freeform 31"/>
            <p:cNvSpPr>
              <a:spLocks/>
            </p:cNvSpPr>
            <p:nvPr/>
          </p:nvSpPr>
          <p:spPr bwMode="auto">
            <a:xfrm>
              <a:off x="1712" y="240"/>
              <a:ext cx="468" cy="1542"/>
            </a:xfrm>
            <a:custGeom>
              <a:avLst/>
              <a:gdLst>
                <a:gd name="T0" fmla="*/ 7005907 w 282"/>
                <a:gd name="T1" fmla="*/ 2150417 h 1162"/>
                <a:gd name="T2" fmla="*/ 42262270 w 282"/>
                <a:gd name="T3" fmla="*/ 2091026 h 1162"/>
                <a:gd name="T4" fmla="*/ 72433689 w 282"/>
                <a:gd name="T5" fmla="*/ 2045987 h 1162"/>
                <a:gd name="T6" fmla="*/ 76567595 w 282"/>
                <a:gd name="T7" fmla="*/ 2014437 h 1162"/>
                <a:gd name="T8" fmla="*/ 83474339 w 282"/>
                <a:gd name="T9" fmla="*/ 2006407 h 1162"/>
                <a:gd name="T10" fmla="*/ 90696334 w 282"/>
                <a:gd name="T11" fmla="*/ 1598051 h 1162"/>
                <a:gd name="T12" fmla="*/ 85762728 w 282"/>
                <a:gd name="T13" fmla="*/ 1422414 h 1162"/>
                <a:gd name="T14" fmla="*/ 73942568 w 282"/>
                <a:gd name="T15" fmla="*/ 1389875 h 1162"/>
                <a:gd name="T16" fmla="*/ 55140815 w 282"/>
                <a:gd name="T17" fmla="*/ 1348746 h 1162"/>
                <a:gd name="T18" fmla="*/ 47061305 w 282"/>
                <a:gd name="T19" fmla="*/ 1307791 h 1162"/>
                <a:gd name="T20" fmla="*/ 32022452 w 282"/>
                <a:gd name="T21" fmla="*/ 1266935 h 1162"/>
                <a:gd name="T22" fmla="*/ 7005907 w 282"/>
                <a:gd name="T23" fmla="*/ 1240369 h 1162"/>
                <a:gd name="T24" fmla="*/ 923586 w 282"/>
                <a:gd name="T25" fmla="*/ 1213523 h 1162"/>
                <a:gd name="T26" fmla="*/ 22467615 w 282"/>
                <a:gd name="T27" fmla="*/ 1182883 h 1162"/>
                <a:gd name="T28" fmla="*/ 63555615 w 282"/>
                <a:gd name="T29" fmla="*/ 1158224 h 1162"/>
                <a:gd name="T30" fmla="*/ 83474339 w 282"/>
                <a:gd name="T31" fmla="*/ 761905 h 1162"/>
                <a:gd name="T32" fmla="*/ 80372755 w 282"/>
                <a:gd name="T33" fmla="*/ 501642 h 1162"/>
                <a:gd name="T34" fmla="*/ 92398639 w 282"/>
                <a:gd name="T35" fmla="*/ 426212 h 1162"/>
                <a:gd name="T36" fmla="*/ 99335234 w 282"/>
                <a:gd name="T37" fmla="*/ 379803 h 1162"/>
                <a:gd name="T38" fmla="*/ 81982121 w 282"/>
                <a:gd name="T39" fmla="*/ 350481 h 1162"/>
                <a:gd name="T40" fmla="*/ 68571307 w 282"/>
                <a:gd name="T41" fmla="*/ 262246 h 1162"/>
                <a:gd name="T42" fmla="*/ 81982121 w 282"/>
                <a:gd name="T43" fmla="*/ 24549 h 1162"/>
                <a:gd name="T44" fmla="*/ 88195835 w 282"/>
                <a:gd name="T45" fmla="*/ 0 h 1162"/>
                <a:gd name="T46" fmla="*/ 100224580 w 282"/>
                <a:gd name="T47" fmla="*/ 76127 h 1162"/>
                <a:gd name="T48" fmla="*/ 114697297 w 282"/>
                <a:gd name="T49" fmla="*/ 209619 h 1162"/>
                <a:gd name="T50" fmla="*/ 119244935 w 282"/>
                <a:gd name="T51" fmla="*/ 321629 h 1162"/>
                <a:gd name="T52" fmla="*/ 110656685 w 282"/>
                <a:gd name="T53" fmla="*/ 350112 h 1162"/>
                <a:gd name="T54" fmla="*/ 108251321 w 282"/>
                <a:gd name="T55" fmla="*/ 393779 h 1162"/>
                <a:gd name="T56" fmla="*/ 113799190 w 282"/>
                <a:gd name="T57" fmla="*/ 415726 h 1162"/>
                <a:gd name="T58" fmla="*/ 121654215 w 282"/>
                <a:gd name="T59" fmla="*/ 444761 h 1162"/>
                <a:gd name="T60" fmla="*/ 127069626 w 282"/>
                <a:gd name="T61" fmla="*/ 602670 h 1162"/>
                <a:gd name="T62" fmla="*/ 147050627 w 282"/>
                <a:gd name="T63" fmla="*/ 1002407 h 1162"/>
                <a:gd name="T64" fmla="*/ 155924685 w 282"/>
                <a:gd name="T65" fmla="*/ 1139364 h 1162"/>
                <a:gd name="T66" fmla="*/ 177891075 w 282"/>
                <a:gd name="T67" fmla="*/ 1158394 h 1162"/>
                <a:gd name="T68" fmla="*/ 205736224 w 282"/>
                <a:gd name="T69" fmla="*/ 1174214 h 1162"/>
                <a:gd name="T70" fmla="*/ 214073048 w 282"/>
                <a:gd name="T71" fmla="*/ 1198763 h 1162"/>
                <a:gd name="T72" fmla="*/ 199495955 w 282"/>
                <a:gd name="T73" fmla="*/ 1231234 h 1162"/>
                <a:gd name="T74" fmla="*/ 184593044 w 282"/>
                <a:gd name="T75" fmla="*/ 1272962 h 1162"/>
                <a:gd name="T76" fmla="*/ 172638706 w 282"/>
                <a:gd name="T77" fmla="*/ 1302093 h 1162"/>
                <a:gd name="T78" fmla="*/ 166330154 w 282"/>
                <a:gd name="T79" fmla="*/ 1340630 h 1162"/>
                <a:gd name="T80" fmla="*/ 147961665 w 282"/>
                <a:gd name="T81" fmla="*/ 1411722 h 1162"/>
                <a:gd name="T82" fmla="*/ 137506125 w 282"/>
                <a:gd name="T83" fmla="*/ 1462575 h 1162"/>
                <a:gd name="T84" fmla="*/ 149001234 w 282"/>
                <a:gd name="T85" fmla="*/ 1740043 h 1162"/>
                <a:gd name="T86" fmla="*/ 160010974 w 282"/>
                <a:gd name="T87" fmla="*/ 1971592 h 1162"/>
                <a:gd name="T88" fmla="*/ 170429179 w 282"/>
                <a:gd name="T89" fmla="*/ 1995785 h 1162"/>
                <a:gd name="T90" fmla="*/ 214073048 w 282"/>
                <a:gd name="T91" fmla="*/ 2126594 h 1162"/>
                <a:gd name="T92" fmla="*/ 238666572 w 282"/>
                <a:gd name="T93" fmla="*/ 2197542 h 1162"/>
                <a:gd name="T94" fmla="*/ 232499685 w 282"/>
                <a:gd name="T95" fmla="*/ 2294945 h 1162"/>
                <a:gd name="T96" fmla="*/ 213398542 w 282"/>
                <a:gd name="T97" fmla="*/ 2370570 h 1162"/>
                <a:gd name="T98" fmla="*/ 167797025 w 282"/>
                <a:gd name="T99" fmla="*/ 2391335 h 1162"/>
                <a:gd name="T100" fmla="*/ 123969263 w 282"/>
                <a:gd name="T101" fmla="*/ 2410145 h 1162"/>
                <a:gd name="T102" fmla="*/ 76567595 w 282"/>
                <a:gd name="T103" fmla="*/ 2385574 h 1162"/>
                <a:gd name="T104" fmla="*/ 49926205 w 282"/>
                <a:gd name="T105" fmla="*/ 2370570 h 1162"/>
                <a:gd name="T106" fmla="*/ 19295580 w 282"/>
                <a:gd name="T107" fmla="*/ 2285369 h 1162"/>
                <a:gd name="T108" fmla="*/ 7005907 w 282"/>
                <a:gd name="T109" fmla="*/ 2226458 h 1162"/>
                <a:gd name="T110" fmla="*/ 3799928 w 282"/>
                <a:gd name="T111" fmla="*/ 2178757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1162"/>
                <a:gd name="T170" fmla="*/ 282 w 282"/>
                <a:gd name="T171" fmla="*/ 1162 h 1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1162">
                  <a:moveTo>
                    <a:pt x="4" y="1044"/>
                  </a:moveTo>
                  <a:lnTo>
                    <a:pt x="5" y="1042"/>
                  </a:lnTo>
                  <a:lnTo>
                    <a:pt x="6" y="1038"/>
                  </a:lnTo>
                  <a:lnTo>
                    <a:pt x="8" y="1035"/>
                  </a:lnTo>
                  <a:lnTo>
                    <a:pt x="9" y="1033"/>
                  </a:lnTo>
                  <a:lnTo>
                    <a:pt x="25" y="1023"/>
                  </a:lnTo>
                  <a:lnTo>
                    <a:pt x="38" y="1014"/>
                  </a:lnTo>
                  <a:lnTo>
                    <a:pt x="49" y="1006"/>
                  </a:lnTo>
                  <a:lnTo>
                    <a:pt x="59" y="999"/>
                  </a:lnTo>
                  <a:lnTo>
                    <a:pt x="68" y="994"/>
                  </a:lnTo>
                  <a:lnTo>
                    <a:pt x="76" y="988"/>
                  </a:lnTo>
                  <a:lnTo>
                    <a:pt x="83" y="985"/>
                  </a:lnTo>
                  <a:lnTo>
                    <a:pt x="89" y="982"/>
                  </a:lnTo>
                  <a:lnTo>
                    <a:pt x="89" y="978"/>
                  </a:lnTo>
                  <a:lnTo>
                    <a:pt x="89" y="973"/>
                  </a:lnTo>
                  <a:lnTo>
                    <a:pt x="88" y="969"/>
                  </a:lnTo>
                  <a:lnTo>
                    <a:pt x="88" y="965"/>
                  </a:lnTo>
                  <a:lnTo>
                    <a:pt x="91" y="965"/>
                  </a:lnTo>
                  <a:lnTo>
                    <a:pt x="94" y="965"/>
                  </a:lnTo>
                  <a:lnTo>
                    <a:pt x="96" y="965"/>
                  </a:lnTo>
                  <a:lnTo>
                    <a:pt x="100" y="965"/>
                  </a:lnTo>
                  <a:lnTo>
                    <a:pt x="103" y="867"/>
                  </a:lnTo>
                  <a:lnTo>
                    <a:pt x="104" y="809"/>
                  </a:lnTo>
                  <a:lnTo>
                    <a:pt x="104" y="769"/>
                  </a:lnTo>
                  <a:lnTo>
                    <a:pt x="103" y="722"/>
                  </a:lnTo>
                  <a:lnTo>
                    <a:pt x="102" y="710"/>
                  </a:lnTo>
                  <a:lnTo>
                    <a:pt x="100" y="698"/>
                  </a:lnTo>
                  <a:lnTo>
                    <a:pt x="98" y="685"/>
                  </a:lnTo>
                  <a:lnTo>
                    <a:pt x="96" y="672"/>
                  </a:lnTo>
                  <a:lnTo>
                    <a:pt x="93" y="671"/>
                  </a:lnTo>
                  <a:lnTo>
                    <a:pt x="89" y="670"/>
                  </a:lnTo>
                  <a:lnTo>
                    <a:pt x="85" y="669"/>
                  </a:lnTo>
                  <a:lnTo>
                    <a:pt x="82" y="668"/>
                  </a:lnTo>
                  <a:lnTo>
                    <a:pt x="76" y="661"/>
                  </a:lnTo>
                  <a:lnTo>
                    <a:pt x="69" y="654"/>
                  </a:lnTo>
                  <a:lnTo>
                    <a:pt x="63" y="649"/>
                  </a:lnTo>
                  <a:lnTo>
                    <a:pt x="57" y="642"/>
                  </a:lnTo>
                  <a:lnTo>
                    <a:pt x="56" y="637"/>
                  </a:lnTo>
                  <a:lnTo>
                    <a:pt x="55" y="633"/>
                  </a:lnTo>
                  <a:lnTo>
                    <a:pt x="54" y="629"/>
                  </a:lnTo>
                  <a:lnTo>
                    <a:pt x="53" y="624"/>
                  </a:lnTo>
                  <a:lnTo>
                    <a:pt x="47" y="620"/>
                  </a:lnTo>
                  <a:lnTo>
                    <a:pt x="43" y="615"/>
                  </a:lnTo>
                  <a:lnTo>
                    <a:pt x="37" y="610"/>
                  </a:lnTo>
                  <a:lnTo>
                    <a:pt x="31" y="605"/>
                  </a:lnTo>
                  <a:lnTo>
                    <a:pt x="19" y="602"/>
                  </a:lnTo>
                  <a:lnTo>
                    <a:pt x="12" y="600"/>
                  </a:lnTo>
                  <a:lnTo>
                    <a:pt x="8" y="597"/>
                  </a:lnTo>
                  <a:lnTo>
                    <a:pt x="5" y="595"/>
                  </a:lnTo>
                  <a:lnTo>
                    <a:pt x="4" y="592"/>
                  </a:lnTo>
                  <a:lnTo>
                    <a:pt x="2" y="587"/>
                  </a:lnTo>
                  <a:lnTo>
                    <a:pt x="1" y="584"/>
                  </a:lnTo>
                  <a:lnTo>
                    <a:pt x="0" y="581"/>
                  </a:lnTo>
                  <a:lnTo>
                    <a:pt x="10" y="576"/>
                  </a:lnTo>
                  <a:lnTo>
                    <a:pt x="19" y="573"/>
                  </a:lnTo>
                  <a:lnTo>
                    <a:pt x="26" y="569"/>
                  </a:lnTo>
                  <a:lnTo>
                    <a:pt x="35" y="567"/>
                  </a:lnTo>
                  <a:lnTo>
                    <a:pt x="44" y="564"/>
                  </a:lnTo>
                  <a:lnTo>
                    <a:pt x="57" y="560"/>
                  </a:lnTo>
                  <a:lnTo>
                    <a:pt x="73" y="557"/>
                  </a:lnTo>
                  <a:lnTo>
                    <a:pt x="94" y="552"/>
                  </a:lnTo>
                  <a:lnTo>
                    <a:pt x="95" y="490"/>
                  </a:lnTo>
                  <a:lnTo>
                    <a:pt x="96" y="429"/>
                  </a:lnTo>
                  <a:lnTo>
                    <a:pt x="96" y="367"/>
                  </a:lnTo>
                  <a:lnTo>
                    <a:pt x="97" y="306"/>
                  </a:lnTo>
                  <a:lnTo>
                    <a:pt x="95" y="285"/>
                  </a:lnTo>
                  <a:lnTo>
                    <a:pt x="94" y="264"/>
                  </a:lnTo>
                  <a:lnTo>
                    <a:pt x="92" y="241"/>
                  </a:lnTo>
                  <a:lnTo>
                    <a:pt x="89" y="220"/>
                  </a:lnTo>
                  <a:lnTo>
                    <a:pt x="95" y="216"/>
                  </a:lnTo>
                  <a:lnTo>
                    <a:pt x="101" y="211"/>
                  </a:lnTo>
                  <a:lnTo>
                    <a:pt x="106" y="205"/>
                  </a:lnTo>
                  <a:lnTo>
                    <a:pt x="112" y="201"/>
                  </a:lnTo>
                  <a:lnTo>
                    <a:pt x="113" y="195"/>
                  </a:lnTo>
                  <a:lnTo>
                    <a:pt x="114" y="189"/>
                  </a:lnTo>
                  <a:lnTo>
                    <a:pt x="114" y="183"/>
                  </a:lnTo>
                  <a:lnTo>
                    <a:pt x="115" y="176"/>
                  </a:lnTo>
                  <a:lnTo>
                    <a:pt x="105" y="174"/>
                  </a:lnTo>
                  <a:lnTo>
                    <a:pt x="100" y="172"/>
                  </a:lnTo>
                  <a:lnTo>
                    <a:pt x="94" y="169"/>
                  </a:lnTo>
                  <a:lnTo>
                    <a:pt x="87" y="164"/>
                  </a:lnTo>
                  <a:lnTo>
                    <a:pt x="84" y="156"/>
                  </a:lnTo>
                  <a:lnTo>
                    <a:pt x="82" y="146"/>
                  </a:lnTo>
                  <a:lnTo>
                    <a:pt x="79" y="126"/>
                  </a:lnTo>
                  <a:lnTo>
                    <a:pt x="76" y="92"/>
                  </a:lnTo>
                  <a:lnTo>
                    <a:pt x="84" y="54"/>
                  </a:lnTo>
                  <a:lnTo>
                    <a:pt x="89" y="28"/>
                  </a:lnTo>
                  <a:lnTo>
                    <a:pt x="94" y="12"/>
                  </a:lnTo>
                  <a:lnTo>
                    <a:pt x="96" y="0"/>
                  </a:lnTo>
                  <a:lnTo>
                    <a:pt x="97" y="0"/>
                  </a:lnTo>
                  <a:lnTo>
                    <a:pt x="100" y="0"/>
                  </a:lnTo>
                  <a:lnTo>
                    <a:pt x="101" y="0"/>
                  </a:lnTo>
                  <a:lnTo>
                    <a:pt x="103" y="0"/>
                  </a:lnTo>
                  <a:lnTo>
                    <a:pt x="107" y="15"/>
                  </a:lnTo>
                  <a:lnTo>
                    <a:pt x="112" y="27"/>
                  </a:lnTo>
                  <a:lnTo>
                    <a:pt x="115" y="37"/>
                  </a:lnTo>
                  <a:lnTo>
                    <a:pt x="119" y="49"/>
                  </a:lnTo>
                  <a:lnTo>
                    <a:pt x="122" y="61"/>
                  </a:lnTo>
                  <a:lnTo>
                    <a:pt x="126" y="78"/>
                  </a:lnTo>
                  <a:lnTo>
                    <a:pt x="132" y="101"/>
                  </a:lnTo>
                  <a:lnTo>
                    <a:pt x="139" y="128"/>
                  </a:lnTo>
                  <a:lnTo>
                    <a:pt x="139" y="137"/>
                  </a:lnTo>
                  <a:lnTo>
                    <a:pt x="139" y="146"/>
                  </a:lnTo>
                  <a:lnTo>
                    <a:pt x="137" y="155"/>
                  </a:lnTo>
                  <a:lnTo>
                    <a:pt x="137" y="164"/>
                  </a:lnTo>
                  <a:lnTo>
                    <a:pt x="134" y="165"/>
                  </a:lnTo>
                  <a:lnTo>
                    <a:pt x="131" y="166"/>
                  </a:lnTo>
                  <a:lnTo>
                    <a:pt x="127" y="168"/>
                  </a:lnTo>
                  <a:lnTo>
                    <a:pt x="123" y="169"/>
                  </a:lnTo>
                  <a:lnTo>
                    <a:pt x="124" y="176"/>
                  </a:lnTo>
                  <a:lnTo>
                    <a:pt x="124" y="183"/>
                  </a:lnTo>
                  <a:lnTo>
                    <a:pt x="124" y="190"/>
                  </a:lnTo>
                  <a:lnTo>
                    <a:pt x="124" y="198"/>
                  </a:lnTo>
                  <a:lnTo>
                    <a:pt x="126" y="199"/>
                  </a:lnTo>
                  <a:lnTo>
                    <a:pt x="129" y="199"/>
                  </a:lnTo>
                  <a:lnTo>
                    <a:pt x="131" y="200"/>
                  </a:lnTo>
                  <a:lnTo>
                    <a:pt x="133" y="201"/>
                  </a:lnTo>
                  <a:lnTo>
                    <a:pt x="135" y="205"/>
                  </a:lnTo>
                  <a:lnTo>
                    <a:pt x="137" y="210"/>
                  </a:lnTo>
                  <a:lnTo>
                    <a:pt x="140" y="214"/>
                  </a:lnTo>
                  <a:lnTo>
                    <a:pt x="142" y="219"/>
                  </a:lnTo>
                  <a:lnTo>
                    <a:pt x="145" y="255"/>
                  </a:lnTo>
                  <a:lnTo>
                    <a:pt x="146" y="275"/>
                  </a:lnTo>
                  <a:lnTo>
                    <a:pt x="146" y="290"/>
                  </a:lnTo>
                  <a:lnTo>
                    <a:pt x="145" y="308"/>
                  </a:lnTo>
                  <a:lnTo>
                    <a:pt x="155" y="384"/>
                  </a:lnTo>
                  <a:lnTo>
                    <a:pt x="163" y="441"/>
                  </a:lnTo>
                  <a:lnTo>
                    <a:pt x="169" y="482"/>
                  </a:lnTo>
                  <a:lnTo>
                    <a:pt x="172" y="510"/>
                  </a:lnTo>
                  <a:lnTo>
                    <a:pt x="175" y="529"/>
                  </a:lnTo>
                  <a:lnTo>
                    <a:pt x="178" y="540"/>
                  </a:lnTo>
                  <a:lnTo>
                    <a:pt x="179" y="548"/>
                  </a:lnTo>
                  <a:lnTo>
                    <a:pt x="181" y="554"/>
                  </a:lnTo>
                  <a:lnTo>
                    <a:pt x="189" y="555"/>
                  </a:lnTo>
                  <a:lnTo>
                    <a:pt x="197" y="556"/>
                  </a:lnTo>
                  <a:lnTo>
                    <a:pt x="204" y="558"/>
                  </a:lnTo>
                  <a:lnTo>
                    <a:pt x="212" y="559"/>
                  </a:lnTo>
                  <a:lnTo>
                    <a:pt x="220" y="562"/>
                  </a:lnTo>
                  <a:lnTo>
                    <a:pt x="228" y="563"/>
                  </a:lnTo>
                  <a:lnTo>
                    <a:pt x="236" y="565"/>
                  </a:lnTo>
                  <a:lnTo>
                    <a:pt x="244" y="566"/>
                  </a:lnTo>
                  <a:lnTo>
                    <a:pt x="244" y="569"/>
                  </a:lnTo>
                  <a:lnTo>
                    <a:pt x="245" y="574"/>
                  </a:lnTo>
                  <a:lnTo>
                    <a:pt x="246" y="577"/>
                  </a:lnTo>
                  <a:lnTo>
                    <a:pt x="247" y="582"/>
                  </a:lnTo>
                  <a:lnTo>
                    <a:pt x="241" y="585"/>
                  </a:lnTo>
                  <a:lnTo>
                    <a:pt x="235" y="588"/>
                  </a:lnTo>
                  <a:lnTo>
                    <a:pt x="229" y="592"/>
                  </a:lnTo>
                  <a:lnTo>
                    <a:pt x="222" y="595"/>
                  </a:lnTo>
                  <a:lnTo>
                    <a:pt x="219" y="601"/>
                  </a:lnTo>
                  <a:lnTo>
                    <a:pt x="216" y="606"/>
                  </a:lnTo>
                  <a:lnTo>
                    <a:pt x="212" y="613"/>
                  </a:lnTo>
                  <a:lnTo>
                    <a:pt x="209" y="619"/>
                  </a:lnTo>
                  <a:lnTo>
                    <a:pt x="206" y="621"/>
                  </a:lnTo>
                  <a:lnTo>
                    <a:pt x="201" y="624"/>
                  </a:lnTo>
                  <a:lnTo>
                    <a:pt x="198" y="626"/>
                  </a:lnTo>
                  <a:lnTo>
                    <a:pt x="193" y="630"/>
                  </a:lnTo>
                  <a:lnTo>
                    <a:pt x="192" y="635"/>
                  </a:lnTo>
                  <a:lnTo>
                    <a:pt x="192" y="640"/>
                  </a:lnTo>
                  <a:lnTo>
                    <a:pt x="191" y="645"/>
                  </a:lnTo>
                  <a:lnTo>
                    <a:pt x="190" y="651"/>
                  </a:lnTo>
                  <a:lnTo>
                    <a:pt x="182" y="664"/>
                  </a:lnTo>
                  <a:lnTo>
                    <a:pt x="177" y="672"/>
                  </a:lnTo>
                  <a:lnTo>
                    <a:pt x="170" y="679"/>
                  </a:lnTo>
                  <a:lnTo>
                    <a:pt x="161" y="687"/>
                  </a:lnTo>
                  <a:lnTo>
                    <a:pt x="160" y="692"/>
                  </a:lnTo>
                  <a:lnTo>
                    <a:pt x="159" y="698"/>
                  </a:lnTo>
                  <a:lnTo>
                    <a:pt x="158" y="704"/>
                  </a:lnTo>
                  <a:lnTo>
                    <a:pt x="156" y="710"/>
                  </a:lnTo>
                  <a:lnTo>
                    <a:pt x="161" y="750"/>
                  </a:lnTo>
                  <a:lnTo>
                    <a:pt x="165" y="787"/>
                  </a:lnTo>
                  <a:lnTo>
                    <a:pt x="171" y="837"/>
                  </a:lnTo>
                  <a:lnTo>
                    <a:pt x="179" y="918"/>
                  </a:lnTo>
                  <a:lnTo>
                    <a:pt x="181" y="928"/>
                  </a:lnTo>
                  <a:lnTo>
                    <a:pt x="182" y="938"/>
                  </a:lnTo>
                  <a:lnTo>
                    <a:pt x="184" y="949"/>
                  </a:lnTo>
                  <a:lnTo>
                    <a:pt x="186" y="959"/>
                  </a:lnTo>
                  <a:lnTo>
                    <a:pt x="189" y="959"/>
                  </a:lnTo>
                  <a:lnTo>
                    <a:pt x="192" y="959"/>
                  </a:lnTo>
                  <a:lnTo>
                    <a:pt x="196" y="960"/>
                  </a:lnTo>
                  <a:lnTo>
                    <a:pt x="200" y="960"/>
                  </a:lnTo>
                  <a:lnTo>
                    <a:pt x="220" y="987"/>
                  </a:lnTo>
                  <a:lnTo>
                    <a:pt x="235" y="1007"/>
                  </a:lnTo>
                  <a:lnTo>
                    <a:pt x="246" y="1023"/>
                  </a:lnTo>
                  <a:lnTo>
                    <a:pt x="255" y="1034"/>
                  </a:lnTo>
                  <a:lnTo>
                    <a:pt x="261" y="1043"/>
                  </a:lnTo>
                  <a:lnTo>
                    <a:pt x="268" y="1049"/>
                  </a:lnTo>
                  <a:lnTo>
                    <a:pt x="274" y="1057"/>
                  </a:lnTo>
                  <a:lnTo>
                    <a:pt x="282" y="1065"/>
                  </a:lnTo>
                  <a:lnTo>
                    <a:pt x="279" y="1075"/>
                  </a:lnTo>
                  <a:lnTo>
                    <a:pt x="274" y="1087"/>
                  </a:lnTo>
                  <a:lnTo>
                    <a:pt x="267" y="1104"/>
                  </a:lnTo>
                  <a:lnTo>
                    <a:pt x="259" y="1131"/>
                  </a:lnTo>
                  <a:lnTo>
                    <a:pt x="256" y="1134"/>
                  </a:lnTo>
                  <a:lnTo>
                    <a:pt x="251" y="1136"/>
                  </a:lnTo>
                  <a:lnTo>
                    <a:pt x="245" y="1140"/>
                  </a:lnTo>
                  <a:lnTo>
                    <a:pt x="232" y="1144"/>
                  </a:lnTo>
                  <a:lnTo>
                    <a:pt x="219" y="1147"/>
                  </a:lnTo>
                  <a:lnTo>
                    <a:pt x="207" y="1149"/>
                  </a:lnTo>
                  <a:lnTo>
                    <a:pt x="193" y="1151"/>
                  </a:lnTo>
                  <a:lnTo>
                    <a:pt x="181" y="1153"/>
                  </a:lnTo>
                  <a:lnTo>
                    <a:pt x="168" y="1155"/>
                  </a:lnTo>
                  <a:lnTo>
                    <a:pt x="154" y="1158"/>
                  </a:lnTo>
                  <a:lnTo>
                    <a:pt x="142" y="1160"/>
                  </a:lnTo>
                  <a:lnTo>
                    <a:pt x="129" y="1162"/>
                  </a:lnTo>
                  <a:lnTo>
                    <a:pt x="112" y="1155"/>
                  </a:lnTo>
                  <a:lnTo>
                    <a:pt x="98" y="1151"/>
                  </a:lnTo>
                  <a:lnTo>
                    <a:pt x="88" y="1148"/>
                  </a:lnTo>
                  <a:lnTo>
                    <a:pt x="79" y="1145"/>
                  </a:lnTo>
                  <a:lnTo>
                    <a:pt x="73" y="1143"/>
                  </a:lnTo>
                  <a:lnTo>
                    <a:pt x="65" y="1142"/>
                  </a:lnTo>
                  <a:lnTo>
                    <a:pt x="57" y="1140"/>
                  </a:lnTo>
                  <a:lnTo>
                    <a:pt x="47" y="1139"/>
                  </a:lnTo>
                  <a:lnTo>
                    <a:pt x="37" y="1122"/>
                  </a:lnTo>
                  <a:lnTo>
                    <a:pt x="29" y="1110"/>
                  </a:lnTo>
                  <a:lnTo>
                    <a:pt x="22" y="1100"/>
                  </a:lnTo>
                  <a:lnTo>
                    <a:pt x="18" y="1092"/>
                  </a:lnTo>
                  <a:lnTo>
                    <a:pt x="15" y="1085"/>
                  </a:lnTo>
                  <a:lnTo>
                    <a:pt x="11" y="1078"/>
                  </a:lnTo>
                  <a:lnTo>
                    <a:pt x="8" y="1071"/>
                  </a:lnTo>
                  <a:lnTo>
                    <a:pt x="4" y="1061"/>
                  </a:lnTo>
                  <a:lnTo>
                    <a:pt x="4" y="1056"/>
                  </a:lnTo>
                  <a:lnTo>
                    <a:pt x="4" y="1052"/>
                  </a:lnTo>
                  <a:lnTo>
                    <a:pt x="4" y="1048"/>
                  </a:lnTo>
                  <a:lnTo>
                    <a:pt x="4" y="10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4" name="Freeform 32"/>
            <p:cNvSpPr>
              <a:spLocks/>
            </p:cNvSpPr>
            <p:nvPr/>
          </p:nvSpPr>
          <p:spPr bwMode="auto">
            <a:xfrm>
              <a:off x="1735" y="1587"/>
              <a:ext cx="76" cy="77"/>
            </a:xfrm>
            <a:custGeom>
              <a:avLst/>
              <a:gdLst>
                <a:gd name="T0" fmla="*/ 0 w 46"/>
                <a:gd name="T1" fmla="*/ 58026 h 58"/>
                <a:gd name="T2" fmla="*/ 3661855 w 46"/>
                <a:gd name="T3" fmla="*/ 50094 h 58"/>
                <a:gd name="T4" fmla="*/ 8565377 w 46"/>
                <a:gd name="T5" fmla="*/ 43708 h 58"/>
                <a:gd name="T6" fmla="*/ 11621190 w 46"/>
                <a:gd name="T7" fmla="*/ 37733 h 58"/>
                <a:gd name="T8" fmla="*/ 16514613 w 46"/>
                <a:gd name="T9" fmla="*/ 27622 h 58"/>
                <a:gd name="T10" fmla="*/ 19200227 w 46"/>
                <a:gd name="T11" fmla="*/ 20806 h 58"/>
                <a:gd name="T12" fmla="*/ 23838950 w 46"/>
                <a:gd name="T13" fmla="*/ 13928 h 58"/>
                <a:gd name="T14" fmla="*/ 27285013 w 46"/>
                <a:gd name="T15" fmla="*/ 6014 h 58"/>
                <a:gd name="T16" fmla="*/ 31722114 w 46"/>
                <a:gd name="T17" fmla="*/ 0 h 58"/>
                <a:gd name="T18" fmla="*/ 32225885 w 46"/>
                <a:gd name="T19" fmla="*/ 1 h 58"/>
                <a:gd name="T20" fmla="*/ 33041507 w 46"/>
                <a:gd name="T21" fmla="*/ 4530 h 58"/>
                <a:gd name="T22" fmla="*/ 34615408 w 46"/>
                <a:gd name="T23" fmla="*/ 6014 h 58"/>
                <a:gd name="T24" fmla="*/ 35598886 w 46"/>
                <a:gd name="T25" fmla="*/ 7984 h 58"/>
                <a:gd name="T26" fmla="*/ 29905605 w 46"/>
                <a:gd name="T27" fmla="*/ 36671 h 58"/>
                <a:gd name="T28" fmla="*/ 23838950 w 46"/>
                <a:gd name="T29" fmla="*/ 62568 h 58"/>
                <a:gd name="T30" fmla="*/ 17794303 w 46"/>
                <a:gd name="T31" fmla="*/ 90613 h 58"/>
                <a:gd name="T32" fmla="*/ 11621190 w 46"/>
                <a:gd name="T33" fmla="*/ 120297 h 58"/>
                <a:gd name="T34" fmla="*/ 9995687 w 46"/>
                <a:gd name="T35" fmla="*/ 120297 h 58"/>
                <a:gd name="T36" fmla="*/ 9416332 w 46"/>
                <a:gd name="T37" fmla="*/ 120297 h 58"/>
                <a:gd name="T38" fmla="*/ 7893491 w 46"/>
                <a:gd name="T39" fmla="*/ 120297 h 58"/>
                <a:gd name="T40" fmla="*/ 5699359 w 46"/>
                <a:gd name="T41" fmla="*/ 121592 h 58"/>
                <a:gd name="T42" fmla="*/ 3449612 w 46"/>
                <a:gd name="T43" fmla="*/ 109347 h 58"/>
                <a:gd name="T44" fmla="*/ 1341497 w 46"/>
                <a:gd name="T45" fmla="*/ 101235 h 58"/>
                <a:gd name="T46" fmla="*/ 811959 w 46"/>
                <a:gd name="T47" fmla="*/ 83064 h 58"/>
                <a:gd name="T48" fmla="*/ 0 w 46"/>
                <a:gd name="T49" fmla="*/ 58026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8"/>
                <a:gd name="T77" fmla="*/ 46 w 46"/>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8">
                  <a:moveTo>
                    <a:pt x="0" y="28"/>
                  </a:moveTo>
                  <a:lnTo>
                    <a:pt x="5" y="24"/>
                  </a:lnTo>
                  <a:lnTo>
                    <a:pt x="11" y="21"/>
                  </a:lnTo>
                  <a:lnTo>
                    <a:pt x="15" y="18"/>
                  </a:lnTo>
                  <a:lnTo>
                    <a:pt x="21" y="13"/>
                  </a:lnTo>
                  <a:lnTo>
                    <a:pt x="25" y="10"/>
                  </a:lnTo>
                  <a:lnTo>
                    <a:pt x="31" y="6"/>
                  </a:lnTo>
                  <a:lnTo>
                    <a:pt x="35" y="3"/>
                  </a:lnTo>
                  <a:lnTo>
                    <a:pt x="41" y="0"/>
                  </a:lnTo>
                  <a:lnTo>
                    <a:pt x="42" y="1"/>
                  </a:lnTo>
                  <a:lnTo>
                    <a:pt x="43" y="2"/>
                  </a:lnTo>
                  <a:lnTo>
                    <a:pt x="45" y="3"/>
                  </a:lnTo>
                  <a:lnTo>
                    <a:pt x="46" y="4"/>
                  </a:lnTo>
                  <a:lnTo>
                    <a:pt x="39" y="17"/>
                  </a:lnTo>
                  <a:lnTo>
                    <a:pt x="31" y="30"/>
                  </a:lnTo>
                  <a:lnTo>
                    <a:pt x="23" y="43"/>
                  </a:lnTo>
                  <a:lnTo>
                    <a:pt x="15" y="57"/>
                  </a:lnTo>
                  <a:lnTo>
                    <a:pt x="13" y="57"/>
                  </a:lnTo>
                  <a:lnTo>
                    <a:pt x="12" y="57"/>
                  </a:lnTo>
                  <a:lnTo>
                    <a:pt x="10" y="57"/>
                  </a:lnTo>
                  <a:lnTo>
                    <a:pt x="7" y="58"/>
                  </a:lnTo>
                  <a:lnTo>
                    <a:pt x="4" y="52"/>
                  </a:lnTo>
                  <a:lnTo>
                    <a:pt x="2" y="48"/>
                  </a:lnTo>
                  <a:lnTo>
                    <a:pt x="1" y="40"/>
                  </a:lnTo>
                  <a:lnTo>
                    <a:pt x="0" y="28"/>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5" name="Freeform 33"/>
            <p:cNvSpPr>
              <a:spLocks/>
            </p:cNvSpPr>
            <p:nvPr/>
          </p:nvSpPr>
          <p:spPr bwMode="auto">
            <a:xfrm>
              <a:off x="1746" y="998"/>
              <a:ext cx="83" cy="33"/>
            </a:xfrm>
            <a:custGeom>
              <a:avLst/>
              <a:gdLst>
                <a:gd name="T0" fmla="*/ 0 w 50"/>
                <a:gd name="T1" fmla="*/ 22196 h 25"/>
                <a:gd name="T2" fmla="*/ 5274960 w 50"/>
                <a:gd name="T3" fmla="*/ 20188 h 25"/>
                <a:gd name="T4" fmla="*/ 11700395 w 50"/>
                <a:gd name="T5" fmla="*/ 17070 h 25"/>
                <a:gd name="T6" fmla="*/ 15921918 w 50"/>
                <a:gd name="T7" fmla="*/ 12739 h 25"/>
                <a:gd name="T8" fmla="*/ 22233950 w 50"/>
                <a:gd name="T9" fmla="*/ 11586 h 25"/>
                <a:gd name="T10" fmla="*/ 26997812 w 50"/>
                <a:gd name="T11" fmla="*/ 7311 h 25"/>
                <a:gd name="T12" fmla="*/ 32241609 w 50"/>
                <a:gd name="T13" fmla="*/ 5539 h 25"/>
                <a:gd name="T14" fmla="*/ 37533262 w 50"/>
                <a:gd name="T15" fmla="*/ 1 h 25"/>
                <a:gd name="T16" fmla="*/ 43874437 w 50"/>
                <a:gd name="T17" fmla="*/ 0 h 25"/>
                <a:gd name="T18" fmla="*/ 43874437 w 50"/>
                <a:gd name="T19" fmla="*/ 4196 h 25"/>
                <a:gd name="T20" fmla="*/ 43874437 w 50"/>
                <a:gd name="T21" fmla="*/ 7311 h 25"/>
                <a:gd name="T22" fmla="*/ 43874437 w 50"/>
                <a:gd name="T23" fmla="*/ 12739 h 25"/>
                <a:gd name="T24" fmla="*/ 43874437 w 50"/>
                <a:gd name="T25" fmla="*/ 17070 h 25"/>
                <a:gd name="T26" fmla="*/ 40054520 w 50"/>
                <a:gd name="T27" fmla="*/ 20188 h 25"/>
                <a:gd name="T28" fmla="*/ 37533262 w 50"/>
                <a:gd name="T29" fmla="*/ 22532 h 25"/>
                <a:gd name="T30" fmla="*/ 34283268 w 50"/>
                <a:gd name="T31" fmla="*/ 24933 h 25"/>
                <a:gd name="T32" fmla="*/ 30479780 w 50"/>
                <a:gd name="T33" fmla="*/ 29299 h 25"/>
                <a:gd name="T34" fmla="*/ 30479780 w 50"/>
                <a:gd name="T35" fmla="*/ 32912 h 25"/>
                <a:gd name="T36" fmla="*/ 29592003 w 50"/>
                <a:gd name="T37" fmla="*/ 38675 h 25"/>
                <a:gd name="T38" fmla="*/ 29592003 w 50"/>
                <a:gd name="T39" fmla="*/ 41291 h 25"/>
                <a:gd name="T40" fmla="*/ 29006423 w 50"/>
                <a:gd name="T41" fmla="*/ 45853 h 25"/>
                <a:gd name="T42" fmla="*/ 22233950 w 50"/>
                <a:gd name="T43" fmla="*/ 43444 h 25"/>
                <a:gd name="T44" fmla="*/ 15921918 w 50"/>
                <a:gd name="T45" fmla="*/ 41291 h 25"/>
                <a:gd name="T46" fmla="*/ 8756434 w 50"/>
                <a:gd name="T47" fmla="*/ 39259 h 25"/>
                <a:gd name="T48" fmla="*/ 2557857 w 50"/>
                <a:gd name="T49" fmla="*/ 38675 h 25"/>
                <a:gd name="T50" fmla="*/ 2557857 w 50"/>
                <a:gd name="T51" fmla="*/ 32912 h 25"/>
                <a:gd name="T52" fmla="*/ 928240 w 50"/>
                <a:gd name="T53" fmla="*/ 29299 h 25"/>
                <a:gd name="T54" fmla="*/ 928240 w 50"/>
                <a:gd name="T55" fmla="*/ 24933 h 25"/>
                <a:gd name="T56" fmla="*/ 0 w 50"/>
                <a:gd name="T57" fmla="*/ 22196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25"/>
                <a:gd name="T89" fmla="*/ 50 w 50"/>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25">
                  <a:moveTo>
                    <a:pt x="0" y="12"/>
                  </a:moveTo>
                  <a:lnTo>
                    <a:pt x="6" y="11"/>
                  </a:lnTo>
                  <a:lnTo>
                    <a:pt x="13" y="10"/>
                  </a:lnTo>
                  <a:lnTo>
                    <a:pt x="18" y="7"/>
                  </a:lnTo>
                  <a:lnTo>
                    <a:pt x="25" y="6"/>
                  </a:lnTo>
                  <a:lnTo>
                    <a:pt x="31" y="4"/>
                  </a:lnTo>
                  <a:lnTo>
                    <a:pt x="37" y="3"/>
                  </a:lnTo>
                  <a:lnTo>
                    <a:pt x="43" y="1"/>
                  </a:lnTo>
                  <a:lnTo>
                    <a:pt x="50" y="0"/>
                  </a:lnTo>
                  <a:lnTo>
                    <a:pt x="50" y="2"/>
                  </a:lnTo>
                  <a:lnTo>
                    <a:pt x="50" y="4"/>
                  </a:lnTo>
                  <a:lnTo>
                    <a:pt x="50" y="7"/>
                  </a:lnTo>
                  <a:lnTo>
                    <a:pt x="50" y="10"/>
                  </a:lnTo>
                  <a:lnTo>
                    <a:pt x="46" y="11"/>
                  </a:lnTo>
                  <a:lnTo>
                    <a:pt x="43" y="13"/>
                  </a:lnTo>
                  <a:lnTo>
                    <a:pt x="39" y="14"/>
                  </a:lnTo>
                  <a:lnTo>
                    <a:pt x="35" y="16"/>
                  </a:lnTo>
                  <a:lnTo>
                    <a:pt x="35" y="18"/>
                  </a:lnTo>
                  <a:lnTo>
                    <a:pt x="34" y="21"/>
                  </a:lnTo>
                  <a:lnTo>
                    <a:pt x="34" y="23"/>
                  </a:lnTo>
                  <a:lnTo>
                    <a:pt x="33" y="25"/>
                  </a:lnTo>
                  <a:lnTo>
                    <a:pt x="25" y="24"/>
                  </a:lnTo>
                  <a:lnTo>
                    <a:pt x="18" y="23"/>
                  </a:lnTo>
                  <a:lnTo>
                    <a:pt x="10" y="22"/>
                  </a:lnTo>
                  <a:lnTo>
                    <a:pt x="3" y="21"/>
                  </a:lnTo>
                  <a:lnTo>
                    <a:pt x="3" y="18"/>
                  </a:lnTo>
                  <a:lnTo>
                    <a:pt x="1" y="16"/>
                  </a:lnTo>
                  <a:lnTo>
                    <a:pt x="1" y="14"/>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6" name="Freeform 34"/>
            <p:cNvSpPr>
              <a:spLocks/>
            </p:cNvSpPr>
            <p:nvPr/>
          </p:nvSpPr>
          <p:spPr bwMode="auto">
            <a:xfrm>
              <a:off x="1803" y="1584"/>
              <a:ext cx="93" cy="117"/>
            </a:xfrm>
            <a:custGeom>
              <a:avLst/>
              <a:gdLst>
                <a:gd name="T0" fmla="*/ 0 w 56"/>
                <a:gd name="T1" fmla="*/ 126482 h 88"/>
                <a:gd name="T2" fmla="*/ 7099655 w 56"/>
                <a:gd name="T3" fmla="*/ 78893 h 88"/>
                <a:gd name="T4" fmla="*/ 11790498 w 56"/>
                <a:gd name="T5" fmla="*/ 51184 h 88"/>
                <a:gd name="T6" fmla="*/ 16064984 w 56"/>
                <a:gd name="T7" fmla="*/ 28955 h 88"/>
                <a:gd name="T8" fmla="*/ 21355037 w 56"/>
                <a:gd name="T9" fmla="*/ 1 h 88"/>
                <a:gd name="T10" fmla="*/ 25205861 w 56"/>
                <a:gd name="T11" fmla="*/ 1 h 88"/>
                <a:gd name="T12" fmla="*/ 28240453 w 56"/>
                <a:gd name="T13" fmla="*/ 0 h 88"/>
                <a:gd name="T14" fmla="*/ 32182667 w 56"/>
                <a:gd name="T15" fmla="*/ 0 h 88"/>
                <a:gd name="T16" fmla="*/ 34639303 w 56"/>
                <a:gd name="T17" fmla="*/ 0 h 88"/>
                <a:gd name="T18" fmla="*/ 37963734 w 56"/>
                <a:gd name="T19" fmla="*/ 4649 h 88"/>
                <a:gd name="T20" fmla="*/ 42744346 w 56"/>
                <a:gd name="T21" fmla="*/ 10926 h 88"/>
                <a:gd name="T22" fmla="*/ 45369163 w 56"/>
                <a:gd name="T23" fmla="*/ 18990 h 88"/>
                <a:gd name="T24" fmla="*/ 49549694 w 56"/>
                <a:gd name="T25" fmla="*/ 25679 h 88"/>
                <a:gd name="T26" fmla="*/ 48664992 w 56"/>
                <a:gd name="T27" fmla="*/ 59338 h 88"/>
                <a:gd name="T28" fmla="*/ 43390434 w 56"/>
                <a:gd name="T29" fmla="*/ 108982 h 88"/>
                <a:gd name="T30" fmla="*/ 37430773 w 56"/>
                <a:gd name="T31" fmla="*/ 157953 h 88"/>
                <a:gd name="T32" fmla="*/ 32517862 w 56"/>
                <a:gd name="T33" fmla="*/ 192647 h 88"/>
                <a:gd name="T34" fmla="*/ 25738531 w 56"/>
                <a:gd name="T35" fmla="*/ 188579 h 88"/>
                <a:gd name="T36" fmla="*/ 18502514 w 56"/>
                <a:gd name="T37" fmla="*/ 180619 h 88"/>
                <a:gd name="T38" fmla="*/ 10625072 w 56"/>
                <a:gd name="T39" fmla="*/ 178006 h 88"/>
                <a:gd name="T40" fmla="*/ 3852495 w 56"/>
                <a:gd name="T41" fmla="*/ 172772 h 88"/>
                <a:gd name="T42" fmla="*/ 2574230 w 56"/>
                <a:gd name="T43" fmla="*/ 159935 h 88"/>
                <a:gd name="T44" fmla="*/ 1550074 w 56"/>
                <a:gd name="T45" fmla="*/ 148944 h 88"/>
                <a:gd name="T46" fmla="*/ 933378 w 56"/>
                <a:gd name="T47" fmla="*/ 138581 h 88"/>
                <a:gd name="T48" fmla="*/ 0 w 56"/>
                <a:gd name="T49" fmla="*/ 126482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88"/>
                <a:gd name="T77" fmla="*/ 56 w 5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88">
                  <a:moveTo>
                    <a:pt x="0" y="58"/>
                  </a:moveTo>
                  <a:lnTo>
                    <a:pt x="8" y="36"/>
                  </a:lnTo>
                  <a:lnTo>
                    <a:pt x="13" y="23"/>
                  </a:lnTo>
                  <a:lnTo>
                    <a:pt x="18" y="13"/>
                  </a:lnTo>
                  <a:lnTo>
                    <a:pt x="24" y="1"/>
                  </a:lnTo>
                  <a:lnTo>
                    <a:pt x="28" y="1"/>
                  </a:lnTo>
                  <a:lnTo>
                    <a:pt x="32" y="0"/>
                  </a:lnTo>
                  <a:lnTo>
                    <a:pt x="36" y="0"/>
                  </a:lnTo>
                  <a:lnTo>
                    <a:pt x="39" y="0"/>
                  </a:lnTo>
                  <a:lnTo>
                    <a:pt x="43" y="2"/>
                  </a:lnTo>
                  <a:lnTo>
                    <a:pt x="48" y="5"/>
                  </a:lnTo>
                  <a:lnTo>
                    <a:pt x="51" y="8"/>
                  </a:lnTo>
                  <a:lnTo>
                    <a:pt x="56" y="12"/>
                  </a:lnTo>
                  <a:lnTo>
                    <a:pt x="55" y="27"/>
                  </a:lnTo>
                  <a:lnTo>
                    <a:pt x="49" y="50"/>
                  </a:lnTo>
                  <a:lnTo>
                    <a:pt x="42" y="72"/>
                  </a:lnTo>
                  <a:lnTo>
                    <a:pt x="37" y="88"/>
                  </a:lnTo>
                  <a:lnTo>
                    <a:pt x="29" y="86"/>
                  </a:lnTo>
                  <a:lnTo>
                    <a:pt x="21" y="83"/>
                  </a:lnTo>
                  <a:lnTo>
                    <a:pt x="12" y="81"/>
                  </a:lnTo>
                  <a:lnTo>
                    <a:pt x="4" y="79"/>
                  </a:lnTo>
                  <a:lnTo>
                    <a:pt x="3" y="73"/>
                  </a:lnTo>
                  <a:lnTo>
                    <a:pt x="2" y="68"/>
                  </a:lnTo>
                  <a:lnTo>
                    <a:pt x="1" y="63"/>
                  </a:lnTo>
                  <a:lnTo>
                    <a:pt x="0" y="58"/>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7" name="Freeform 35"/>
            <p:cNvSpPr>
              <a:spLocks/>
            </p:cNvSpPr>
            <p:nvPr/>
          </p:nvSpPr>
          <p:spPr bwMode="auto">
            <a:xfrm>
              <a:off x="1793" y="1039"/>
              <a:ext cx="217" cy="38"/>
            </a:xfrm>
            <a:custGeom>
              <a:avLst/>
              <a:gdLst>
                <a:gd name="T0" fmla="*/ 0 w 131"/>
                <a:gd name="T1" fmla="*/ 3658 h 29"/>
                <a:gd name="T2" fmla="*/ 6049327 w 131"/>
                <a:gd name="T3" fmla="*/ 3658 h 29"/>
                <a:gd name="T4" fmla="*/ 8367159 w 131"/>
                <a:gd name="T5" fmla="*/ 3658 h 29"/>
                <a:gd name="T6" fmla="*/ 11419597 w 131"/>
                <a:gd name="T7" fmla="*/ 6280 h 29"/>
                <a:gd name="T8" fmla="*/ 13632959 w 131"/>
                <a:gd name="T9" fmla="*/ 8513 h 29"/>
                <a:gd name="T10" fmla="*/ 44083605 w 131"/>
                <a:gd name="T11" fmla="*/ 6280 h 29"/>
                <a:gd name="T12" fmla="*/ 66317035 w 131"/>
                <a:gd name="T13" fmla="*/ 3658 h 29"/>
                <a:gd name="T14" fmla="*/ 83044419 w 131"/>
                <a:gd name="T15" fmla="*/ 1 h 29"/>
                <a:gd name="T16" fmla="*/ 93652870 w 131"/>
                <a:gd name="T17" fmla="*/ 0 h 29"/>
                <a:gd name="T18" fmla="*/ 101040652 w 131"/>
                <a:gd name="T19" fmla="*/ 0 h 29"/>
                <a:gd name="T20" fmla="*/ 104356672 w 131"/>
                <a:gd name="T21" fmla="*/ 0 h 29"/>
                <a:gd name="T22" fmla="*/ 106779939 w 131"/>
                <a:gd name="T23" fmla="*/ 1 h 29"/>
                <a:gd name="T24" fmla="*/ 108428735 w 131"/>
                <a:gd name="T25" fmla="*/ 3658 h 29"/>
                <a:gd name="T26" fmla="*/ 103497032 w 131"/>
                <a:gd name="T27" fmla="*/ 8513 h 29"/>
                <a:gd name="T28" fmla="*/ 99841659 w 131"/>
                <a:gd name="T29" fmla="*/ 15824 h 29"/>
                <a:gd name="T30" fmla="*/ 95169591 w 131"/>
                <a:gd name="T31" fmla="*/ 22428 h 29"/>
                <a:gd name="T32" fmla="*/ 90961662 w 131"/>
                <a:gd name="T33" fmla="*/ 29388 h 29"/>
                <a:gd name="T34" fmla="*/ 84561831 w 131"/>
                <a:gd name="T35" fmla="*/ 31789 h 29"/>
                <a:gd name="T36" fmla="*/ 77773401 w 131"/>
                <a:gd name="T37" fmla="*/ 32886 h 29"/>
                <a:gd name="T38" fmla="*/ 70831374 w 131"/>
                <a:gd name="T39" fmla="*/ 33579 h 29"/>
                <a:gd name="T40" fmla="*/ 63884200 w 131"/>
                <a:gd name="T41" fmla="*/ 35602 h 29"/>
                <a:gd name="T42" fmla="*/ 57946713 w 131"/>
                <a:gd name="T43" fmla="*/ 36736 h 29"/>
                <a:gd name="T44" fmla="*/ 51596864 w 131"/>
                <a:gd name="T45" fmla="*/ 39574 h 29"/>
                <a:gd name="T46" fmla="*/ 44083605 w 131"/>
                <a:gd name="T47" fmla="*/ 41655 h 29"/>
                <a:gd name="T48" fmla="*/ 37408216 w 131"/>
                <a:gd name="T49" fmla="*/ 43092 h 29"/>
                <a:gd name="T50" fmla="*/ 32980324 w 131"/>
                <a:gd name="T51" fmla="*/ 39574 h 29"/>
                <a:gd name="T52" fmla="*/ 28941495 w 131"/>
                <a:gd name="T53" fmla="*/ 36736 h 29"/>
                <a:gd name="T54" fmla="*/ 24966448 w 131"/>
                <a:gd name="T55" fmla="*/ 33579 h 29"/>
                <a:gd name="T56" fmla="*/ 20604201 w 131"/>
                <a:gd name="T57" fmla="*/ 31789 h 29"/>
                <a:gd name="T58" fmla="*/ 16599077 w 131"/>
                <a:gd name="T59" fmla="*/ 29388 h 29"/>
                <a:gd name="T60" fmla="*/ 12438481 w 131"/>
                <a:gd name="T61" fmla="*/ 27170 h 29"/>
                <a:gd name="T62" fmla="*/ 8367159 w 131"/>
                <a:gd name="T63" fmla="*/ 25097 h 29"/>
                <a:gd name="T64" fmla="*/ 3975221 w 131"/>
                <a:gd name="T65" fmla="*/ 20735 h 29"/>
                <a:gd name="T66" fmla="*/ 3651898 w 131"/>
                <a:gd name="T67" fmla="*/ 18514 h 29"/>
                <a:gd name="T68" fmla="*/ 2399788 w 131"/>
                <a:gd name="T69" fmla="*/ 14129 h 29"/>
                <a:gd name="T70" fmla="*/ 874573 w 131"/>
                <a:gd name="T71" fmla="*/ 8229 h 29"/>
                <a:gd name="T72" fmla="*/ 0 w 131"/>
                <a:gd name="T73" fmla="*/ 3658 h 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1"/>
                <a:gd name="T112" fmla="*/ 0 h 29"/>
                <a:gd name="T113" fmla="*/ 131 w 131"/>
                <a:gd name="T114" fmla="*/ 29 h 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1" h="29">
                  <a:moveTo>
                    <a:pt x="0" y="2"/>
                  </a:moveTo>
                  <a:lnTo>
                    <a:pt x="7" y="2"/>
                  </a:lnTo>
                  <a:lnTo>
                    <a:pt x="10" y="2"/>
                  </a:lnTo>
                  <a:lnTo>
                    <a:pt x="14" y="4"/>
                  </a:lnTo>
                  <a:lnTo>
                    <a:pt x="16" y="6"/>
                  </a:lnTo>
                  <a:lnTo>
                    <a:pt x="53" y="4"/>
                  </a:lnTo>
                  <a:lnTo>
                    <a:pt x="80" y="2"/>
                  </a:lnTo>
                  <a:lnTo>
                    <a:pt x="100" y="1"/>
                  </a:lnTo>
                  <a:lnTo>
                    <a:pt x="113" y="0"/>
                  </a:lnTo>
                  <a:lnTo>
                    <a:pt x="122" y="0"/>
                  </a:lnTo>
                  <a:lnTo>
                    <a:pt x="126" y="0"/>
                  </a:lnTo>
                  <a:lnTo>
                    <a:pt x="129" y="1"/>
                  </a:lnTo>
                  <a:lnTo>
                    <a:pt x="131" y="2"/>
                  </a:lnTo>
                  <a:lnTo>
                    <a:pt x="125" y="6"/>
                  </a:lnTo>
                  <a:lnTo>
                    <a:pt x="121" y="11"/>
                  </a:lnTo>
                  <a:lnTo>
                    <a:pt x="115" y="15"/>
                  </a:lnTo>
                  <a:lnTo>
                    <a:pt x="110" y="20"/>
                  </a:lnTo>
                  <a:lnTo>
                    <a:pt x="102" y="21"/>
                  </a:lnTo>
                  <a:lnTo>
                    <a:pt x="94" y="22"/>
                  </a:lnTo>
                  <a:lnTo>
                    <a:pt x="86" y="23"/>
                  </a:lnTo>
                  <a:lnTo>
                    <a:pt x="77" y="24"/>
                  </a:lnTo>
                  <a:lnTo>
                    <a:pt x="70" y="25"/>
                  </a:lnTo>
                  <a:lnTo>
                    <a:pt x="62" y="27"/>
                  </a:lnTo>
                  <a:lnTo>
                    <a:pt x="53" y="28"/>
                  </a:lnTo>
                  <a:lnTo>
                    <a:pt x="45" y="29"/>
                  </a:lnTo>
                  <a:lnTo>
                    <a:pt x="40" y="27"/>
                  </a:lnTo>
                  <a:lnTo>
                    <a:pt x="35" y="25"/>
                  </a:lnTo>
                  <a:lnTo>
                    <a:pt x="30" y="23"/>
                  </a:lnTo>
                  <a:lnTo>
                    <a:pt x="25" y="21"/>
                  </a:lnTo>
                  <a:lnTo>
                    <a:pt x="20" y="20"/>
                  </a:lnTo>
                  <a:lnTo>
                    <a:pt x="15" y="18"/>
                  </a:lnTo>
                  <a:lnTo>
                    <a:pt x="10" y="17"/>
                  </a:lnTo>
                  <a:lnTo>
                    <a:pt x="5" y="14"/>
                  </a:lnTo>
                  <a:lnTo>
                    <a:pt x="4" y="12"/>
                  </a:lnTo>
                  <a:lnTo>
                    <a:pt x="3" y="9"/>
                  </a:lnTo>
                  <a:lnTo>
                    <a:pt x="1" y="5"/>
                  </a:lnTo>
                  <a:lnTo>
                    <a:pt x="0" y="2"/>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8" name="Freeform 36"/>
            <p:cNvSpPr>
              <a:spLocks/>
            </p:cNvSpPr>
            <p:nvPr/>
          </p:nvSpPr>
          <p:spPr bwMode="auto">
            <a:xfrm>
              <a:off x="1838" y="1076"/>
              <a:ext cx="174" cy="49"/>
            </a:xfrm>
            <a:custGeom>
              <a:avLst/>
              <a:gdLst>
                <a:gd name="T0" fmla="*/ 0 w 105"/>
                <a:gd name="T1" fmla="*/ 21870 h 37"/>
                <a:gd name="T2" fmla="*/ 10097537 w 105"/>
                <a:gd name="T3" fmla="*/ 21870 h 37"/>
                <a:gd name="T4" fmla="*/ 20783244 w 105"/>
                <a:gd name="T5" fmla="*/ 19364 h 37"/>
                <a:gd name="T6" fmla="*/ 31614052 w 105"/>
                <a:gd name="T7" fmla="*/ 17935 h 37"/>
                <a:gd name="T8" fmla="*/ 43087320 w 105"/>
                <a:gd name="T9" fmla="*/ 12470 h 37"/>
                <a:gd name="T10" fmla="*/ 54603825 w 105"/>
                <a:gd name="T11" fmla="*/ 7722 h 37"/>
                <a:gd name="T12" fmla="*/ 65239235 w 105"/>
                <a:gd name="T13" fmla="*/ 5831 h 37"/>
                <a:gd name="T14" fmla="*/ 76869569 w 105"/>
                <a:gd name="T15" fmla="*/ 1 h 37"/>
                <a:gd name="T16" fmla="*/ 87658451 w 105"/>
                <a:gd name="T17" fmla="*/ 0 h 37"/>
                <a:gd name="T18" fmla="*/ 86816057 w 105"/>
                <a:gd name="T19" fmla="*/ 12470 h 37"/>
                <a:gd name="T20" fmla="*/ 86248250 w 105"/>
                <a:gd name="T21" fmla="*/ 19364 h 37"/>
                <a:gd name="T22" fmla="*/ 84459464 w 105"/>
                <a:gd name="T23" fmla="*/ 25644 h 37"/>
                <a:gd name="T24" fmla="*/ 81238666 w 105"/>
                <a:gd name="T25" fmla="*/ 31455 h 37"/>
                <a:gd name="T26" fmla="*/ 76147429 w 105"/>
                <a:gd name="T27" fmla="*/ 37274 h 37"/>
                <a:gd name="T28" fmla="*/ 71401845 w 105"/>
                <a:gd name="T29" fmla="*/ 41657 h 37"/>
                <a:gd name="T30" fmla="*/ 65239235 w 105"/>
                <a:gd name="T31" fmla="*/ 44975 h 37"/>
                <a:gd name="T32" fmla="*/ 59950028 w 105"/>
                <a:gd name="T33" fmla="*/ 50796 h 37"/>
                <a:gd name="T34" fmla="*/ 54603825 w 105"/>
                <a:gd name="T35" fmla="*/ 55244 h 37"/>
                <a:gd name="T36" fmla="*/ 48402770 w 105"/>
                <a:gd name="T37" fmla="*/ 60994 h 37"/>
                <a:gd name="T38" fmla="*/ 43087320 w 105"/>
                <a:gd name="T39" fmla="*/ 65373 h 37"/>
                <a:gd name="T40" fmla="*/ 37709108 w 105"/>
                <a:gd name="T41" fmla="*/ 73059 h 37"/>
                <a:gd name="T42" fmla="*/ 32950584 w 105"/>
                <a:gd name="T43" fmla="*/ 73059 h 37"/>
                <a:gd name="T44" fmla="*/ 28350864 w 105"/>
                <a:gd name="T45" fmla="*/ 73059 h 37"/>
                <a:gd name="T46" fmla="*/ 23162159 w 105"/>
                <a:gd name="T47" fmla="*/ 73059 h 37"/>
                <a:gd name="T48" fmla="*/ 18220670 w 105"/>
                <a:gd name="T49" fmla="*/ 73059 h 37"/>
                <a:gd name="T50" fmla="*/ 15324682 w 105"/>
                <a:gd name="T51" fmla="*/ 67270 h 37"/>
                <a:gd name="T52" fmla="*/ 10995232 w 105"/>
                <a:gd name="T53" fmla="*/ 60994 h 37"/>
                <a:gd name="T54" fmla="*/ 6635054 w 105"/>
                <a:gd name="T55" fmla="*/ 55167 h 37"/>
                <a:gd name="T56" fmla="*/ 1458024 w 105"/>
                <a:gd name="T57" fmla="*/ 49363 h 37"/>
                <a:gd name="T58" fmla="*/ 1458024 w 105"/>
                <a:gd name="T59" fmla="*/ 41715 h 37"/>
                <a:gd name="T60" fmla="*/ 879842 w 105"/>
                <a:gd name="T61" fmla="*/ 37274 h 37"/>
                <a:gd name="T62" fmla="*/ 879842 w 105"/>
                <a:gd name="T63" fmla="*/ 28963 h 37"/>
                <a:gd name="T64" fmla="*/ 0 w 105"/>
                <a:gd name="T65" fmla="*/ 2187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37"/>
                <a:gd name="T101" fmla="*/ 105 w 105"/>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37">
                  <a:moveTo>
                    <a:pt x="0" y="11"/>
                  </a:moveTo>
                  <a:lnTo>
                    <a:pt x="12" y="11"/>
                  </a:lnTo>
                  <a:lnTo>
                    <a:pt x="25" y="10"/>
                  </a:lnTo>
                  <a:lnTo>
                    <a:pt x="38" y="9"/>
                  </a:lnTo>
                  <a:lnTo>
                    <a:pt x="51" y="6"/>
                  </a:lnTo>
                  <a:lnTo>
                    <a:pt x="65" y="4"/>
                  </a:lnTo>
                  <a:lnTo>
                    <a:pt x="78" y="3"/>
                  </a:lnTo>
                  <a:lnTo>
                    <a:pt x="92" y="1"/>
                  </a:lnTo>
                  <a:lnTo>
                    <a:pt x="105" y="0"/>
                  </a:lnTo>
                  <a:lnTo>
                    <a:pt x="104" y="6"/>
                  </a:lnTo>
                  <a:lnTo>
                    <a:pt x="103" y="10"/>
                  </a:lnTo>
                  <a:lnTo>
                    <a:pt x="101" y="13"/>
                  </a:lnTo>
                  <a:lnTo>
                    <a:pt x="97" y="16"/>
                  </a:lnTo>
                  <a:lnTo>
                    <a:pt x="91" y="19"/>
                  </a:lnTo>
                  <a:lnTo>
                    <a:pt x="85" y="21"/>
                  </a:lnTo>
                  <a:lnTo>
                    <a:pt x="78" y="23"/>
                  </a:lnTo>
                  <a:lnTo>
                    <a:pt x="72" y="26"/>
                  </a:lnTo>
                  <a:lnTo>
                    <a:pt x="65" y="29"/>
                  </a:lnTo>
                  <a:lnTo>
                    <a:pt x="58" y="31"/>
                  </a:lnTo>
                  <a:lnTo>
                    <a:pt x="51" y="33"/>
                  </a:lnTo>
                  <a:lnTo>
                    <a:pt x="45" y="37"/>
                  </a:lnTo>
                  <a:lnTo>
                    <a:pt x="39" y="37"/>
                  </a:lnTo>
                  <a:lnTo>
                    <a:pt x="34" y="37"/>
                  </a:lnTo>
                  <a:lnTo>
                    <a:pt x="28" y="37"/>
                  </a:lnTo>
                  <a:lnTo>
                    <a:pt x="22" y="37"/>
                  </a:lnTo>
                  <a:lnTo>
                    <a:pt x="18" y="34"/>
                  </a:lnTo>
                  <a:lnTo>
                    <a:pt x="13" y="31"/>
                  </a:lnTo>
                  <a:lnTo>
                    <a:pt x="8" y="28"/>
                  </a:lnTo>
                  <a:lnTo>
                    <a:pt x="2" y="25"/>
                  </a:lnTo>
                  <a:lnTo>
                    <a:pt x="2" y="22"/>
                  </a:lnTo>
                  <a:lnTo>
                    <a:pt x="1" y="19"/>
                  </a:lnTo>
                  <a:lnTo>
                    <a:pt x="1" y="15"/>
                  </a:lnTo>
                  <a:lnTo>
                    <a:pt x="0" y="11"/>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89" name="Freeform 37"/>
            <p:cNvSpPr>
              <a:spLocks/>
            </p:cNvSpPr>
            <p:nvPr/>
          </p:nvSpPr>
          <p:spPr bwMode="auto">
            <a:xfrm>
              <a:off x="1883" y="1607"/>
              <a:ext cx="99" cy="119"/>
            </a:xfrm>
            <a:custGeom>
              <a:avLst/>
              <a:gdLst>
                <a:gd name="T0" fmla="*/ 0 w 60"/>
                <a:gd name="T1" fmla="*/ 133548 h 90"/>
                <a:gd name="T2" fmla="*/ 3295289 w 60"/>
                <a:gd name="T3" fmla="*/ 104087 h 90"/>
                <a:gd name="T4" fmla="*/ 6824222 w 60"/>
                <a:gd name="T5" fmla="*/ 70913 h 90"/>
                <a:gd name="T6" fmla="*/ 9636112 w 60"/>
                <a:gd name="T7" fmla="*/ 40562 h 90"/>
                <a:gd name="T8" fmla="*/ 13766988 w 60"/>
                <a:gd name="T9" fmla="*/ 9971 h 90"/>
                <a:gd name="T10" fmla="*/ 18103561 w 60"/>
                <a:gd name="T11" fmla="*/ 7541 h 90"/>
                <a:gd name="T12" fmla="*/ 23045501 w 60"/>
                <a:gd name="T13" fmla="*/ 5703 h 90"/>
                <a:gd name="T14" fmla="*/ 28569610 w 60"/>
                <a:gd name="T15" fmla="*/ 4313 h 90"/>
                <a:gd name="T16" fmla="*/ 34183979 w 60"/>
                <a:gd name="T17" fmla="*/ 0 h 90"/>
                <a:gd name="T18" fmla="*/ 36645561 w 60"/>
                <a:gd name="T19" fmla="*/ 43632 h 90"/>
                <a:gd name="T20" fmla="*/ 39465088 w 60"/>
                <a:gd name="T21" fmla="*/ 85171 h 90"/>
                <a:gd name="T22" fmla="*/ 42365798 w 60"/>
                <a:gd name="T23" fmla="*/ 126916 h 90"/>
                <a:gd name="T24" fmla="*/ 44635493 w 60"/>
                <a:gd name="T25" fmla="*/ 169629 h 90"/>
                <a:gd name="T26" fmla="*/ 30655258 w 60"/>
                <a:gd name="T27" fmla="*/ 159582 h 90"/>
                <a:gd name="T28" fmla="*/ 20227774 w 60"/>
                <a:gd name="T29" fmla="*/ 151606 h 90"/>
                <a:gd name="T30" fmla="*/ 12556099 w 60"/>
                <a:gd name="T31" fmla="*/ 148902 h 90"/>
                <a:gd name="T32" fmla="*/ 6824222 w 60"/>
                <a:gd name="T33" fmla="*/ 142152 h 90"/>
                <a:gd name="T34" fmla="*/ 3295289 w 60"/>
                <a:gd name="T35" fmla="*/ 141451 h 90"/>
                <a:gd name="T36" fmla="*/ 1300068 w 60"/>
                <a:gd name="T37" fmla="*/ 140064 h 90"/>
                <a:gd name="T38" fmla="*/ 787920 w 60"/>
                <a:gd name="T39" fmla="*/ 135996 h 90"/>
                <a:gd name="T40" fmla="*/ 0 w 60"/>
                <a:gd name="T41" fmla="*/ 133548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90"/>
                <a:gd name="T65" fmla="*/ 60 w 60"/>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90">
                  <a:moveTo>
                    <a:pt x="0" y="71"/>
                  </a:moveTo>
                  <a:lnTo>
                    <a:pt x="4" y="55"/>
                  </a:lnTo>
                  <a:lnTo>
                    <a:pt x="9" y="38"/>
                  </a:lnTo>
                  <a:lnTo>
                    <a:pt x="13" y="22"/>
                  </a:lnTo>
                  <a:lnTo>
                    <a:pt x="18" y="5"/>
                  </a:lnTo>
                  <a:lnTo>
                    <a:pt x="24" y="4"/>
                  </a:lnTo>
                  <a:lnTo>
                    <a:pt x="31" y="3"/>
                  </a:lnTo>
                  <a:lnTo>
                    <a:pt x="38" y="2"/>
                  </a:lnTo>
                  <a:lnTo>
                    <a:pt x="46" y="0"/>
                  </a:lnTo>
                  <a:lnTo>
                    <a:pt x="49" y="23"/>
                  </a:lnTo>
                  <a:lnTo>
                    <a:pt x="53" y="45"/>
                  </a:lnTo>
                  <a:lnTo>
                    <a:pt x="57" y="67"/>
                  </a:lnTo>
                  <a:lnTo>
                    <a:pt x="60" y="90"/>
                  </a:lnTo>
                  <a:lnTo>
                    <a:pt x="41" y="85"/>
                  </a:lnTo>
                  <a:lnTo>
                    <a:pt x="27" y="81"/>
                  </a:lnTo>
                  <a:lnTo>
                    <a:pt x="17" y="79"/>
                  </a:lnTo>
                  <a:lnTo>
                    <a:pt x="9" y="76"/>
                  </a:lnTo>
                  <a:lnTo>
                    <a:pt x="4" y="75"/>
                  </a:lnTo>
                  <a:lnTo>
                    <a:pt x="2" y="74"/>
                  </a:lnTo>
                  <a:lnTo>
                    <a:pt x="1" y="72"/>
                  </a:lnTo>
                  <a:lnTo>
                    <a:pt x="0" y="71"/>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0" name="Freeform 38"/>
            <p:cNvSpPr>
              <a:spLocks/>
            </p:cNvSpPr>
            <p:nvPr/>
          </p:nvSpPr>
          <p:spPr bwMode="auto">
            <a:xfrm>
              <a:off x="1881" y="1154"/>
              <a:ext cx="121" cy="420"/>
            </a:xfrm>
            <a:custGeom>
              <a:avLst/>
              <a:gdLst>
                <a:gd name="T0" fmla="*/ 0 w 73"/>
                <a:gd name="T1" fmla="*/ 644630 h 316"/>
                <a:gd name="T2" fmla="*/ 1464881 w 73"/>
                <a:gd name="T3" fmla="*/ 631142 h 316"/>
                <a:gd name="T4" fmla="*/ 2428090 w 73"/>
                <a:gd name="T5" fmla="*/ 601036 h 316"/>
                <a:gd name="T6" fmla="*/ 4024642 w 73"/>
                <a:gd name="T7" fmla="*/ 535111 h 316"/>
                <a:gd name="T8" fmla="*/ 7597839 w 73"/>
                <a:gd name="T9" fmla="*/ 407217 h 316"/>
                <a:gd name="T10" fmla="*/ 9310819 w 73"/>
                <a:gd name="T11" fmla="*/ 406689 h 316"/>
                <a:gd name="T12" fmla="*/ 11057381 w 73"/>
                <a:gd name="T13" fmla="*/ 402607 h 316"/>
                <a:gd name="T14" fmla="*/ 12593678 w 73"/>
                <a:gd name="T15" fmla="*/ 401758 h 316"/>
                <a:gd name="T16" fmla="*/ 15433001 w 73"/>
                <a:gd name="T17" fmla="*/ 400475 h 316"/>
                <a:gd name="T18" fmla="*/ 16811143 w 73"/>
                <a:gd name="T19" fmla="*/ 316671 h 316"/>
                <a:gd name="T20" fmla="*/ 18327988 w 73"/>
                <a:gd name="T21" fmla="*/ 249500 h 316"/>
                <a:gd name="T22" fmla="*/ 18327988 w 73"/>
                <a:gd name="T23" fmla="*/ 156765 h 316"/>
                <a:gd name="T24" fmla="*/ 19156137 w 73"/>
                <a:gd name="T25" fmla="*/ 1 h 316"/>
                <a:gd name="T26" fmla="*/ 24582236 w 73"/>
                <a:gd name="T27" fmla="*/ 1 h 316"/>
                <a:gd name="T28" fmla="*/ 28472304 w 73"/>
                <a:gd name="T29" fmla="*/ 0 h 316"/>
                <a:gd name="T30" fmla="*/ 33162061 w 73"/>
                <a:gd name="T31" fmla="*/ 0 h 316"/>
                <a:gd name="T32" fmla="*/ 37168071 w 73"/>
                <a:gd name="T33" fmla="*/ 0 h 316"/>
                <a:gd name="T34" fmla="*/ 38609202 w 73"/>
                <a:gd name="T35" fmla="*/ 194289 h 316"/>
                <a:gd name="T36" fmla="*/ 37168071 w 73"/>
                <a:gd name="T37" fmla="*/ 322805 h 316"/>
                <a:gd name="T38" fmla="*/ 36268252 w 73"/>
                <a:gd name="T39" fmla="*/ 437142 h 316"/>
                <a:gd name="T40" fmla="*/ 34600121 w 73"/>
                <a:gd name="T41" fmla="*/ 591943 h 316"/>
                <a:gd name="T42" fmla="*/ 35508746 w 73"/>
                <a:gd name="T43" fmla="*/ 591943 h 316"/>
                <a:gd name="T44" fmla="*/ 37168071 w 73"/>
                <a:gd name="T45" fmla="*/ 591943 h 316"/>
                <a:gd name="T46" fmla="*/ 38609202 w 73"/>
                <a:gd name="T47" fmla="*/ 591943 h 316"/>
                <a:gd name="T48" fmla="*/ 40745898 w 73"/>
                <a:gd name="T49" fmla="*/ 591943 h 316"/>
                <a:gd name="T50" fmla="*/ 41072752 w 73"/>
                <a:gd name="T51" fmla="*/ 500589 h 316"/>
                <a:gd name="T52" fmla="*/ 42400933 w 73"/>
                <a:gd name="T53" fmla="*/ 407217 h 316"/>
                <a:gd name="T54" fmla="*/ 43300163 w 73"/>
                <a:gd name="T55" fmla="*/ 316671 h 316"/>
                <a:gd name="T56" fmla="*/ 43816777 w 73"/>
                <a:gd name="T57" fmla="*/ 224139 h 316"/>
                <a:gd name="T58" fmla="*/ 45648259 w 73"/>
                <a:gd name="T59" fmla="*/ 224139 h 316"/>
                <a:gd name="T60" fmla="*/ 47193819 w 73"/>
                <a:gd name="T61" fmla="*/ 224139 h 316"/>
                <a:gd name="T62" fmla="*/ 48857952 w 73"/>
                <a:gd name="T63" fmla="*/ 224139 h 316"/>
                <a:gd name="T64" fmla="*/ 50354677 w 73"/>
                <a:gd name="T65" fmla="*/ 224139 h 316"/>
                <a:gd name="T66" fmla="*/ 52629949 w 73"/>
                <a:gd name="T67" fmla="*/ 333714 h 316"/>
                <a:gd name="T68" fmla="*/ 56500890 w 73"/>
                <a:gd name="T69" fmla="*/ 441237 h 316"/>
                <a:gd name="T70" fmla="*/ 58856963 w 73"/>
                <a:gd name="T71" fmla="*/ 551209 h 316"/>
                <a:gd name="T72" fmla="*/ 61607351 w 73"/>
                <a:gd name="T73" fmla="*/ 660675 h 316"/>
                <a:gd name="T74" fmla="*/ 56500890 w 73"/>
                <a:gd name="T75" fmla="*/ 665340 h 316"/>
                <a:gd name="T76" fmla="*/ 51214748 w 73"/>
                <a:gd name="T77" fmla="*/ 670602 h 316"/>
                <a:gd name="T78" fmla="*/ 47193819 w 73"/>
                <a:gd name="T79" fmla="*/ 672953 h 316"/>
                <a:gd name="T80" fmla="*/ 42400933 w 73"/>
                <a:gd name="T81" fmla="*/ 673839 h 316"/>
                <a:gd name="T82" fmla="*/ 36268252 w 73"/>
                <a:gd name="T83" fmla="*/ 677998 h 316"/>
                <a:gd name="T84" fmla="*/ 29476285 w 73"/>
                <a:gd name="T85" fmla="*/ 679904 h 316"/>
                <a:gd name="T86" fmla="*/ 20196621 w 73"/>
                <a:gd name="T87" fmla="*/ 683620 h 316"/>
                <a:gd name="T88" fmla="*/ 8478193 w 73"/>
                <a:gd name="T89" fmla="*/ 685194 h 316"/>
                <a:gd name="T90" fmla="*/ 3691558 w 73"/>
                <a:gd name="T91" fmla="*/ 670602 h 316"/>
                <a:gd name="T92" fmla="*/ 883771 w 73"/>
                <a:gd name="T93" fmla="*/ 660675 h 316"/>
                <a:gd name="T94" fmla="*/ 0 w 73"/>
                <a:gd name="T95" fmla="*/ 652983 h 316"/>
                <a:gd name="T96" fmla="*/ 0 w 73"/>
                <a:gd name="T97" fmla="*/ 644630 h 3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
                <a:gd name="T148" fmla="*/ 0 h 316"/>
                <a:gd name="T149" fmla="*/ 73 w 73"/>
                <a:gd name="T150" fmla="*/ 316 h 3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 h="316">
                  <a:moveTo>
                    <a:pt x="0" y="297"/>
                  </a:moveTo>
                  <a:lnTo>
                    <a:pt x="2" y="291"/>
                  </a:lnTo>
                  <a:lnTo>
                    <a:pt x="3" y="278"/>
                  </a:lnTo>
                  <a:lnTo>
                    <a:pt x="5" y="247"/>
                  </a:lnTo>
                  <a:lnTo>
                    <a:pt x="9" y="188"/>
                  </a:lnTo>
                  <a:lnTo>
                    <a:pt x="11" y="187"/>
                  </a:lnTo>
                  <a:lnTo>
                    <a:pt x="13" y="186"/>
                  </a:lnTo>
                  <a:lnTo>
                    <a:pt x="15" y="185"/>
                  </a:lnTo>
                  <a:lnTo>
                    <a:pt x="18" y="184"/>
                  </a:lnTo>
                  <a:lnTo>
                    <a:pt x="20" y="146"/>
                  </a:lnTo>
                  <a:lnTo>
                    <a:pt x="22" y="115"/>
                  </a:lnTo>
                  <a:lnTo>
                    <a:pt x="22" y="72"/>
                  </a:lnTo>
                  <a:lnTo>
                    <a:pt x="23" y="1"/>
                  </a:lnTo>
                  <a:lnTo>
                    <a:pt x="29" y="1"/>
                  </a:lnTo>
                  <a:lnTo>
                    <a:pt x="34" y="0"/>
                  </a:lnTo>
                  <a:lnTo>
                    <a:pt x="39" y="0"/>
                  </a:lnTo>
                  <a:lnTo>
                    <a:pt x="44" y="0"/>
                  </a:lnTo>
                  <a:lnTo>
                    <a:pt x="46" y="90"/>
                  </a:lnTo>
                  <a:lnTo>
                    <a:pt x="44" y="149"/>
                  </a:lnTo>
                  <a:lnTo>
                    <a:pt x="43" y="202"/>
                  </a:lnTo>
                  <a:lnTo>
                    <a:pt x="41" y="273"/>
                  </a:lnTo>
                  <a:lnTo>
                    <a:pt x="42" y="273"/>
                  </a:lnTo>
                  <a:lnTo>
                    <a:pt x="44" y="273"/>
                  </a:lnTo>
                  <a:lnTo>
                    <a:pt x="46" y="273"/>
                  </a:lnTo>
                  <a:lnTo>
                    <a:pt x="48" y="273"/>
                  </a:lnTo>
                  <a:lnTo>
                    <a:pt x="49" y="231"/>
                  </a:lnTo>
                  <a:lnTo>
                    <a:pt x="50" y="188"/>
                  </a:lnTo>
                  <a:lnTo>
                    <a:pt x="51" y="146"/>
                  </a:lnTo>
                  <a:lnTo>
                    <a:pt x="52" y="104"/>
                  </a:lnTo>
                  <a:lnTo>
                    <a:pt x="54" y="104"/>
                  </a:lnTo>
                  <a:lnTo>
                    <a:pt x="56" y="104"/>
                  </a:lnTo>
                  <a:lnTo>
                    <a:pt x="58" y="104"/>
                  </a:lnTo>
                  <a:lnTo>
                    <a:pt x="60" y="104"/>
                  </a:lnTo>
                  <a:lnTo>
                    <a:pt x="63" y="154"/>
                  </a:lnTo>
                  <a:lnTo>
                    <a:pt x="67" y="204"/>
                  </a:lnTo>
                  <a:lnTo>
                    <a:pt x="70" y="254"/>
                  </a:lnTo>
                  <a:lnTo>
                    <a:pt x="73" y="305"/>
                  </a:lnTo>
                  <a:lnTo>
                    <a:pt x="67" y="307"/>
                  </a:lnTo>
                  <a:lnTo>
                    <a:pt x="61" y="309"/>
                  </a:lnTo>
                  <a:lnTo>
                    <a:pt x="56" y="310"/>
                  </a:lnTo>
                  <a:lnTo>
                    <a:pt x="50" y="311"/>
                  </a:lnTo>
                  <a:lnTo>
                    <a:pt x="43" y="312"/>
                  </a:lnTo>
                  <a:lnTo>
                    <a:pt x="35" y="314"/>
                  </a:lnTo>
                  <a:lnTo>
                    <a:pt x="24" y="315"/>
                  </a:lnTo>
                  <a:lnTo>
                    <a:pt x="10" y="316"/>
                  </a:lnTo>
                  <a:lnTo>
                    <a:pt x="4" y="309"/>
                  </a:lnTo>
                  <a:lnTo>
                    <a:pt x="1" y="305"/>
                  </a:lnTo>
                  <a:lnTo>
                    <a:pt x="0" y="301"/>
                  </a:lnTo>
                  <a:lnTo>
                    <a:pt x="0" y="297"/>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1" name="Freeform 39"/>
            <p:cNvSpPr>
              <a:spLocks/>
            </p:cNvSpPr>
            <p:nvPr/>
          </p:nvSpPr>
          <p:spPr bwMode="auto">
            <a:xfrm>
              <a:off x="1854" y="294"/>
              <a:ext cx="77" cy="158"/>
            </a:xfrm>
            <a:custGeom>
              <a:avLst/>
              <a:gdLst>
                <a:gd name="T0" fmla="*/ 0 w 46"/>
                <a:gd name="T1" fmla="*/ 90738 h 119"/>
                <a:gd name="T2" fmla="*/ 3096409 w 46"/>
                <a:gd name="T3" fmla="*/ 50187 h 119"/>
                <a:gd name="T4" fmla="*/ 6589392 w 46"/>
                <a:gd name="T5" fmla="*/ 29519 h 119"/>
                <a:gd name="T6" fmla="*/ 8676091 w 46"/>
                <a:gd name="T7" fmla="*/ 14078 h 119"/>
                <a:gd name="T8" fmla="*/ 11771410 w 46"/>
                <a:gd name="T9" fmla="*/ 4530 h 119"/>
                <a:gd name="T10" fmla="*/ 17629679 w 46"/>
                <a:gd name="T11" fmla="*/ 0 h 119"/>
                <a:gd name="T12" fmla="*/ 19704317 w 46"/>
                <a:gd name="T13" fmla="*/ 4530 h 119"/>
                <a:gd name="T14" fmla="*/ 21562072 w 46"/>
                <a:gd name="T15" fmla="*/ 6015 h 119"/>
                <a:gd name="T16" fmla="*/ 26160111 w 46"/>
                <a:gd name="T17" fmla="*/ 13997 h 119"/>
                <a:gd name="T18" fmla="*/ 39211965 w 46"/>
                <a:gd name="T19" fmla="*/ 117468 h 119"/>
                <a:gd name="T20" fmla="*/ 47545195 w 46"/>
                <a:gd name="T21" fmla="*/ 178395 h 119"/>
                <a:gd name="T22" fmla="*/ 49398095 w 46"/>
                <a:gd name="T23" fmla="*/ 211666 h 119"/>
                <a:gd name="T24" fmla="*/ 50633181 w 46"/>
                <a:gd name="T25" fmla="*/ 238308 h 119"/>
                <a:gd name="T26" fmla="*/ 49398095 w 46"/>
                <a:gd name="T27" fmla="*/ 239690 h 119"/>
                <a:gd name="T28" fmla="*/ 48736089 w 46"/>
                <a:gd name="T29" fmla="*/ 243019 h 119"/>
                <a:gd name="T30" fmla="*/ 47545195 w 46"/>
                <a:gd name="T31" fmla="*/ 248268 h 119"/>
                <a:gd name="T32" fmla="*/ 45498959 w 46"/>
                <a:gd name="T33" fmla="*/ 251010 h 119"/>
                <a:gd name="T34" fmla="*/ 41942797 w 46"/>
                <a:gd name="T35" fmla="*/ 223164 h 119"/>
                <a:gd name="T36" fmla="*/ 39211965 w 46"/>
                <a:gd name="T37" fmla="*/ 211666 h 119"/>
                <a:gd name="T38" fmla="*/ 39211965 w 46"/>
                <a:gd name="T39" fmla="*/ 201115 h 119"/>
                <a:gd name="T40" fmla="*/ 39211965 w 46"/>
                <a:gd name="T41" fmla="*/ 193347 h 119"/>
                <a:gd name="T42" fmla="*/ 34088893 w 46"/>
                <a:gd name="T43" fmla="*/ 193347 h 119"/>
                <a:gd name="T44" fmla="*/ 29510550 w 46"/>
                <a:gd name="T45" fmla="*/ 192719 h 119"/>
                <a:gd name="T46" fmla="*/ 24310276 w 46"/>
                <a:gd name="T47" fmla="*/ 192719 h 119"/>
                <a:gd name="T48" fmla="*/ 19704317 w 46"/>
                <a:gd name="T49" fmla="*/ 192719 h 119"/>
                <a:gd name="T50" fmla="*/ 15233431 w 46"/>
                <a:gd name="T51" fmla="*/ 180526 h 119"/>
                <a:gd name="T52" fmla="*/ 11030069 w 46"/>
                <a:gd name="T53" fmla="*/ 173606 h 119"/>
                <a:gd name="T54" fmla="*/ 6589392 w 46"/>
                <a:gd name="T55" fmla="*/ 159960 h 119"/>
                <a:gd name="T56" fmla="*/ 1105077 w 46"/>
                <a:gd name="T57" fmla="*/ 149349 h 119"/>
                <a:gd name="T58" fmla="*/ 1105077 w 46"/>
                <a:gd name="T59" fmla="*/ 135182 h 119"/>
                <a:gd name="T60" fmla="*/ 1105077 w 46"/>
                <a:gd name="T61" fmla="*/ 120476 h 119"/>
                <a:gd name="T62" fmla="*/ 0 w 46"/>
                <a:gd name="T63" fmla="*/ 107241 h 119"/>
                <a:gd name="T64" fmla="*/ 0 w 46"/>
                <a:gd name="T65" fmla="*/ 90738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19"/>
                <a:gd name="T101" fmla="*/ 46 w 46"/>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19">
                  <a:moveTo>
                    <a:pt x="0" y="43"/>
                  </a:moveTo>
                  <a:lnTo>
                    <a:pt x="3" y="24"/>
                  </a:lnTo>
                  <a:lnTo>
                    <a:pt x="6" y="14"/>
                  </a:lnTo>
                  <a:lnTo>
                    <a:pt x="8" y="7"/>
                  </a:lnTo>
                  <a:lnTo>
                    <a:pt x="11" y="2"/>
                  </a:lnTo>
                  <a:lnTo>
                    <a:pt x="16" y="0"/>
                  </a:lnTo>
                  <a:lnTo>
                    <a:pt x="18" y="2"/>
                  </a:lnTo>
                  <a:lnTo>
                    <a:pt x="20" y="3"/>
                  </a:lnTo>
                  <a:lnTo>
                    <a:pt x="24" y="6"/>
                  </a:lnTo>
                  <a:lnTo>
                    <a:pt x="36" y="56"/>
                  </a:lnTo>
                  <a:lnTo>
                    <a:pt x="43" y="84"/>
                  </a:lnTo>
                  <a:lnTo>
                    <a:pt x="45" y="100"/>
                  </a:lnTo>
                  <a:lnTo>
                    <a:pt x="46" y="113"/>
                  </a:lnTo>
                  <a:lnTo>
                    <a:pt x="45" y="114"/>
                  </a:lnTo>
                  <a:lnTo>
                    <a:pt x="44" y="115"/>
                  </a:lnTo>
                  <a:lnTo>
                    <a:pt x="43" y="118"/>
                  </a:lnTo>
                  <a:lnTo>
                    <a:pt x="41" y="119"/>
                  </a:lnTo>
                  <a:lnTo>
                    <a:pt x="38" y="106"/>
                  </a:lnTo>
                  <a:lnTo>
                    <a:pt x="36" y="100"/>
                  </a:lnTo>
                  <a:lnTo>
                    <a:pt x="36" y="96"/>
                  </a:lnTo>
                  <a:lnTo>
                    <a:pt x="36" y="92"/>
                  </a:lnTo>
                  <a:lnTo>
                    <a:pt x="31" y="92"/>
                  </a:lnTo>
                  <a:lnTo>
                    <a:pt x="27" y="91"/>
                  </a:lnTo>
                  <a:lnTo>
                    <a:pt x="22" y="91"/>
                  </a:lnTo>
                  <a:lnTo>
                    <a:pt x="18" y="91"/>
                  </a:lnTo>
                  <a:lnTo>
                    <a:pt x="14" y="86"/>
                  </a:lnTo>
                  <a:lnTo>
                    <a:pt x="10" y="82"/>
                  </a:lnTo>
                  <a:lnTo>
                    <a:pt x="6" y="76"/>
                  </a:lnTo>
                  <a:lnTo>
                    <a:pt x="1" y="71"/>
                  </a:lnTo>
                  <a:lnTo>
                    <a:pt x="1" y="64"/>
                  </a:lnTo>
                  <a:lnTo>
                    <a:pt x="1" y="57"/>
                  </a:lnTo>
                  <a:lnTo>
                    <a:pt x="0" y="51"/>
                  </a:lnTo>
                  <a:lnTo>
                    <a:pt x="0" y="43"/>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2" name="Freeform 40"/>
            <p:cNvSpPr>
              <a:spLocks/>
            </p:cNvSpPr>
            <p:nvPr/>
          </p:nvSpPr>
          <p:spPr bwMode="auto">
            <a:xfrm>
              <a:off x="1889" y="1145"/>
              <a:ext cx="20" cy="139"/>
            </a:xfrm>
            <a:custGeom>
              <a:avLst/>
              <a:gdLst>
                <a:gd name="T0" fmla="*/ 0 w 12"/>
                <a:gd name="T1" fmla="*/ 1 h 105"/>
                <a:gd name="T2" fmla="*/ 2823855 w 12"/>
                <a:gd name="T3" fmla="*/ 1 h 105"/>
                <a:gd name="T4" fmla="*/ 5937672 w 12"/>
                <a:gd name="T5" fmla="*/ 0 h 105"/>
                <a:gd name="T6" fmla="*/ 7844042 w 12"/>
                <a:gd name="T7" fmla="*/ 0 h 105"/>
                <a:gd name="T8" fmla="*/ 9896120 w 12"/>
                <a:gd name="T9" fmla="*/ 0 h 105"/>
                <a:gd name="T10" fmla="*/ 11618922 w 12"/>
                <a:gd name="T11" fmla="*/ 90199 h 105"/>
                <a:gd name="T12" fmla="*/ 11618922 w 12"/>
                <a:gd name="T13" fmla="*/ 142061 h 105"/>
                <a:gd name="T14" fmla="*/ 9896120 w 12"/>
                <a:gd name="T15" fmla="*/ 173873 h 105"/>
                <a:gd name="T16" fmla="*/ 8890603 w 12"/>
                <a:gd name="T17" fmla="*/ 205208 h 105"/>
                <a:gd name="T18" fmla="*/ 6971353 w 12"/>
                <a:gd name="T19" fmla="*/ 155013 h 105"/>
                <a:gd name="T20" fmla="*/ 4706425 w 12"/>
                <a:gd name="T21" fmla="*/ 103612 h 105"/>
                <a:gd name="T22" fmla="*/ 2823855 w 12"/>
                <a:gd name="T23" fmla="*/ 54320 h 105"/>
                <a:gd name="T24" fmla="*/ 0 w 12"/>
                <a:gd name="T25" fmla="*/ 1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5"/>
                <a:gd name="T41" fmla="*/ 12 w 12"/>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5">
                  <a:moveTo>
                    <a:pt x="0" y="1"/>
                  </a:moveTo>
                  <a:lnTo>
                    <a:pt x="3" y="1"/>
                  </a:lnTo>
                  <a:lnTo>
                    <a:pt x="6" y="0"/>
                  </a:lnTo>
                  <a:lnTo>
                    <a:pt x="8" y="0"/>
                  </a:lnTo>
                  <a:lnTo>
                    <a:pt x="10" y="0"/>
                  </a:lnTo>
                  <a:lnTo>
                    <a:pt x="12" y="46"/>
                  </a:lnTo>
                  <a:lnTo>
                    <a:pt x="12" y="73"/>
                  </a:lnTo>
                  <a:lnTo>
                    <a:pt x="10" y="89"/>
                  </a:lnTo>
                  <a:lnTo>
                    <a:pt x="9" y="105"/>
                  </a:lnTo>
                  <a:lnTo>
                    <a:pt x="7" y="79"/>
                  </a:lnTo>
                  <a:lnTo>
                    <a:pt x="5" y="53"/>
                  </a:lnTo>
                  <a:lnTo>
                    <a:pt x="3" y="27"/>
                  </a:lnTo>
                  <a:lnTo>
                    <a:pt x="0" y="1"/>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3" name="Freeform 41"/>
            <p:cNvSpPr>
              <a:spLocks/>
            </p:cNvSpPr>
            <p:nvPr/>
          </p:nvSpPr>
          <p:spPr bwMode="auto">
            <a:xfrm>
              <a:off x="1859" y="427"/>
              <a:ext cx="45" cy="32"/>
            </a:xfrm>
            <a:custGeom>
              <a:avLst/>
              <a:gdLst>
                <a:gd name="T0" fmla="*/ 0 w 27"/>
                <a:gd name="T1" fmla="*/ 0 h 24"/>
                <a:gd name="T2" fmla="*/ 6971353 w 27"/>
                <a:gd name="T3" fmla="*/ 1 h 24"/>
                <a:gd name="T4" fmla="*/ 13320195 w 27"/>
                <a:gd name="T5" fmla="*/ 1 h 24"/>
                <a:gd name="T6" fmla="*/ 20513438 w 27"/>
                <a:gd name="T7" fmla="*/ 4905 h 24"/>
                <a:gd name="T8" fmla="*/ 25302638 w 27"/>
                <a:gd name="T9" fmla="*/ 6540 h 24"/>
                <a:gd name="T10" fmla="*/ 26336203 w 27"/>
                <a:gd name="T11" fmla="*/ 20671 h 24"/>
                <a:gd name="T12" fmla="*/ 26336203 w 27"/>
                <a:gd name="T13" fmla="*/ 30476 h 24"/>
                <a:gd name="T14" fmla="*/ 26336203 w 27"/>
                <a:gd name="T15" fmla="*/ 44231 h 24"/>
                <a:gd name="T16" fmla="*/ 26336203 w 27"/>
                <a:gd name="T17" fmla="*/ 56811 h 24"/>
                <a:gd name="T18" fmla="*/ 21789005 w 27"/>
                <a:gd name="T19" fmla="*/ 54180 h 24"/>
                <a:gd name="T20" fmla="*/ 15801722 w 27"/>
                <a:gd name="T21" fmla="*/ 51785 h 24"/>
                <a:gd name="T22" fmla="*/ 10468172 w 27"/>
                <a:gd name="T23" fmla="*/ 51785 h 24"/>
                <a:gd name="T24" fmla="*/ 4706425 w 27"/>
                <a:gd name="T25" fmla="*/ 48997 h 24"/>
                <a:gd name="T26" fmla="*/ 4182812 w 27"/>
                <a:gd name="T27" fmla="*/ 35639 h 24"/>
                <a:gd name="T28" fmla="*/ 2823855 w 27"/>
                <a:gd name="T29" fmla="*/ 26729 h 24"/>
                <a:gd name="T30" fmla="*/ 1694313 w 27"/>
                <a:gd name="T31" fmla="*/ 11627 h 24"/>
                <a:gd name="T32" fmla="*/ 0 w 27"/>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4"/>
                <a:gd name="T53" fmla="*/ 27 w 27"/>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4">
                  <a:moveTo>
                    <a:pt x="0" y="0"/>
                  </a:moveTo>
                  <a:lnTo>
                    <a:pt x="7" y="1"/>
                  </a:lnTo>
                  <a:lnTo>
                    <a:pt x="14" y="1"/>
                  </a:lnTo>
                  <a:lnTo>
                    <a:pt x="21" y="2"/>
                  </a:lnTo>
                  <a:lnTo>
                    <a:pt x="26" y="3"/>
                  </a:lnTo>
                  <a:lnTo>
                    <a:pt x="27" y="9"/>
                  </a:lnTo>
                  <a:lnTo>
                    <a:pt x="27" y="13"/>
                  </a:lnTo>
                  <a:lnTo>
                    <a:pt x="27" y="19"/>
                  </a:lnTo>
                  <a:lnTo>
                    <a:pt x="27" y="24"/>
                  </a:lnTo>
                  <a:lnTo>
                    <a:pt x="22" y="23"/>
                  </a:lnTo>
                  <a:lnTo>
                    <a:pt x="16" y="22"/>
                  </a:lnTo>
                  <a:lnTo>
                    <a:pt x="11" y="22"/>
                  </a:lnTo>
                  <a:lnTo>
                    <a:pt x="5" y="21"/>
                  </a:lnTo>
                  <a:lnTo>
                    <a:pt x="4" y="15"/>
                  </a:lnTo>
                  <a:lnTo>
                    <a:pt x="3" y="11"/>
                  </a:lnTo>
                  <a:lnTo>
                    <a:pt x="2" y="5"/>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4" name="Freeform 42"/>
            <p:cNvSpPr>
              <a:spLocks/>
            </p:cNvSpPr>
            <p:nvPr/>
          </p:nvSpPr>
          <p:spPr bwMode="auto">
            <a:xfrm>
              <a:off x="1884" y="545"/>
              <a:ext cx="87" cy="467"/>
            </a:xfrm>
            <a:custGeom>
              <a:avLst/>
              <a:gdLst>
                <a:gd name="T0" fmla="*/ 0 w 52"/>
                <a:gd name="T1" fmla="*/ 65056 h 352"/>
                <a:gd name="T2" fmla="*/ 0 w 52"/>
                <a:gd name="T3" fmla="*/ 56730 h 352"/>
                <a:gd name="T4" fmla="*/ 0 w 52"/>
                <a:gd name="T5" fmla="*/ 42760 h 352"/>
                <a:gd name="T6" fmla="*/ 0 w 52"/>
                <a:gd name="T7" fmla="*/ 32230 h 352"/>
                <a:gd name="T8" fmla="*/ 1097858 w 52"/>
                <a:gd name="T9" fmla="*/ 18311 h 352"/>
                <a:gd name="T10" fmla="*/ 8602205 w 52"/>
                <a:gd name="T11" fmla="*/ 13802 h 352"/>
                <a:gd name="T12" fmla="*/ 16227270 w 52"/>
                <a:gd name="T13" fmla="*/ 5954 h 352"/>
                <a:gd name="T14" fmla="*/ 22981329 w 52"/>
                <a:gd name="T15" fmla="*/ 4488 h 352"/>
                <a:gd name="T16" fmla="*/ 31677803 w 52"/>
                <a:gd name="T17" fmla="*/ 0 h 352"/>
                <a:gd name="T18" fmla="*/ 38449531 w 52"/>
                <a:gd name="T19" fmla="*/ 172753 h 352"/>
                <a:gd name="T20" fmla="*/ 44356689 w 52"/>
                <a:gd name="T21" fmla="*/ 361745 h 352"/>
                <a:gd name="T22" fmla="*/ 51167568 w 52"/>
                <a:gd name="T23" fmla="*/ 549232 h 352"/>
                <a:gd name="T24" fmla="*/ 56466192 w 52"/>
                <a:gd name="T25" fmla="*/ 724780 h 352"/>
                <a:gd name="T26" fmla="*/ 48439875 w 52"/>
                <a:gd name="T27" fmla="*/ 727776 h 352"/>
                <a:gd name="T28" fmla="*/ 42140503 w 52"/>
                <a:gd name="T29" fmla="*/ 727776 h 352"/>
                <a:gd name="T30" fmla="*/ 38449531 w 52"/>
                <a:gd name="T31" fmla="*/ 727776 h 352"/>
                <a:gd name="T32" fmla="*/ 32653621 w 52"/>
                <a:gd name="T33" fmla="*/ 727776 h 352"/>
                <a:gd name="T34" fmla="*/ 28952569 w 52"/>
                <a:gd name="T35" fmla="*/ 727776 h 352"/>
                <a:gd name="T36" fmla="*/ 24079176 w 52"/>
                <a:gd name="T37" fmla="*/ 724780 h 352"/>
                <a:gd name="T38" fmla="*/ 18279443 w 52"/>
                <a:gd name="T39" fmla="*/ 720083 h 352"/>
                <a:gd name="T40" fmla="*/ 10925644 w 52"/>
                <a:gd name="T41" fmla="*/ 719676 h 352"/>
                <a:gd name="T42" fmla="*/ 8602205 w 52"/>
                <a:gd name="T43" fmla="*/ 561074 h 352"/>
                <a:gd name="T44" fmla="*/ 6530270 w 52"/>
                <a:gd name="T45" fmla="*/ 392001 h 352"/>
                <a:gd name="T46" fmla="*/ 1836801 w 52"/>
                <a:gd name="T47" fmla="*/ 222710 h 352"/>
                <a:gd name="T48" fmla="*/ 0 w 52"/>
                <a:gd name="T49" fmla="*/ 65056 h 3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352"/>
                <a:gd name="T77" fmla="*/ 52 w 52"/>
                <a:gd name="T78" fmla="*/ 352 h 3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352">
                  <a:moveTo>
                    <a:pt x="0" y="32"/>
                  </a:moveTo>
                  <a:lnTo>
                    <a:pt x="0" y="27"/>
                  </a:lnTo>
                  <a:lnTo>
                    <a:pt x="0" y="20"/>
                  </a:lnTo>
                  <a:lnTo>
                    <a:pt x="0" y="15"/>
                  </a:lnTo>
                  <a:lnTo>
                    <a:pt x="1" y="8"/>
                  </a:lnTo>
                  <a:lnTo>
                    <a:pt x="8" y="6"/>
                  </a:lnTo>
                  <a:lnTo>
                    <a:pt x="15" y="3"/>
                  </a:lnTo>
                  <a:lnTo>
                    <a:pt x="21" y="2"/>
                  </a:lnTo>
                  <a:lnTo>
                    <a:pt x="29" y="0"/>
                  </a:lnTo>
                  <a:lnTo>
                    <a:pt x="35" y="84"/>
                  </a:lnTo>
                  <a:lnTo>
                    <a:pt x="41" y="175"/>
                  </a:lnTo>
                  <a:lnTo>
                    <a:pt x="47" y="266"/>
                  </a:lnTo>
                  <a:lnTo>
                    <a:pt x="52" y="351"/>
                  </a:lnTo>
                  <a:lnTo>
                    <a:pt x="45" y="352"/>
                  </a:lnTo>
                  <a:lnTo>
                    <a:pt x="39" y="352"/>
                  </a:lnTo>
                  <a:lnTo>
                    <a:pt x="35" y="352"/>
                  </a:lnTo>
                  <a:lnTo>
                    <a:pt x="30" y="352"/>
                  </a:lnTo>
                  <a:lnTo>
                    <a:pt x="27" y="352"/>
                  </a:lnTo>
                  <a:lnTo>
                    <a:pt x="22" y="351"/>
                  </a:lnTo>
                  <a:lnTo>
                    <a:pt x="17" y="349"/>
                  </a:lnTo>
                  <a:lnTo>
                    <a:pt x="10" y="348"/>
                  </a:lnTo>
                  <a:lnTo>
                    <a:pt x="8" y="272"/>
                  </a:lnTo>
                  <a:lnTo>
                    <a:pt x="6" y="190"/>
                  </a:lnTo>
                  <a:lnTo>
                    <a:pt x="2" y="108"/>
                  </a:lnTo>
                  <a:lnTo>
                    <a:pt x="0" y="32"/>
                  </a:lnTo>
                  <a:close/>
                </a:path>
              </a:pathLst>
            </a:custGeom>
            <a:solidFill>
              <a:srgbClr val="CC33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5" name="Freeform 43"/>
            <p:cNvSpPr>
              <a:spLocks/>
            </p:cNvSpPr>
            <p:nvPr/>
          </p:nvSpPr>
          <p:spPr bwMode="auto">
            <a:xfrm>
              <a:off x="1927" y="1109"/>
              <a:ext cx="72" cy="33"/>
            </a:xfrm>
            <a:custGeom>
              <a:avLst/>
              <a:gdLst>
                <a:gd name="T0" fmla="*/ 0 w 43"/>
                <a:gd name="T1" fmla="*/ 35175 h 25"/>
                <a:gd name="T2" fmla="*/ 3113431 w 43"/>
                <a:gd name="T3" fmla="*/ 32912 h 25"/>
                <a:gd name="T4" fmla="*/ 7743108 w 43"/>
                <a:gd name="T5" fmla="*/ 26648 h 25"/>
                <a:gd name="T6" fmla="*/ 14616095 w 43"/>
                <a:gd name="T7" fmla="*/ 22532 h 25"/>
                <a:gd name="T8" fmla="*/ 21709179 w 43"/>
                <a:gd name="T9" fmla="*/ 17070 h 25"/>
                <a:gd name="T10" fmla="*/ 29285834 w 43"/>
                <a:gd name="T11" fmla="*/ 12739 h 25"/>
                <a:gd name="T12" fmla="*/ 36350253 w 43"/>
                <a:gd name="T13" fmla="*/ 9651 h 25"/>
                <a:gd name="T14" fmla="*/ 43073769 w 43"/>
                <a:gd name="T15" fmla="*/ 5539 h 25"/>
                <a:gd name="T16" fmla="*/ 47887543 w 43"/>
                <a:gd name="T17" fmla="*/ 0 h 25"/>
                <a:gd name="T18" fmla="*/ 46189810 w 43"/>
                <a:gd name="T19" fmla="*/ 7311 h 25"/>
                <a:gd name="T20" fmla="*/ 46189810 w 43"/>
                <a:gd name="T21" fmla="*/ 12739 h 25"/>
                <a:gd name="T22" fmla="*/ 46189810 w 43"/>
                <a:gd name="T23" fmla="*/ 17070 h 25"/>
                <a:gd name="T24" fmla="*/ 45757256 w 43"/>
                <a:gd name="T25" fmla="*/ 26648 h 25"/>
                <a:gd name="T26" fmla="*/ 42264864 w 43"/>
                <a:gd name="T27" fmla="*/ 29742 h 25"/>
                <a:gd name="T28" fmla="*/ 37423170 w 43"/>
                <a:gd name="T29" fmla="*/ 34737 h 25"/>
                <a:gd name="T30" fmla="*/ 34437265 w 43"/>
                <a:gd name="T31" fmla="*/ 39259 h 25"/>
                <a:gd name="T32" fmla="*/ 31151267 w 43"/>
                <a:gd name="T33" fmla="*/ 43444 h 25"/>
                <a:gd name="T34" fmla="*/ 23365187 w 43"/>
                <a:gd name="T35" fmla="*/ 45853 h 25"/>
                <a:gd name="T36" fmla="*/ 16474722 w 43"/>
                <a:gd name="T37" fmla="*/ 45853 h 25"/>
                <a:gd name="T38" fmla="*/ 9839070 w 43"/>
                <a:gd name="T39" fmla="*/ 45853 h 25"/>
                <a:gd name="T40" fmla="*/ 1859410 w 43"/>
                <a:gd name="T41" fmla="*/ 45853 h 25"/>
                <a:gd name="T42" fmla="*/ 1859410 w 43"/>
                <a:gd name="T43" fmla="*/ 43444 h 25"/>
                <a:gd name="T44" fmla="*/ 1110481 w 43"/>
                <a:gd name="T45" fmla="*/ 41291 h 25"/>
                <a:gd name="T46" fmla="*/ 1110481 w 43"/>
                <a:gd name="T47" fmla="*/ 39259 h 25"/>
                <a:gd name="T48" fmla="*/ 0 w 43"/>
                <a:gd name="T49" fmla="*/ 35175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25"/>
                <a:gd name="T77" fmla="*/ 43 w 43"/>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25">
                  <a:moveTo>
                    <a:pt x="0" y="20"/>
                  </a:moveTo>
                  <a:lnTo>
                    <a:pt x="3" y="18"/>
                  </a:lnTo>
                  <a:lnTo>
                    <a:pt x="7" y="15"/>
                  </a:lnTo>
                  <a:lnTo>
                    <a:pt x="13" y="13"/>
                  </a:lnTo>
                  <a:lnTo>
                    <a:pt x="20" y="10"/>
                  </a:lnTo>
                  <a:lnTo>
                    <a:pt x="26" y="7"/>
                  </a:lnTo>
                  <a:lnTo>
                    <a:pt x="33" y="5"/>
                  </a:lnTo>
                  <a:lnTo>
                    <a:pt x="39" y="3"/>
                  </a:lnTo>
                  <a:lnTo>
                    <a:pt x="43" y="0"/>
                  </a:lnTo>
                  <a:lnTo>
                    <a:pt x="42" y="4"/>
                  </a:lnTo>
                  <a:lnTo>
                    <a:pt x="42" y="7"/>
                  </a:lnTo>
                  <a:lnTo>
                    <a:pt x="42" y="10"/>
                  </a:lnTo>
                  <a:lnTo>
                    <a:pt x="41" y="15"/>
                  </a:lnTo>
                  <a:lnTo>
                    <a:pt x="38" y="17"/>
                  </a:lnTo>
                  <a:lnTo>
                    <a:pt x="34" y="19"/>
                  </a:lnTo>
                  <a:lnTo>
                    <a:pt x="31" y="22"/>
                  </a:lnTo>
                  <a:lnTo>
                    <a:pt x="28" y="24"/>
                  </a:lnTo>
                  <a:lnTo>
                    <a:pt x="21" y="25"/>
                  </a:lnTo>
                  <a:lnTo>
                    <a:pt x="15" y="25"/>
                  </a:lnTo>
                  <a:lnTo>
                    <a:pt x="9" y="25"/>
                  </a:lnTo>
                  <a:lnTo>
                    <a:pt x="2" y="25"/>
                  </a:lnTo>
                  <a:lnTo>
                    <a:pt x="2" y="24"/>
                  </a:lnTo>
                  <a:lnTo>
                    <a:pt x="1" y="23"/>
                  </a:lnTo>
                  <a:lnTo>
                    <a:pt x="1" y="22"/>
                  </a:lnTo>
                  <a:lnTo>
                    <a:pt x="0" y="20"/>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6" name="Freeform 44"/>
            <p:cNvSpPr>
              <a:spLocks/>
            </p:cNvSpPr>
            <p:nvPr/>
          </p:nvSpPr>
          <p:spPr bwMode="auto">
            <a:xfrm>
              <a:off x="1969" y="1590"/>
              <a:ext cx="125" cy="131"/>
            </a:xfrm>
            <a:custGeom>
              <a:avLst/>
              <a:gdLst>
                <a:gd name="T0" fmla="*/ 0 w 75"/>
                <a:gd name="T1" fmla="*/ 12274 h 99"/>
                <a:gd name="T2" fmla="*/ 9896120 w 75"/>
                <a:gd name="T3" fmla="*/ 4356 h 99"/>
                <a:gd name="T4" fmla="*/ 17446953 w 75"/>
                <a:gd name="T5" fmla="*/ 1 h 99"/>
                <a:gd name="T6" fmla="*/ 23707022 w 75"/>
                <a:gd name="T7" fmla="*/ 0 h 99"/>
                <a:gd name="T8" fmla="*/ 30987555 w 75"/>
                <a:gd name="T9" fmla="*/ 1 h 99"/>
                <a:gd name="T10" fmla="*/ 44999097 w 75"/>
                <a:gd name="T11" fmla="*/ 49793 h 99"/>
                <a:gd name="T12" fmla="*/ 54482870 w 75"/>
                <a:gd name="T13" fmla="*/ 84933 h 99"/>
                <a:gd name="T14" fmla="*/ 62694228 w 75"/>
                <a:gd name="T15" fmla="*/ 108780 h 99"/>
                <a:gd name="T16" fmla="*/ 66097672 w 75"/>
                <a:gd name="T17" fmla="*/ 129551 h 99"/>
                <a:gd name="T18" fmla="*/ 70285105 w 75"/>
                <a:gd name="T19" fmla="*/ 143175 h 99"/>
                <a:gd name="T20" fmla="*/ 72153203 w 75"/>
                <a:gd name="T21" fmla="*/ 149380 h 99"/>
                <a:gd name="T22" fmla="*/ 73156120 w 75"/>
                <a:gd name="T23" fmla="*/ 159866 h 99"/>
                <a:gd name="T24" fmla="*/ 73156120 w 75"/>
                <a:gd name="T25" fmla="*/ 166088 h 99"/>
                <a:gd name="T26" fmla="*/ 56981772 w 75"/>
                <a:gd name="T27" fmla="*/ 172806 h 99"/>
                <a:gd name="T28" fmla="*/ 44999097 w 75"/>
                <a:gd name="T29" fmla="*/ 180375 h 99"/>
                <a:gd name="T30" fmla="*/ 36315008 w 75"/>
                <a:gd name="T31" fmla="*/ 186134 h 99"/>
                <a:gd name="T32" fmla="*/ 30987555 w 75"/>
                <a:gd name="T33" fmla="*/ 189454 h 99"/>
                <a:gd name="T34" fmla="*/ 26336203 w 75"/>
                <a:gd name="T35" fmla="*/ 190467 h 99"/>
                <a:gd name="T36" fmla="*/ 23707022 w 75"/>
                <a:gd name="T37" fmla="*/ 190467 h 99"/>
                <a:gd name="T38" fmla="*/ 19364870 w 75"/>
                <a:gd name="T39" fmla="*/ 189454 h 99"/>
                <a:gd name="T40" fmla="*/ 17446953 w 75"/>
                <a:gd name="T41" fmla="*/ 186134 h 99"/>
                <a:gd name="T42" fmla="*/ 8890603 w 75"/>
                <a:gd name="T43" fmla="*/ 115366 h 99"/>
                <a:gd name="T44" fmla="*/ 4706425 w 75"/>
                <a:gd name="T45" fmla="*/ 75251 h 99"/>
                <a:gd name="T46" fmla="*/ 2823855 w 75"/>
                <a:gd name="T47" fmla="*/ 44199 h 99"/>
                <a:gd name="T48" fmla="*/ 0 w 75"/>
                <a:gd name="T49" fmla="*/ 12274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99"/>
                <a:gd name="T77" fmla="*/ 75 w 75"/>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99">
                  <a:moveTo>
                    <a:pt x="0" y="6"/>
                  </a:moveTo>
                  <a:lnTo>
                    <a:pt x="10" y="2"/>
                  </a:lnTo>
                  <a:lnTo>
                    <a:pt x="18" y="1"/>
                  </a:lnTo>
                  <a:lnTo>
                    <a:pt x="24" y="0"/>
                  </a:lnTo>
                  <a:lnTo>
                    <a:pt x="32" y="1"/>
                  </a:lnTo>
                  <a:lnTo>
                    <a:pt x="46" y="26"/>
                  </a:lnTo>
                  <a:lnTo>
                    <a:pt x="56" y="44"/>
                  </a:lnTo>
                  <a:lnTo>
                    <a:pt x="64" y="57"/>
                  </a:lnTo>
                  <a:lnTo>
                    <a:pt x="68" y="67"/>
                  </a:lnTo>
                  <a:lnTo>
                    <a:pt x="72" y="74"/>
                  </a:lnTo>
                  <a:lnTo>
                    <a:pt x="74" y="78"/>
                  </a:lnTo>
                  <a:lnTo>
                    <a:pt x="75" y="83"/>
                  </a:lnTo>
                  <a:lnTo>
                    <a:pt x="75" y="86"/>
                  </a:lnTo>
                  <a:lnTo>
                    <a:pt x="58" y="90"/>
                  </a:lnTo>
                  <a:lnTo>
                    <a:pt x="46" y="94"/>
                  </a:lnTo>
                  <a:lnTo>
                    <a:pt x="37" y="97"/>
                  </a:lnTo>
                  <a:lnTo>
                    <a:pt x="32" y="98"/>
                  </a:lnTo>
                  <a:lnTo>
                    <a:pt x="27" y="99"/>
                  </a:lnTo>
                  <a:lnTo>
                    <a:pt x="24" y="99"/>
                  </a:lnTo>
                  <a:lnTo>
                    <a:pt x="20" y="98"/>
                  </a:lnTo>
                  <a:lnTo>
                    <a:pt x="18" y="97"/>
                  </a:lnTo>
                  <a:lnTo>
                    <a:pt x="9" y="60"/>
                  </a:lnTo>
                  <a:lnTo>
                    <a:pt x="5" y="39"/>
                  </a:lnTo>
                  <a:lnTo>
                    <a:pt x="3" y="23"/>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7" name="Freeform 45"/>
            <p:cNvSpPr>
              <a:spLocks/>
            </p:cNvSpPr>
            <p:nvPr/>
          </p:nvSpPr>
          <p:spPr bwMode="auto">
            <a:xfrm>
              <a:off x="1996" y="1038"/>
              <a:ext cx="49" cy="26"/>
            </a:xfrm>
            <a:custGeom>
              <a:avLst/>
              <a:gdLst>
                <a:gd name="T0" fmla="*/ 0 w 30"/>
                <a:gd name="T1" fmla="*/ 23537 h 20"/>
                <a:gd name="T2" fmla="*/ 2301814 w 30"/>
                <a:gd name="T3" fmla="*/ 21372 h 20"/>
                <a:gd name="T4" fmla="*/ 4432512 w 30"/>
                <a:gd name="T5" fmla="*/ 19114 h 20"/>
                <a:gd name="T6" fmla="*/ 6140729 w 30"/>
                <a:gd name="T7" fmla="*/ 16440 h 20"/>
                <a:gd name="T8" fmla="*/ 9000384 w 30"/>
                <a:gd name="T9" fmla="*/ 14703 h 20"/>
                <a:gd name="T10" fmla="*/ 9000384 w 30"/>
                <a:gd name="T11" fmla="*/ 12128 h 20"/>
                <a:gd name="T12" fmla="*/ 9000384 w 30"/>
                <a:gd name="T13" fmla="*/ 11310 h 20"/>
                <a:gd name="T14" fmla="*/ 9000384 w 30"/>
                <a:gd name="T15" fmla="*/ 7176 h 20"/>
                <a:gd name="T16" fmla="*/ 9000384 w 30"/>
                <a:gd name="T17" fmla="*/ 5148 h 20"/>
                <a:gd name="T18" fmla="*/ 10836379 w 30"/>
                <a:gd name="T19" fmla="*/ 3960 h 20"/>
                <a:gd name="T20" fmla="*/ 12480212 w 30"/>
                <a:gd name="T21" fmla="*/ 3046 h 20"/>
                <a:gd name="T22" fmla="*/ 14700627 w 30"/>
                <a:gd name="T23" fmla="*/ 1 h 20"/>
                <a:gd name="T24" fmla="*/ 17056111 w 30"/>
                <a:gd name="T25" fmla="*/ 0 h 20"/>
                <a:gd name="T26" fmla="*/ 16382100 w 30"/>
                <a:gd name="T27" fmla="*/ 3960 h 20"/>
                <a:gd name="T28" fmla="*/ 15973069 w 30"/>
                <a:gd name="T29" fmla="*/ 8700 h 20"/>
                <a:gd name="T30" fmla="*/ 15357714 w 30"/>
                <a:gd name="T31" fmla="*/ 12646 h 20"/>
                <a:gd name="T32" fmla="*/ 14700627 w 30"/>
                <a:gd name="T33" fmla="*/ 18387 h 20"/>
                <a:gd name="T34" fmla="*/ 10029857 w 30"/>
                <a:gd name="T35" fmla="*/ 21372 h 20"/>
                <a:gd name="T36" fmla="*/ 7239770 w 30"/>
                <a:gd name="T37" fmla="*/ 23537 h 20"/>
                <a:gd name="T38" fmla="*/ 4432512 w 30"/>
                <a:gd name="T39" fmla="*/ 23903 h 20"/>
                <a:gd name="T40" fmla="*/ 0 w 30"/>
                <a:gd name="T41" fmla="*/ 23537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19"/>
                  </a:moveTo>
                  <a:lnTo>
                    <a:pt x="4" y="18"/>
                  </a:lnTo>
                  <a:lnTo>
                    <a:pt x="8" y="16"/>
                  </a:lnTo>
                  <a:lnTo>
                    <a:pt x="11" y="14"/>
                  </a:lnTo>
                  <a:lnTo>
                    <a:pt x="16" y="12"/>
                  </a:lnTo>
                  <a:lnTo>
                    <a:pt x="16" y="10"/>
                  </a:lnTo>
                  <a:lnTo>
                    <a:pt x="16" y="9"/>
                  </a:lnTo>
                  <a:lnTo>
                    <a:pt x="16" y="6"/>
                  </a:lnTo>
                  <a:lnTo>
                    <a:pt x="16" y="4"/>
                  </a:lnTo>
                  <a:lnTo>
                    <a:pt x="19" y="3"/>
                  </a:lnTo>
                  <a:lnTo>
                    <a:pt x="22" y="2"/>
                  </a:lnTo>
                  <a:lnTo>
                    <a:pt x="26" y="1"/>
                  </a:lnTo>
                  <a:lnTo>
                    <a:pt x="30" y="0"/>
                  </a:lnTo>
                  <a:lnTo>
                    <a:pt x="29" y="3"/>
                  </a:lnTo>
                  <a:lnTo>
                    <a:pt x="28" y="7"/>
                  </a:lnTo>
                  <a:lnTo>
                    <a:pt x="27" y="11"/>
                  </a:lnTo>
                  <a:lnTo>
                    <a:pt x="26" y="15"/>
                  </a:lnTo>
                  <a:lnTo>
                    <a:pt x="18" y="18"/>
                  </a:lnTo>
                  <a:lnTo>
                    <a:pt x="13" y="19"/>
                  </a:lnTo>
                  <a:lnTo>
                    <a:pt x="8" y="20"/>
                  </a:lnTo>
                  <a:lnTo>
                    <a:pt x="0" y="19"/>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8" name="Freeform 46"/>
            <p:cNvSpPr>
              <a:spLocks/>
            </p:cNvSpPr>
            <p:nvPr/>
          </p:nvSpPr>
          <p:spPr bwMode="auto">
            <a:xfrm>
              <a:off x="2039" y="1556"/>
              <a:ext cx="99" cy="142"/>
            </a:xfrm>
            <a:custGeom>
              <a:avLst/>
              <a:gdLst>
                <a:gd name="T0" fmla="*/ 0 w 60"/>
                <a:gd name="T1" fmla="*/ 48411 h 107"/>
                <a:gd name="T2" fmla="*/ 1300068 w 60"/>
                <a:gd name="T3" fmla="*/ 29210 h 107"/>
                <a:gd name="T4" fmla="*/ 1300068 w 60"/>
                <a:gd name="T5" fmla="*/ 18501 h 107"/>
                <a:gd name="T6" fmla="*/ 1300068 w 60"/>
                <a:gd name="T7" fmla="*/ 10505 h 107"/>
                <a:gd name="T8" fmla="*/ 787920 w 60"/>
                <a:gd name="T9" fmla="*/ 0 h 107"/>
                <a:gd name="T10" fmla="*/ 3295289 w 60"/>
                <a:gd name="T11" fmla="*/ 4495 h 107"/>
                <a:gd name="T12" fmla="*/ 5437227 w 60"/>
                <a:gd name="T13" fmla="*/ 4495 h 107"/>
                <a:gd name="T14" fmla="*/ 8343629 w 60"/>
                <a:gd name="T15" fmla="*/ 5965 h 107"/>
                <a:gd name="T16" fmla="*/ 10493888 w 60"/>
                <a:gd name="T17" fmla="*/ 7916 h 107"/>
                <a:gd name="T18" fmla="*/ 18103561 w 60"/>
                <a:gd name="T19" fmla="*/ 36479 h 107"/>
                <a:gd name="T20" fmla="*/ 23045501 w 60"/>
                <a:gd name="T21" fmla="*/ 56999 h 107"/>
                <a:gd name="T22" fmla="*/ 27713164 w 60"/>
                <a:gd name="T23" fmla="*/ 71350 h 107"/>
                <a:gd name="T24" fmla="*/ 31183800 w 60"/>
                <a:gd name="T25" fmla="*/ 87565 h 107"/>
                <a:gd name="T26" fmla="*/ 33375827 w 60"/>
                <a:gd name="T27" fmla="*/ 97190 h 107"/>
                <a:gd name="T28" fmla="*/ 37480625 w 60"/>
                <a:gd name="T29" fmla="*/ 113150 h 107"/>
                <a:gd name="T30" fmla="*/ 39465088 w 60"/>
                <a:gd name="T31" fmla="*/ 128981 h 107"/>
                <a:gd name="T32" fmla="*/ 43777694 w 60"/>
                <a:gd name="T33" fmla="*/ 147631 h 107"/>
                <a:gd name="T34" fmla="*/ 43777694 w 60"/>
                <a:gd name="T35" fmla="*/ 158136 h 107"/>
                <a:gd name="T36" fmla="*/ 44635493 w 60"/>
                <a:gd name="T37" fmla="*/ 166766 h 107"/>
                <a:gd name="T38" fmla="*/ 44635493 w 60"/>
                <a:gd name="T39" fmla="*/ 178003 h 107"/>
                <a:gd name="T40" fmla="*/ 44635493 w 60"/>
                <a:gd name="T41" fmla="*/ 191258 h 107"/>
                <a:gd name="T42" fmla="*/ 43286620 w 60"/>
                <a:gd name="T43" fmla="*/ 197838 h 107"/>
                <a:gd name="T44" fmla="*/ 41120193 w 60"/>
                <a:gd name="T45" fmla="*/ 205834 h 107"/>
                <a:gd name="T46" fmla="*/ 38795478 w 60"/>
                <a:gd name="T47" fmla="*/ 215194 h 107"/>
                <a:gd name="T48" fmla="*/ 37480625 w 60"/>
                <a:gd name="T49" fmla="*/ 221316 h 107"/>
                <a:gd name="T50" fmla="*/ 31183800 w 60"/>
                <a:gd name="T51" fmla="*/ 199280 h 107"/>
                <a:gd name="T52" fmla="*/ 25219509 w 60"/>
                <a:gd name="T53" fmla="*/ 176802 h 107"/>
                <a:gd name="T54" fmla="*/ 19376237 w 60"/>
                <a:gd name="T55" fmla="*/ 157635 h 107"/>
                <a:gd name="T56" fmla="*/ 13966970 w 60"/>
                <a:gd name="T57" fmla="*/ 134129 h 107"/>
                <a:gd name="T58" fmla="*/ 10493888 w 60"/>
                <a:gd name="T59" fmla="*/ 113150 h 107"/>
                <a:gd name="T60" fmla="*/ 7609757 w 60"/>
                <a:gd name="T61" fmla="*/ 90605 h 107"/>
                <a:gd name="T62" fmla="*/ 3295289 w 60"/>
                <a:gd name="T63" fmla="*/ 71283 h 107"/>
                <a:gd name="T64" fmla="*/ 0 w 60"/>
                <a:gd name="T65" fmla="*/ 48411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07"/>
                <a:gd name="T101" fmla="*/ 60 w 60"/>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07">
                  <a:moveTo>
                    <a:pt x="0" y="23"/>
                  </a:moveTo>
                  <a:lnTo>
                    <a:pt x="2" y="14"/>
                  </a:lnTo>
                  <a:lnTo>
                    <a:pt x="2" y="9"/>
                  </a:lnTo>
                  <a:lnTo>
                    <a:pt x="2" y="5"/>
                  </a:lnTo>
                  <a:lnTo>
                    <a:pt x="1" y="0"/>
                  </a:lnTo>
                  <a:lnTo>
                    <a:pt x="4" y="2"/>
                  </a:lnTo>
                  <a:lnTo>
                    <a:pt x="7" y="2"/>
                  </a:lnTo>
                  <a:lnTo>
                    <a:pt x="11" y="3"/>
                  </a:lnTo>
                  <a:lnTo>
                    <a:pt x="14" y="4"/>
                  </a:lnTo>
                  <a:lnTo>
                    <a:pt x="24" y="17"/>
                  </a:lnTo>
                  <a:lnTo>
                    <a:pt x="31" y="27"/>
                  </a:lnTo>
                  <a:lnTo>
                    <a:pt x="37" y="35"/>
                  </a:lnTo>
                  <a:lnTo>
                    <a:pt x="42" y="42"/>
                  </a:lnTo>
                  <a:lnTo>
                    <a:pt x="45" y="47"/>
                  </a:lnTo>
                  <a:lnTo>
                    <a:pt x="50" y="54"/>
                  </a:lnTo>
                  <a:lnTo>
                    <a:pt x="53" y="62"/>
                  </a:lnTo>
                  <a:lnTo>
                    <a:pt x="59" y="71"/>
                  </a:lnTo>
                  <a:lnTo>
                    <a:pt x="59" y="76"/>
                  </a:lnTo>
                  <a:lnTo>
                    <a:pt x="60" y="81"/>
                  </a:lnTo>
                  <a:lnTo>
                    <a:pt x="60" y="86"/>
                  </a:lnTo>
                  <a:lnTo>
                    <a:pt x="60" y="92"/>
                  </a:lnTo>
                  <a:lnTo>
                    <a:pt x="58" y="95"/>
                  </a:lnTo>
                  <a:lnTo>
                    <a:pt x="55" y="99"/>
                  </a:lnTo>
                  <a:lnTo>
                    <a:pt x="52" y="103"/>
                  </a:lnTo>
                  <a:lnTo>
                    <a:pt x="50" y="107"/>
                  </a:lnTo>
                  <a:lnTo>
                    <a:pt x="42" y="96"/>
                  </a:lnTo>
                  <a:lnTo>
                    <a:pt x="34" y="85"/>
                  </a:lnTo>
                  <a:lnTo>
                    <a:pt x="26" y="75"/>
                  </a:lnTo>
                  <a:lnTo>
                    <a:pt x="19" y="65"/>
                  </a:lnTo>
                  <a:lnTo>
                    <a:pt x="14" y="54"/>
                  </a:lnTo>
                  <a:lnTo>
                    <a:pt x="10" y="44"/>
                  </a:lnTo>
                  <a:lnTo>
                    <a:pt x="4" y="34"/>
                  </a:lnTo>
                  <a:lnTo>
                    <a:pt x="0" y="23"/>
                  </a:lnTo>
                  <a:close/>
                </a:path>
              </a:pathLst>
            </a:custGeom>
            <a:solidFill>
              <a:srgbClr val="CC99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2799" name="Freeform 47"/>
            <p:cNvSpPr>
              <a:spLocks/>
            </p:cNvSpPr>
            <p:nvPr/>
          </p:nvSpPr>
          <p:spPr bwMode="auto">
            <a:xfrm>
              <a:off x="2014" y="987"/>
              <a:ext cx="83" cy="32"/>
            </a:xfrm>
            <a:custGeom>
              <a:avLst/>
              <a:gdLst>
                <a:gd name="T0" fmla="*/ 0 w 50"/>
                <a:gd name="T1" fmla="*/ 0 h 24"/>
                <a:gd name="T2" fmla="*/ 5274960 w 50"/>
                <a:gd name="T3" fmla="*/ 0 h 24"/>
                <a:gd name="T4" fmla="*/ 10526355 w 50"/>
                <a:gd name="T5" fmla="*/ 1 h 24"/>
                <a:gd name="T6" fmla="*/ 15921918 w 50"/>
                <a:gd name="T7" fmla="*/ 1 h 24"/>
                <a:gd name="T8" fmla="*/ 22233950 w 50"/>
                <a:gd name="T9" fmla="*/ 4905 h 24"/>
                <a:gd name="T10" fmla="*/ 26997812 w 50"/>
                <a:gd name="T11" fmla="*/ 6540 h 24"/>
                <a:gd name="T12" fmla="*/ 33395729 w 50"/>
                <a:gd name="T13" fmla="*/ 8720 h 24"/>
                <a:gd name="T14" fmla="*/ 38548410 w 50"/>
                <a:gd name="T15" fmla="*/ 8720 h 24"/>
                <a:gd name="T16" fmla="*/ 43874437 w 50"/>
                <a:gd name="T17" fmla="*/ 11627 h 24"/>
                <a:gd name="T18" fmla="*/ 42654415 w 50"/>
                <a:gd name="T19" fmla="*/ 20047 h 24"/>
                <a:gd name="T20" fmla="*/ 42654415 w 50"/>
                <a:gd name="T21" fmla="*/ 26729 h 24"/>
                <a:gd name="T22" fmla="*/ 42351874 w 50"/>
                <a:gd name="T23" fmla="*/ 33173 h 24"/>
                <a:gd name="T24" fmla="*/ 40971672 w 50"/>
                <a:gd name="T25" fmla="*/ 42608 h 24"/>
                <a:gd name="T26" fmla="*/ 36036673 w 50"/>
                <a:gd name="T27" fmla="*/ 47519 h 24"/>
                <a:gd name="T28" fmla="*/ 32241609 w 50"/>
                <a:gd name="T29" fmla="*/ 51785 h 24"/>
                <a:gd name="T30" fmla="*/ 29006423 w 50"/>
                <a:gd name="T31" fmla="*/ 54180 h 24"/>
                <a:gd name="T32" fmla="*/ 25513177 w 50"/>
                <a:gd name="T33" fmla="*/ 56811 h 24"/>
                <a:gd name="T34" fmla="*/ 22610399 w 50"/>
                <a:gd name="T35" fmla="*/ 56811 h 24"/>
                <a:gd name="T36" fmla="*/ 19422656 w 50"/>
                <a:gd name="T37" fmla="*/ 56811 h 24"/>
                <a:gd name="T38" fmla="*/ 16839053 w 50"/>
                <a:gd name="T39" fmla="*/ 56811 h 24"/>
                <a:gd name="T40" fmla="*/ 12119222 w 50"/>
                <a:gd name="T41" fmla="*/ 56811 h 24"/>
                <a:gd name="T42" fmla="*/ 8756434 w 50"/>
                <a:gd name="T43" fmla="*/ 44231 h 24"/>
                <a:gd name="T44" fmla="*/ 6341178 w 50"/>
                <a:gd name="T45" fmla="*/ 27561 h 24"/>
                <a:gd name="T46" fmla="*/ 3819987 w 50"/>
                <a:gd name="T47" fmla="*/ 15035 h 24"/>
                <a:gd name="T48" fmla="*/ 0 w 50"/>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4"/>
                <a:gd name="T77" fmla="*/ 50 w 50"/>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4">
                  <a:moveTo>
                    <a:pt x="0" y="0"/>
                  </a:moveTo>
                  <a:lnTo>
                    <a:pt x="6" y="0"/>
                  </a:lnTo>
                  <a:lnTo>
                    <a:pt x="12" y="1"/>
                  </a:lnTo>
                  <a:lnTo>
                    <a:pt x="18" y="1"/>
                  </a:lnTo>
                  <a:lnTo>
                    <a:pt x="25" y="2"/>
                  </a:lnTo>
                  <a:lnTo>
                    <a:pt x="31" y="3"/>
                  </a:lnTo>
                  <a:lnTo>
                    <a:pt x="38" y="4"/>
                  </a:lnTo>
                  <a:lnTo>
                    <a:pt x="44" y="4"/>
                  </a:lnTo>
                  <a:lnTo>
                    <a:pt x="50" y="5"/>
                  </a:lnTo>
                  <a:lnTo>
                    <a:pt x="49" y="8"/>
                  </a:lnTo>
                  <a:lnTo>
                    <a:pt x="49" y="11"/>
                  </a:lnTo>
                  <a:lnTo>
                    <a:pt x="48" y="14"/>
                  </a:lnTo>
                  <a:lnTo>
                    <a:pt x="47" y="18"/>
                  </a:lnTo>
                  <a:lnTo>
                    <a:pt x="41" y="20"/>
                  </a:lnTo>
                  <a:lnTo>
                    <a:pt x="37" y="22"/>
                  </a:lnTo>
                  <a:lnTo>
                    <a:pt x="33" y="23"/>
                  </a:lnTo>
                  <a:lnTo>
                    <a:pt x="29" y="24"/>
                  </a:lnTo>
                  <a:lnTo>
                    <a:pt x="26" y="24"/>
                  </a:lnTo>
                  <a:lnTo>
                    <a:pt x="22" y="24"/>
                  </a:lnTo>
                  <a:lnTo>
                    <a:pt x="19" y="24"/>
                  </a:lnTo>
                  <a:lnTo>
                    <a:pt x="14" y="24"/>
                  </a:lnTo>
                  <a:lnTo>
                    <a:pt x="10" y="19"/>
                  </a:lnTo>
                  <a:lnTo>
                    <a:pt x="7" y="12"/>
                  </a:lnTo>
                  <a:lnTo>
                    <a:pt x="4" y="6"/>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2756" name="Text Box 48"/>
          <p:cNvSpPr txBox="1">
            <a:spLocks noChangeArrowheads="1"/>
          </p:cNvSpPr>
          <p:nvPr/>
        </p:nvSpPr>
        <p:spPr bwMode="auto">
          <a:xfrm>
            <a:off x="83058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39136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a:solidFill>
                  <a:srgbClr val="FFFFFF"/>
                </a:solidFill>
              </a:rPr>
              <a:t>"All Scripture is God-breathed and is useful for teaching, rebuking, correcting and training in righteousness, so that the man of God may be thoroughly equipped for every good work… </a:t>
            </a:r>
            <a:br>
              <a:rPr lang="en-US" sz="3600" b="1" dirty="0">
                <a:solidFill>
                  <a:srgbClr val="FFFFFF"/>
                </a:solidFill>
              </a:rPr>
            </a:br>
            <a:r>
              <a:rPr lang="en-US" sz="3600" b="1" dirty="0">
                <a:solidFill>
                  <a:srgbClr val="FFFFFF"/>
                </a:solidFill>
              </a:rPr>
              <a:t>Preach the Word" (3:16-17; 4:2).</a:t>
            </a:r>
            <a:r>
              <a:rPr lang="en-US" sz="3600" dirty="0">
                <a:solidFill>
                  <a:srgbClr val="FFFFFF"/>
                </a:solidFill>
              </a:rPr>
              <a:t>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Timothy</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Tree>
    <p:extLst>
      <p:ext uri="{BB962C8B-B14F-4D97-AF65-F5344CB8AC3E}">
        <p14:creationId xmlns:p14="http://schemas.microsoft.com/office/powerpoint/2010/main" val="943178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712788" y="1390650"/>
            <a:ext cx="7786687" cy="2192338"/>
          </a:xfrm>
          <a:prstGeom prst="rect">
            <a:avLst/>
          </a:prstGeom>
          <a:noFill/>
          <a:ln w="9525">
            <a:noFill/>
            <a:miter lim="800000"/>
            <a:headEnd/>
            <a:tailEnd/>
          </a:ln>
          <a:effectLst>
            <a:outerShdw blurRad="63500" dist="107763" dir="135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defRPr/>
            </a:pPr>
            <a:r>
              <a:rPr lang="en-US" altLang="zh-CN" sz="2800" b="1">
                <a:ea typeface="宋体" charset="0"/>
                <a:cs typeface="宋体" charset="0"/>
              </a:rPr>
              <a:t> </a:t>
            </a:r>
            <a:r>
              <a:rPr lang="en-US" altLang="zh-CN" sz="3200" b="1">
                <a:ea typeface="宋体" charset="0"/>
                <a:cs typeface="宋体" charset="0"/>
              </a:rPr>
              <a:t>Apostle Paul</a:t>
            </a:r>
          </a:p>
          <a:p>
            <a:pPr eaLnBrk="1" hangingPunct="1">
              <a:defRPr/>
            </a:pPr>
            <a:endParaRPr lang="en-US" altLang="zh-CN" sz="1000" b="1">
              <a:ea typeface="宋体" charset="0"/>
              <a:cs typeface="宋体" charset="0"/>
            </a:endParaRPr>
          </a:p>
          <a:p>
            <a:pPr eaLnBrk="1" hangingPunct="1">
              <a:defRPr/>
            </a:pPr>
            <a:endParaRPr lang="en-US" altLang="zh-CN" b="1">
              <a:ea typeface="宋体" charset="0"/>
              <a:cs typeface="宋体" charset="0"/>
            </a:endParaRPr>
          </a:p>
          <a:p>
            <a:pPr eaLnBrk="1" hangingPunct="1">
              <a:defRPr/>
            </a:pPr>
            <a:r>
              <a:rPr lang="en-US" altLang="zh-CN" b="1">
                <a:ea typeface="宋体" charset="0"/>
                <a:cs typeface="宋体" charset="0"/>
              </a:rPr>
              <a:t>(</a:t>
            </a:r>
            <a:r>
              <a:rPr lang="en-GB" altLang="zh-CN" b="1">
                <a:cs typeface="Arial" charset="0"/>
              </a:rPr>
              <a:t>stated clearly in verses 1 &amp; 2 “Paul, an apostle of  Jesus Christ……to Timothy my beloved child…” )</a:t>
            </a:r>
          </a:p>
          <a:p>
            <a:pPr eaLnBrk="1" hangingPunct="1">
              <a:defRPr/>
            </a:pPr>
            <a:endParaRPr lang="en-US" b="1">
              <a:solidFill>
                <a:srgbClr val="000099"/>
              </a:solidFill>
              <a:cs typeface="Arial" charset="0"/>
            </a:endParaRPr>
          </a:p>
        </p:txBody>
      </p:sp>
      <p:grpSp>
        <p:nvGrpSpPr>
          <p:cNvPr id="204802" name="Group 3"/>
          <p:cNvGrpSpPr>
            <a:grpSpLocks/>
          </p:cNvGrpSpPr>
          <p:nvPr/>
        </p:nvGrpSpPr>
        <p:grpSpPr bwMode="auto">
          <a:xfrm>
            <a:off x="1700213" y="3048000"/>
            <a:ext cx="5122862" cy="3502025"/>
            <a:chOff x="1248" y="1776"/>
            <a:chExt cx="3264" cy="2352"/>
          </a:xfrm>
        </p:grpSpPr>
        <p:grpSp>
          <p:nvGrpSpPr>
            <p:cNvPr id="204805" name="Group 4"/>
            <p:cNvGrpSpPr>
              <a:grpSpLocks/>
            </p:cNvGrpSpPr>
            <p:nvPr/>
          </p:nvGrpSpPr>
          <p:grpSpPr bwMode="auto">
            <a:xfrm>
              <a:off x="1248" y="2352"/>
              <a:ext cx="2784" cy="1776"/>
              <a:chOff x="1584" y="2208"/>
              <a:chExt cx="2592" cy="1728"/>
            </a:xfrm>
          </p:grpSpPr>
          <p:sp>
            <p:nvSpPr>
              <p:cNvPr id="204835" name="AutoShape 5"/>
              <p:cNvSpPr>
                <a:spLocks noChangeAspect="1" noChangeArrowheads="1" noTextEdit="1"/>
              </p:cNvSpPr>
              <p:nvPr/>
            </p:nvSpPr>
            <p:spPr bwMode="auto">
              <a:xfrm>
                <a:off x="1584" y="2208"/>
                <a:ext cx="2592"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4836" name="Freeform 6"/>
              <p:cNvSpPr>
                <a:spLocks/>
              </p:cNvSpPr>
              <p:nvPr/>
            </p:nvSpPr>
            <p:spPr bwMode="auto">
              <a:xfrm>
                <a:off x="1854" y="2422"/>
                <a:ext cx="2151" cy="1204"/>
              </a:xfrm>
              <a:custGeom>
                <a:avLst/>
                <a:gdLst>
                  <a:gd name="T0" fmla="*/ 174 w 2151"/>
                  <a:gd name="T1" fmla="*/ 1145 h 1204"/>
                  <a:gd name="T2" fmla="*/ 158 w 2151"/>
                  <a:gd name="T3" fmla="*/ 1102 h 1204"/>
                  <a:gd name="T4" fmla="*/ 150 w 2151"/>
                  <a:gd name="T5" fmla="*/ 1056 h 1204"/>
                  <a:gd name="T6" fmla="*/ 123 w 2151"/>
                  <a:gd name="T7" fmla="*/ 830 h 1204"/>
                  <a:gd name="T8" fmla="*/ 120 w 2151"/>
                  <a:gd name="T9" fmla="*/ 769 h 1204"/>
                  <a:gd name="T10" fmla="*/ 98 w 2151"/>
                  <a:gd name="T11" fmla="*/ 516 h 1204"/>
                  <a:gd name="T12" fmla="*/ 82 w 2151"/>
                  <a:gd name="T13" fmla="*/ 439 h 1204"/>
                  <a:gd name="T14" fmla="*/ 83 w 2151"/>
                  <a:gd name="T15" fmla="*/ 383 h 1204"/>
                  <a:gd name="T16" fmla="*/ 75 w 2151"/>
                  <a:gd name="T17" fmla="*/ 348 h 1204"/>
                  <a:gd name="T18" fmla="*/ 59 w 2151"/>
                  <a:gd name="T19" fmla="*/ 246 h 1204"/>
                  <a:gd name="T20" fmla="*/ 25 w 2151"/>
                  <a:gd name="T21" fmla="*/ 162 h 1204"/>
                  <a:gd name="T22" fmla="*/ 9 w 2151"/>
                  <a:gd name="T23" fmla="*/ 111 h 1204"/>
                  <a:gd name="T24" fmla="*/ 42 w 2151"/>
                  <a:gd name="T25" fmla="*/ 104 h 1204"/>
                  <a:gd name="T26" fmla="*/ 144 w 2151"/>
                  <a:gd name="T27" fmla="*/ 119 h 1204"/>
                  <a:gd name="T28" fmla="*/ 279 w 2151"/>
                  <a:gd name="T29" fmla="*/ 140 h 1204"/>
                  <a:gd name="T30" fmla="*/ 415 w 2151"/>
                  <a:gd name="T31" fmla="*/ 156 h 1204"/>
                  <a:gd name="T32" fmla="*/ 513 w 2151"/>
                  <a:gd name="T33" fmla="*/ 154 h 1204"/>
                  <a:gd name="T34" fmla="*/ 659 w 2151"/>
                  <a:gd name="T35" fmla="*/ 157 h 1204"/>
                  <a:gd name="T36" fmla="*/ 760 w 2151"/>
                  <a:gd name="T37" fmla="*/ 162 h 1204"/>
                  <a:gd name="T38" fmla="*/ 858 w 2151"/>
                  <a:gd name="T39" fmla="*/ 170 h 1204"/>
                  <a:gd name="T40" fmla="*/ 934 w 2151"/>
                  <a:gd name="T41" fmla="*/ 181 h 1204"/>
                  <a:gd name="T42" fmla="*/ 1000 w 2151"/>
                  <a:gd name="T43" fmla="*/ 192 h 1204"/>
                  <a:gd name="T44" fmla="*/ 1161 w 2151"/>
                  <a:gd name="T45" fmla="*/ 206 h 1204"/>
                  <a:gd name="T46" fmla="*/ 1241 w 2151"/>
                  <a:gd name="T47" fmla="*/ 202 h 1204"/>
                  <a:gd name="T48" fmla="*/ 1297 w 2151"/>
                  <a:gd name="T49" fmla="*/ 182 h 1204"/>
                  <a:gd name="T50" fmla="*/ 1436 w 2151"/>
                  <a:gd name="T51" fmla="*/ 128 h 1204"/>
                  <a:gd name="T52" fmla="*/ 1576 w 2151"/>
                  <a:gd name="T53" fmla="*/ 92 h 1204"/>
                  <a:gd name="T54" fmla="*/ 1671 w 2151"/>
                  <a:gd name="T55" fmla="*/ 67 h 1204"/>
                  <a:gd name="T56" fmla="*/ 1791 w 2151"/>
                  <a:gd name="T57" fmla="*/ 35 h 1204"/>
                  <a:gd name="T58" fmla="*/ 1925 w 2151"/>
                  <a:gd name="T59" fmla="*/ 5 h 1204"/>
                  <a:gd name="T60" fmla="*/ 1966 w 2151"/>
                  <a:gd name="T61" fmla="*/ 3 h 1204"/>
                  <a:gd name="T62" fmla="*/ 1986 w 2151"/>
                  <a:gd name="T63" fmla="*/ 92 h 1204"/>
                  <a:gd name="T64" fmla="*/ 1974 w 2151"/>
                  <a:gd name="T65" fmla="*/ 109 h 1204"/>
                  <a:gd name="T66" fmla="*/ 1995 w 2151"/>
                  <a:gd name="T67" fmla="*/ 234 h 1204"/>
                  <a:gd name="T68" fmla="*/ 2029 w 2151"/>
                  <a:gd name="T69" fmla="*/ 454 h 1204"/>
                  <a:gd name="T70" fmla="*/ 2032 w 2151"/>
                  <a:gd name="T71" fmla="*/ 754 h 1204"/>
                  <a:gd name="T72" fmla="*/ 2077 w 2151"/>
                  <a:gd name="T73" fmla="*/ 897 h 1204"/>
                  <a:gd name="T74" fmla="*/ 2112 w 2151"/>
                  <a:gd name="T75" fmla="*/ 964 h 1204"/>
                  <a:gd name="T76" fmla="*/ 2138 w 2151"/>
                  <a:gd name="T77" fmla="*/ 1004 h 1204"/>
                  <a:gd name="T78" fmla="*/ 2139 w 2151"/>
                  <a:gd name="T79" fmla="*/ 1073 h 1204"/>
                  <a:gd name="T80" fmla="*/ 2069 w 2151"/>
                  <a:gd name="T81" fmla="*/ 1087 h 1204"/>
                  <a:gd name="T82" fmla="*/ 1887 w 2151"/>
                  <a:gd name="T83" fmla="*/ 1081 h 1204"/>
                  <a:gd name="T84" fmla="*/ 1738 w 2151"/>
                  <a:gd name="T85" fmla="*/ 1069 h 1204"/>
                  <a:gd name="T86" fmla="*/ 1592 w 2151"/>
                  <a:gd name="T87" fmla="*/ 1059 h 1204"/>
                  <a:gd name="T88" fmla="*/ 1452 w 2151"/>
                  <a:gd name="T89" fmla="*/ 1056 h 1204"/>
                  <a:gd name="T90" fmla="*/ 1311 w 2151"/>
                  <a:gd name="T91" fmla="*/ 1062 h 1204"/>
                  <a:gd name="T92" fmla="*/ 1161 w 2151"/>
                  <a:gd name="T93" fmla="*/ 1074 h 1204"/>
                  <a:gd name="T94" fmla="*/ 1006 w 2151"/>
                  <a:gd name="T95" fmla="*/ 1075 h 1204"/>
                  <a:gd name="T96" fmla="*/ 849 w 2151"/>
                  <a:gd name="T97" fmla="*/ 1076 h 1204"/>
                  <a:gd name="T98" fmla="*/ 729 w 2151"/>
                  <a:gd name="T99" fmla="*/ 1084 h 1204"/>
                  <a:gd name="T100" fmla="*/ 627 w 2151"/>
                  <a:gd name="T101" fmla="*/ 1105 h 1204"/>
                  <a:gd name="T102" fmla="*/ 500 w 2151"/>
                  <a:gd name="T103" fmla="*/ 1150 h 1204"/>
                  <a:gd name="T104" fmla="*/ 328 w 2151"/>
                  <a:gd name="T105" fmla="*/ 1183 h 1204"/>
                  <a:gd name="T106" fmla="*/ 243 w 2151"/>
                  <a:gd name="T107" fmla="*/ 1198 h 1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1"/>
                  <a:gd name="T163" fmla="*/ 0 h 1204"/>
                  <a:gd name="T164" fmla="*/ 2151 w 2151"/>
                  <a:gd name="T165" fmla="*/ 1204 h 1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1" h="1204">
                    <a:moveTo>
                      <a:pt x="202" y="1204"/>
                    </a:moveTo>
                    <a:lnTo>
                      <a:pt x="198" y="1191"/>
                    </a:lnTo>
                    <a:lnTo>
                      <a:pt x="194" y="1183"/>
                    </a:lnTo>
                    <a:lnTo>
                      <a:pt x="187" y="1173"/>
                    </a:lnTo>
                    <a:lnTo>
                      <a:pt x="177" y="1159"/>
                    </a:lnTo>
                    <a:lnTo>
                      <a:pt x="174" y="1145"/>
                    </a:lnTo>
                    <a:lnTo>
                      <a:pt x="171" y="1131"/>
                    </a:lnTo>
                    <a:lnTo>
                      <a:pt x="167" y="1117"/>
                    </a:lnTo>
                    <a:lnTo>
                      <a:pt x="165" y="1102"/>
                    </a:lnTo>
                    <a:lnTo>
                      <a:pt x="162" y="1102"/>
                    </a:lnTo>
                    <a:lnTo>
                      <a:pt x="161" y="1102"/>
                    </a:lnTo>
                    <a:lnTo>
                      <a:pt x="158" y="1102"/>
                    </a:lnTo>
                    <a:lnTo>
                      <a:pt x="156" y="1102"/>
                    </a:lnTo>
                    <a:lnTo>
                      <a:pt x="157" y="1096"/>
                    </a:lnTo>
                    <a:lnTo>
                      <a:pt x="157" y="1090"/>
                    </a:lnTo>
                    <a:lnTo>
                      <a:pt x="157" y="1085"/>
                    </a:lnTo>
                    <a:lnTo>
                      <a:pt x="158" y="1080"/>
                    </a:lnTo>
                    <a:lnTo>
                      <a:pt x="150" y="1056"/>
                    </a:lnTo>
                    <a:lnTo>
                      <a:pt x="145" y="1025"/>
                    </a:lnTo>
                    <a:lnTo>
                      <a:pt x="139" y="997"/>
                    </a:lnTo>
                    <a:lnTo>
                      <a:pt x="135" y="981"/>
                    </a:lnTo>
                    <a:lnTo>
                      <a:pt x="129" y="897"/>
                    </a:lnTo>
                    <a:lnTo>
                      <a:pt x="125" y="851"/>
                    </a:lnTo>
                    <a:lnTo>
                      <a:pt x="123" y="830"/>
                    </a:lnTo>
                    <a:lnTo>
                      <a:pt x="120" y="819"/>
                    </a:lnTo>
                    <a:lnTo>
                      <a:pt x="117" y="812"/>
                    </a:lnTo>
                    <a:lnTo>
                      <a:pt x="117" y="801"/>
                    </a:lnTo>
                    <a:lnTo>
                      <a:pt x="117" y="792"/>
                    </a:lnTo>
                    <a:lnTo>
                      <a:pt x="120" y="785"/>
                    </a:lnTo>
                    <a:lnTo>
                      <a:pt x="120" y="769"/>
                    </a:lnTo>
                    <a:lnTo>
                      <a:pt x="120" y="752"/>
                    </a:lnTo>
                    <a:lnTo>
                      <a:pt x="120" y="736"/>
                    </a:lnTo>
                    <a:lnTo>
                      <a:pt x="120" y="719"/>
                    </a:lnTo>
                    <a:lnTo>
                      <a:pt x="113" y="652"/>
                    </a:lnTo>
                    <a:lnTo>
                      <a:pt x="106" y="585"/>
                    </a:lnTo>
                    <a:lnTo>
                      <a:pt x="98" y="516"/>
                    </a:lnTo>
                    <a:lnTo>
                      <a:pt x="90" y="449"/>
                    </a:lnTo>
                    <a:lnTo>
                      <a:pt x="88" y="449"/>
                    </a:lnTo>
                    <a:lnTo>
                      <a:pt x="86" y="447"/>
                    </a:lnTo>
                    <a:lnTo>
                      <a:pt x="83" y="447"/>
                    </a:lnTo>
                    <a:lnTo>
                      <a:pt x="81" y="446"/>
                    </a:lnTo>
                    <a:lnTo>
                      <a:pt x="82" y="439"/>
                    </a:lnTo>
                    <a:lnTo>
                      <a:pt x="83" y="435"/>
                    </a:lnTo>
                    <a:lnTo>
                      <a:pt x="86" y="432"/>
                    </a:lnTo>
                    <a:lnTo>
                      <a:pt x="88" y="431"/>
                    </a:lnTo>
                    <a:lnTo>
                      <a:pt x="87" y="415"/>
                    </a:lnTo>
                    <a:lnTo>
                      <a:pt x="84" y="400"/>
                    </a:lnTo>
                    <a:lnTo>
                      <a:pt x="83" y="383"/>
                    </a:lnTo>
                    <a:lnTo>
                      <a:pt x="83" y="367"/>
                    </a:lnTo>
                    <a:lnTo>
                      <a:pt x="77" y="362"/>
                    </a:lnTo>
                    <a:lnTo>
                      <a:pt x="74" y="360"/>
                    </a:lnTo>
                    <a:lnTo>
                      <a:pt x="73" y="357"/>
                    </a:lnTo>
                    <a:lnTo>
                      <a:pt x="73" y="352"/>
                    </a:lnTo>
                    <a:lnTo>
                      <a:pt x="75" y="348"/>
                    </a:lnTo>
                    <a:lnTo>
                      <a:pt x="77" y="343"/>
                    </a:lnTo>
                    <a:lnTo>
                      <a:pt x="75" y="329"/>
                    </a:lnTo>
                    <a:lnTo>
                      <a:pt x="73" y="302"/>
                    </a:lnTo>
                    <a:lnTo>
                      <a:pt x="69" y="283"/>
                    </a:lnTo>
                    <a:lnTo>
                      <a:pt x="65" y="265"/>
                    </a:lnTo>
                    <a:lnTo>
                      <a:pt x="59" y="246"/>
                    </a:lnTo>
                    <a:lnTo>
                      <a:pt x="55" y="227"/>
                    </a:lnTo>
                    <a:lnTo>
                      <a:pt x="48" y="213"/>
                    </a:lnTo>
                    <a:lnTo>
                      <a:pt x="41" y="199"/>
                    </a:lnTo>
                    <a:lnTo>
                      <a:pt x="34" y="187"/>
                    </a:lnTo>
                    <a:lnTo>
                      <a:pt x="28" y="173"/>
                    </a:lnTo>
                    <a:lnTo>
                      <a:pt x="25" y="162"/>
                    </a:lnTo>
                    <a:lnTo>
                      <a:pt x="19" y="153"/>
                    </a:lnTo>
                    <a:lnTo>
                      <a:pt x="13" y="143"/>
                    </a:lnTo>
                    <a:lnTo>
                      <a:pt x="11" y="133"/>
                    </a:lnTo>
                    <a:lnTo>
                      <a:pt x="0" y="123"/>
                    </a:lnTo>
                    <a:lnTo>
                      <a:pt x="0" y="116"/>
                    </a:lnTo>
                    <a:lnTo>
                      <a:pt x="9" y="111"/>
                    </a:lnTo>
                    <a:lnTo>
                      <a:pt x="21" y="107"/>
                    </a:lnTo>
                    <a:lnTo>
                      <a:pt x="34" y="106"/>
                    </a:lnTo>
                    <a:lnTo>
                      <a:pt x="44" y="106"/>
                    </a:lnTo>
                    <a:lnTo>
                      <a:pt x="46" y="105"/>
                    </a:lnTo>
                    <a:lnTo>
                      <a:pt x="38" y="104"/>
                    </a:lnTo>
                    <a:lnTo>
                      <a:pt x="42" y="104"/>
                    </a:lnTo>
                    <a:lnTo>
                      <a:pt x="48" y="105"/>
                    </a:lnTo>
                    <a:lnTo>
                      <a:pt x="54" y="106"/>
                    </a:lnTo>
                    <a:lnTo>
                      <a:pt x="66" y="109"/>
                    </a:lnTo>
                    <a:lnTo>
                      <a:pt x="83" y="111"/>
                    </a:lnTo>
                    <a:lnTo>
                      <a:pt x="108" y="114"/>
                    </a:lnTo>
                    <a:lnTo>
                      <a:pt x="144" y="119"/>
                    </a:lnTo>
                    <a:lnTo>
                      <a:pt x="189" y="125"/>
                    </a:lnTo>
                    <a:lnTo>
                      <a:pt x="207" y="128"/>
                    </a:lnTo>
                    <a:lnTo>
                      <a:pt x="225" y="131"/>
                    </a:lnTo>
                    <a:lnTo>
                      <a:pt x="244" y="134"/>
                    </a:lnTo>
                    <a:lnTo>
                      <a:pt x="261" y="138"/>
                    </a:lnTo>
                    <a:lnTo>
                      <a:pt x="279" y="140"/>
                    </a:lnTo>
                    <a:lnTo>
                      <a:pt x="298" y="143"/>
                    </a:lnTo>
                    <a:lnTo>
                      <a:pt x="315" y="147"/>
                    </a:lnTo>
                    <a:lnTo>
                      <a:pt x="334" y="150"/>
                    </a:lnTo>
                    <a:lnTo>
                      <a:pt x="368" y="153"/>
                    </a:lnTo>
                    <a:lnTo>
                      <a:pt x="394" y="155"/>
                    </a:lnTo>
                    <a:lnTo>
                      <a:pt x="415" y="156"/>
                    </a:lnTo>
                    <a:lnTo>
                      <a:pt x="431" y="157"/>
                    </a:lnTo>
                    <a:lnTo>
                      <a:pt x="443" y="157"/>
                    </a:lnTo>
                    <a:lnTo>
                      <a:pt x="456" y="156"/>
                    </a:lnTo>
                    <a:lnTo>
                      <a:pt x="468" y="155"/>
                    </a:lnTo>
                    <a:lnTo>
                      <a:pt x="484" y="154"/>
                    </a:lnTo>
                    <a:lnTo>
                      <a:pt x="513" y="154"/>
                    </a:lnTo>
                    <a:lnTo>
                      <a:pt x="540" y="154"/>
                    </a:lnTo>
                    <a:lnTo>
                      <a:pt x="565" y="155"/>
                    </a:lnTo>
                    <a:lnTo>
                      <a:pt x="590" y="155"/>
                    </a:lnTo>
                    <a:lnTo>
                      <a:pt x="616" y="156"/>
                    </a:lnTo>
                    <a:lnTo>
                      <a:pt x="638" y="157"/>
                    </a:lnTo>
                    <a:lnTo>
                      <a:pt x="659" y="157"/>
                    </a:lnTo>
                    <a:lnTo>
                      <a:pt x="679" y="159"/>
                    </a:lnTo>
                    <a:lnTo>
                      <a:pt x="699" y="160"/>
                    </a:lnTo>
                    <a:lnTo>
                      <a:pt x="716" y="160"/>
                    </a:lnTo>
                    <a:lnTo>
                      <a:pt x="731" y="161"/>
                    </a:lnTo>
                    <a:lnTo>
                      <a:pt x="747" y="162"/>
                    </a:lnTo>
                    <a:lnTo>
                      <a:pt x="760" y="162"/>
                    </a:lnTo>
                    <a:lnTo>
                      <a:pt x="772" y="163"/>
                    </a:lnTo>
                    <a:lnTo>
                      <a:pt x="784" y="163"/>
                    </a:lnTo>
                    <a:lnTo>
                      <a:pt x="793" y="163"/>
                    </a:lnTo>
                    <a:lnTo>
                      <a:pt x="817" y="166"/>
                    </a:lnTo>
                    <a:lnTo>
                      <a:pt x="838" y="168"/>
                    </a:lnTo>
                    <a:lnTo>
                      <a:pt x="858" y="170"/>
                    </a:lnTo>
                    <a:lnTo>
                      <a:pt x="874" y="173"/>
                    </a:lnTo>
                    <a:lnTo>
                      <a:pt x="888" y="174"/>
                    </a:lnTo>
                    <a:lnTo>
                      <a:pt x="901" y="176"/>
                    </a:lnTo>
                    <a:lnTo>
                      <a:pt x="913" y="177"/>
                    </a:lnTo>
                    <a:lnTo>
                      <a:pt x="924" y="178"/>
                    </a:lnTo>
                    <a:lnTo>
                      <a:pt x="934" y="181"/>
                    </a:lnTo>
                    <a:lnTo>
                      <a:pt x="944" y="182"/>
                    </a:lnTo>
                    <a:lnTo>
                      <a:pt x="954" y="183"/>
                    </a:lnTo>
                    <a:lnTo>
                      <a:pt x="963" y="185"/>
                    </a:lnTo>
                    <a:lnTo>
                      <a:pt x="975" y="188"/>
                    </a:lnTo>
                    <a:lnTo>
                      <a:pt x="987" y="190"/>
                    </a:lnTo>
                    <a:lnTo>
                      <a:pt x="1000" y="192"/>
                    </a:lnTo>
                    <a:lnTo>
                      <a:pt x="1015" y="196"/>
                    </a:lnTo>
                    <a:lnTo>
                      <a:pt x="1058" y="198"/>
                    </a:lnTo>
                    <a:lnTo>
                      <a:pt x="1093" y="202"/>
                    </a:lnTo>
                    <a:lnTo>
                      <a:pt x="1120" y="203"/>
                    </a:lnTo>
                    <a:lnTo>
                      <a:pt x="1141" y="205"/>
                    </a:lnTo>
                    <a:lnTo>
                      <a:pt x="1161" y="206"/>
                    </a:lnTo>
                    <a:lnTo>
                      <a:pt x="1178" y="206"/>
                    </a:lnTo>
                    <a:lnTo>
                      <a:pt x="1198" y="208"/>
                    </a:lnTo>
                    <a:lnTo>
                      <a:pt x="1220" y="208"/>
                    </a:lnTo>
                    <a:lnTo>
                      <a:pt x="1228" y="205"/>
                    </a:lnTo>
                    <a:lnTo>
                      <a:pt x="1235" y="204"/>
                    </a:lnTo>
                    <a:lnTo>
                      <a:pt x="1241" y="202"/>
                    </a:lnTo>
                    <a:lnTo>
                      <a:pt x="1248" y="199"/>
                    </a:lnTo>
                    <a:lnTo>
                      <a:pt x="1255" y="197"/>
                    </a:lnTo>
                    <a:lnTo>
                      <a:pt x="1264" y="195"/>
                    </a:lnTo>
                    <a:lnTo>
                      <a:pt x="1273" y="191"/>
                    </a:lnTo>
                    <a:lnTo>
                      <a:pt x="1284" y="187"/>
                    </a:lnTo>
                    <a:lnTo>
                      <a:pt x="1297" y="182"/>
                    </a:lnTo>
                    <a:lnTo>
                      <a:pt x="1311" y="176"/>
                    </a:lnTo>
                    <a:lnTo>
                      <a:pt x="1330" y="169"/>
                    </a:lnTo>
                    <a:lnTo>
                      <a:pt x="1351" y="161"/>
                    </a:lnTo>
                    <a:lnTo>
                      <a:pt x="1376" y="152"/>
                    </a:lnTo>
                    <a:lnTo>
                      <a:pt x="1404" y="140"/>
                    </a:lnTo>
                    <a:lnTo>
                      <a:pt x="1436" y="128"/>
                    </a:lnTo>
                    <a:lnTo>
                      <a:pt x="1473" y="113"/>
                    </a:lnTo>
                    <a:lnTo>
                      <a:pt x="1493" y="109"/>
                    </a:lnTo>
                    <a:lnTo>
                      <a:pt x="1514" y="105"/>
                    </a:lnTo>
                    <a:lnTo>
                      <a:pt x="1534" y="100"/>
                    </a:lnTo>
                    <a:lnTo>
                      <a:pt x="1555" y="96"/>
                    </a:lnTo>
                    <a:lnTo>
                      <a:pt x="1576" y="92"/>
                    </a:lnTo>
                    <a:lnTo>
                      <a:pt x="1596" y="88"/>
                    </a:lnTo>
                    <a:lnTo>
                      <a:pt x="1617" y="84"/>
                    </a:lnTo>
                    <a:lnTo>
                      <a:pt x="1637" y="79"/>
                    </a:lnTo>
                    <a:lnTo>
                      <a:pt x="1651" y="74"/>
                    </a:lnTo>
                    <a:lnTo>
                      <a:pt x="1662" y="70"/>
                    </a:lnTo>
                    <a:lnTo>
                      <a:pt x="1671" y="67"/>
                    </a:lnTo>
                    <a:lnTo>
                      <a:pt x="1680" y="63"/>
                    </a:lnTo>
                    <a:lnTo>
                      <a:pt x="1691" y="60"/>
                    </a:lnTo>
                    <a:lnTo>
                      <a:pt x="1703" y="56"/>
                    </a:lnTo>
                    <a:lnTo>
                      <a:pt x="1717" y="53"/>
                    </a:lnTo>
                    <a:lnTo>
                      <a:pt x="1736" y="47"/>
                    </a:lnTo>
                    <a:lnTo>
                      <a:pt x="1791" y="35"/>
                    </a:lnTo>
                    <a:lnTo>
                      <a:pt x="1833" y="27"/>
                    </a:lnTo>
                    <a:lnTo>
                      <a:pt x="1865" y="20"/>
                    </a:lnTo>
                    <a:lnTo>
                      <a:pt x="1887" y="15"/>
                    </a:lnTo>
                    <a:lnTo>
                      <a:pt x="1903" y="12"/>
                    </a:lnTo>
                    <a:lnTo>
                      <a:pt x="1916" y="8"/>
                    </a:lnTo>
                    <a:lnTo>
                      <a:pt x="1925" y="5"/>
                    </a:lnTo>
                    <a:lnTo>
                      <a:pt x="1937" y="0"/>
                    </a:lnTo>
                    <a:lnTo>
                      <a:pt x="1942" y="0"/>
                    </a:lnTo>
                    <a:lnTo>
                      <a:pt x="1949" y="1"/>
                    </a:lnTo>
                    <a:lnTo>
                      <a:pt x="1954" y="1"/>
                    </a:lnTo>
                    <a:lnTo>
                      <a:pt x="1960" y="1"/>
                    </a:lnTo>
                    <a:lnTo>
                      <a:pt x="1966" y="3"/>
                    </a:lnTo>
                    <a:lnTo>
                      <a:pt x="1971" y="3"/>
                    </a:lnTo>
                    <a:lnTo>
                      <a:pt x="1977" y="3"/>
                    </a:lnTo>
                    <a:lnTo>
                      <a:pt x="1982" y="3"/>
                    </a:lnTo>
                    <a:lnTo>
                      <a:pt x="1983" y="51"/>
                    </a:lnTo>
                    <a:lnTo>
                      <a:pt x="1985" y="78"/>
                    </a:lnTo>
                    <a:lnTo>
                      <a:pt x="1986" y="92"/>
                    </a:lnTo>
                    <a:lnTo>
                      <a:pt x="1985" y="100"/>
                    </a:lnTo>
                    <a:lnTo>
                      <a:pt x="1982" y="100"/>
                    </a:lnTo>
                    <a:lnTo>
                      <a:pt x="1981" y="102"/>
                    </a:lnTo>
                    <a:lnTo>
                      <a:pt x="1978" y="102"/>
                    </a:lnTo>
                    <a:lnTo>
                      <a:pt x="1975" y="103"/>
                    </a:lnTo>
                    <a:lnTo>
                      <a:pt x="1974" y="109"/>
                    </a:lnTo>
                    <a:lnTo>
                      <a:pt x="1974" y="114"/>
                    </a:lnTo>
                    <a:lnTo>
                      <a:pt x="1973" y="121"/>
                    </a:lnTo>
                    <a:lnTo>
                      <a:pt x="1971" y="128"/>
                    </a:lnTo>
                    <a:lnTo>
                      <a:pt x="1981" y="171"/>
                    </a:lnTo>
                    <a:lnTo>
                      <a:pt x="1989" y="205"/>
                    </a:lnTo>
                    <a:lnTo>
                      <a:pt x="1995" y="234"/>
                    </a:lnTo>
                    <a:lnTo>
                      <a:pt x="2000" y="262"/>
                    </a:lnTo>
                    <a:lnTo>
                      <a:pt x="2006" y="293"/>
                    </a:lnTo>
                    <a:lnTo>
                      <a:pt x="2012" y="329"/>
                    </a:lnTo>
                    <a:lnTo>
                      <a:pt x="2019" y="375"/>
                    </a:lnTo>
                    <a:lnTo>
                      <a:pt x="2028" y="433"/>
                    </a:lnTo>
                    <a:lnTo>
                      <a:pt x="2029" y="454"/>
                    </a:lnTo>
                    <a:lnTo>
                      <a:pt x="2031" y="493"/>
                    </a:lnTo>
                    <a:lnTo>
                      <a:pt x="2031" y="566"/>
                    </a:lnTo>
                    <a:lnTo>
                      <a:pt x="2028" y="694"/>
                    </a:lnTo>
                    <a:lnTo>
                      <a:pt x="2029" y="714"/>
                    </a:lnTo>
                    <a:lnTo>
                      <a:pt x="2031" y="734"/>
                    </a:lnTo>
                    <a:lnTo>
                      <a:pt x="2032" y="754"/>
                    </a:lnTo>
                    <a:lnTo>
                      <a:pt x="2033" y="773"/>
                    </a:lnTo>
                    <a:lnTo>
                      <a:pt x="2045" y="813"/>
                    </a:lnTo>
                    <a:lnTo>
                      <a:pt x="2053" y="837"/>
                    </a:lnTo>
                    <a:lnTo>
                      <a:pt x="2061" y="858"/>
                    </a:lnTo>
                    <a:lnTo>
                      <a:pt x="2072" y="885"/>
                    </a:lnTo>
                    <a:lnTo>
                      <a:pt x="2077" y="897"/>
                    </a:lnTo>
                    <a:lnTo>
                      <a:pt x="2082" y="907"/>
                    </a:lnTo>
                    <a:lnTo>
                      <a:pt x="2089" y="919"/>
                    </a:lnTo>
                    <a:lnTo>
                      <a:pt x="2094" y="931"/>
                    </a:lnTo>
                    <a:lnTo>
                      <a:pt x="2101" y="942"/>
                    </a:lnTo>
                    <a:lnTo>
                      <a:pt x="2106" y="953"/>
                    </a:lnTo>
                    <a:lnTo>
                      <a:pt x="2112" y="964"/>
                    </a:lnTo>
                    <a:lnTo>
                      <a:pt x="2118" y="976"/>
                    </a:lnTo>
                    <a:lnTo>
                      <a:pt x="2122" y="978"/>
                    </a:lnTo>
                    <a:lnTo>
                      <a:pt x="2126" y="982"/>
                    </a:lnTo>
                    <a:lnTo>
                      <a:pt x="2130" y="985"/>
                    </a:lnTo>
                    <a:lnTo>
                      <a:pt x="2132" y="989"/>
                    </a:lnTo>
                    <a:lnTo>
                      <a:pt x="2138" y="1004"/>
                    </a:lnTo>
                    <a:lnTo>
                      <a:pt x="2141" y="1019"/>
                    </a:lnTo>
                    <a:lnTo>
                      <a:pt x="2147" y="1035"/>
                    </a:lnTo>
                    <a:lnTo>
                      <a:pt x="2151" y="1052"/>
                    </a:lnTo>
                    <a:lnTo>
                      <a:pt x="2148" y="1061"/>
                    </a:lnTo>
                    <a:lnTo>
                      <a:pt x="2144" y="1067"/>
                    </a:lnTo>
                    <a:lnTo>
                      <a:pt x="2139" y="1073"/>
                    </a:lnTo>
                    <a:lnTo>
                      <a:pt x="2130" y="1082"/>
                    </a:lnTo>
                    <a:lnTo>
                      <a:pt x="2120" y="1083"/>
                    </a:lnTo>
                    <a:lnTo>
                      <a:pt x="2111" y="1084"/>
                    </a:lnTo>
                    <a:lnTo>
                      <a:pt x="2101" y="1085"/>
                    </a:lnTo>
                    <a:lnTo>
                      <a:pt x="2087" y="1085"/>
                    </a:lnTo>
                    <a:lnTo>
                      <a:pt x="2069" y="1087"/>
                    </a:lnTo>
                    <a:lnTo>
                      <a:pt x="2043" y="1087"/>
                    </a:lnTo>
                    <a:lnTo>
                      <a:pt x="2007" y="1087"/>
                    </a:lnTo>
                    <a:lnTo>
                      <a:pt x="1961" y="1087"/>
                    </a:lnTo>
                    <a:lnTo>
                      <a:pt x="1936" y="1084"/>
                    </a:lnTo>
                    <a:lnTo>
                      <a:pt x="1912" y="1083"/>
                    </a:lnTo>
                    <a:lnTo>
                      <a:pt x="1887" y="1081"/>
                    </a:lnTo>
                    <a:lnTo>
                      <a:pt x="1862" y="1079"/>
                    </a:lnTo>
                    <a:lnTo>
                      <a:pt x="1837" y="1077"/>
                    </a:lnTo>
                    <a:lnTo>
                      <a:pt x="1813" y="1075"/>
                    </a:lnTo>
                    <a:lnTo>
                      <a:pt x="1788" y="1074"/>
                    </a:lnTo>
                    <a:lnTo>
                      <a:pt x="1763" y="1072"/>
                    </a:lnTo>
                    <a:lnTo>
                      <a:pt x="1738" y="1069"/>
                    </a:lnTo>
                    <a:lnTo>
                      <a:pt x="1715" y="1068"/>
                    </a:lnTo>
                    <a:lnTo>
                      <a:pt x="1689" y="1066"/>
                    </a:lnTo>
                    <a:lnTo>
                      <a:pt x="1664" y="1065"/>
                    </a:lnTo>
                    <a:lnTo>
                      <a:pt x="1641" y="1062"/>
                    </a:lnTo>
                    <a:lnTo>
                      <a:pt x="1616" y="1060"/>
                    </a:lnTo>
                    <a:lnTo>
                      <a:pt x="1592" y="1059"/>
                    </a:lnTo>
                    <a:lnTo>
                      <a:pt x="1567" y="1056"/>
                    </a:lnTo>
                    <a:lnTo>
                      <a:pt x="1543" y="1056"/>
                    </a:lnTo>
                    <a:lnTo>
                      <a:pt x="1521" y="1056"/>
                    </a:lnTo>
                    <a:lnTo>
                      <a:pt x="1498" y="1056"/>
                    </a:lnTo>
                    <a:lnTo>
                      <a:pt x="1475" y="1056"/>
                    </a:lnTo>
                    <a:lnTo>
                      <a:pt x="1452" y="1056"/>
                    </a:lnTo>
                    <a:lnTo>
                      <a:pt x="1430" y="1056"/>
                    </a:lnTo>
                    <a:lnTo>
                      <a:pt x="1407" y="1056"/>
                    </a:lnTo>
                    <a:lnTo>
                      <a:pt x="1385" y="1056"/>
                    </a:lnTo>
                    <a:lnTo>
                      <a:pt x="1360" y="1059"/>
                    </a:lnTo>
                    <a:lnTo>
                      <a:pt x="1336" y="1060"/>
                    </a:lnTo>
                    <a:lnTo>
                      <a:pt x="1311" y="1062"/>
                    </a:lnTo>
                    <a:lnTo>
                      <a:pt x="1286" y="1065"/>
                    </a:lnTo>
                    <a:lnTo>
                      <a:pt x="1261" y="1067"/>
                    </a:lnTo>
                    <a:lnTo>
                      <a:pt x="1237" y="1069"/>
                    </a:lnTo>
                    <a:lnTo>
                      <a:pt x="1212" y="1072"/>
                    </a:lnTo>
                    <a:lnTo>
                      <a:pt x="1187" y="1074"/>
                    </a:lnTo>
                    <a:lnTo>
                      <a:pt x="1161" y="1074"/>
                    </a:lnTo>
                    <a:lnTo>
                      <a:pt x="1136" y="1074"/>
                    </a:lnTo>
                    <a:lnTo>
                      <a:pt x="1110" y="1075"/>
                    </a:lnTo>
                    <a:lnTo>
                      <a:pt x="1083" y="1075"/>
                    </a:lnTo>
                    <a:lnTo>
                      <a:pt x="1057" y="1075"/>
                    </a:lnTo>
                    <a:lnTo>
                      <a:pt x="1032" y="1075"/>
                    </a:lnTo>
                    <a:lnTo>
                      <a:pt x="1006" y="1075"/>
                    </a:lnTo>
                    <a:lnTo>
                      <a:pt x="979" y="1075"/>
                    </a:lnTo>
                    <a:lnTo>
                      <a:pt x="953" y="1076"/>
                    </a:lnTo>
                    <a:lnTo>
                      <a:pt x="927" y="1076"/>
                    </a:lnTo>
                    <a:lnTo>
                      <a:pt x="900" y="1076"/>
                    </a:lnTo>
                    <a:lnTo>
                      <a:pt x="874" y="1076"/>
                    </a:lnTo>
                    <a:lnTo>
                      <a:pt x="849" y="1076"/>
                    </a:lnTo>
                    <a:lnTo>
                      <a:pt x="822" y="1077"/>
                    </a:lnTo>
                    <a:lnTo>
                      <a:pt x="796" y="1077"/>
                    </a:lnTo>
                    <a:lnTo>
                      <a:pt x="770" y="1077"/>
                    </a:lnTo>
                    <a:lnTo>
                      <a:pt x="757" y="1080"/>
                    </a:lnTo>
                    <a:lnTo>
                      <a:pt x="742" y="1082"/>
                    </a:lnTo>
                    <a:lnTo>
                      <a:pt x="729" y="1084"/>
                    </a:lnTo>
                    <a:lnTo>
                      <a:pt x="714" y="1085"/>
                    </a:lnTo>
                    <a:lnTo>
                      <a:pt x="701" y="1088"/>
                    </a:lnTo>
                    <a:lnTo>
                      <a:pt x="687" y="1090"/>
                    </a:lnTo>
                    <a:lnTo>
                      <a:pt x="672" y="1092"/>
                    </a:lnTo>
                    <a:lnTo>
                      <a:pt x="658" y="1095"/>
                    </a:lnTo>
                    <a:lnTo>
                      <a:pt x="627" y="1105"/>
                    </a:lnTo>
                    <a:lnTo>
                      <a:pt x="604" y="1115"/>
                    </a:lnTo>
                    <a:lnTo>
                      <a:pt x="584" y="1122"/>
                    </a:lnTo>
                    <a:lnTo>
                      <a:pt x="567" y="1127"/>
                    </a:lnTo>
                    <a:lnTo>
                      <a:pt x="548" y="1134"/>
                    </a:lnTo>
                    <a:lnTo>
                      <a:pt x="526" y="1141"/>
                    </a:lnTo>
                    <a:lnTo>
                      <a:pt x="500" y="1150"/>
                    </a:lnTo>
                    <a:lnTo>
                      <a:pt x="465" y="1161"/>
                    </a:lnTo>
                    <a:lnTo>
                      <a:pt x="422" y="1168"/>
                    </a:lnTo>
                    <a:lnTo>
                      <a:pt x="388" y="1173"/>
                    </a:lnTo>
                    <a:lnTo>
                      <a:pt x="361" y="1177"/>
                    </a:lnTo>
                    <a:lnTo>
                      <a:pt x="343" y="1181"/>
                    </a:lnTo>
                    <a:lnTo>
                      <a:pt x="328" y="1183"/>
                    </a:lnTo>
                    <a:lnTo>
                      <a:pt x="316" y="1184"/>
                    </a:lnTo>
                    <a:lnTo>
                      <a:pt x="307" y="1186"/>
                    </a:lnTo>
                    <a:lnTo>
                      <a:pt x="297" y="1186"/>
                    </a:lnTo>
                    <a:lnTo>
                      <a:pt x="273" y="1191"/>
                    </a:lnTo>
                    <a:lnTo>
                      <a:pt x="256" y="1195"/>
                    </a:lnTo>
                    <a:lnTo>
                      <a:pt x="243" y="1198"/>
                    </a:lnTo>
                    <a:lnTo>
                      <a:pt x="232" y="1200"/>
                    </a:lnTo>
                    <a:lnTo>
                      <a:pt x="224" y="1202"/>
                    </a:lnTo>
                    <a:lnTo>
                      <a:pt x="218" y="1203"/>
                    </a:lnTo>
                    <a:lnTo>
                      <a:pt x="210" y="1203"/>
                    </a:lnTo>
                    <a:lnTo>
                      <a:pt x="202" y="12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7" name="Freeform 7"/>
              <p:cNvSpPr>
                <a:spLocks/>
              </p:cNvSpPr>
              <p:nvPr/>
            </p:nvSpPr>
            <p:spPr bwMode="auto">
              <a:xfrm>
                <a:off x="1895" y="2447"/>
                <a:ext cx="2077" cy="1165"/>
              </a:xfrm>
              <a:custGeom>
                <a:avLst/>
                <a:gdLst>
                  <a:gd name="T0" fmla="*/ 138 w 2077"/>
                  <a:gd name="T1" fmla="*/ 1081 h 1165"/>
                  <a:gd name="T2" fmla="*/ 298 w 2077"/>
                  <a:gd name="T3" fmla="*/ 1054 h 1165"/>
                  <a:gd name="T4" fmla="*/ 132 w 2077"/>
                  <a:gd name="T5" fmla="*/ 1040 h 1165"/>
                  <a:gd name="T6" fmla="*/ 130 w 2077"/>
                  <a:gd name="T7" fmla="*/ 979 h 1165"/>
                  <a:gd name="T8" fmla="*/ 283 w 2077"/>
                  <a:gd name="T9" fmla="*/ 939 h 1165"/>
                  <a:gd name="T10" fmla="*/ 163 w 2077"/>
                  <a:gd name="T11" fmla="*/ 953 h 1165"/>
                  <a:gd name="T12" fmla="*/ 129 w 2077"/>
                  <a:gd name="T13" fmla="*/ 935 h 1165"/>
                  <a:gd name="T14" fmla="*/ 235 w 2077"/>
                  <a:gd name="T15" fmla="*/ 901 h 1165"/>
                  <a:gd name="T16" fmla="*/ 116 w 2077"/>
                  <a:gd name="T17" fmla="*/ 921 h 1165"/>
                  <a:gd name="T18" fmla="*/ 285 w 2077"/>
                  <a:gd name="T19" fmla="*/ 731 h 1165"/>
                  <a:gd name="T20" fmla="*/ 424 w 2077"/>
                  <a:gd name="T21" fmla="*/ 696 h 1165"/>
                  <a:gd name="T22" fmla="*/ 245 w 2077"/>
                  <a:gd name="T23" fmla="*/ 726 h 1165"/>
                  <a:gd name="T24" fmla="*/ 119 w 2077"/>
                  <a:gd name="T25" fmla="*/ 752 h 1165"/>
                  <a:gd name="T26" fmla="*/ 271 w 2077"/>
                  <a:gd name="T27" fmla="*/ 679 h 1165"/>
                  <a:gd name="T28" fmla="*/ 125 w 2077"/>
                  <a:gd name="T29" fmla="*/ 698 h 1165"/>
                  <a:gd name="T30" fmla="*/ 212 w 2077"/>
                  <a:gd name="T31" fmla="*/ 638 h 1165"/>
                  <a:gd name="T32" fmla="*/ 111 w 2077"/>
                  <a:gd name="T33" fmla="*/ 645 h 1165"/>
                  <a:gd name="T34" fmla="*/ 98 w 2077"/>
                  <a:gd name="T35" fmla="*/ 443 h 1165"/>
                  <a:gd name="T36" fmla="*/ 264 w 2077"/>
                  <a:gd name="T37" fmla="*/ 435 h 1165"/>
                  <a:gd name="T38" fmla="*/ 171 w 2077"/>
                  <a:gd name="T39" fmla="*/ 420 h 1165"/>
                  <a:gd name="T40" fmla="*/ 69 w 2077"/>
                  <a:gd name="T41" fmla="*/ 390 h 1165"/>
                  <a:gd name="T42" fmla="*/ 161 w 2077"/>
                  <a:gd name="T43" fmla="*/ 344 h 1165"/>
                  <a:gd name="T44" fmla="*/ 62 w 2077"/>
                  <a:gd name="T45" fmla="*/ 325 h 1165"/>
                  <a:gd name="T46" fmla="*/ 1 w 2077"/>
                  <a:gd name="T47" fmla="*/ 113 h 1165"/>
                  <a:gd name="T48" fmla="*/ 184 w 2077"/>
                  <a:gd name="T49" fmla="*/ 120 h 1165"/>
                  <a:gd name="T50" fmla="*/ 336 w 2077"/>
                  <a:gd name="T51" fmla="*/ 148 h 1165"/>
                  <a:gd name="T52" fmla="*/ 445 w 2077"/>
                  <a:gd name="T53" fmla="*/ 145 h 1165"/>
                  <a:gd name="T54" fmla="*/ 580 w 2077"/>
                  <a:gd name="T55" fmla="*/ 138 h 1165"/>
                  <a:gd name="T56" fmla="*/ 830 w 2077"/>
                  <a:gd name="T57" fmla="*/ 169 h 1165"/>
                  <a:gd name="T58" fmla="*/ 1066 w 2077"/>
                  <a:gd name="T59" fmla="*/ 198 h 1165"/>
                  <a:gd name="T60" fmla="*/ 1254 w 2077"/>
                  <a:gd name="T61" fmla="*/ 185 h 1165"/>
                  <a:gd name="T62" fmla="*/ 1369 w 2077"/>
                  <a:gd name="T63" fmla="*/ 128 h 1165"/>
                  <a:gd name="T64" fmla="*/ 1583 w 2077"/>
                  <a:gd name="T65" fmla="*/ 73 h 1165"/>
                  <a:gd name="T66" fmla="*/ 1813 w 2077"/>
                  <a:gd name="T67" fmla="*/ 21 h 1165"/>
                  <a:gd name="T68" fmla="*/ 1911 w 2077"/>
                  <a:gd name="T69" fmla="*/ 3 h 1165"/>
                  <a:gd name="T70" fmla="*/ 1845 w 2077"/>
                  <a:gd name="T71" fmla="*/ 109 h 1165"/>
                  <a:gd name="T72" fmla="*/ 1901 w 2077"/>
                  <a:gd name="T73" fmla="*/ 127 h 1165"/>
                  <a:gd name="T74" fmla="*/ 1875 w 2077"/>
                  <a:gd name="T75" fmla="*/ 254 h 1165"/>
                  <a:gd name="T76" fmla="*/ 1934 w 2077"/>
                  <a:gd name="T77" fmla="*/ 276 h 1165"/>
                  <a:gd name="T78" fmla="*/ 1820 w 2077"/>
                  <a:gd name="T79" fmla="*/ 363 h 1165"/>
                  <a:gd name="T80" fmla="*/ 1946 w 2077"/>
                  <a:gd name="T81" fmla="*/ 376 h 1165"/>
                  <a:gd name="T82" fmla="*/ 1770 w 2077"/>
                  <a:gd name="T83" fmla="*/ 454 h 1165"/>
                  <a:gd name="T84" fmla="*/ 1924 w 2077"/>
                  <a:gd name="T85" fmla="*/ 453 h 1165"/>
                  <a:gd name="T86" fmla="*/ 1966 w 2077"/>
                  <a:gd name="T87" fmla="*/ 474 h 1165"/>
                  <a:gd name="T88" fmla="*/ 1809 w 2077"/>
                  <a:gd name="T89" fmla="*/ 498 h 1165"/>
                  <a:gd name="T90" fmla="*/ 1797 w 2077"/>
                  <a:gd name="T91" fmla="*/ 510 h 1165"/>
                  <a:gd name="T92" fmla="*/ 1969 w 2077"/>
                  <a:gd name="T93" fmla="*/ 500 h 1165"/>
                  <a:gd name="T94" fmla="*/ 1863 w 2077"/>
                  <a:gd name="T95" fmla="*/ 715 h 1165"/>
                  <a:gd name="T96" fmla="*/ 1862 w 2077"/>
                  <a:gd name="T97" fmla="*/ 733 h 1165"/>
                  <a:gd name="T98" fmla="*/ 1966 w 2077"/>
                  <a:gd name="T99" fmla="*/ 757 h 1165"/>
                  <a:gd name="T100" fmla="*/ 2058 w 2077"/>
                  <a:gd name="T101" fmla="*/ 959 h 1165"/>
                  <a:gd name="T102" fmla="*/ 2074 w 2077"/>
                  <a:gd name="T103" fmla="*/ 1043 h 1165"/>
                  <a:gd name="T104" fmla="*/ 1851 w 2077"/>
                  <a:gd name="T105" fmla="*/ 1047 h 1165"/>
                  <a:gd name="T106" fmla="*/ 1560 w 2077"/>
                  <a:gd name="T107" fmla="*/ 1026 h 1165"/>
                  <a:gd name="T108" fmla="*/ 1262 w 2077"/>
                  <a:gd name="T109" fmla="*/ 1030 h 1165"/>
                  <a:gd name="T110" fmla="*/ 959 w 2077"/>
                  <a:gd name="T111" fmla="*/ 1042 h 1165"/>
                  <a:gd name="T112" fmla="*/ 683 w 2077"/>
                  <a:gd name="T113" fmla="*/ 1051 h 1165"/>
                  <a:gd name="T114" fmla="*/ 435 w 2077"/>
                  <a:gd name="T115" fmla="*/ 1121 h 1165"/>
                  <a:gd name="T116" fmla="*/ 184 w 2077"/>
                  <a:gd name="T117" fmla="*/ 1164 h 1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77"/>
                  <a:gd name="T178" fmla="*/ 0 h 1165"/>
                  <a:gd name="T179" fmla="*/ 2077 w 2077"/>
                  <a:gd name="T180" fmla="*/ 1165 h 1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77" h="1165">
                    <a:moveTo>
                      <a:pt x="175" y="1165"/>
                    </a:moveTo>
                    <a:lnTo>
                      <a:pt x="173" y="1165"/>
                    </a:lnTo>
                    <a:lnTo>
                      <a:pt x="171" y="1164"/>
                    </a:lnTo>
                    <a:lnTo>
                      <a:pt x="169" y="1164"/>
                    </a:lnTo>
                    <a:lnTo>
                      <a:pt x="166" y="1163"/>
                    </a:lnTo>
                    <a:lnTo>
                      <a:pt x="161" y="1151"/>
                    </a:lnTo>
                    <a:lnTo>
                      <a:pt x="154" y="1141"/>
                    </a:lnTo>
                    <a:lnTo>
                      <a:pt x="146" y="1128"/>
                    </a:lnTo>
                    <a:lnTo>
                      <a:pt x="140" y="1113"/>
                    </a:lnTo>
                    <a:lnTo>
                      <a:pt x="140" y="1102"/>
                    </a:lnTo>
                    <a:lnTo>
                      <a:pt x="140" y="1092"/>
                    </a:lnTo>
                    <a:lnTo>
                      <a:pt x="138" y="1081"/>
                    </a:lnTo>
                    <a:lnTo>
                      <a:pt x="138" y="1071"/>
                    </a:lnTo>
                    <a:lnTo>
                      <a:pt x="155" y="1069"/>
                    </a:lnTo>
                    <a:lnTo>
                      <a:pt x="169" y="1067"/>
                    </a:lnTo>
                    <a:lnTo>
                      <a:pt x="182" y="1066"/>
                    </a:lnTo>
                    <a:lnTo>
                      <a:pt x="196" y="1065"/>
                    </a:lnTo>
                    <a:lnTo>
                      <a:pt x="212" y="1064"/>
                    </a:lnTo>
                    <a:lnTo>
                      <a:pt x="233" y="1063"/>
                    </a:lnTo>
                    <a:lnTo>
                      <a:pt x="262" y="1062"/>
                    </a:lnTo>
                    <a:lnTo>
                      <a:pt x="298" y="1059"/>
                    </a:lnTo>
                    <a:lnTo>
                      <a:pt x="298" y="1057"/>
                    </a:lnTo>
                    <a:lnTo>
                      <a:pt x="298" y="1055"/>
                    </a:lnTo>
                    <a:lnTo>
                      <a:pt x="298" y="1054"/>
                    </a:lnTo>
                    <a:lnTo>
                      <a:pt x="298" y="1051"/>
                    </a:lnTo>
                    <a:lnTo>
                      <a:pt x="277" y="1052"/>
                    </a:lnTo>
                    <a:lnTo>
                      <a:pt x="256" y="1054"/>
                    </a:lnTo>
                    <a:lnTo>
                      <a:pt x="235" y="1055"/>
                    </a:lnTo>
                    <a:lnTo>
                      <a:pt x="213" y="1055"/>
                    </a:lnTo>
                    <a:lnTo>
                      <a:pt x="192" y="1056"/>
                    </a:lnTo>
                    <a:lnTo>
                      <a:pt x="171" y="1057"/>
                    </a:lnTo>
                    <a:lnTo>
                      <a:pt x="149" y="1058"/>
                    </a:lnTo>
                    <a:lnTo>
                      <a:pt x="128" y="1059"/>
                    </a:lnTo>
                    <a:lnTo>
                      <a:pt x="129" y="1054"/>
                    </a:lnTo>
                    <a:lnTo>
                      <a:pt x="130" y="1047"/>
                    </a:lnTo>
                    <a:lnTo>
                      <a:pt x="132" y="1040"/>
                    </a:lnTo>
                    <a:lnTo>
                      <a:pt x="133" y="1034"/>
                    </a:lnTo>
                    <a:lnTo>
                      <a:pt x="130" y="1035"/>
                    </a:lnTo>
                    <a:lnTo>
                      <a:pt x="126" y="1037"/>
                    </a:lnTo>
                    <a:lnTo>
                      <a:pt x="124" y="1038"/>
                    </a:lnTo>
                    <a:lnTo>
                      <a:pt x="120" y="1041"/>
                    </a:lnTo>
                    <a:lnTo>
                      <a:pt x="116" y="1024"/>
                    </a:lnTo>
                    <a:lnTo>
                      <a:pt x="113" y="1013"/>
                    </a:lnTo>
                    <a:lnTo>
                      <a:pt x="111" y="1000"/>
                    </a:lnTo>
                    <a:lnTo>
                      <a:pt x="109" y="980"/>
                    </a:lnTo>
                    <a:lnTo>
                      <a:pt x="116" y="979"/>
                    </a:lnTo>
                    <a:lnTo>
                      <a:pt x="124" y="979"/>
                    </a:lnTo>
                    <a:lnTo>
                      <a:pt x="130" y="979"/>
                    </a:lnTo>
                    <a:lnTo>
                      <a:pt x="138" y="978"/>
                    </a:lnTo>
                    <a:lnTo>
                      <a:pt x="141" y="977"/>
                    </a:lnTo>
                    <a:lnTo>
                      <a:pt x="142" y="974"/>
                    </a:lnTo>
                    <a:lnTo>
                      <a:pt x="145" y="972"/>
                    </a:lnTo>
                    <a:lnTo>
                      <a:pt x="148" y="970"/>
                    </a:lnTo>
                    <a:lnTo>
                      <a:pt x="167" y="965"/>
                    </a:lnTo>
                    <a:lnTo>
                      <a:pt x="187" y="962"/>
                    </a:lnTo>
                    <a:lnTo>
                      <a:pt x="206" y="957"/>
                    </a:lnTo>
                    <a:lnTo>
                      <a:pt x="225" y="952"/>
                    </a:lnTo>
                    <a:lnTo>
                      <a:pt x="245" y="949"/>
                    </a:lnTo>
                    <a:lnTo>
                      <a:pt x="264" y="944"/>
                    </a:lnTo>
                    <a:lnTo>
                      <a:pt x="283" y="939"/>
                    </a:lnTo>
                    <a:lnTo>
                      <a:pt x="303" y="935"/>
                    </a:lnTo>
                    <a:lnTo>
                      <a:pt x="303" y="932"/>
                    </a:lnTo>
                    <a:lnTo>
                      <a:pt x="303" y="930"/>
                    </a:lnTo>
                    <a:lnTo>
                      <a:pt x="303" y="929"/>
                    </a:lnTo>
                    <a:lnTo>
                      <a:pt x="303" y="927"/>
                    </a:lnTo>
                    <a:lnTo>
                      <a:pt x="283" y="930"/>
                    </a:lnTo>
                    <a:lnTo>
                      <a:pt x="264" y="935"/>
                    </a:lnTo>
                    <a:lnTo>
                      <a:pt x="244" y="938"/>
                    </a:lnTo>
                    <a:lnTo>
                      <a:pt x="224" y="942"/>
                    </a:lnTo>
                    <a:lnTo>
                      <a:pt x="203" y="946"/>
                    </a:lnTo>
                    <a:lnTo>
                      <a:pt x="183" y="950"/>
                    </a:lnTo>
                    <a:lnTo>
                      <a:pt x="163" y="953"/>
                    </a:lnTo>
                    <a:lnTo>
                      <a:pt x="144" y="957"/>
                    </a:lnTo>
                    <a:lnTo>
                      <a:pt x="134" y="957"/>
                    </a:lnTo>
                    <a:lnTo>
                      <a:pt x="126" y="957"/>
                    </a:lnTo>
                    <a:lnTo>
                      <a:pt x="119" y="957"/>
                    </a:lnTo>
                    <a:lnTo>
                      <a:pt x="109" y="956"/>
                    </a:lnTo>
                    <a:lnTo>
                      <a:pt x="111" y="953"/>
                    </a:lnTo>
                    <a:lnTo>
                      <a:pt x="111" y="950"/>
                    </a:lnTo>
                    <a:lnTo>
                      <a:pt x="111" y="946"/>
                    </a:lnTo>
                    <a:lnTo>
                      <a:pt x="112" y="943"/>
                    </a:lnTo>
                    <a:lnTo>
                      <a:pt x="117" y="941"/>
                    </a:lnTo>
                    <a:lnTo>
                      <a:pt x="123" y="937"/>
                    </a:lnTo>
                    <a:lnTo>
                      <a:pt x="129" y="935"/>
                    </a:lnTo>
                    <a:lnTo>
                      <a:pt x="134" y="931"/>
                    </a:lnTo>
                    <a:lnTo>
                      <a:pt x="140" y="929"/>
                    </a:lnTo>
                    <a:lnTo>
                      <a:pt x="146" y="925"/>
                    </a:lnTo>
                    <a:lnTo>
                      <a:pt x="152" y="923"/>
                    </a:lnTo>
                    <a:lnTo>
                      <a:pt x="157" y="920"/>
                    </a:lnTo>
                    <a:lnTo>
                      <a:pt x="167" y="917"/>
                    </a:lnTo>
                    <a:lnTo>
                      <a:pt x="179" y="914"/>
                    </a:lnTo>
                    <a:lnTo>
                      <a:pt x="190" y="911"/>
                    </a:lnTo>
                    <a:lnTo>
                      <a:pt x="202" y="909"/>
                    </a:lnTo>
                    <a:lnTo>
                      <a:pt x="212" y="907"/>
                    </a:lnTo>
                    <a:lnTo>
                      <a:pt x="223" y="903"/>
                    </a:lnTo>
                    <a:lnTo>
                      <a:pt x="235" y="901"/>
                    </a:lnTo>
                    <a:lnTo>
                      <a:pt x="245" y="897"/>
                    </a:lnTo>
                    <a:lnTo>
                      <a:pt x="245" y="895"/>
                    </a:lnTo>
                    <a:lnTo>
                      <a:pt x="245" y="893"/>
                    </a:lnTo>
                    <a:lnTo>
                      <a:pt x="245" y="890"/>
                    </a:lnTo>
                    <a:lnTo>
                      <a:pt x="245" y="888"/>
                    </a:lnTo>
                    <a:lnTo>
                      <a:pt x="207" y="899"/>
                    </a:lnTo>
                    <a:lnTo>
                      <a:pt x="177" y="907"/>
                    </a:lnTo>
                    <a:lnTo>
                      <a:pt x="155" y="913"/>
                    </a:lnTo>
                    <a:lnTo>
                      <a:pt x="140" y="916"/>
                    </a:lnTo>
                    <a:lnTo>
                      <a:pt x="129" y="918"/>
                    </a:lnTo>
                    <a:lnTo>
                      <a:pt x="121" y="920"/>
                    </a:lnTo>
                    <a:lnTo>
                      <a:pt x="116" y="921"/>
                    </a:lnTo>
                    <a:lnTo>
                      <a:pt x="109" y="922"/>
                    </a:lnTo>
                    <a:lnTo>
                      <a:pt x="107" y="887"/>
                    </a:lnTo>
                    <a:lnTo>
                      <a:pt x="105" y="851"/>
                    </a:lnTo>
                    <a:lnTo>
                      <a:pt x="103" y="816"/>
                    </a:lnTo>
                    <a:lnTo>
                      <a:pt x="100" y="781"/>
                    </a:lnTo>
                    <a:lnTo>
                      <a:pt x="149" y="767"/>
                    </a:lnTo>
                    <a:lnTo>
                      <a:pt x="188" y="757"/>
                    </a:lnTo>
                    <a:lnTo>
                      <a:pt x="220" y="748"/>
                    </a:lnTo>
                    <a:lnTo>
                      <a:pt x="246" y="741"/>
                    </a:lnTo>
                    <a:lnTo>
                      <a:pt x="265" y="737"/>
                    </a:lnTo>
                    <a:lnTo>
                      <a:pt x="277" y="733"/>
                    </a:lnTo>
                    <a:lnTo>
                      <a:pt x="285" y="731"/>
                    </a:lnTo>
                    <a:lnTo>
                      <a:pt x="289" y="729"/>
                    </a:lnTo>
                    <a:lnTo>
                      <a:pt x="306" y="725"/>
                    </a:lnTo>
                    <a:lnTo>
                      <a:pt x="323" y="723"/>
                    </a:lnTo>
                    <a:lnTo>
                      <a:pt x="339" y="719"/>
                    </a:lnTo>
                    <a:lnTo>
                      <a:pt x="356" y="716"/>
                    </a:lnTo>
                    <a:lnTo>
                      <a:pt x="373" y="713"/>
                    </a:lnTo>
                    <a:lnTo>
                      <a:pt x="390" y="710"/>
                    </a:lnTo>
                    <a:lnTo>
                      <a:pt x="407" y="707"/>
                    </a:lnTo>
                    <a:lnTo>
                      <a:pt x="424" y="703"/>
                    </a:lnTo>
                    <a:lnTo>
                      <a:pt x="424" y="701"/>
                    </a:lnTo>
                    <a:lnTo>
                      <a:pt x="424" y="698"/>
                    </a:lnTo>
                    <a:lnTo>
                      <a:pt x="424" y="696"/>
                    </a:lnTo>
                    <a:lnTo>
                      <a:pt x="424" y="694"/>
                    </a:lnTo>
                    <a:lnTo>
                      <a:pt x="397" y="700"/>
                    </a:lnTo>
                    <a:lnTo>
                      <a:pt x="372" y="704"/>
                    </a:lnTo>
                    <a:lnTo>
                      <a:pt x="351" y="708"/>
                    </a:lnTo>
                    <a:lnTo>
                      <a:pt x="331" y="711"/>
                    </a:lnTo>
                    <a:lnTo>
                      <a:pt x="315" y="715"/>
                    </a:lnTo>
                    <a:lnTo>
                      <a:pt x="299" y="717"/>
                    </a:lnTo>
                    <a:lnTo>
                      <a:pt x="287" y="719"/>
                    </a:lnTo>
                    <a:lnTo>
                      <a:pt x="275" y="722"/>
                    </a:lnTo>
                    <a:lnTo>
                      <a:pt x="265" y="723"/>
                    </a:lnTo>
                    <a:lnTo>
                      <a:pt x="254" y="725"/>
                    </a:lnTo>
                    <a:lnTo>
                      <a:pt x="245" y="726"/>
                    </a:lnTo>
                    <a:lnTo>
                      <a:pt x="235" y="727"/>
                    </a:lnTo>
                    <a:lnTo>
                      <a:pt x="225" y="729"/>
                    </a:lnTo>
                    <a:lnTo>
                      <a:pt x="213" y="730"/>
                    </a:lnTo>
                    <a:lnTo>
                      <a:pt x="202" y="732"/>
                    </a:lnTo>
                    <a:lnTo>
                      <a:pt x="188" y="733"/>
                    </a:lnTo>
                    <a:lnTo>
                      <a:pt x="171" y="739"/>
                    </a:lnTo>
                    <a:lnTo>
                      <a:pt x="159" y="743"/>
                    </a:lnTo>
                    <a:lnTo>
                      <a:pt x="149" y="746"/>
                    </a:lnTo>
                    <a:lnTo>
                      <a:pt x="141" y="748"/>
                    </a:lnTo>
                    <a:lnTo>
                      <a:pt x="134" y="750"/>
                    </a:lnTo>
                    <a:lnTo>
                      <a:pt x="126" y="751"/>
                    </a:lnTo>
                    <a:lnTo>
                      <a:pt x="119" y="752"/>
                    </a:lnTo>
                    <a:lnTo>
                      <a:pt x="109" y="753"/>
                    </a:lnTo>
                    <a:lnTo>
                      <a:pt x="111" y="733"/>
                    </a:lnTo>
                    <a:lnTo>
                      <a:pt x="113" y="723"/>
                    </a:lnTo>
                    <a:lnTo>
                      <a:pt x="116" y="717"/>
                    </a:lnTo>
                    <a:lnTo>
                      <a:pt x="120" y="712"/>
                    </a:lnTo>
                    <a:lnTo>
                      <a:pt x="141" y="708"/>
                    </a:lnTo>
                    <a:lnTo>
                      <a:pt x="163" y="703"/>
                    </a:lnTo>
                    <a:lnTo>
                      <a:pt x="184" y="698"/>
                    </a:lnTo>
                    <a:lnTo>
                      <a:pt x="207" y="693"/>
                    </a:lnTo>
                    <a:lnTo>
                      <a:pt x="228" y="688"/>
                    </a:lnTo>
                    <a:lnTo>
                      <a:pt x="249" y="683"/>
                    </a:lnTo>
                    <a:lnTo>
                      <a:pt x="271" y="679"/>
                    </a:lnTo>
                    <a:lnTo>
                      <a:pt x="293" y="674"/>
                    </a:lnTo>
                    <a:lnTo>
                      <a:pt x="293" y="672"/>
                    </a:lnTo>
                    <a:lnTo>
                      <a:pt x="293" y="669"/>
                    </a:lnTo>
                    <a:lnTo>
                      <a:pt x="293" y="667"/>
                    </a:lnTo>
                    <a:lnTo>
                      <a:pt x="293" y="665"/>
                    </a:lnTo>
                    <a:lnTo>
                      <a:pt x="250" y="673"/>
                    </a:lnTo>
                    <a:lnTo>
                      <a:pt x="219" y="679"/>
                    </a:lnTo>
                    <a:lnTo>
                      <a:pt x="194" y="683"/>
                    </a:lnTo>
                    <a:lnTo>
                      <a:pt x="174" y="687"/>
                    </a:lnTo>
                    <a:lnTo>
                      <a:pt x="158" y="690"/>
                    </a:lnTo>
                    <a:lnTo>
                      <a:pt x="142" y="694"/>
                    </a:lnTo>
                    <a:lnTo>
                      <a:pt x="125" y="698"/>
                    </a:lnTo>
                    <a:lnTo>
                      <a:pt x="105" y="703"/>
                    </a:lnTo>
                    <a:lnTo>
                      <a:pt x="105" y="697"/>
                    </a:lnTo>
                    <a:lnTo>
                      <a:pt x="105" y="693"/>
                    </a:lnTo>
                    <a:lnTo>
                      <a:pt x="105" y="687"/>
                    </a:lnTo>
                    <a:lnTo>
                      <a:pt x="105" y="682"/>
                    </a:lnTo>
                    <a:lnTo>
                      <a:pt x="128" y="672"/>
                    </a:lnTo>
                    <a:lnTo>
                      <a:pt x="145" y="663"/>
                    </a:lnTo>
                    <a:lnTo>
                      <a:pt x="158" y="658"/>
                    </a:lnTo>
                    <a:lnTo>
                      <a:pt x="171" y="652"/>
                    </a:lnTo>
                    <a:lnTo>
                      <a:pt x="183" y="648"/>
                    </a:lnTo>
                    <a:lnTo>
                      <a:pt x="196" y="644"/>
                    </a:lnTo>
                    <a:lnTo>
                      <a:pt x="212" y="638"/>
                    </a:lnTo>
                    <a:lnTo>
                      <a:pt x="232" y="632"/>
                    </a:lnTo>
                    <a:lnTo>
                      <a:pt x="232" y="630"/>
                    </a:lnTo>
                    <a:lnTo>
                      <a:pt x="232" y="626"/>
                    </a:lnTo>
                    <a:lnTo>
                      <a:pt x="232" y="623"/>
                    </a:lnTo>
                    <a:lnTo>
                      <a:pt x="232" y="619"/>
                    </a:lnTo>
                    <a:lnTo>
                      <a:pt x="211" y="625"/>
                    </a:lnTo>
                    <a:lnTo>
                      <a:pt x="190" y="630"/>
                    </a:lnTo>
                    <a:lnTo>
                      <a:pt x="170" y="633"/>
                    </a:lnTo>
                    <a:lnTo>
                      <a:pt x="152" y="637"/>
                    </a:lnTo>
                    <a:lnTo>
                      <a:pt x="134" y="640"/>
                    </a:lnTo>
                    <a:lnTo>
                      <a:pt x="121" y="642"/>
                    </a:lnTo>
                    <a:lnTo>
                      <a:pt x="111" y="645"/>
                    </a:lnTo>
                    <a:lnTo>
                      <a:pt x="105" y="646"/>
                    </a:lnTo>
                    <a:lnTo>
                      <a:pt x="98" y="646"/>
                    </a:lnTo>
                    <a:lnTo>
                      <a:pt x="92" y="645"/>
                    </a:lnTo>
                    <a:lnTo>
                      <a:pt x="87" y="642"/>
                    </a:lnTo>
                    <a:lnTo>
                      <a:pt x="82" y="638"/>
                    </a:lnTo>
                    <a:lnTo>
                      <a:pt x="79" y="590"/>
                    </a:lnTo>
                    <a:lnTo>
                      <a:pt x="75" y="542"/>
                    </a:lnTo>
                    <a:lnTo>
                      <a:pt x="71" y="495"/>
                    </a:lnTo>
                    <a:lnTo>
                      <a:pt x="69" y="446"/>
                    </a:lnTo>
                    <a:lnTo>
                      <a:pt x="79" y="445"/>
                    </a:lnTo>
                    <a:lnTo>
                      <a:pt x="88" y="443"/>
                    </a:lnTo>
                    <a:lnTo>
                      <a:pt x="98" y="443"/>
                    </a:lnTo>
                    <a:lnTo>
                      <a:pt x="105" y="442"/>
                    </a:lnTo>
                    <a:lnTo>
                      <a:pt x="113" y="441"/>
                    </a:lnTo>
                    <a:lnTo>
                      <a:pt x="123" y="441"/>
                    </a:lnTo>
                    <a:lnTo>
                      <a:pt x="130" y="440"/>
                    </a:lnTo>
                    <a:lnTo>
                      <a:pt x="141" y="440"/>
                    </a:lnTo>
                    <a:lnTo>
                      <a:pt x="152" y="440"/>
                    </a:lnTo>
                    <a:lnTo>
                      <a:pt x="165" y="439"/>
                    </a:lnTo>
                    <a:lnTo>
                      <a:pt x="179" y="439"/>
                    </a:lnTo>
                    <a:lnTo>
                      <a:pt x="196" y="438"/>
                    </a:lnTo>
                    <a:lnTo>
                      <a:pt x="216" y="436"/>
                    </a:lnTo>
                    <a:lnTo>
                      <a:pt x="238" y="436"/>
                    </a:lnTo>
                    <a:lnTo>
                      <a:pt x="264" y="435"/>
                    </a:lnTo>
                    <a:lnTo>
                      <a:pt x="293" y="434"/>
                    </a:lnTo>
                    <a:lnTo>
                      <a:pt x="293" y="432"/>
                    </a:lnTo>
                    <a:lnTo>
                      <a:pt x="293" y="429"/>
                    </a:lnTo>
                    <a:lnTo>
                      <a:pt x="293" y="428"/>
                    </a:lnTo>
                    <a:lnTo>
                      <a:pt x="293" y="426"/>
                    </a:lnTo>
                    <a:lnTo>
                      <a:pt x="267" y="425"/>
                    </a:lnTo>
                    <a:lnTo>
                      <a:pt x="246" y="424"/>
                    </a:lnTo>
                    <a:lnTo>
                      <a:pt x="228" y="424"/>
                    </a:lnTo>
                    <a:lnTo>
                      <a:pt x="211" y="422"/>
                    </a:lnTo>
                    <a:lnTo>
                      <a:pt x="196" y="421"/>
                    </a:lnTo>
                    <a:lnTo>
                      <a:pt x="183" y="421"/>
                    </a:lnTo>
                    <a:lnTo>
                      <a:pt x="171" y="420"/>
                    </a:lnTo>
                    <a:lnTo>
                      <a:pt x="162" y="420"/>
                    </a:lnTo>
                    <a:lnTo>
                      <a:pt x="152" y="419"/>
                    </a:lnTo>
                    <a:lnTo>
                      <a:pt x="142" y="418"/>
                    </a:lnTo>
                    <a:lnTo>
                      <a:pt x="134" y="418"/>
                    </a:lnTo>
                    <a:lnTo>
                      <a:pt x="125" y="417"/>
                    </a:lnTo>
                    <a:lnTo>
                      <a:pt x="116" y="415"/>
                    </a:lnTo>
                    <a:lnTo>
                      <a:pt x="105" y="414"/>
                    </a:lnTo>
                    <a:lnTo>
                      <a:pt x="95" y="412"/>
                    </a:lnTo>
                    <a:lnTo>
                      <a:pt x="82" y="411"/>
                    </a:lnTo>
                    <a:lnTo>
                      <a:pt x="78" y="407"/>
                    </a:lnTo>
                    <a:lnTo>
                      <a:pt x="74" y="401"/>
                    </a:lnTo>
                    <a:lnTo>
                      <a:pt x="69" y="390"/>
                    </a:lnTo>
                    <a:lnTo>
                      <a:pt x="61" y="368"/>
                    </a:lnTo>
                    <a:lnTo>
                      <a:pt x="61" y="361"/>
                    </a:lnTo>
                    <a:lnTo>
                      <a:pt x="62" y="354"/>
                    </a:lnTo>
                    <a:lnTo>
                      <a:pt x="62" y="348"/>
                    </a:lnTo>
                    <a:lnTo>
                      <a:pt x="63" y="341"/>
                    </a:lnTo>
                    <a:lnTo>
                      <a:pt x="87" y="341"/>
                    </a:lnTo>
                    <a:lnTo>
                      <a:pt x="104" y="341"/>
                    </a:lnTo>
                    <a:lnTo>
                      <a:pt x="119" y="341"/>
                    </a:lnTo>
                    <a:lnTo>
                      <a:pt x="129" y="341"/>
                    </a:lnTo>
                    <a:lnTo>
                      <a:pt x="140" y="342"/>
                    </a:lnTo>
                    <a:lnTo>
                      <a:pt x="150" y="343"/>
                    </a:lnTo>
                    <a:lnTo>
                      <a:pt x="161" y="344"/>
                    </a:lnTo>
                    <a:lnTo>
                      <a:pt x="175" y="346"/>
                    </a:lnTo>
                    <a:lnTo>
                      <a:pt x="177" y="343"/>
                    </a:lnTo>
                    <a:lnTo>
                      <a:pt x="178" y="340"/>
                    </a:lnTo>
                    <a:lnTo>
                      <a:pt x="179" y="337"/>
                    </a:lnTo>
                    <a:lnTo>
                      <a:pt x="181" y="335"/>
                    </a:lnTo>
                    <a:lnTo>
                      <a:pt x="148" y="333"/>
                    </a:lnTo>
                    <a:lnTo>
                      <a:pt x="123" y="330"/>
                    </a:lnTo>
                    <a:lnTo>
                      <a:pt x="104" y="329"/>
                    </a:lnTo>
                    <a:lnTo>
                      <a:pt x="91" y="328"/>
                    </a:lnTo>
                    <a:lnTo>
                      <a:pt x="79" y="327"/>
                    </a:lnTo>
                    <a:lnTo>
                      <a:pt x="70" y="326"/>
                    </a:lnTo>
                    <a:lnTo>
                      <a:pt x="62" y="325"/>
                    </a:lnTo>
                    <a:lnTo>
                      <a:pt x="51" y="322"/>
                    </a:lnTo>
                    <a:lnTo>
                      <a:pt x="47" y="297"/>
                    </a:lnTo>
                    <a:lnTo>
                      <a:pt x="42" y="270"/>
                    </a:lnTo>
                    <a:lnTo>
                      <a:pt x="37" y="244"/>
                    </a:lnTo>
                    <a:lnTo>
                      <a:pt x="32" y="219"/>
                    </a:lnTo>
                    <a:lnTo>
                      <a:pt x="20" y="187"/>
                    </a:lnTo>
                    <a:lnTo>
                      <a:pt x="11" y="166"/>
                    </a:lnTo>
                    <a:lnTo>
                      <a:pt x="4" y="152"/>
                    </a:lnTo>
                    <a:lnTo>
                      <a:pt x="0" y="139"/>
                    </a:lnTo>
                    <a:lnTo>
                      <a:pt x="0" y="130"/>
                    </a:lnTo>
                    <a:lnTo>
                      <a:pt x="1" y="121"/>
                    </a:lnTo>
                    <a:lnTo>
                      <a:pt x="1" y="113"/>
                    </a:lnTo>
                    <a:lnTo>
                      <a:pt x="3" y="103"/>
                    </a:lnTo>
                    <a:lnTo>
                      <a:pt x="13" y="103"/>
                    </a:lnTo>
                    <a:lnTo>
                      <a:pt x="25" y="103"/>
                    </a:lnTo>
                    <a:lnTo>
                      <a:pt x="36" y="103"/>
                    </a:lnTo>
                    <a:lnTo>
                      <a:pt x="46" y="103"/>
                    </a:lnTo>
                    <a:lnTo>
                      <a:pt x="57" y="103"/>
                    </a:lnTo>
                    <a:lnTo>
                      <a:pt x="69" y="103"/>
                    </a:lnTo>
                    <a:lnTo>
                      <a:pt x="79" y="103"/>
                    </a:lnTo>
                    <a:lnTo>
                      <a:pt x="91" y="103"/>
                    </a:lnTo>
                    <a:lnTo>
                      <a:pt x="126" y="109"/>
                    </a:lnTo>
                    <a:lnTo>
                      <a:pt x="158" y="115"/>
                    </a:lnTo>
                    <a:lnTo>
                      <a:pt x="184" y="120"/>
                    </a:lnTo>
                    <a:lnTo>
                      <a:pt x="208" y="123"/>
                    </a:lnTo>
                    <a:lnTo>
                      <a:pt x="229" y="128"/>
                    </a:lnTo>
                    <a:lnTo>
                      <a:pt x="246" y="130"/>
                    </a:lnTo>
                    <a:lnTo>
                      <a:pt x="261" y="132"/>
                    </a:lnTo>
                    <a:lnTo>
                      <a:pt x="274" y="135"/>
                    </a:lnTo>
                    <a:lnTo>
                      <a:pt x="285" y="137"/>
                    </a:lnTo>
                    <a:lnTo>
                      <a:pt x="295" y="139"/>
                    </a:lnTo>
                    <a:lnTo>
                      <a:pt x="303" y="141"/>
                    </a:lnTo>
                    <a:lnTo>
                      <a:pt x="311" y="143"/>
                    </a:lnTo>
                    <a:lnTo>
                      <a:pt x="319" y="144"/>
                    </a:lnTo>
                    <a:lnTo>
                      <a:pt x="327" y="146"/>
                    </a:lnTo>
                    <a:lnTo>
                      <a:pt x="336" y="148"/>
                    </a:lnTo>
                    <a:lnTo>
                      <a:pt x="345" y="150"/>
                    </a:lnTo>
                    <a:lnTo>
                      <a:pt x="354" y="150"/>
                    </a:lnTo>
                    <a:lnTo>
                      <a:pt x="364" y="150"/>
                    </a:lnTo>
                    <a:lnTo>
                      <a:pt x="373" y="150"/>
                    </a:lnTo>
                    <a:lnTo>
                      <a:pt x="382" y="150"/>
                    </a:lnTo>
                    <a:lnTo>
                      <a:pt x="391" y="150"/>
                    </a:lnTo>
                    <a:lnTo>
                      <a:pt x="401" y="150"/>
                    </a:lnTo>
                    <a:lnTo>
                      <a:pt x="410" y="150"/>
                    </a:lnTo>
                    <a:lnTo>
                      <a:pt x="419" y="150"/>
                    </a:lnTo>
                    <a:lnTo>
                      <a:pt x="427" y="149"/>
                    </a:lnTo>
                    <a:lnTo>
                      <a:pt x="436" y="148"/>
                    </a:lnTo>
                    <a:lnTo>
                      <a:pt x="445" y="145"/>
                    </a:lnTo>
                    <a:lnTo>
                      <a:pt x="455" y="144"/>
                    </a:lnTo>
                    <a:lnTo>
                      <a:pt x="463" y="143"/>
                    </a:lnTo>
                    <a:lnTo>
                      <a:pt x="472" y="141"/>
                    </a:lnTo>
                    <a:lnTo>
                      <a:pt x="481" y="139"/>
                    </a:lnTo>
                    <a:lnTo>
                      <a:pt x="490" y="138"/>
                    </a:lnTo>
                    <a:lnTo>
                      <a:pt x="503" y="138"/>
                    </a:lnTo>
                    <a:lnTo>
                      <a:pt x="517" y="138"/>
                    </a:lnTo>
                    <a:lnTo>
                      <a:pt x="528" y="138"/>
                    </a:lnTo>
                    <a:lnTo>
                      <a:pt x="542" y="138"/>
                    </a:lnTo>
                    <a:lnTo>
                      <a:pt x="555" y="138"/>
                    </a:lnTo>
                    <a:lnTo>
                      <a:pt x="568" y="138"/>
                    </a:lnTo>
                    <a:lnTo>
                      <a:pt x="580" y="138"/>
                    </a:lnTo>
                    <a:lnTo>
                      <a:pt x="593" y="138"/>
                    </a:lnTo>
                    <a:lnTo>
                      <a:pt x="613" y="141"/>
                    </a:lnTo>
                    <a:lnTo>
                      <a:pt x="633" y="144"/>
                    </a:lnTo>
                    <a:lnTo>
                      <a:pt x="652" y="146"/>
                    </a:lnTo>
                    <a:lnTo>
                      <a:pt x="673" y="150"/>
                    </a:lnTo>
                    <a:lnTo>
                      <a:pt x="693" y="152"/>
                    </a:lnTo>
                    <a:lnTo>
                      <a:pt x="713" y="156"/>
                    </a:lnTo>
                    <a:lnTo>
                      <a:pt x="733" y="159"/>
                    </a:lnTo>
                    <a:lnTo>
                      <a:pt x="752" y="163"/>
                    </a:lnTo>
                    <a:lnTo>
                      <a:pt x="779" y="165"/>
                    </a:lnTo>
                    <a:lnTo>
                      <a:pt x="805" y="166"/>
                    </a:lnTo>
                    <a:lnTo>
                      <a:pt x="830" y="169"/>
                    </a:lnTo>
                    <a:lnTo>
                      <a:pt x="857" y="171"/>
                    </a:lnTo>
                    <a:lnTo>
                      <a:pt x="882" y="172"/>
                    </a:lnTo>
                    <a:lnTo>
                      <a:pt x="908" y="174"/>
                    </a:lnTo>
                    <a:lnTo>
                      <a:pt x="933" y="177"/>
                    </a:lnTo>
                    <a:lnTo>
                      <a:pt x="959" y="179"/>
                    </a:lnTo>
                    <a:lnTo>
                      <a:pt x="975" y="181"/>
                    </a:lnTo>
                    <a:lnTo>
                      <a:pt x="990" y="184"/>
                    </a:lnTo>
                    <a:lnTo>
                      <a:pt x="1005" y="186"/>
                    </a:lnTo>
                    <a:lnTo>
                      <a:pt x="1020" y="190"/>
                    </a:lnTo>
                    <a:lnTo>
                      <a:pt x="1036" y="192"/>
                    </a:lnTo>
                    <a:lnTo>
                      <a:pt x="1050" y="194"/>
                    </a:lnTo>
                    <a:lnTo>
                      <a:pt x="1066" y="198"/>
                    </a:lnTo>
                    <a:lnTo>
                      <a:pt x="1082" y="200"/>
                    </a:lnTo>
                    <a:lnTo>
                      <a:pt x="1098" y="200"/>
                    </a:lnTo>
                    <a:lnTo>
                      <a:pt x="1113" y="200"/>
                    </a:lnTo>
                    <a:lnTo>
                      <a:pt x="1129" y="200"/>
                    </a:lnTo>
                    <a:lnTo>
                      <a:pt x="1146" y="200"/>
                    </a:lnTo>
                    <a:lnTo>
                      <a:pt x="1162" y="200"/>
                    </a:lnTo>
                    <a:lnTo>
                      <a:pt x="1179" y="200"/>
                    </a:lnTo>
                    <a:lnTo>
                      <a:pt x="1195" y="200"/>
                    </a:lnTo>
                    <a:lnTo>
                      <a:pt x="1212" y="200"/>
                    </a:lnTo>
                    <a:lnTo>
                      <a:pt x="1227" y="195"/>
                    </a:lnTo>
                    <a:lnTo>
                      <a:pt x="1240" y="190"/>
                    </a:lnTo>
                    <a:lnTo>
                      <a:pt x="1254" y="185"/>
                    </a:lnTo>
                    <a:lnTo>
                      <a:pt x="1269" y="179"/>
                    </a:lnTo>
                    <a:lnTo>
                      <a:pt x="1282" y="174"/>
                    </a:lnTo>
                    <a:lnTo>
                      <a:pt x="1297" y="169"/>
                    </a:lnTo>
                    <a:lnTo>
                      <a:pt x="1310" y="164"/>
                    </a:lnTo>
                    <a:lnTo>
                      <a:pt x="1324" y="158"/>
                    </a:lnTo>
                    <a:lnTo>
                      <a:pt x="1332" y="152"/>
                    </a:lnTo>
                    <a:lnTo>
                      <a:pt x="1339" y="146"/>
                    </a:lnTo>
                    <a:lnTo>
                      <a:pt x="1347" y="139"/>
                    </a:lnTo>
                    <a:lnTo>
                      <a:pt x="1353" y="134"/>
                    </a:lnTo>
                    <a:lnTo>
                      <a:pt x="1359" y="131"/>
                    </a:lnTo>
                    <a:lnTo>
                      <a:pt x="1364" y="129"/>
                    </a:lnTo>
                    <a:lnTo>
                      <a:pt x="1369" y="128"/>
                    </a:lnTo>
                    <a:lnTo>
                      <a:pt x="1374" y="125"/>
                    </a:lnTo>
                    <a:lnTo>
                      <a:pt x="1378" y="123"/>
                    </a:lnTo>
                    <a:lnTo>
                      <a:pt x="1384" y="121"/>
                    </a:lnTo>
                    <a:lnTo>
                      <a:pt x="1389" y="118"/>
                    </a:lnTo>
                    <a:lnTo>
                      <a:pt x="1394" y="116"/>
                    </a:lnTo>
                    <a:lnTo>
                      <a:pt x="1431" y="108"/>
                    </a:lnTo>
                    <a:lnTo>
                      <a:pt x="1464" y="100"/>
                    </a:lnTo>
                    <a:lnTo>
                      <a:pt x="1493" y="93"/>
                    </a:lnTo>
                    <a:lnTo>
                      <a:pt x="1519" y="87"/>
                    </a:lnTo>
                    <a:lnTo>
                      <a:pt x="1542" y="82"/>
                    </a:lnTo>
                    <a:lnTo>
                      <a:pt x="1563" y="78"/>
                    </a:lnTo>
                    <a:lnTo>
                      <a:pt x="1583" y="73"/>
                    </a:lnTo>
                    <a:lnTo>
                      <a:pt x="1601" y="70"/>
                    </a:lnTo>
                    <a:lnTo>
                      <a:pt x="1619" y="65"/>
                    </a:lnTo>
                    <a:lnTo>
                      <a:pt x="1638" y="61"/>
                    </a:lnTo>
                    <a:lnTo>
                      <a:pt x="1658" y="58"/>
                    </a:lnTo>
                    <a:lnTo>
                      <a:pt x="1679" y="53"/>
                    </a:lnTo>
                    <a:lnTo>
                      <a:pt x="1703" y="50"/>
                    </a:lnTo>
                    <a:lnTo>
                      <a:pt x="1728" y="45"/>
                    </a:lnTo>
                    <a:lnTo>
                      <a:pt x="1755" y="39"/>
                    </a:lnTo>
                    <a:lnTo>
                      <a:pt x="1788" y="33"/>
                    </a:lnTo>
                    <a:lnTo>
                      <a:pt x="1797" y="28"/>
                    </a:lnTo>
                    <a:lnTo>
                      <a:pt x="1805" y="24"/>
                    </a:lnTo>
                    <a:lnTo>
                      <a:pt x="1813" y="21"/>
                    </a:lnTo>
                    <a:lnTo>
                      <a:pt x="1821" y="17"/>
                    </a:lnTo>
                    <a:lnTo>
                      <a:pt x="1829" y="14"/>
                    </a:lnTo>
                    <a:lnTo>
                      <a:pt x="1841" y="10"/>
                    </a:lnTo>
                    <a:lnTo>
                      <a:pt x="1855" y="6"/>
                    </a:lnTo>
                    <a:lnTo>
                      <a:pt x="1874" y="0"/>
                    </a:lnTo>
                    <a:lnTo>
                      <a:pt x="1879" y="0"/>
                    </a:lnTo>
                    <a:lnTo>
                      <a:pt x="1884" y="1"/>
                    </a:lnTo>
                    <a:lnTo>
                      <a:pt x="1890" y="1"/>
                    </a:lnTo>
                    <a:lnTo>
                      <a:pt x="1895" y="1"/>
                    </a:lnTo>
                    <a:lnTo>
                      <a:pt x="1900" y="2"/>
                    </a:lnTo>
                    <a:lnTo>
                      <a:pt x="1905" y="2"/>
                    </a:lnTo>
                    <a:lnTo>
                      <a:pt x="1911" y="3"/>
                    </a:lnTo>
                    <a:lnTo>
                      <a:pt x="1916" y="3"/>
                    </a:lnTo>
                    <a:lnTo>
                      <a:pt x="1915" y="22"/>
                    </a:lnTo>
                    <a:lnTo>
                      <a:pt x="1913" y="40"/>
                    </a:lnTo>
                    <a:lnTo>
                      <a:pt x="1912" y="60"/>
                    </a:lnTo>
                    <a:lnTo>
                      <a:pt x="1911" y="79"/>
                    </a:lnTo>
                    <a:lnTo>
                      <a:pt x="1892" y="88"/>
                    </a:lnTo>
                    <a:lnTo>
                      <a:pt x="1878" y="95"/>
                    </a:lnTo>
                    <a:lnTo>
                      <a:pt x="1867" y="101"/>
                    </a:lnTo>
                    <a:lnTo>
                      <a:pt x="1859" y="105"/>
                    </a:lnTo>
                    <a:lnTo>
                      <a:pt x="1854" y="107"/>
                    </a:lnTo>
                    <a:lnTo>
                      <a:pt x="1849" y="108"/>
                    </a:lnTo>
                    <a:lnTo>
                      <a:pt x="1845" y="109"/>
                    </a:lnTo>
                    <a:lnTo>
                      <a:pt x="1840" y="110"/>
                    </a:lnTo>
                    <a:lnTo>
                      <a:pt x="1840" y="113"/>
                    </a:lnTo>
                    <a:lnTo>
                      <a:pt x="1840" y="116"/>
                    </a:lnTo>
                    <a:lnTo>
                      <a:pt x="1840" y="120"/>
                    </a:lnTo>
                    <a:lnTo>
                      <a:pt x="1840" y="123"/>
                    </a:lnTo>
                    <a:lnTo>
                      <a:pt x="1847" y="123"/>
                    </a:lnTo>
                    <a:lnTo>
                      <a:pt x="1857" y="124"/>
                    </a:lnTo>
                    <a:lnTo>
                      <a:pt x="1866" y="124"/>
                    </a:lnTo>
                    <a:lnTo>
                      <a:pt x="1875" y="125"/>
                    </a:lnTo>
                    <a:lnTo>
                      <a:pt x="1883" y="125"/>
                    </a:lnTo>
                    <a:lnTo>
                      <a:pt x="1892" y="127"/>
                    </a:lnTo>
                    <a:lnTo>
                      <a:pt x="1901" y="127"/>
                    </a:lnTo>
                    <a:lnTo>
                      <a:pt x="1911" y="128"/>
                    </a:lnTo>
                    <a:lnTo>
                      <a:pt x="1916" y="164"/>
                    </a:lnTo>
                    <a:lnTo>
                      <a:pt x="1921" y="194"/>
                    </a:lnTo>
                    <a:lnTo>
                      <a:pt x="1924" y="217"/>
                    </a:lnTo>
                    <a:lnTo>
                      <a:pt x="1924" y="237"/>
                    </a:lnTo>
                    <a:lnTo>
                      <a:pt x="1917" y="240"/>
                    </a:lnTo>
                    <a:lnTo>
                      <a:pt x="1911" y="241"/>
                    </a:lnTo>
                    <a:lnTo>
                      <a:pt x="1903" y="243"/>
                    </a:lnTo>
                    <a:lnTo>
                      <a:pt x="1896" y="245"/>
                    </a:lnTo>
                    <a:lnTo>
                      <a:pt x="1890" y="248"/>
                    </a:lnTo>
                    <a:lnTo>
                      <a:pt x="1883" y="251"/>
                    </a:lnTo>
                    <a:lnTo>
                      <a:pt x="1875" y="254"/>
                    </a:lnTo>
                    <a:lnTo>
                      <a:pt x="1869" y="256"/>
                    </a:lnTo>
                    <a:lnTo>
                      <a:pt x="1869" y="258"/>
                    </a:lnTo>
                    <a:lnTo>
                      <a:pt x="1869" y="262"/>
                    </a:lnTo>
                    <a:lnTo>
                      <a:pt x="1869" y="265"/>
                    </a:lnTo>
                    <a:lnTo>
                      <a:pt x="1869" y="268"/>
                    </a:lnTo>
                    <a:lnTo>
                      <a:pt x="1878" y="269"/>
                    </a:lnTo>
                    <a:lnTo>
                      <a:pt x="1887" y="270"/>
                    </a:lnTo>
                    <a:lnTo>
                      <a:pt x="1896" y="271"/>
                    </a:lnTo>
                    <a:lnTo>
                      <a:pt x="1905" y="272"/>
                    </a:lnTo>
                    <a:lnTo>
                      <a:pt x="1915" y="273"/>
                    </a:lnTo>
                    <a:lnTo>
                      <a:pt x="1925" y="275"/>
                    </a:lnTo>
                    <a:lnTo>
                      <a:pt x="1934" y="276"/>
                    </a:lnTo>
                    <a:lnTo>
                      <a:pt x="1944" y="277"/>
                    </a:lnTo>
                    <a:lnTo>
                      <a:pt x="1948" y="292"/>
                    </a:lnTo>
                    <a:lnTo>
                      <a:pt x="1949" y="302"/>
                    </a:lnTo>
                    <a:lnTo>
                      <a:pt x="1949" y="313"/>
                    </a:lnTo>
                    <a:lnTo>
                      <a:pt x="1948" y="327"/>
                    </a:lnTo>
                    <a:lnTo>
                      <a:pt x="1915" y="337"/>
                    </a:lnTo>
                    <a:lnTo>
                      <a:pt x="1888" y="344"/>
                    </a:lnTo>
                    <a:lnTo>
                      <a:pt x="1869" y="350"/>
                    </a:lnTo>
                    <a:lnTo>
                      <a:pt x="1854" y="355"/>
                    </a:lnTo>
                    <a:lnTo>
                      <a:pt x="1842" y="357"/>
                    </a:lnTo>
                    <a:lnTo>
                      <a:pt x="1832" y="361"/>
                    </a:lnTo>
                    <a:lnTo>
                      <a:pt x="1820" y="363"/>
                    </a:lnTo>
                    <a:lnTo>
                      <a:pt x="1807" y="365"/>
                    </a:lnTo>
                    <a:lnTo>
                      <a:pt x="1807" y="368"/>
                    </a:lnTo>
                    <a:lnTo>
                      <a:pt x="1805" y="370"/>
                    </a:lnTo>
                    <a:lnTo>
                      <a:pt x="1804" y="373"/>
                    </a:lnTo>
                    <a:lnTo>
                      <a:pt x="1803" y="376"/>
                    </a:lnTo>
                    <a:lnTo>
                      <a:pt x="1822" y="376"/>
                    </a:lnTo>
                    <a:lnTo>
                      <a:pt x="1844" y="376"/>
                    </a:lnTo>
                    <a:lnTo>
                      <a:pt x="1863" y="376"/>
                    </a:lnTo>
                    <a:lnTo>
                      <a:pt x="1884" y="376"/>
                    </a:lnTo>
                    <a:lnTo>
                      <a:pt x="1905" y="376"/>
                    </a:lnTo>
                    <a:lnTo>
                      <a:pt x="1925" y="376"/>
                    </a:lnTo>
                    <a:lnTo>
                      <a:pt x="1946" y="376"/>
                    </a:lnTo>
                    <a:lnTo>
                      <a:pt x="1966" y="376"/>
                    </a:lnTo>
                    <a:lnTo>
                      <a:pt x="1967" y="384"/>
                    </a:lnTo>
                    <a:lnTo>
                      <a:pt x="1967" y="392"/>
                    </a:lnTo>
                    <a:lnTo>
                      <a:pt x="1969" y="400"/>
                    </a:lnTo>
                    <a:lnTo>
                      <a:pt x="1969" y="408"/>
                    </a:lnTo>
                    <a:lnTo>
                      <a:pt x="1923" y="419"/>
                    </a:lnTo>
                    <a:lnTo>
                      <a:pt x="1882" y="427"/>
                    </a:lnTo>
                    <a:lnTo>
                      <a:pt x="1849" y="435"/>
                    </a:lnTo>
                    <a:lnTo>
                      <a:pt x="1821" y="441"/>
                    </a:lnTo>
                    <a:lnTo>
                      <a:pt x="1799" y="447"/>
                    </a:lnTo>
                    <a:lnTo>
                      <a:pt x="1782" y="450"/>
                    </a:lnTo>
                    <a:lnTo>
                      <a:pt x="1770" y="454"/>
                    </a:lnTo>
                    <a:lnTo>
                      <a:pt x="1760" y="455"/>
                    </a:lnTo>
                    <a:lnTo>
                      <a:pt x="1760" y="457"/>
                    </a:lnTo>
                    <a:lnTo>
                      <a:pt x="1760" y="461"/>
                    </a:lnTo>
                    <a:lnTo>
                      <a:pt x="1760" y="463"/>
                    </a:lnTo>
                    <a:lnTo>
                      <a:pt x="1760" y="467"/>
                    </a:lnTo>
                    <a:lnTo>
                      <a:pt x="1795" y="463"/>
                    </a:lnTo>
                    <a:lnTo>
                      <a:pt x="1826" y="461"/>
                    </a:lnTo>
                    <a:lnTo>
                      <a:pt x="1853" y="458"/>
                    </a:lnTo>
                    <a:lnTo>
                      <a:pt x="1875" y="456"/>
                    </a:lnTo>
                    <a:lnTo>
                      <a:pt x="1895" y="455"/>
                    </a:lnTo>
                    <a:lnTo>
                      <a:pt x="1911" y="454"/>
                    </a:lnTo>
                    <a:lnTo>
                      <a:pt x="1924" y="453"/>
                    </a:lnTo>
                    <a:lnTo>
                      <a:pt x="1936" y="452"/>
                    </a:lnTo>
                    <a:lnTo>
                      <a:pt x="1945" y="450"/>
                    </a:lnTo>
                    <a:lnTo>
                      <a:pt x="1953" y="450"/>
                    </a:lnTo>
                    <a:lnTo>
                      <a:pt x="1958" y="450"/>
                    </a:lnTo>
                    <a:lnTo>
                      <a:pt x="1963" y="450"/>
                    </a:lnTo>
                    <a:lnTo>
                      <a:pt x="1967" y="450"/>
                    </a:lnTo>
                    <a:lnTo>
                      <a:pt x="1970" y="450"/>
                    </a:lnTo>
                    <a:lnTo>
                      <a:pt x="1973" y="450"/>
                    </a:lnTo>
                    <a:lnTo>
                      <a:pt x="1977" y="450"/>
                    </a:lnTo>
                    <a:lnTo>
                      <a:pt x="1971" y="462"/>
                    </a:lnTo>
                    <a:lnTo>
                      <a:pt x="1969" y="469"/>
                    </a:lnTo>
                    <a:lnTo>
                      <a:pt x="1966" y="474"/>
                    </a:lnTo>
                    <a:lnTo>
                      <a:pt x="1963" y="477"/>
                    </a:lnTo>
                    <a:lnTo>
                      <a:pt x="1941" y="479"/>
                    </a:lnTo>
                    <a:lnTo>
                      <a:pt x="1921" y="483"/>
                    </a:lnTo>
                    <a:lnTo>
                      <a:pt x="1903" y="485"/>
                    </a:lnTo>
                    <a:lnTo>
                      <a:pt x="1887" y="486"/>
                    </a:lnTo>
                    <a:lnTo>
                      <a:pt x="1874" y="489"/>
                    </a:lnTo>
                    <a:lnTo>
                      <a:pt x="1861" y="490"/>
                    </a:lnTo>
                    <a:lnTo>
                      <a:pt x="1850" y="492"/>
                    </a:lnTo>
                    <a:lnTo>
                      <a:pt x="1840" y="493"/>
                    </a:lnTo>
                    <a:lnTo>
                      <a:pt x="1829" y="495"/>
                    </a:lnTo>
                    <a:lnTo>
                      <a:pt x="1820" y="497"/>
                    </a:lnTo>
                    <a:lnTo>
                      <a:pt x="1809" y="498"/>
                    </a:lnTo>
                    <a:lnTo>
                      <a:pt x="1799" y="500"/>
                    </a:lnTo>
                    <a:lnTo>
                      <a:pt x="1788" y="502"/>
                    </a:lnTo>
                    <a:lnTo>
                      <a:pt x="1775" y="504"/>
                    </a:lnTo>
                    <a:lnTo>
                      <a:pt x="1762" y="507"/>
                    </a:lnTo>
                    <a:lnTo>
                      <a:pt x="1746" y="510"/>
                    </a:lnTo>
                    <a:lnTo>
                      <a:pt x="1746" y="511"/>
                    </a:lnTo>
                    <a:lnTo>
                      <a:pt x="1746" y="513"/>
                    </a:lnTo>
                    <a:lnTo>
                      <a:pt x="1746" y="514"/>
                    </a:lnTo>
                    <a:lnTo>
                      <a:pt x="1746" y="517"/>
                    </a:lnTo>
                    <a:lnTo>
                      <a:pt x="1763" y="514"/>
                    </a:lnTo>
                    <a:lnTo>
                      <a:pt x="1780" y="512"/>
                    </a:lnTo>
                    <a:lnTo>
                      <a:pt x="1797" y="510"/>
                    </a:lnTo>
                    <a:lnTo>
                      <a:pt x="1815" y="507"/>
                    </a:lnTo>
                    <a:lnTo>
                      <a:pt x="1832" y="505"/>
                    </a:lnTo>
                    <a:lnTo>
                      <a:pt x="1849" y="503"/>
                    </a:lnTo>
                    <a:lnTo>
                      <a:pt x="1866" y="500"/>
                    </a:lnTo>
                    <a:lnTo>
                      <a:pt x="1883" y="498"/>
                    </a:lnTo>
                    <a:lnTo>
                      <a:pt x="1895" y="498"/>
                    </a:lnTo>
                    <a:lnTo>
                      <a:pt x="1908" y="499"/>
                    </a:lnTo>
                    <a:lnTo>
                      <a:pt x="1920" y="499"/>
                    </a:lnTo>
                    <a:lnTo>
                      <a:pt x="1932" y="499"/>
                    </a:lnTo>
                    <a:lnTo>
                      <a:pt x="1944" y="500"/>
                    </a:lnTo>
                    <a:lnTo>
                      <a:pt x="1956" y="500"/>
                    </a:lnTo>
                    <a:lnTo>
                      <a:pt x="1969" y="500"/>
                    </a:lnTo>
                    <a:lnTo>
                      <a:pt x="1981" y="500"/>
                    </a:lnTo>
                    <a:lnTo>
                      <a:pt x="1979" y="582"/>
                    </a:lnTo>
                    <a:lnTo>
                      <a:pt x="1979" y="628"/>
                    </a:lnTo>
                    <a:lnTo>
                      <a:pt x="1977" y="662"/>
                    </a:lnTo>
                    <a:lnTo>
                      <a:pt x="1974" y="698"/>
                    </a:lnTo>
                    <a:lnTo>
                      <a:pt x="1966" y="701"/>
                    </a:lnTo>
                    <a:lnTo>
                      <a:pt x="1953" y="703"/>
                    </a:lnTo>
                    <a:lnTo>
                      <a:pt x="1936" y="705"/>
                    </a:lnTo>
                    <a:lnTo>
                      <a:pt x="1916" y="708"/>
                    </a:lnTo>
                    <a:lnTo>
                      <a:pt x="1896" y="710"/>
                    </a:lnTo>
                    <a:lnTo>
                      <a:pt x="1878" y="713"/>
                    </a:lnTo>
                    <a:lnTo>
                      <a:pt x="1863" y="715"/>
                    </a:lnTo>
                    <a:lnTo>
                      <a:pt x="1854" y="717"/>
                    </a:lnTo>
                    <a:lnTo>
                      <a:pt x="1845" y="718"/>
                    </a:lnTo>
                    <a:lnTo>
                      <a:pt x="1836" y="718"/>
                    </a:lnTo>
                    <a:lnTo>
                      <a:pt x="1826" y="719"/>
                    </a:lnTo>
                    <a:lnTo>
                      <a:pt x="1817" y="719"/>
                    </a:lnTo>
                    <a:lnTo>
                      <a:pt x="1817" y="722"/>
                    </a:lnTo>
                    <a:lnTo>
                      <a:pt x="1818" y="724"/>
                    </a:lnTo>
                    <a:lnTo>
                      <a:pt x="1820" y="726"/>
                    </a:lnTo>
                    <a:lnTo>
                      <a:pt x="1821" y="729"/>
                    </a:lnTo>
                    <a:lnTo>
                      <a:pt x="1834" y="730"/>
                    </a:lnTo>
                    <a:lnTo>
                      <a:pt x="1847" y="732"/>
                    </a:lnTo>
                    <a:lnTo>
                      <a:pt x="1862" y="733"/>
                    </a:lnTo>
                    <a:lnTo>
                      <a:pt x="1875" y="736"/>
                    </a:lnTo>
                    <a:lnTo>
                      <a:pt x="1890" y="737"/>
                    </a:lnTo>
                    <a:lnTo>
                      <a:pt x="1903" y="739"/>
                    </a:lnTo>
                    <a:lnTo>
                      <a:pt x="1917" y="740"/>
                    </a:lnTo>
                    <a:lnTo>
                      <a:pt x="1930" y="741"/>
                    </a:lnTo>
                    <a:lnTo>
                      <a:pt x="1936" y="744"/>
                    </a:lnTo>
                    <a:lnTo>
                      <a:pt x="1941" y="746"/>
                    </a:lnTo>
                    <a:lnTo>
                      <a:pt x="1946" y="748"/>
                    </a:lnTo>
                    <a:lnTo>
                      <a:pt x="1952" y="750"/>
                    </a:lnTo>
                    <a:lnTo>
                      <a:pt x="1956" y="752"/>
                    </a:lnTo>
                    <a:lnTo>
                      <a:pt x="1961" y="754"/>
                    </a:lnTo>
                    <a:lnTo>
                      <a:pt x="1966" y="757"/>
                    </a:lnTo>
                    <a:lnTo>
                      <a:pt x="1971" y="759"/>
                    </a:lnTo>
                    <a:lnTo>
                      <a:pt x="1975" y="765"/>
                    </a:lnTo>
                    <a:lnTo>
                      <a:pt x="1979" y="775"/>
                    </a:lnTo>
                    <a:lnTo>
                      <a:pt x="1985" y="789"/>
                    </a:lnTo>
                    <a:lnTo>
                      <a:pt x="1992" y="808"/>
                    </a:lnTo>
                    <a:lnTo>
                      <a:pt x="2000" y="830"/>
                    </a:lnTo>
                    <a:lnTo>
                      <a:pt x="2011" y="856"/>
                    </a:lnTo>
                    <a:lnTo>
                      <a:pt x="2021" y="885"/>
                    </a:lnTo>
                    <a:lnTo>
                      <a:pt x="2035" y="917"/>
                    </a:lnTo>
                    <a:lnTo>
                      <a:pt x="2042" y="931"/>
                    </a:lnTo>
                    <a:lnTo>
                      <a:pt x="2050" y="945"/>
                    </a:lnTo>
                    <a:lnTo>
                      <a:pt x="2058" y="959"/>
                    </a:lnTo>
                    <a:lnTo>
                      <a:pt x="2068" y="972"/>
                    </a:lnTo>
                    <a:lnTo>
                      <a:pt x="2068" y="986"/>
                    </a:lnTo>
                    <a:lnTo>
                      <a:pt x="2068" y="996"/>
                    </a:lnTo>
                    <a:lnTo>
                      <a:pt x="2065" y="1005"/>
                    </a:lnTo>
                    <a:lnTo>
                      <a:pt x="2062" y="1017"/>
                    </a:lnTo>
                    <a:lnTo>
                      <a:pt x="2065" y="1019"/>
                    </a:lnTo>
                    <a:lnTo>
                      <a:pt x="2069" y="1020"/>
                    </a:lnTo>
                    <a:lnTo>
                      <a:pt x="2071" y="1021"/>
                    </a:lnTo>
                    <a:lnTo>
                      <a:pt x="2075" y="1022"/>
                    </a:lnTo>
                    <a:lnTo>
                      <a:pt x="2077" y="1031"/>
                    </a:lnTo>
                    <a:lnTo>
                      <a:pt x="2075" y="1037"/>
                    </a:lnTo>
                    <a:lnTo>
                      <a:pt x="2074" y="1043"/>
                    </a:lnTo>
                    <a:lnTo>
                      <a:pt x="2070" y="1049"/>
                    </a:lnTo>
                    <a:lnTo>
                      <a:pt x="2062" y="1050"/>
                    </a:lnTo>
                    <a:lnTo>
                      <a:pt x="2056" y="1051"/>
                    </a:lnTo>
                    <a:lnTo>
                      <a:pt x="2046" y="1051"/>
                    </a:lnTo>
                    <a:lnTo>
                      <a:pt x="2035" y="1052"/>
                    </a:lnTo>
                    <a:lnTo>
                      <a:pt x="2019" y="1052"/>
                    </a:lnTo>
                    <a:lnTo>
                      <a:pt x="1996" y="1052"/>
                    </a:lnTo>
                    <a:lnTo>
                      <a:pt x="1965" y="1052"/>
                    </a:lnTo>
                    <a:lnTo>
                      <a:pt x="1924" y="1052"/>
                    </a:lnTo>
                    <a:lnTo>
                      <a:pt x="1900" y="1050"/>
                    </a:lnTo>
                    <a:lnTo>
                      <a:pt x="1875" y="1049"/>
                    </a:lnTo>
                    <a:lnTo>
                      <a:pt x="1851" y="1047"/>
                    </a:lnTo>
                    <a:lnTo>
                      <a:pt x="1828" y="1045"/>
                    </a:lnTo>
                    <a:lnTo>
                      <a:pt x="1803" y="1043"/>
                    </a:lnTo>
                    <a:lnTo>
                      <a:pt x="1779" y="1042"/>
                    </a:lnTo>
                    <a:lnTo>
                      <a:pt x="1754" y="1040"/>
                    </a:lnTo>
                    <a:lnTo>
                      <a:pt x="1730" y="1038"/>
                    </a:lnTo>
                    <a:lnTo>
                      <a:pt x="1706" y="1036"/>
                    </a:lnTo>
                    <a:lnTo>
                      <a:pt x="1681" y="1035"/>
                    </a:lnTo>
                    <a:lnTo>
                      <a:pt x="1658" y="1033"/>
                    </a:lnTo>
                    <a:lnTo>
                      <a:pt x="1634" y="1031"/>
                    </a:lnTo>
                    <a:lnTo>
                      <a:pt x="1609" y="1029"/>
                    </a:lnTo>
                    <a:lnTo>
                      <a:pt x="1585" y="1027"/>
                    </a:lnTo>
                    <a:lnTo>
                      <a:pt x="1560" y="1026"/>
                    </a:lnTo>
                    <a:lnTo>
                      <a:pt x="1536" y="1023"/>
                    </a:lnTo>
                    <a:lnTo>
                      <a:pt x="1511" y="1023"/>
                    </a:lnTo>
                    <a:lnTo>
                      <a:pt x="1485" y="1023"/>
                    </a:lnTo>
                    <a:lnTo>
                      <a:pt x="1460" y="1023"/>
                    </a:lnTo>
                    <a:lnTo>
                      <a:pt x="1435" y="1023"/>
                    </a:lnTo>
                    <a:lnTo>
                      <a:pt x="1410" y="1023"/>
                    </a:lnTo>
                    <a:lnTo>
                      <a:pt x="1385" y="1023"/>
                    </a:lnTo>
                    <a:lnTo>
                      <a:pt x="1360" y="1023"/>
                    </a:lnTo>
                    <a:lnTo>
                      <a:pt x="1335" y="1023"/>
                    </a:lnTo>
                    <a:lnTo>
                      <a:pt x="1311" y="1026"/>
                    </a:lnTo>
                    <a:lnTo>
                      <a:pt x="1286" y="1028"/>
                    </a:lnTo>
                    <a:lnTo>
                      <a:pt x="1262" y="1030"/>
                    </a:lnTo>
                    <a:lnTo>
                      <a:pt x="1239" y="1031"/>
                    </a:lnTo>
                    <a:lnTo>
                      <a:pt x="1214" y="1034"/>
                    </a:lnTo>
                    <a:lnTo>
                      <a:pt x="1190" y="1036"/>
                    </a:lnTo>
                    <a:lnTo>
                      <a:pt x="1166" y="1038"/>
                    </a:lnTo>
                    <a:lnTo>
                      <a:pt x="1142" y="1041"/>
                    </a:lnTo>
                    <a:lnTo>
                      <a:pt x="1116" y="1041"/>
                    </a:lnTo>
                    <a:lnTo>
                      <a:pt x="1090" y="1041"/>
                    </a:lnTo>
                    <a:lnTo>
                      <a:pt x="1063" y="1042"/>
                    </a:lnTo>
                    <a:lnTo>
                      <a:pt x="1038" y="1042"/>
                    </a:lnTo>
                    <a:lnTo>
                      <a:pt x="1012" y="1042"/>
                    </a:lnTo>
                    <a:lnTo>
                      <a:pt x="986" y="1042"/>
                    </a:lnTo>
                    <a:lnTo>
                      <a:pt x="959" y="1042"/>
                    </a:lnTo>
                    <a:lnTo>
                      <a:pt x="934" y="1043"/>
                    </a:lnTo>
                    <a:lnTo>
                      <a:pt x="908" y="1043"/>
                    </a:lnTo>
                    <a:lnTo>
                      <a:pt x="882" y="1043"/>
                    </a:lnTo>
                    <a:lnTo>
                      <a:pt x="855" y="1043"/>
                    </a:lnTo>
                    <a:lnTo>
                      <a:pt x="829" y="1044"/>
                    </a:lnTo>
                    <a:lnTo>
                      <a:pt x="804" y="1044"/>
                    </a:lnTo>
                    <a:lnTo>
                      <a:pt x="777" y="1044"/>
                    </a:lnTo>
                    <a:lnTo>
                      <a:pt x="751" y="1045"/>
                    </a:lnTo>
                    <a:lnTo>
                      <a:pt x="725" y="1045"/>
                    </a:lnTo>
                    <a:lnTo>
                      <a:pt x="710" y="1048"/>
                    </a:lnTo>
                    <a:lnTo>
                      <a:pt x="697" y="1049"/>
                    </a:lnTo>
                    <a:lnTo>
                      <a:pt x="683" y="1051"/>
                    </a:lnTo>
                    <a:lnTo>
                      <a:pt x="668" y="1052"/>
                    </a:lnTo>
                    <a:lnTo>
                      <a:pt x="655" y="1055"/>
                    </a:lnTo>
                    <a:lnTo>
                      <a:pt x="640" y="1057"/>
                    </a:lnTo>
                    <a:lnTo>
                      <a:pt x="626" y="1059"/>
                    </a:lnTo>
                    <a:lnTo>
                      <a:pt x="611" y="1062"/>
                    </a:lnTo>
                    <a:lnTo>
                      <a:pt x="567" y="1078"/>
                    </a:lnTo>
                    <a:lnTo>
                      <a:pt x="532" y="1090"/>
                    </a:lnTo>
                    <a:lnTo>
                      <a:pt x="506" y="1099"/>
                    </a:lnTo>
                    <a:lnTo>
                      <a:pt x="485" y="1106"/>
                    </a:lnTo>
                    <a:lnTo>
                      <a:pt x="468" y="1112"/>
                    </a:lnTo>
                    <a:lnTo>
                      <a:pt x="452" y="1116"/>
                    </a:lnTo>
                    <a:lnTo>
                      <a:pt x="435" y="1121"/>
                    </a:lnTo>
                    <a:lnTo>
                      <a:pt x="415" y="1127"/>
                    </a:lnTo>
                    <a:lnTo>
                      <a:pt x="382" y="1133"/>
                    </a:lnTo>
                    <a:lnTo>
                      <a:pt x="351" y="1139"/>
                    </a:lnTo>
                    <a:lnTo>
                      <a:pt x="320" y="1143"/>
                    </a:lnTo>
                    <a:lnTo>
                      <a:pt x="293" y="1147"/>
                    </a:lnTo>
                    <a:lnTo>
                      <a:pt x="267" y="1151"/>
                    </a:lnTo>
                    <a:lnTo>
                      <a:pt x="245" y="1155"/>
                    </a:lnTo>
                    <a:lnTo>
                      <a:pt x="228" y="1157"/>
                    </a:lnTo>
                    <a:lnTo>
                      <a:pt x="213" y="1161"/>
                    </a:lnTo>
                    <a:lnTo>
                      <a:pt x="204" y="1162"/>
                    </a:lnTo>
                    <a:lnTo>
                      <a:pt x="195" y="1163"/>
                    </a:lnTo>
                    <a:lnTo>
                      <a:pt x="184" y="1164"/>
                    </a:lnTo>
                    <a:lnTo>
                      <a:pt x="175" y="1165"/>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8" name="Freeform 8"/>
              <p:cNvSpPr>
                <a:spLocks/>
              </p:cNvSpPr>
              <p:nvPr/>
            </p:nvSpPr>
            <p:spPr bwMode="auto">
              <a:xfrm>
                <a:off x="2338" y="3432"/>
                <a:ext cx="104" cy="20"/>
              </a:xfrm>
              <a:custGeom>
                <a:avLst/>
                <a:gdLst>
                  <a:gd name="T0" fmla="*/ 0 w 104"/>
                  <a:gd name="T1" fmla="*/ 20 h 20"/>
                  <a:gd name="T2" fmla="*/ 0 w 104"/>
                  <a:gd name="T3" fmla="*/ 17 h 20"/>
                  <a:gd name="T4" fmla="*/ 0 w 104"/>
                  <a:gd name="T5" fmla="*/ 16 h 20"/>
                  <a:gd name="T6" fmla="*/ 0 w 104"/>
                  <a:gd name="T7" fmla="*/ 14 h 20"/>
                  <a:gd name="T8" fmla="*/ 0 w 104"/>
                  <a:gd name="T9" fmla="*/ 11 h 20"/>
                  <a:gd name="T10" fmla="*/ 13 w 104"/>
                  <a:gd name="T11" fmla="*/ 10 h 20"/>
                  <a:gd name="T12" fmla="*/ 26 w 104"/>
                  <a:gd name="T13" fmla="*/ 9 h 20"/>
                  <a:gd name="T14" fmla="*/ 39 w 104"/>
                  <a:gd name="T15" fmla="*/ 7 h 20"/>
                  <a:gd name="T16" fmla="*/ 52 w 104"/>
                  <a:gd name="T17" fmla="*/ 6 h 20"/>
                  <a:gd name="T18" fmla="*/ 64 w 104"/>
                  <a:gd name="T19" fmla="*/ 4 h 20"/>
                  <a:gd name="T20" fmla="*/ 77 w 104"/>
                  <a:gd name="T21" fmla="*/ 2 h 20"/>
                  <a:gd name="T22" fmla="*/ 91 w 104"/>
                  <a:gd name="T23" fmla="*/ 1 h 20"/>
                  <a:gd name="T24" fmla="*/ 104 w 104"/>
                  <a:gd name="T25" fmla="*/ 0 h 20"/>
                  <a:gd name="T26" fmla="*/ 103 w 104"/>
                  <a:gd name="T27" fmla="*/ 2 h 20"/>
                  <a:gd name="T28" fmla="*/ 101 w 104"/>
                  <a:gd name="T29" fmla="*/ 4 h 20"/>
                  <a:gd name="T30" fmla="*/ 100 w 104"/>
                  <a:gd name="T31" fmla="*/ 8 h 20"/>
                  <a:gd name="T32" fmla="*/ 99 w 104"/>
                  <a:gd name="T33" fmla="*/ 10 h 20"/>
                  <a:gd name="T34" fmla="*/ 87 w 104"/>
                  <a:gd name="T35" fmla="*/ 11 h 20"/>
                  <a:gd name="T36" fmla="*/ 74 w 104"/>
                  <a:gd name="T37" fmla="*/ 13 h 20"/>
                  <a:gd name="T38" fmla="*/ 62 w 104"/>
                  <a:gd name="T39" fmla="*/ 14 h 20"/>
                  <a:gd name="T40" fmla="*/ 50 w 104"/>
                  <a:gd name="T41" fmla="*/ 15 h 20"/>
                  <a:gd name="T42" fmla="*/ 37 w 104"/>
                  <a:gd name="T43" fmla="*/ 16 h 20"/>
                  <a:gd name="T44" fmla="*/ 25 w 104"/>
                  <a:gd name="T45" fmla="*/ 17 h 20"/>
                  <a:gd name="T46" fmla="*/ 12 w 104"/>
                  <a:gd name="T47" fmla="*/ 18 h 20"/>
                  <a:gd name="T48" fmla="*/ 0 w 104"/>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20"/>
                  <a:gd name="T77" fmla="*/ 104 w 104"/>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20">
                    <a:moveTo>
                      <a:pt x="0" y="20"/>
                    </a:moveTo>
                    <a:lnTo>
                      <a:pt x="0" y="17"/>
                    </a:lnTo>
                    <a:lnTo>
                      <a:pt x="0" y="16"/>
                    </a:lnTo>
                    <a:lnTo>
                      <a:pt x="0" y="14"/>
                    </a:lnTo>
                    <a:lnTo>
                      <a:pt x="0" y="11"/>
                    </a:lnTo>
                    <a:lnTo>
                      <a:pt x="13" y="10"/>
                    </a:lnTo>
                    <a:lnTo>
                      <a:pt x="26" y="9"/>
                    </a:lnTo>
                    <a:lnTo>
                      <a:pt x="39" y="7"/>
                    </a:lnTo>
                    <a:lnTo>
                      <a:pt x="52" y="6"/>
                    </a:lnTo>
                    <a:lnTo>
                      <a:pt x="64" y="4"/>
                    </a:lnTo>
                    <a:lnTo>
                      <a:pt x="77" y="2"/>
                    </a:lnTo>
                    <a:lnTo>
                      <a:pt x="91" y="1"/>
                    </a:lnTo>
                    <a:lnTo>
                      <a:pt x="104" y="0"/>
                    </a:lnTo>
                    <a:lnTo>
                      <a:pt x="103" y="2"/>
                    </a:lnTo>
                    <a:lnTo>
                      <a:pt x="101" y="4"/>
                    </a:lnTo>
                    <a:lnTo>
                      <a:pt x="100" y="8"/>
                    </a:lnTo>
                    <a:lnTo>
                      <a:pt x="99" y="10"/>
                    </a:lnTo>
                    <a:lnTo>
                      <a:pt x="87" y="11"/>
                    </a:lnTo>
                    <a:lnTo>
                      <a:pt x="74" y="13"/>
                    </a:lnTo>
                    <a:lnTo>
                      <a:pt x="62" y="14"/>
                    </a:lnTo>
                    <a:lnTo>
                      <a:pt x="50" y="15"/>
                    </a:lnTo>
                    <a:lnTo>
                      <a:pt x="37" y="16"/>
                    </a:lnTo>
                    <a:lnTo>
                      <a:pt x="25" y="17"/>
                    </a:lnTo>
                    <a:lnTo>
                      <a:pt x="12" y="18"/>
                    </a:lnTo>
                    <a:lnTo>
                      <a:pt x="0"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9" name="Freeform 9"/>
              <p:cNvSpPr>
                <a:spLocks/>
              </p:cNvSpPr>
              <p:nvPr/>
            </p:nvSpPr>
            <p:spPr bwMode="auto">
              <a:xfrm>
                <a:off x="3342" y="3360"/>
                <a:ext cx="551" cy="78"/>
              </a:xfrm>
              <a:custGeom>
                <a:avLst/>
                <a:gdLst>
                  <a:gd name="T0" fmla="*/ 501 w 551"/>
                  <a:gd name="T1" fmla="*/ 76 h 78"/>
                  <a:gd name="T2" fmla="*/ 480 w 551"/>
                  <a:gd name="T3" fmla="*/ 75 h 78"/>
                  <a:gd name="T4" fmla="*/ 458 w 551"/>
                  <a:gd name="T5" fmla="*/ 73 h 78"/>
                  <a:gd name="T6" fmla="*/ 437 w 551"/>
                  <a:gd name="T7" fmla="*/ 71 h 78"/>
                  <a:gd name="T8" fmla="*/ 414 w 551"/>
                  <a:gd name="T9" fmla="*/ 66 h 78"/>
                  <a:gd name="T10" fmla="*/ 387 w 551"/>
                  <a:gd name="T11" fmla="*/ 59 h 78"/>
                  <a:gd name="T12" fmla="*/ 361 w 551"/>
                  <a:gd name="T13" fmla="*/ 52 h 78"/>
                  <a:gd name="T14" fmla="*/ 336 w 551"/>
                  <a:gd name="T15" fmla="*/ 44 h 78"/>
                  <a:gd name="T16" fmla="*/ 312 w 551"/>
                  <a:gd name="T17" fmla="*/ 40 h 78"/>
                  <a:gd name="T18" fmla="*/ 290 w 551"/>
                  <a:gd name="T19" fmla="*/ 40 h 78"/>
                  <a:gd name="T20" fmla="*/ 266 w 551"/>
                  <a:gd name="T21" fmla="*/ 42 h 78"/>
                  <a:gd name="T22" fmla="*/ 240 w 551"/>
                  <a:gd name="T23" fmla="*/ 42 h 78"/>
                  <a:gd name="T24" fmla="*/ 208 w 551"/>
                  <a:gd name="T25" fmla="*/ 43 h 78"/>
                  <a:gd name="T26" fmla="*/ 170 w 551"/>
                  <a:gd name="T27" fmla="*/ 43 h 78"/>
                  <a:gd name="T28" fmla="*/ 124 w 551"/>
                  <a:gd name="T29" fmla="*/ 44 h 78"/>
                  <a:gd name="T30" fmla="*/ 66 w 551"/>
                  <a:gd name="T31" fmla="*/ 44 h 78"/>
                  <a:gd name="T32" fmla="*/ 29 w 551"/>
                  <a:gd name="T33" fmla="*/ 46 h 78"/>
                  <a:gd name="T34" fmla="*/ 21 w 551"/>
                  <a:gd name="T35" fmla="*/ 51 h 78"/>
                  <a:gd name="T36" fmla="*/ 13 w 551"/>
                  <a:gd name="T37" fmla="*/ 52 h 78"/>
                  <a:gd name="T38" fmla="*/ 4 w 551"/>
                  <a:gd name="T39" fmla="*/ 51 h 78"/>
                  <a:gd name="T40" fmla="*/ 5 w 551"/>
                  <a:gd name="T41" fmla="*/ 39 h 78"/>
                  <a:gd name="T42" fmla="*/ 17 w 551"/>
                  <a:gd name="T43" fmla="*/ 18 h 78"/>
                  <a:gd name="T44" fmla="*/ 46 w 551"/>
                  <a:gd name="T45" fmla="*/ 8 h 78"/>
                  <a:gd name="T46" fmla="*/ 92 w 551"/>
                  <a:gd name="T47" fmla="*/ 10 h 78"/>
                  <a:gd name="T48" fmla="*/ 137 w 551"/>
                  <a:gd name="T49" fmla="*/ 12 h 78"/>
                  <a:gd name="T50" fmla="*/ 183 w 551"/>
                  <a:gd name="T51" fmla="*/ 15 h 78"/>
                  <a:gd name="T52" fmla="*/ 211 w 551"/>
                  <a:gd name="T53" fmla="*/ 11 h 78"/>
                  <a:gd name="T54" fmla="*/ 223 w 551"/>
                  <a:gd name="T55" fmla="*/ 3 h 78"/>
                  <a:gd name="T56" fmla="*/ 258 w 551"/>
                  <a:gd name="T57" fmla="*/ 1 h 78"/>
                  <a:gd name="T58" fmla="*/ 302 w 551"/>
                  <a:gd name="T59" fmla="*/ 4 h 78"/>
                  <a:gd name="T60" fmla="*/ 337 w 551"/>
                  <a:gd name="T61" fmla="*/ 8 h 78"/>
                  <a:gd name="T62" fmla="*/ 379 w 551"/>
                  <a:gd name="T63" fmla="*/ 12 h 78"/>
                  <a:gd name="T64" fmla="*/ 416 w 551"/>
                  <a:gd name="T65" fmla="*/ 18 h 78"/>
                  <a:gd name="T66" fmla="*/ 435 w 551"/>
                  <a:gd name="T67" fmla="*/ 23 h 78"/>
                  <a:gd name="T68" fmla="*/ 454 w 551"/>
                  <a:gd name="T69" fmla="*/ 29 h 78"/>
                  <a:gd name="T70" fmla="*/ 474 w 551"/>
                  <a:gd name="T71" fmla="*/ 33 h 78"/>
                  <a:gd name="T72" fmla="*/ 491 w 551"/>
                  <a:gd name="T73" fmla="*/ 36 h 78"/>
                  <a:gd name="T74" fmla="*/ 510 w 551"/>
                  <a:gd name="T75" fmla="*/ 36 h 78"/>
                  <a:gd name="T76" fmla="*/ 524 w 551"/>
                  <a:gd name="T77" fmla="*/ 33 h 78"/>
                  <a:gd name="T78" fmla="*/ 534 w 551"/>
                  <a:gd name="T79" fmla="*/ 28 h 78"/>
                  <a:gd name="T80" fmla="*/ 541 w 551"/>
                  <a:gd name="T81" fmla="*/ 37 h 78"/>
                  <a:gd name="T82" fmla="*/ 547 w 551"/>
                  <a:gd name="T83" fmla="*/ 60 h 78"/>
                  <a:gd name="T84" fmla="*/ 544 w 551"/>
                  <a:gd name="T85" fmla="*/ 74 h 78"/>
                  <a:gd name="T86" fmla="*/ 534 w 551"/>
                  <a:gd name="T87" fmla="*/ 76 h 78"/>
                  <a:gd name="T88" fmla="*/ 526 w 551"/>
                  <a:gd name="T89" fmla="*/ 78 h 78"/>
                  <a:gd name="T90" fmla="*/ 518 w 551"/>
                  <a:gd name="T91" fmla="*/ 7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1"/>
                  <a:gd name="T139" fmla="*/ 0 h 78"/>
                  <a:gd name="T140" fmla="*/ 551 w 551"/>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1" h="78">
                    <a:moveTo>
                      <a:pt x="511" y="78"/>
                    </a:moveTo>
                    <a:lnTo>
                      <a:pt x="501" y="76"/>
                    </a:lnTo>
                    <a:lnTo>
                      <a:pt x="490" y="75"/>
                    </a:lnTo>
                    <a:lnTo>
                      <a:pt x="480" y="75"/>
                    </a:lnTo>
                    <a:lnTo>
                      <a:pt x="469" y="74"/>
                    </a:lnTo>
                    <a:lnTo>
                      <a:pt x="458" y="73"/>
                    </a:lnTo>
                    <a:lnTo>
                      <a:pt x="448" y="72"/>
                    </a:lnTo>
                    <a:lnTo>
                      <a:pt x="437" y="71"/>
                    </a:lnTo>
                    <a:lnTo>
                      <a:pt x="427" y="69"/>
                    </a:lnTo>
                    <a:lnTo>
                      <a:pt x="414" y="66"/>
                    </a:lnTo>
                    <a:lnTo>
                      <a:pt x="400" y="62"/>
                    </a:lnTo>
                    <a:lnTo>
                      <a:pt x="387" y="59"/>
                    </a:lnTo>
                    <a:lnTo>
                      <a:pt x="374" y="56"/>
                    </a:lnTo>
                    <a:lnTo>
                      <a:pt x="361" y="52"/>
                    </a:lnTo>
                    <a:lnTo>
                      <a:pt x="349" y="49"/>
                    </a:lnTo>
                    <a:lnTo>
                      <a:pt x="336" y="44"/>
                    </a:lnTo>
                    <a:lnTo>
                      <a:pt x="323" y="40"/>
                    </a:lnTo>
                    <a:lnTo>
                      <a:pt x="312" y="40"/>
                    </a:lnTo>
                    <a:lnTo>
                      <a:pt x="300" y="40"/>
                    </a:lnTo>
                    <a:lnTo>
                      <a:pt x="290" y="40"/>
                    </a:lnTo>
                    <a:lnTo>
                      <a:pt x="278" y="40"/>
                    </a:lnTo>
                    <a:lnTo>
                      <a:pt x="266" y="42"/>
                    </a:lnTo>
                    <a:lnTo>
                      <a:pt x="254" y="42"/>
                    </a:lnTo>
                    <a:lnTo>
                      <a:pt x="240" y="42"/>
                    </a:lnTo>
                    <a:lnTo>
                      <a:pt x="225" y="42"/>
                    </a:lnTo>
                    <a:lnTo>
                      <a:pt x="208" y="43"/>
                    </a:lnTo>
                    <a:lnTo>
                      <a:pt x="191" y="43"/>
                    </a:lnTo>
                    <a:lnTo>
                      <a:pt x="170" y="43"/>
                    </a:lnTo>
                    <a:lnTo>
                      <a:pt x="147" y="44"/>
                    </a:lnTo>
                    <a:lnTo>
                      <a:pt x="124" y="44"/>
                    </a:lnTo>
                    <a:lnTo>
                      <a:pt x="96" y="44"/>
                    </a:lnTo>
                    <a:lnTo>
                      <a:pt x="66" y="44"/>
                    </a:lnTo>
                    <a:lnTo>
                      <a:pt x="31" y="44"/>
                    </a:lnTo>
                    <a:lnTo>
                      <a:pt x="29" y="46"/>
                    </a:lnTo>
                    <a:lnTo>
                      <a:pt x="25" y="49"/>
                    </a:lnTo>
                    <a:lnTo>
                      <a:pt x="21" y="51"/>
                    </a:lnTo>
                    <a:lnTo>
                      <a:pt x="17" y="53"/>
                    </a:lnTo>
                    <a:lnTo>
                      <a:pt x="13" y="52"/>
                    </a:lnTo>
                    <a:lnTo>
                      <a:pt x="9" y="52"/>
                    </a:lnTo>
                    <a:lnTo>
                      <a:pt x="4" y="51"/>
                    </a:lnTo>
                    <a:lnTo>
                      <a:pt x="0" y="51"/>
                    </a:lnTo>
                    <a:lnTo>
                      <a:pt x="5" y="39"/>
                    </a:lnTo>
                    <a:lnTo>
                      <a:pt x="10" y="29"/>
                    </a:lnTo>
                    <a:lnTo>
                      <a:pt x="17" y="18"/>
                    </a:lnTo>
                    <a:lnTo>
                      <a:pt x="22" y="7"/>
                    </a:lnTo>
                    <a:lnTo>
                      <a:pt x="46" y="8"/>
                    </a:lnTo>
                    <a:lnTo>
                      <a:pt x="68" y="9"/>
                    </a:lnTo>
                    <a:lnTo>
                      <a:pt x="92" y="10"/>
                    </a:lnTo>
                    <a:lnTo>
                      <a:pt x="115" y="11"/>
                    </a:lnTo>
                    <a:lnTo>
                      <a:pt x="137" y="12"/>
                    </a:lnTo>
                    <a:lnTo>
                      <a:pt x="159" y="14"/>
                    </a:lnTo>
                    <a:lnTo>
                      <a:pt x="183" y="15"/>
                    </a:lnTo>
                    <a:lnTo>
                      <a:pt x="205" y="16"/>
                    </a:lnTo>
                    <a:lnTo>
                      <a:pt x="211" y="11"/>
                    </a:lnTo>
                    <a:lnTo>
                      <a:pt x="217" y="8"/>
                    </a:lnTo>
                    <a:lnTo>
                      <a:pt x="223" y="3"/>
                    </a:lnTo>
                    <a:lnTo>
                      <a:pt x="229" y="0"/>
                    </a:lnTo>
                    <a:lnTo>
                      <a:pt x="258" y="1"/>
                    </a:lnTo>
                    <a:lnTo>
                      <a:pt x="282" y="2"/>
                    </a:lnTo>
                    <a:lnTo>
                      <a:pt x="302" y="4"/>
                    </a:lnTo>
                    <a:lnTo>
                      <a:pt x="320" y="5"/>
                    </a:lnTo>
                    <a:lnTo>
                      <a:pt x="337" y="8"/>
                    </a:lnTo>
                    <a:lnTo>
                      <a:pt x="357" y="10"/>
                    </a:lnTo>
                    <a:lnTo>
                      <a:pt x="379" y="12"/>
                    </a:lnTo>
                    <a:lnTo>
                      <a:pt x="407" y="16"/>
                    </a:lnTo>
                    <a:lnTo>
                      <a:pt x="416" y="18"/>
                    </a:lnTo>
                    <a:lnTo>
                      <a:pt x="425" y="21"/>
                    </a:lnTo>
                    <a:lnTo>
                      <a:pt x="435" y="23"/>
                    </a:lnTo>
                    <a:lnTo>
                      <a:pt x="445" y="25"/>
                    </a:lnTo>
                    <a:lnTo>
                      <a:pt x="454" y="29"/>
                    </a:lnTo>
                    <a:lnTo>
                      <a:pt x="464" y="31"/>
                    </a:lnTo>
                    <a:lnTo>
                      <a:pt x="474" y="33"/>
                    </a:lnTo>
                    <a:lnTo>
                      <a:pt x="483" y="36"/>
                    </a:lnTo>
                    <a:lnTo>
                      <a:pt x="491" y="36"/>
                    </a:lnTo>
                    <a:lnTo>
                      <a:pt x="501" y="36"/>
                    </a:lnTo>
                    <a:lnTo>
                      <a:pt x="510" y="36"/>
                    </a:lnTo>
                    <a:lnTo>
                      <a:pt x="519" y="36"/>
                    </a:lnTo>
                    <a:lnTo>
                      <a:pt x="524" y="33"/>
                    </a:lnTo>
                    <a:lnTo>
                      <a:pt x="530" y="31"/>
                    </a:lnTo>
                    <a:lnTo>
                      <a:pt x="534" y="28"/>
                    </a:lnTo>
                    <a:lnTo>
                      <a:pt x="539" y="25"/>
                    </a:lnTo>
                    <a:lnTo>
                      <a:pt x="541" y="37"/>
                    </a:lnTo>
                    <a:lnTo>
                      <a:pt x="544" y="49"/>
                    </a:lnTo>
                    <a:lnTo>
                      <a:pt x="547" y="60"/>
                    </a:lnTo>
                    <a:lnTo>
                      <a:pt x="551" y="72"/>
                    </a:lnTo>
                    <a:lnTo>
                      <a:pt x="544" y="74"/>
                    </a:lnTo>
                    <a:lnTo>
                      <a:pt x="539" y="75"/>
                    </a:lnTo>
                    <a:lnTo>
                      <a:pt x="534" y="76"/>
                    </a:lnTo>
                    <a:lnTo>
                      <a:pt x="530" y="76"/>
                    </a:lnTo>
                    <a:lnTo>
                      <a:pt x="526" y="78"/>
                    </a:lnTo>
                    <a:lnTo>
                      <a:pt x="522" y="78"/>
                    </a:lnTo>
                    <a:lnTo>
                      <a:pt x="518" y="78"/>
                    </a:lnTo>
                    <a:lnTo>
                      <a:pt x="511" y="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0" name="Freeform 10"/>
              <p:cNvSpPr>
                <a:spLocks/>
              </p:cNvSpPr>
              <p:nvPr/>
            </p:nvSpPr>
            <p:spPr bwMode="auto">
              <a:xfrm>
                <a:off x="3529" y="3367"/>
                <a:ext cx="347" cy="58"/>
              </a:xfrm>
              <a:custGeom>
                <a:avLst/>
                <a:gdLst>
                  <a:gd name="T0" fmla="*/ 256 w 347"/>
                  <a:gd name="T1" fmla="*/ 54 h 58"/>
                  <a:gd name="T2" fmla="*/ 208 w 347"/>
                  <a:gd name="T3" fmla="*/ 44 h 58"/>
                  <a:gd name="T4" fmla="*/ 161 w 347"/>
                  <a:gd name="T5" fmla="*/ 32 h 58"/>
                  <a:gd name="T6" fmla="*/ 119 w 347"/>
                  <a:gd name="T7" fmla="*/ 24 h 58"/>
                  <a:gd name="T8" fmla="*/ 90 w 347"/>
                  <a:gd name="T9" fmla="*/ 23 h 58"/>
                  <a:gd name="T10" fmla="*/ 65 w 347"/>
                  <a:gd name="T11" fmla="*/ 25 h 58"/>
                  <a:gd name="T12" fmla="*/ 38 w 347"/>
                  <a:gd name="T13" fmla="*/ 28 h 58"/>
                  <a:gd name="T14" fmla="*/ 13 w 347"/>
                  <a:gd name="T15" fmla="*/ 30 h 58"/>
                  <a:gd name="T16" fmla="*/ 1 w 347"/>
                  <a:gd name="T17" fmla="*/ 29 h 58"/>
                  <a:gd name="T18" fmla="*/ 3 w 347"/>
                  <a:gd name="T19" fmla="*/ 24 h 58"/>
                  <a:gd name="T20" fmla="*/ 13 w 347"/>
                  <a:gd name="T21" fmla="*/ 18 h 58"/>
                  <a:gd name="T22" fmla="*/ 26 w 347"/>
                  <a:gd name="T23" fmla="*/ 14 h 58"/>
                  <a:gd name="T24" fmla="*/ 36 w 347"/>
                  <a:gd name="T25" fmla="*/ 10 h 58"/>
                  <a:gd name="T26" fmla="*/ 42 w 347"/>
                  <a:gd name="T27" fmla="*/ 4 h 58"/>
                  <a:gd name="T28" fmla="*/ 65 w 347"/>
                  <a:gd name="T29" fmla="*/ 1 h 58"/>
                  <a:gd name="T30" fmla="*/ 98 w 347"/>
                  <a:gd name="T31" fmla="*/ 4 h 58"/>
                  <a:gd name="T32" fmla="*/ 132 w 347"/>
                  <a:gd name="T33" fmla="*/ 8 h 58"/>
                  <a:gd name="T34" fmla="*/ 166 w 347"/>
                  <a:gd name="T35" fmla="*/ 11 h 58"/>
                  <a:gd name="T36" fmla="*/ 196 w 347"/>
                  <a:gd name="T37" fmla="*/ 16 h 58"/>
                  <a:gd name="T38" fmla="*/ 221 w 347"/>
                  <a:gd name="T39" fmla="*/ 22 h 58"/>
                  <a:gd name="T40" fmla="*/ 248 w 347"/>
                  <a:gd name="T41" fmla="*/ 28 h 58"/>
                  <a:gd name="T42" fmla="*/ 273 w 347"/>
                  <a:gd name="T43" fmla="*/ 33 h 58"/>
                  <a:gd name="T44" fmla="*/ 294 w 347"/>
                  <a:gd name="T45" fmla="*/ 38 h 58"/>
                  <a:gd name="T46" fmla="*/ 310 w 347"/>
                  <a:gd name="T47" fmla="*/ 39 h 58"/>
                  <a:gd name="T48" fmla="*/ 324 w 347"/>
                  <a:gd name="T49" fmla="*/ 42 h 58"/>
                  <a:gd name="T50" fmla="*/ 339 w 347"/>
                  <a:gd name="T51" fmla="*/ 43 h 58"/>
                  <a:gd name="T52" fmla="*/ 347 w 347"/>
                  <a:gd name="T53" fmla="*/ 46 h 58"/>
                  <a:gd name="T54" fmla="*/ 344 w 347"/>
                  <a:gd name="T55" fmla="*/ 51 h 58"/>
                  <a:gd name="T56" fmla="*/ 335 w 347"/>
                  <a:gd name="T57" fmla="*/ 54 h 58"/>
                  <a:gd name="T58" fmla="*/ 319 w 347"/>
                  <a:gd name="T59" fmla="*/ 55 h 58"/>
                  <a:gd name="T60" fmla="*/ 302 w 347"/>
                  <a:gd name="T61" fmla="*/ 57 h 58"/>
                  <a:gd name="T62" fmla="*/ 285 w 347"/>
                  <a:gd name="T63" fmla="*/ 5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58"/>
                  <a:gd name="T98" fmla="*/ 347 w 347"/>
                  <a:gd name="T99" fmla="*/ 58 h 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58">
                    <a:moveTo>
                      <a:pt x="277" y="58"/>
                    </a:moveTo>
                    <a:lnTo>
                      <a:pt x="256" y="54"/>
                    </a:lnTo>
                    <a:lnTo>
                      <a:pt x="233" y="50"/>
                    </a:lnTo>
                    <a:lnTo>
                      <a:pt x="208" y="44"/>
                    </a:lnTo>
                    <a:lnTo>
                      <a:pt x="184" y="38"/>
                    </a:lnTo>
                    <a:lnTo>
                      <a:pt x="161" y="32"/>
                    </a:lnTo>
                    <a:lnTo>
                      <a:pt x="138" y="28"/>
                    </a:lnTo>
                    <a:lnTo>
                      <a:pt x="119" y="24"/>
                    </a:lnTo>
                    <a:lnTo>
                      <a:pt x="103" y="22"/>
                    </a:lnTo>
                    <a:lnTo>
                      <a:pt x="90" y="23"/>
                    </a:lnTo>
                    <a:lnTo>
                      <a:pt x="78" y="24"/>
                    </a:lnTo>
                    <a:lnTo>
                      <a:pt x="65" y="25"/>
                    </a:lnTo>
                    <a:lnTo>
                      <a:pt x="51" y="26"/>
                    </a:lnTo>
                    <a:lnTo>
                      <a:pt x="38" y="28"/>
                    </a:lnTo>
                    <a:lnTo>
                      <a:pt x="26" y="29"/>
                    </a:lnTo>
                    <a:lnTo>
                      <a:pt x="13" y="30"/>
                    </a:lnTo>
                    <a:lnTo>
                      <a:pt x="0" y="31"/>
                    </a:lnTo>
                    <a:lnTo>
                      <a:pt x="1" y="29"/>
                    </a:lnTo>
                    <a:lnTo>
                      <a:pt x="3" y="26"/>
                    </a:lnTo>
                    <a:lnTo>
                      <a:pt x="3" y="24"/>
                    </a:lnTo>
                    <a:lnTo>
                      <a:pt x="4" y="22"/>
                    </a:lnTo>
                    <a:lnTo>
                      <a:pt x="13" y="18"/>
                    </a:lnTo>
                    <a:lnTo>
                      <a:pt x="21" y="16"/>
                    </a:lnTo>
                    <a:lnTo>
                      <a:pt x="26" y="14"/>
                    </a:lnTo>
                    <a:lnTo>
                      <a:pt x="32" y="12"/>
                    </a:lnTo>
                    <a:lnTo>
                      <a:pt x="36" y="10"/>
                    </a:lnTo>
                    <a:lnTo>
                      <a:pt x="38" y="7"/>
                    </a:lnTo>
                    <a:lnTo>
                      <a:pt x="42" y="4"/>
                    </a:lnTo>
                    <a:lnTo>
                      <a:pt x="47" y="0"/>
                    </a:lnTo>
                    <a:lnTo>
                      <a:pt x="65" y="1"/>
                    </a:lnTo>
                    <a:lnTo>
                      <a:pt x="82" y="2"/>
                    </a:lnTo>
                    <a:lnTo>
                      <a:pt x="98" y="4"/>
                    </a:lnTo>
                    <a:lnTo>
                      <a:pt x="115" y="5"/>
                    </a:lnTo>
                    <a:lnTo>
                      <a:pt x="132" y="8"/>
                    </a:lnTo>
                    <a:lnTo>
                      <a:pt x="149" y="9"/>
                    </a:lnTo>
                    <a:lnTo>
                      <a:pt x="166" y="11"/>
                    </a:lnTo>
                    <a:lnTo>
                      <a:pt x="183" y="12"/>
                    </a:lnTo>
                    <a:lnTo>
                      <a:pt x="196" y="16"/>
                    </a:lnTo>
                    <a:lnTo>
                      <a:pt x="210" y="18"/>
                    </a:lnTo>
                    <a:lnTo>
                      <a:pt x="221" y="22"/>
                    </a:lnTo>
                    <a:lnTo>
                      <a:pt x="235" y="24"/>
                    </a:lnTo>
                    <a:lnTo>
                      <a:pt x="248" y="28"/>
                    </a:lnTo>
                    <a:lnTo>
                      <a:pt x="261" y="31"/>
                    </a:lnTo>
                    <a:lnTo>
                      <a:pt x="273" y="33"/>
                    </a:lnTo>
                    <a:lnTo>
                      <a:pt x="286" y="37"/>
                    </a:lnTo>
                    <a:lnTo>
                      <a:pt x="294" y="38"/>
                    </a:lnTo>
                    <a:lnTo>
                      <a:pt x="302" y="38"/>
                    </a:lnTo>
                    <a:lnTo>
                      <a:pt x="310" y="39"/>
                    </a:lnTo>
                    <a:lnTo>
                      <a:pt x="316" y="40"/>
                    </a:lnTo>
                    <a:lnTo>
                      <a:pt x="324" y="42"/>
                    </a:lnTo>
                    <a:lnTo>
                      <a:pt x="332" y="42"/>
                    </a:lnTo>
                    <a:lnTo>
                      <a:pt x="339" y="43"/>
                    </a:lnTo>
                    <a:lnTo>
                      <a:pt x="347" y="44"/>
                    </a:lnTo>
                    <a:lnTo>
                      <a:pt x="347" y="46"/>
                    </a:lnTo>
                    <a:lnTo>
                      <a:pt x="345" y="49"/>
                    </a:lnTo>
                    <a:lnTo>
                      <a:pt x="344" y="51"/>
                    </a:lnTo>
                    <a:lnTo>
                      <a:pt x="343" y="53"/>
                    </a:lnTo>
                    <a:lnTo>
                      <a:pt x="335" y="54"/>
                    </a:lnTo>
                    <a:lnTo>
                      <a:pt x="327" y="54"/>
                    </a:lnTo>
                    <a:lnTo>
                      <a:pt x="319" y="55"/>
                    </a:lnTo>
                    <a:lnTo>
                      <a:pt x="310" y="55"/>
                    </a:lnTo>
                    <a:lnTo>
                      <a:pt x="302" y="57"/>
                    </a:lnTo>
                    <a:lnTo>
                      <a:pt x="294" y="57"/>
                    </a:lnTo>
                    <a:lnTo>
                      <a:pt x="285" y="58"/>
                    </a:lnTo>
                    <a:lnTo>
                      <a:pt x="277" y="58"/>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1" name="Freeform 11"/>
              <p:cNvSpPr>
                <a:spLocks/>
              </p:cNvSpPr>
              <p:nvPr/>
            </p:nvSpPr>
            <p:spPr bwMode="auto">
              <a:xfrm>
                <a:off x="2634" y="3376"/>
                <a:ext cx="427" cy="41"/>
              </a:xfrm>
              <a:custGeom>
                <a:avLst/>
                <a:gdLst>
                  <a:gd name="T0" fmla="*/ 19 w 427"/>
                  <a:gd name="T1" fmla="*/ 38 h 41"/>
                  <a:gd name="T2" fmla="*/ 9 w 427"/>
                  <a:gd name="T3" fmla="*/ 35 h 41"/>
                  <a:gd name="T4" fmla="*/ 4 w 427"/>
                  <a:gd name="T5" fmla="*/ 29 h 41"/>
                  <a:gd name="T6" fmla="*/ 0 w 427"/>
                  <a:gd name="T7" fmla="*/ 22 h 41"/>
                  <a:gd name="T8" fmla="*/ 17 w 427"/>
                  <a:gd name="T9" fmla="*/ 17 h 41"/>
                  <a:gd name="T10" fmla="*/ 56 w 427"/>
                  <a:gd name="T11" fmla="*/ 16 h 41"/>
                  <a:gd name="T12" fmla="*/ 96 w 427"/>
                  <a:gd name="T13" fmla="*/ 14 h 41"/>
                  <a:gd name="T14" fmla="*/ 140 w 427"/>
                  <a:gd name="T15" fmla="*/ 13 h 41"/>
                  <a:gd name="T16" fmla="*/ 182 w 427"/>
                  <a:gd name="T17" fmla="*/ 12 h 41"/>
                  <a:gd name="T18" fmla="*/ 224 w 427"/>
                  <a:gd name="T19" fmla="*/ 10 h 41"/>
                  <a:gd name="T20" fmla="*/ 264 w 427"/>
                  <a:gd name="T21" fmla="*/ 8 h 41"/>
                  <a:gd name="T22" fmla="*/ 299 w 427"/>
                  <a:gd name="T23" fmla="*/ 5 h 41"/>
                  <a:gd name="T24" fmla="*/ 324 w 427"/>
                  <a:gd name="T25" fmla="*/ 3 h 41"/>
                  <a:gd name="T26" fmla="*/ 343 w 427"/>
                  <a:gd name="T27" fmla="*/ 2 h 41"/>
                  <a:gd name="T28" fmla="*/ 361 w 427"/>
                  <a:gd name="T29" fmla="*/ 1 h 41"/>
                  <a:gd name="T30" fmla="*/ 380 w 427"/>
                  <a:gd name="T31" fmla="*/ 0 h 41"/>
                  <a:gd name="T32" fmla="*/ 401 w 427"/>
                  <a:gd name="T33" fmla="*/ 8 h 41"/>
                  <a:gd name="T34" fmla="*/ 411 w 427"/>
                  <a:gd name="T35" fmla="*/ 17 h 41"/>
                  <a:gd name="T36" fmla="*/ 415 w 427"/>
                  <a:gd name="T37" fmla="*/ 22 h 41"/>
                  <a:gd name="T38" fmla="*/ 423 w 427"/>
                  <a:gd name="T39" fmla="*/ 22 h 41"/>
                  <a:gd name="T40" fmla="*/ 426 w 427"/>
                  <a:gd name="T41" fmla="*/ 24 h 41"/>
                  <a:gd name="T42" fmla="*/ 423 w 427"/>
                  <a:gd name="T43" fmla="*/ 29 h 41"/>
                  <a:gd name="T44" fmla="*/ 401 w 427"/>
                  <a:gd name="T45" fmla="*/ 35 h 41"/>
                  <a:gd name="T46" fmla="*/ 373 w 427"/>
                  <a:gd name="T47" fmla="*/ 38 h 41"/>
                  <a:gd name="T48" fmla="*/ 353 w 427"/>
                  <a:gd name="T49" fmla="*/ 41 h 41"/>
                  <a:gd name="T50" fmla="*/ 332 w 427"/>
                  <a:gd name="T51" fmla="*/ 41 h 41"/>
                  <a:gd name="T52" fmla="*/ 313 w 427"/>
                  <a:gd name="T53" fmla="*/ 38 h 41"/>
                  <a:gd name="T54" fmla="*/ 297 w 427"/>
                  <a:gd name="T55" fmla="*/ 33 h 41"/>
                  <a:gd name="T56" fmla="*/ 280 w 427"/>
                  <a:gd name="T57" fmla="*/ 28 h 41"/>
                  <a:gd name="T58" fmla="*/ 259 w 427"/>
                  <a:gd name="T59" fmla="*/ 28 h 41"/>
                  <a:gd name="T60" fmla="*/ 239 w 427"/>
                  <a:gd name="T61" fmla="*/ 28 h 41"/>
                  <a:gd name="T62" fmla="*/ 218 w 427"/>
                  <a:gd name="T63" fmla="*/ 28 h 41"/>
                  <a:gd name="T64" fmla="*/ 170 w 427"/>
                  <a:gd name="T65" fmla="*/ 33 h 41"/>
                  <a:gd name="T66" fmla="*/ 118 w 427"/>
                  <a:gd name="T67" fmla="*/ 37 h 41"/>
                  <a:gd name="T68" fmla="*/ 82 w 427"/>
                  <a:gd name="T69" fmla="*/ 40 h 41"/>
                  <a:gd name="T70" fmla="*/ 46 w 427"/>
                  <a:gd name="T71" fmla="*/ 41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7"/>
                  <a:gd name="T109" fmla="*/ 0 h 41"/>
                  <a:gd name="T110" fmla="*/ 427 w 427"/>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7" h="41">
                    <a:moveTo>
                      <a:pt x="23" y="41"/>
                    </a:moveTo>
                    <a:lnTo>
                      <a:pt x="19" y="38"/>
                    </a:lnTo>
                    <a:lnTo>
                      <a:pt x="15" y="36"/>
                    </a:lnTo>
                    <a:lnTo>
                      <a:pt x="9" y="35"/>
                    </a:lnTo>
                    <a:lnTo>
                      <a:pt x="6" y="33"/>
                    </a:lnTo>
                    <a:lnTo>
                      <a:pt x="4" y="29"/>
                    </a:lnTo>
                    <a:lnTo>
                      <a:pt x="2" y="26"/>
                    </a:lnTo>
                    <a:lnTo>
                      <a:pt x="0" y="22"/>
                    </a:lnTo>
                    <a:lnTo>
                      <a:pt x="0" y="19"/>
                    </a:lnTo>
                    <a:lnTo>
                      <a:pt x="17" y="17"/>
                    </a:lnTo>
                    <a:lnTo>
                      <a:pt x="36" y="16"/>
                    </a:lnTo>
                    <a:lnTo>
                      <a:pt x="56" y="16"/>
                    </a:lnTo>
                    <a:lnTo>
                      <a:pt x="75" y="15"/>
                    </a:lnTo>
                    <a:lnTo>
                      <a:pt x="96" y="14"/>
                    </a:lnTo>
                    <a:lnTo>
                      <a:pt x="118" y="14"/>
                    </a:lnTo>
                    <a:lnTo>
                      <a:pt x="140" y="13"/>
                    </a:lnTo>
                    <a:lnTo>
                      <a:pt x="161" y="13"/>
                    </a:lnTo>
                    <a:lnTo>
                      <a:pt x="182" y="12"/>
                    </a:lnTo>
                    <a:lnTo>
                      <a:pt x="204" y="10"/>
                    </a:lnTo>
                    <a:lnTo>
                      <a:pt x="224" y="10"/>
                    </a:lnTo>
                    <a:lnTo>
                      <a:pt x="244" y="9"/>
                    </a:lnTo>
                    <a:lnTo>
                      <a:pt x="264" y="8"/>
                    </a:lnTo>
                    <a:lnTo>
                      <a:pt x="282" y="7"/>
                    </a:lnTo>
                    <a:lnTo>
                      <a:pt x="299" y="5"/>
                    </a:lnTo>
                    <a:lnTo>
                      <a:pt x="315" y="3"/>
                    </a:lnTo>
                    <a:lnTo>
                      <a:pt x="324" y="3"/>
                    </a:lnTo>
                    <a:lnTo>
                      <a:pt x="334" y="3"/>
                    </a:lnTo>
                    <a:lnTo>
                      <a:pt x="343" y="2"/>
                    </a:lnTo>
                    <a:lnTo>
                      <a:pt x="352" y="2"/>
                    </a:lnTo>
                    <a:lnTo>
                      <a:pt x="361" y="1"/>
                    </a:lnTo>
                    <a:lnTo>
                      <a:pt x="371" y="1"/>
                    </a:lnTo>
                    <a:lnTo>
                      <a:pt x="380" y="0"/>
                    </a:lnTo>
                    <a:lnTo>
                      <a:pt x="389" y="0"/>
                    </a:lnTo>
                    <a:lnTo>
                      <a:pt x="401" y="8"/>
                    </a:lnTo>
                    <a:lnTo>
                      <a:pt x="407" y="13"/>
                    </a:lnTo>
                    <a:lnTo>
                      <a:pt x="411" y="17"/>
                    </a:lnTo>
                    <a:lnTo>
                      <a:pt x="413" y="22"/>
                    </a:lnTo>
                    <a:lnTo>
                      <a:pt x="415" y="22"/>
                    </a:lnTo>
                    <a:lnTo>
                      <a:pt x="419" y="22"/>
                    </a:lnTo>
                    <a:lnTo>
                      <a:pt x="423" y="22"/>
                    </a:lnTo>
                    <a:lnTo>
                      <a:pt x="427" y="22"/>
                    </a:lnTo>
                    <a:lnTo>
                      <a:pt x="426" y="24"/>
                    </a:lnTo>
                    <a:lnTo>
                      <a:pt x="425" y="27"/>
                    </a:lnTo>
                    <a:lnTo>
                      <a:pt x="423" y="29"/>
                    </a:lnTo>
                    <a:lnTo>
                      <a:pt x="422" y="33"/>
                    </a:lnTo>
                    <a:lnTo>
                      <a:pt x="401" y="35"/>
                    </a:lnTo>
                    <a:lnTo>
                      <a:pt x="385" y="37"/>
                    </a:lnTo>
                    <a:lnTo>
                      <a:pt x="373" y="38"/>
                    </a:lnTo>
                    <a:lnTo>
                      <a:pt x="363" y="40"/>
                    </a:lnTo>
                    <a:lnTo>
                      <a:pt x="353" y="41"/>
                    </a:lnTo>
                    <a:lnTo>
                      <a:pt x="344" y="41"/>
                    </a:lnTo>
                    <a:lnTo>
                      <a:pt x="332" y="41"/>
                    </a:lnTo>
                    <a:lnTo>
                      <a:pt x="319" y="41"/>
                    </a:lnTo>
                    <a:lnTo>
                      <a:pt x="313" y="38"/>
                    </a:lnTo>
                    <a:lnTo>
                      <a:pt x="305" y="36"/>
                    </a:lnTo>
                    <a:lnTo>
                      <a:pt x="297" y="33"/>
                    </a:lnTo>
                    <a:lnTo>
                      <a:pt x="290" y="28"/>
                    </a:lnTo>
                    <a:lnTo>
                      <a:pt x="280" y="28"/>
                    </a:lnTo>
                    <a:lnTo>
                      <a:pt x="269" y="28"/>
                    </a:lnTo>
                    <a:lnTo>
                      <a:pt x="259" y="28"/>
                    </a:lnTo>
                    <a:lnTo>
                      <a:pt x="249" y="28"/>
                    </a:lnTo>
                    <a:lnTo>
                      <a:pt x="239" y="28"/>
                    </a:lnTo>
                    <a:lnTo>
                      <a:pt x="228" y="28"/>
                    </a:lnTo>
                    <a:lnTo>
                      <a:pt x="218" y="28"/>
                    </a:lnTo>
                    <a:lnTo>
                      <a:pt x="207" y="28"/>
                    </a:lnTo>
                    <a:lnTo>
                      <a:pt x="170" y="33"/>
                    </a:lnTo>
                    <a:lnTo>
                      <a:pt x="140" y="35"/>
                    </a:lnTo>
                    <a:lnTo>
                      <a:pt x="118" y="37"/>
                    </a:lnTo>
                    <a:lnTo>
                      <a:pt x="99" y="40"/>
                    </a:lnTo>
                    <a:lnTo>
                      <a:pt x="82" y="40"/>
                    </a:lnTo>
                    <a:lnTo>
                      <a:pt x="66" y="41"/>
                    </a:lnTo>
                    <a:lnTo>
                      <a:pt x="46" y="41"/>
                    </a:lnTo>
                    <a:lnTo>
                      <a:pt x="23"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2" name="Freeform 12"/>
              <p:cNvSpPr>
                <a:spLocks/>
              </p:cNvSpPr>
              <p:nvPr/>
            </p:nvSpPr>
            <p:spPr bwMode="auto">
              <a:xfrm>
                <a:off x="2680" y="3400"/>
                <a:ext cx="86" cy="11"/>
              </a:xfrm>
              <a:custGeom>
                <a:avLst/>
                <a:gdLst>
                  <a:gd name="T0" fmla="*/ 0 w 86"/>
                  <a:gd name="T1" fmla="*/ 11 h 11"/>
                  <a:gd name="T2" fmla="*/ 2 w 86"/>
                  <a:gd name="T3" fmla="*/ 9 h 11"/>
                  <a:gd name="T4" fmla="*/ 3 w 86"/>
                  <a:gd name="T5" fmla="*/ 5 h 11"/>
                  <a:gd name="T6" fmla="*/ 4 w 86"/>
                  <a:gd name="T7" fmla="*/ 3 h 11"/>
                  <a:gd name="T8" fmla="*/ 4 w 86"/>
                  <a:gd name="T9" fmla="*/ 0 h 11"/>
                  <a:gd name="T10" fmla="*/ 32 w 86"/>
                  <a:gd name="T11" fmla="*/ 0 h 11"/>
                  <a:gd name="T12" fmla="*/ 54 w 86"/>
                  <a:gd name="T13" fmla="*/ 0 h 11"/>
                  <a:gd name="T14" fmla="*/ 69 w 86"/>
                  <a:gd name="T15" fmla="*/ 0 h 11"/>
                  <a:gd name="T16" fmla="*/ 78 w 86"/>
                  <a:gd name="T17" fmla="*/ 0 h 11"/>
                  <a:gd name="T18" fmla="*/ 85 w 86"/>
                  <a:gd name="T19" fmla="*/ 2 h 11"/>
                  <a:gd name="T20" fmla="*/ 86 w 86"/>
                  <a:gd name="T21" fmla="*/ 2 h 11"/>
                  <a:gd name="T22" fmla="*/ 86 w 86"/>
                  <a:gd name="T23" fmla="*/ 3 h 11"/>
                  <a:gd name="T24" fmla="*/ 85 w 86"/>
                  <a:gd name="T25" fmla="*/ 4 h 11"/>
                  <a:gd name="T26" fmla="*/ 74 w 86"/>
                  <a:gd name="T27" fmla="*/ 5 h 11"/>
                  <a:gd name="T28" fmla="*/ 64 w 86"/>
                  <a:gd name="T29" fmla="*/ 5 h 11"/>
                  <a:gd name="T30" fmla="*/ 53 w 86"/>
                  <a:gd name="T31" fmla="*/ 6 h 11"/>
                  <a:gd name="T32" fmla="*/ 43 w 86"/>
                  <a:gd name="T33" fmla="*/ 7 h 11"/>
                  <a:gd name="T34" fmla="*/ 32 w 86"/>
                  <a:gd name="T35" fmla="*/ 9 h 11"/>
                  <a:gd name="T36" fmla="*/ 21 w 86"/>
                  <a:gd name="T37" fmla="*/ 9 h 11"/>
                  <a:gd name="T38" fmla="*/ 11 w 86"/>
                  <a:gd name="T39" fmla="*/ 10 h 11"/>
                  <a:gd name="T40" fmla="*/ 0 w 86"/>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1"/>
                  <a:gd name="T65" fmla="*/ 86 w 8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1">
                    <a:moveTo>
                      <a:pt x="0" y="11"/>
                    </a:moveTo>
                    <a:lnTo>
                      <a:pt x="2" y="9"/>
                    </a:lnTo>
                    <a:lnTo>
                      <a:pt x="3" y="5"/>
                    </a:lnTo>
                    <a:lnTo>
                      <a:pt x="4" y="3"/>
                    </a:lnTo>
                    <a:lnTo>
                      <a:pt x="4" y="0"/>
                    </a:lnTo>
                    <a:lnTo>
                      <a:pt x="32" y="0"/>
                    </a:lnTo>
                    <a:lnTo>
                      <a:pt x="54" y="0"/>
                    </a:lnTo>
                    <a:lnTo>
                      <a:pt x="69" y="0"/>
                    </a:lnTo>
                    <a:lnTo>
                      <a:pt x="78" y="0"/>
                    </a:lnTo>
                    <a:lnTo>
                      <a:pt x="85" y="2"/>
                    </a:lnTo>
                    <a:lnTo>
                      <a:pt x="86" y="2"/>
                    </a:lnTo>
                    <a:lnTo>
                      <a:pt x="86" y="3"/>
                    </a:lnTo>
                    <a:lnTo>
                      <a:pt x="85" y="4"/>
                    </a:lnTo>
                    <a:lnTo>
                      <a:pt x="74" y="5"/>
                    </a:lnTo>
                    <a:lnTo>
                      <a:pt x="64" y="5"/>
                    </a:lnTo>
                    <a:lnTo>
                      <a:pt x="53" y="6"/>
                    </a:lnTo>
                    <a:lnTo>
                      <a:pt x="43" y="7"/>
                    </a:lnTo>
                    <a:lnTo>
                      <a:pt x="32" y="9"/>
                    </a:lnTo>
                    <a:lnTo>
                      <a:pt x="21" y="9"/>
                    </a:lnTo>
                    <a:lnTo>
                      <a:pt x="11" y="10"/>
                    </a:lnTo>
                    <a:lnTo>
                      <a:pt x="0" y="11"/>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3" name="Freeform 13"/>
              <p:cNvSpPr>
                <a:spLocks/>
              </p:cNvSpPr>
              <p:nvPr/>
            </p:nvSpPr>
            <p:spPr bwMode="auto">
              <a:xfrm>
                <a:off x="2966" y="3405"/>
                <a:ext cx="25" cy="4"/>
              </a:xfrm>
              <a:custGeom>
                <a:avLst/>
                <a:gdLst>
                  <a:gd name="T0" fmla="*/ 0 w 25"/>
                  <a:gd name="T1" fmla="*/ 4 h 4"/>
                  <a:gd name="T2" fmla="*/ 7 w 25"/>
                  <a:gd name="T3" fmla="*/ 1 h 4"/>
                  <a:gd name="T4" fmla="*/ 17 w 25"/>
                  <a:gd name="T5" fmla="*/ 0 h 4"/>
                  <a:gd name="T6" fmla="*/ 25 w 25"/>
                  <a:gd name="T7" fmla="*/ 1 h 4"/>
                  <a:gd name="T8" fmla="*/ 24 w 25"/>
                  <a:gd name="T9" fmla="*/ 4 h 4"/>
                  <a:gd name="T10" fmla="*/ 19 w 25"/>
                  <a:gd name="T11" fmla="*/ 4 h 4"/>
                  <a:gd name="T12" fmla="*/ 12 w 25"/>
                  <a:gd name="T13" fmla="*/ 4 h 4"/>
                  <a:gd name="T14" fmla="*/ 7 w 25"/>
                  <a:gd name="T15" fmla="*/ 4 h 4"/>
                  <a:gd name="T16" fmla="*/ 0 w 2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
                  <a:gd name="T29" fmla="*/ 25 w 2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
                    <a:moveTo>
                      <a:pt x="0" y="4"/>
                    </a:moveTo>
                    <a:lnTo>
                      <a:pt x="7" y="1"/>
                    </a:lnTo>
                    <a:lnTo>
                      <a:pt x="17" y="0"/>
                    </a:lnTo>
                    <a:lnTo>
                      <a:pt x="25" y="1"/>
                    </a:lnTo>
                    <a:lnTo>
                      <a:pt x="24" y="4"/>
                    </a:lnTo>
                    <a:lnTo>
                      <a:pt x="19" y="4"/>
                    </a:lnTo>
                    <a:lnTo>
                      <a:pt x="12" y="4"/>
                    </a:lnTo>
                    <a:lnTo>
                      <a:pt x="7" y="4"/>
                    </a:lnTo>
                    <a:lnTo>
                      <a:pt x="0" y="4"/>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4" name="Freeform 14"/>
              <p:cNvSpPr>
                <a:spLocks/>
              </p:cNvSpPr>
              <p:nvPr/>
            </p:nvSpPr>
            <p:spPr bwMode="auto">
              <a:xfrm>
                <a:off x="2929" y="3390"/>
                <a:ext cx="37" cy="14"/>
              </a:xfrm>
              <a:custGeom>
                <a:avLst/>
                <a:gdLst>
                  <a:gd name="T0" fmla="*/ 20 w 37"/>
                  <a:gd name="T1" fmla="*/ 14 h 14"/>
                  <a:gd name="T2" fmla="*/ 16 w 37"/>
                  <a:gd name="T3" fmla="*/ 12 h 14"/>
                  <a:gd name="T4" fmla="*/ 12 w 37"/>
                  <a:gd name="T5" fmla="*/ 10 h 14"/>
                  <a:gd name="T6" fmla="*/ 8 w 37"/>
                  <a:gd name="T7" fmla="*/ 9 h 14"/>
                  <a:gd name="T8" fmla="*/ 0 w 37"/>
                  <a:gd name="T9" fmla="*/ 8 h 14"/>
                  <a:gd name="T10" fmla="*/ 0 w 37"/>
                  <a:gd name="T11" fmla="*/ 6 h 14"/>
                  <a:gd name="T12" fmla="*/ 0 w 37"/>
                  <a:gd name="T13" fmla="*/ 5 h 14"/>
                  <a:gd name="T14" fmla="*/ 0 w 37"/>
                  <a:gd name="T15" fmla="*/ 2 h 14"/>
                  <a:gd name="T16" fmla="*/ 0 w 37"/>
                  <a:gd name="T17" fmla="*/ 0 h 14"/>
                  <a:gd name="T18" fmla="*/ 10 w 37"/>
                  <a:gd name="T19" fmla="*/ 0 h 14"/>
                  <a:gd name="T20" fmla="*/ 19 w 37"/>
                  <a:gd name="T21" fmla="*/ 1 h 14"/>
                  <a:gd name="T22" fmla="*/ 28 w 37"/>
                  <a:gd name="T23" fmla="*/ 1 h 14"/>
                  <a:gd name="T24" fmla="*/ 37 w 37"/>
                  <a:gd name="T25" fmla="*/ 2 h 14"/>
                  <a:gd name="T26" fmla="*/ 33 w 37"/>
                  <a:gd name="T27" fmla="*/ 8 h 14"/>
                  <a:gd name="T28" fmla="*/ 31 w 37"/>
                  <a:gd name="T29" fmla="*/ 12 h 14"/>
                  <a:gd name="T30" fmla="*/ 27 w 37"/>
                  <a:gd name="T31" fmla="*/ 13 h 14"/>
                  <a:gd name="T32" fmla="*/ 20 w 37"/>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4"/>
                  <a:gd name="T53" fmla="*/ 37 w 3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4">
                    <a:moveTo>
                      <a:pt x="20" y="14"/>
                    </a:moveTo>
                    <a:lnTo>
                      <a:pt x="16" y="12"/>
                    </a:lnTo>
                    <a:lnTo>
                      <a:pt x="12" y="10"/>
                    </a:lnTo>
                    <a:lnTo>
                      <a:pt x="8" y="9"/>
                    </a:lnTo>
                    <a:lnTo>
                      <a:pt x="0" y="8"/>
                    </a:lnTo>
                    <a:lnTo>
                      <a:pt x="0" y="6"/>
                    </a:lnTo>
                    <a:lnTo>
                      <a:pt x="0" y="5"/>
                    </a:lnTo>
                    <a:lnTo>
                      <a:pt x="0" y="2"/>
                    </a:lnTo>
                    <a:lnTo>
                      <a:pt x="0" y="0"/>
                    </a:lnTo>
                    <a:lnTo>
                      <a:pt x="10" y="0"/>
                    </a:lnTo>
                    <a:lnTo>
                      <a:pt x="19" y="1"/>
                    </a:lnTo>
                    <a:lnTo>
                      <a:pt x="28" y="1"/>
                    </a:lnTo>
                    <a:lnTo>
                      <a:pt x="37" y="2"/>
                    </a:lnTo>
                    <a:lnTo>
                      <a:pt x="33" y="8"/>
                    </a:lnTo>
                    <a:lnTo>
                      <a:pt x="31" y="12"/>
                    </a:lnTo>
                    <a:lnTo>
                      <a:pt x="27" y="13"/>
                    </a:lnTo>
                    <a:lnTo>
                      <a:pt x="20" y="14"/>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5" name="Freeform 15"/>
              <p:cNvSpPr>
                <a:spLocks/>
              </p:cNvSpPr>
              <p:nvPr/>
            </p:nvSpPr>
            <p:spPr bwMode="auto">
              <a:xfrm>
                <a:off x="3370" y="3376"/>
                <a:ext cx="150" cy="20"/>
              </a:xfrm>
              <a:custGeom>
                <a:avLst/>
                <a:gdLst>
                  <a:gd name="T0" fmla="*/ 126 w 150"/>
                  <a:gd name="T1" fmla="*/ 20 h 20"/>
                  <a:gd name="T2" fmla="*/ 110 w 150"/>
                  <a:gd name="T3" fmla="*/ 20 h 20"/>
                  <a:gd name="T4" fmla="*/ 94 w 150"/>
                  <a:gd name="T5" fmla="*/ 19 h 20"/>
                  <a:gd name="T6" fmla="*/ 79 w 150"/>
                  <a:gd name="T7" fmla="*/ 19 h 20"/>
                  <a:gd name="T8" fmla="*/ 63 w 150"/>
                  <a:gd name="T9" fmla="*/ 19 h 20"/>
                  <a:gd name="T10" fmla="*/ 47 w 150"/>
                  <a:gd name="T11" fmla="*/ 19 h 20"/>
                  <a:gd name="T12" fmla="*/ 31 w 150"/>
                  <a:gd name="T13" fmla="*/ 19 h 20"/>
                  <a:gd name="T14" fmla="*/ 15 w 150"/>
                  <a:gd name="T15" fmla="*/ 19 h 20"/>
                  <a:gd name="T16" fmla="*/ 0 w 150"/>
                  <a:gd name="T17" fmla="*/ 19 h 20"/>
                  <a:gd name="T18" fmla="*/ 0 w 150"/>
                  <a:gd name="T19" fmla="*/ 14 h 20"/>
                  <a:gd name="T20" fmla="*/ 1 w 150"/>
                  <a:gd name="T21" fmla="*/ 9 h 20"/>
                  <a:gd name="T22" fmla="*/ 2 w 150"/>
                  <a:gd name="T23" fmla="*/ 5 h 20"/>
                  <a:gd name="T24" fmla="*/ 3 w 150"/>
                  <a:gd name="T25" fmla="*/ 0 h 20"/>
                  <a:gd name="T26" fmla="*/ 27 w 150"/>
                  <a:gd name="T27" fmla="*/ 1 h 20"/>
                  <a:gd name="T28" fmla="*/ 46 w 150"/>
                  <a:gd name="T29" fmla="*/ 2 h 20"/>
                  <a:gd name="T30" fmla="*/ 61 w 150"/>
                  <a:gd name="T31" fmla="*/ 3 h 20"/>
                  <a:gd name="T32" fmla="*/ 75 w 150"/>
                  <a:gd name="T33" fmla="*/ 5 h 20"/>
                  <a:gd name="T34" fmla="*/ 89 w 150"/>
                  <a:gd name="T35" fmla="*/ 7 h 20"/>
                  <a:gd name="T36" fmla="*/ 105 w 150"/>
                  <a:gd name="T37" fmla="*/ 9 h 20"/>
                  <a:gd name="T38" fmla="*/ 125 w 150"/>
                  <a:gd name="T39" fmla="*/ 12 h 20"/>
                  <a:gd name="T40" fmla="*/ 150 w 150"/>
                  <a:gd name="T41" fmla="*/ 16 h 20"/>
                  <a:gd name="T42" fmla="*/ 146 w 150"/>
                  <a:gd name="T43" fmla="*/ 19 h 20"/>
                  <a:gd name="T44" fmla="*/ 143 w 150"/>
                  <a:gd name="T45" fmla="*/ 20 h 20"/>
                  <a:gd name="T46" fmla="*/ 137 w 150"/>
                  <a:gd name="T47" fmla="*/ 20 h 20"/>
                  <a:gd name="T48" fmla="*/ 126 w 150"/>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0"/>
                  <a:gd name="T77" fmla="*/ 150 w 150"/>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0">
                    <a:moveTo>
                      <a:pt x="126" y="20"/>
                    </a:moveTo>
                    <a:lnTo>
                      <a:pt x="110" y="20"/>
                    </a:lnTo>
                    <a:lnTo>
                      <a:pt x="94" y="19"/>
                    </a:lnTo>
                    <a:lnTo>
                      <a:pt x="79" y="19"/>
                    </a:lnTo>
                    <a:lnTo>
                      <a:pt x="63" y="19"/>
                    </a:lnTo>
                    <a:lnTo>
                      <a:pt x="47" y="19"/>
                    </a:lnTo>
                    <a:lnTo>
                      <a:pt x="31" y="19"/>
                    </a:lnTo>
                    <a:lnTo>
                      <a:pt x="15" y="19"/>
                    </a:lnTo>
                    <a:lnTo>
                      <a:pt x="0" y="19"/>
                    </a:lnTo>
                    <a:lnTo>
                      <a:pt x="0" y="14"/>
                    </a:lnTo>
                    <a:lnTo>
                      <a:pt x="1" y="9"/>
                    </a:lnTo>
                    <a:lnTo>
                      <a:pt x="2" y="5"/>
                    </a:lnTo>
                    <a:lnTo>
                      <a:pt x="3" y="0"/>
                    </a:lnTo>
                    <a:lnTo>
                      <a:pt x="27" y="1"/>
                    </a:lnTo>
                    <a:lnTo>
                      <a:pt x="46" y="2"/>
                    </a:lnTo>
                    <a:lnTo>
                      <a:pt x="61" y="3"/>
                    </a:lnTo>
                    <a:lnTo>
                      <a:pt x="75" y="5"/>
                    </a:lnTo>
                    <a:lnTo>
                      <a:pt x="89" y="7"/>
                    </a:lnTo>
                    <a:lnTo>
                      <a:pt x="105" y="9"/>
                    </a:lnTo>
                    <a:lnTo>
                      <a:pt x="125" y="12"/>
                    </a:lnTo>
                    <a:lnTo>
                      <a:pt x="150" y="16"/>
                    </a:lnTo>
                    <a:lnTo>
                      <a:pt x="146" y="19"/>
                    </a:lnTo>
                    <a:lnTo>
                      <a:pt x="143" y="20"/>
                    </a:lnTo>
                    <a:lnTo>
                      <a:pt x="137" y="20"/>
                    </a:lnTo>
                    <a:lnTo>
                      <a:pt x="126" y="20"/>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6" name="Freeform 16"/>
              <p:cNvSpPr>
                <a:spLocks/>
              </p:cNvSpPr>
              <p:nvPr/>
            </p:nvSpPr>
            <p:spPr bwMode="auto">
              <a:xfrm>
                <a:off x="3431" y="3268"/>
                <a:ext cx="388" cy="36"/>
              </a:xfrm>
              <a:custGeom>
                <a:avLst/>
                <a:gdLst>
                  <a:gd name="T0" fmla="*/ 119 w 388"/>
                  <a:gd name="T1" fmla="*/ 28 h 36"/>
                  <a:gd name="T2" fmla="*/ 118 w 388"/>
                  <a:gd name="T3" fmla="*/ 18 h 36"/>
                  <a:gd name="T4" fmla="*/ 102 w 388"/>
                  <a:gd name="T5" fmla="*/ 14 h 36"/>
                  <a:gd name="T6" fmla="*/ 73 w 388"/>
                  <a:gd name="T7" fmla="*/ 14 h 36"/>
                  <a:gd name="T8" fmla="*/ 44 w 388"/>
                  <a:gd name="T9" fmla="*/ 14 h 36"/>
                  <a:gd name="T10" fmla="*/ 15 w 388"/>
                  <a:gd name="T11" fmla="*/ 14 h 36"/>
                  <a:gd name="T12" fmla="*/ 0 w 388"/>
                  <a:gd name="T13" fmla="*/ 12 h 36"/>
                  <a:gd name="T14" fmla="*/ 0 w 388"/>
                  <a:gd name="T15" fmla="*/ 9 h 36"/>
                  <a:gd name="T16" fmla="*/ 7 w 388"/>
                  <a:gd name="T17" fmla="*/ 5 h 36"/>
                  <a:gd name="T18" fmla="*/ 22 w 388"/>
                  <a:gd name="T19" fmla="*/ 4 h 36"/>
                  <a:gd name="T20" fmla="*/ 37 w 388"/>
                  <a:gd name="T21" fmla="*/ 2 h 36"/>
                  <a:gd name="T22" fmla="*/ 52 w 388"/>
                  <a:gd name="T23" fmla="*/ 1 h 36"/>
                  <a:gd name="T24" fmla="*/ 105 w 388"/>
                  <a:gd name="T25" fmla="*/ 4 h 36"/>
                  <a:gd name="T26" fmla="*/ 165 w 388"/>
                  <a:gd name="T27" fmla="*/ 9 h 36"/>
                  <a:gd name="T28" fmla="*/ 199 w 388"/>
                  <a:gd name="T29" fmla="*/ 11 h 36"/>
                  <a:gd name="T30" fmla="*/ 224 w 388"/>
                  <a:gd name="T31" fmla="*/ 12 h 36"/>
                  <a:gd name="T32" fmla="*/ 247 w 388"/>
                  <a:gd name="T33" fmla="*/ 10 h 36"/>
                  <a:gd name="T34" fmla="*/ 267 w 388"/>
                  <a:gd name="T35" fmla="*/ 7 h 36"/>
                  <a:gd name="T36" fmla="*/ 289 w 388"/>
                  <a:gd name="T37" fmla="*/ 4 h 36"/>
                  <a:gd name="T38" fmla="*/ 314 w 388"/>
                  <a:gd name="T39" fmla="*/ 3 h 36"/>
                  <a:gd name="T40" fmla="*/ 340 w 388"/>
                  <a:gd name="T41" fmla="*/ 2 h 36"/>
                  <a:gd name="T42" fmla="*/ 367 w 388"/>
                  <a:gd name="T43" fmla="*/ 2 h 36"/>
                  <a:gd name="T44" fmla="*/ 383 w 388"/>
                  <a:gd name="T45" fmla="*/ 10 h 36"/>
                  <a:gd name="T46" fmla="*/ 387 w 388"/>
                  <a:gd name="T47" fmla="*/ 26 h 36"/>
                  <a:gd name="T48" fmla="*/ 371 w 388"/>
                  <a:gd name="T49" fmla="*/ 36 h 36"/>
                  <a:gd name="T50" fmla="*/ 338 w 388"/>
                  <a:gd name="T51" fmla="*/ 35 h 36"/>
                  <a:gd name="T52" fmla="*/ 305 w 388"/>
                  <a:gd name="T53" fmla="*/ 35 h 36"/>
                  <a:gd name="T54" fmla="*/ 272 w 388"/>
                  <a:gd name="T55" fmla="*/ 35 h 36"/>
                  <a:gd name="T56" fmla="*/ 238 w 388"/>
                  <a:gd name="T57" fmla="*/ 33 h 36"/>
                  <a:gd name="T58" fmla="*/ 205 w 388"/>
                  <a:gd name="T59" fmla="*/ 33 h 36"/>
                  <a:gd name="T60" fmla="*/ 170 w 388"/>
                  <a:gd name="T61" fmla="*/ 33 h 36"/>
                  <a:gd name="T62" fmla="*/ 138 w 388"/>
                  <a:gd name="T63" fmla="*/ 32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8"/>
                  <a:gd name="T97" fmla="*/ 0 h 36"/>
                  <a:gd name="T98" fmla="*/ 388 w 388"/>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8" h="36">
                    <a:moveTo>
                      <a:pt x="120" y="32"/>
                    </a:moveTo>
                    <a:lnTo>
                      <a:pt x="119" y="28"/>
                    </a:lnTo>
                    <a:lnTo>
                      <a:pt x="119" y="23"/>
                    </a:lnTo>
                    <a:lnTo>
                      <a:pt x="118" y="18"/>
                    </a:lnTo>
                    <a:lnTo>
                      <a:pt x="116" y="14"/>
                    </a:lnTo>
                    <a:lnTo>
                      <a:pt x="102" y="14"/>
                    </a:lnTo>
                    <a:lnTo>
                      <a:pt x="87" y="14"/>
                    </a:lnTo>
                    <a:lnTo>
                      <a:pt x="73" y="14"/>
                    </a:lnTo>
                    <a:lnTo>
                      <a:pt x="58" y="14"/>
                    </a:lnTo>
                    <a:lnTo>
                      <a:pt x="44" y="14"/>
                    </a:lnTo>
                    <a:lnTo>
                      <a:pt x="29" y="14"/>
                    </a:lnTo>
                    <a:lnTo>
                      <a:pt x="15" y="14"/>
                    </a:lnTo>
                    <a:lnTo>
                      <a:pt x="0" y="14"/>
                    </a:lnTo>
                    <a:lnTo>
                      <a:pt x="0" y="12"/>
                    </a:lnTo>
                    <a:lnTo>
                      <a:pt x="0" y="10"/>
                    </a:lnTo>
                    <a:lnTo>
                      <a:pt x="0" y="9"/>
                    </a:lnTo>
                    <a:lnTo>
                      <a:pt x="0" y="7"/>
                    </a:lnTo>
                    <a:lnTo>
                      <a:pt x="7" y="5"/>
                    </a:lnTo>
                    <a:lnTo>
                      <a:pt x="15" y="4"/>
                    </a:lnTo>
                    <a:lnTo>
                      <a:pt x="22" y="4"/>
                    </a:lnTo>
                    <a:lnTo>
                      <a:pt x="29" y="3"/>
                    </a:lnTo>
                    <a:lnTo>
                      <a:pt x="37" y="2"/>
                    </a:lnTo>
                    <a:lnTo>
                      <a:pt x="45" y="1"/>
                    </a:lnTo>
                    <a:lnTo>
                      <a:pt x="52" y="1"/>
                    </a:lnTo>
                    <a:lnTo>
                      <a:pt x="60" y="0"/>
                    </a:lnTo>
                    <a:lnTo>
                      <a:pt x="105" y="4"/>
                    </a:lnTo>
                    <a:lnTo>
                      <a:pt x="140" y="7"/>
                    </a:lnTo>
                    <a:lnTo>
                      <a:pt x="165" y="9"/>
                    </a:lnTo>
                    <a:lnTo>
                      <a:pt x="185" y="11"/>
                    </a:lnTo>
                    <a:lnTo>
                      <a:pt x="199" y="11"/>
                    </a:lnTo>
                    <a:lnTo>
                      <a:pt x="211" y="12"/>
                    </a:lnTo>
                    <a:lnTo>
                      <a:pt x="224" y="12"/>
                    </a:lnTo>
                    <a:lnTo>
                      <a:pt x="238" y="12"/>
                    </a:lnTo>
                    <a:lnTo>
                      <a:pt x="247" y="10"/>
                    </a:lnTo>
                    <a:lnTo>
                      <a:pt x="257" y="8"/>
                    </a:lnTo>
                    <a:lnTo>
                      <a:pt x="267" y="7"/>
                    </a:lnTo>
                    <a:lnTo>
                      <a:pt x="276" y="4"/>
                    </a:lnTo>
                    <a:lnTo>
                      <a:pt x="289" y="4"/>
                    </a:lnTo>
                    <a:lnTo>
                      <a:pt x="302" y="3"/>
                    </a:lnTo>
                    <a:lnTo>
                      <a:pt x="314" y="3"/>
                    </a:lnTo>
                    <a:lnTo>
                      <a:pt x="327" y="3"/>
                    </a:lnTo>
                    <a:lnTo>
                      <a:pt x="340" y="2"/>
                    </a:lnTo>
                    <a:lnTo>
                      <a:pt x="354" y="2"/>
                    </a:lnTo>
                    <a:lnTo>
                      <a:pt x="367" y="2"/>
                    </a:lnTo>
                    <a:lnTo>
                      <a:pt x="380" y="2"/>
                    </a:lnTo>
                    <a:lnTo>
                      <a:pt x="383" y="10"/>
                    </a:lnTo>
                    <a:lnTo>
                      <a:pt x="384" y="18"/>
                    </a:lnTo>
                    <a:lnTo>
                      <a:pt x="387" y="26"/>
                    </a:lnTo>
                    <a:lnTo>
                      <a:pt x="388" y="36"/>
                    </a:lnTo>
                    <a:lnTo>
                      <a:pt x="371" y="36"/>
                    </a:lnTo>
                    <a:lnTo>
                      <a:pt x="355" y="36"/>
                    </a:lnTo>
                    <a:lnTo>
                      <a:pt x="338" y="35"/>
                    </a:lnTo>
                    <a:lnTo>
                      <a:pt x="322" y="35"/>
                    </a:lnTo>
                    <a:lnTo>
                      <a:pt x="305" y="35"/>
                    </a:lnTo>
                    <a:lnTo>
                      <a:pt x="288" y="35"/>
                    </a:lnTo>
                    <a:lnTo>
                      <a:pt x="272" y="35"/>
                    </a:lnTo>
                    <a:lnTo>
                      <a:pt x="255" y="33"/>
                    </a:lnTo>
                    <a:lnTo>
                      <a:pt x="238" y="33"/>
                    </a:lnTo>
                    <a:lnTo>
                      <a:pt x="221" y="33"/>
                    </a:lnTo>
                    <a:lnTo>
                      <a:pt x="205" y="33"/>
                    </a:lnTo>
                    <a:lnTo>
                      <a:pt x="188" y="33"/>
                    </a:lnTo>
                    <a:lnTo>
                      <a:pt x="170" y="33"/>
                    </a:lnTo>
                    <a:lnTo>
                      <a:pt x="153" y="32"/>
                    </a:lnTo>
                    <a:lnTo>
                      <a:pt x="138" y="32"/>
                    </a:lnTo>
                    <a:lnTo>
                      <a:pt x="120"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7" name="Freeform 17"/>
              <p:cNvSpPr>
                <a:spLocks/>
              </p:cNvSpPr>
              <p:nvPr/>
            </p:nvSpPr>
            <p:spPr bwMode="auto">
              <a:xfrm>
                <a:off x="3562" y="3286"/>
                <a:ext cx="61" cy="8"/>
              </a:xfrm>
              <a:custGeom>
                <a:avLst/>
                <a:gdLst>
                  <a:gd name="T0" fmla="*/ 0 w 61"/>
                  <a:gd name="T1" fmla="*/ 8 h 8"/>
                  <a:gd name="T2" fmla="*/ 0 w 61"/>
                  <a:gd name="T3" fmla="*/ 6 h 8"/>
                  <a:gd name="T4" fmla="*/ 0 w 61"/>
                  <a:gd name="T5" fmla="*/ 5 h 8"/>
                  <a:gd name="T6" fmla="*/ 0 w 61"/>
                  <a:gd name="T7" fmla="*/ 3 h 8"/>
                  <a:gd name="T8" fmla="*/ 0 w 61"/>
                  <a:gd name="T9" fmla="*/ 0 h 8"/>
                  <a:gd name="T10" fmla="*/ 17 w 61"/>
                  <a:gd name="T11" fmla="*/ 1 h 8"/>
                  <a:gd name="T12" fmla="*/ 30 w 61"/>
                  <a:gd name="T13" fmla="*/ 1 h 8"/>
                  <a:gd name="T14" fmla="*/ 39 w 61"/>
                  <a:gd name="T15" fmla="*/ 3 h 8"/>
                  <a:gd name="T16" fmla="*/ 46 w 61"/>
                  <a:gd name="T17" fmla="*/ 3 h 8"/>
                  <a:gd name="T18" fmla="*/ 51 w 61"/>
                  <a:gd name="T19" fmla="*/ 4 h 8"/>
                  <a:gd name="T20" fmla="*/ 54 w 61"/>
                  <a:gd name="T21" fmla="*/ 4 h 8"/>
                  <a:gd name="T22" fmla="*/ 58 w 61"/>
                  <a:gd name="T23" fmla="*/ 5 h 8"/>
                  <a:gd name="T24" fmla="*/ 61 w 61"/>
                  <a:gd name="T25" fmla="*/ 6 h 8"/>
                  <a:gd name="T26" fmla="*/ 53 w 61"/>
                  <a:gd name="T27" fmla="*/ 6 h 8"/>
                  <a:gd name="T28" fmla="*/ 46 w 61"/>
                  <a:gd name="T29" fmla="*/ 7 h 8"/>
                  <a:gd name="T30" fmla="*/ 38 w 61"/>
                  <a:gd name="T31" fmla="*/ 7 h 8"/>
                  <a:gd name="T32" fmla="*/ 30 w 61"/>
                  <a:gd name="T33" fmla="*/ 7 h 8"/>
                  <a:gd name="T34" fmla="*/ 24 w 61"/>
                  <a:gd name="T35" fmla="*/ 8 h 8"/>
                  <a:gd name="T36" fmla="*/ 16 w 61"/>
                  <a:gd name="T37" fmla="*/ 8 h 8"/>
                  <a:gd name="T38" fmla="*/ 8 w 61"/>
                  <a:gd name="T39" fmla="*/ 8 h 8"/>
                  <a:gd name="T40" fmla="*/ 0 w 61"/>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8"/>
                  <a:gd name="T65" fmla="*/ 61 w 61"/>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8">
                    <a:moveTo>
                      <a:pt x="0" y="8"/>
                    </a:moveTo>
                    <a:lnTo>
                      <a:pt x="0" y="6"/>
                    </a:lnTo>
                    <a:lnTo>
                      <a:pt x="0" y="5"/>
                    </a:lnTo>
                    <a:lnTo>
                      <a:pt x="0" y="3"/>
                    </a:lnTo>
                    <a:lnTo>
                      <a:pt x="0" y="0"/>
                    </a:lnTo>
                    <a:lnTo>
                      <a:pt x="17" y="1"/>
                    </a:lnTo>
                    <a:lnTo>
                      <a:pt x="30" y="1"/>
                    </a:lnTo>
                    <a:lnTo>
                      <a:pt x="39" y="3"/>
                    </a:lnTo>
                    <a:lnTo>
                      <a:pt x="46" y="3"/>
                    </a:lnTo>
                    <a:lnTo>
                      <a:pt x="51" y="4"/>
                    </a:lnTo>
                    <a:lnTo>
                      <a:pt x="54" y="4"/>
                    </a:lnTo>
                    <a:lnTo>
                      <a:pt x="58" y="5"/>
                    </a:lnTo>
                    <a:lnTo>
                      <a:pt x="61" y="6"/>
                    </a:lnTo>
                    <a:lnTo>
                      <a:pt x="53" y="6"/>
                    </a:lnTo>
                    <a:lnTo>
                      <a:pt x="46" y="7"/>
                    </a:lnTo>
                    <a:lnTo>
                      <a:pt x="38" y="7"/>
                    </a:lnTo>
                    <a:lnTo>
                      <a:pt x="30" y="7"/>
                    </a:lnTo>
                    <a:lnTo>
                      <a:pt x="24" y="8"/>
                    </a:lnTo>
                    <a:lnTo>
                      <a:pt x="16" y="8"/>
                    </a:lnTo>
                    <a:lnTo>
                      <a:pt x="8" y="8"/>
                    </a:lnTo>
                    <a:lnTo>
                      <a:pt x="0" y="8"/>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8" name="Freeform 18"/>
              <p:cNvSpPr>
                <a:spLocks/>
              </p:cNvSpPr>
              <p:nvPr/>
            </p:nvSpPr>
            <p:spPr bwMode="auto">
              <a:xfrm>
                <a:off x="3725" y="3282"/>
                <a:ext cx="53" cy="10"/>
              </a:xfrm>
              <a:custGeom>
                <a:avLst/>
                <a:gdLst>
                  <a:gd name="T0" fmla="*/ 24 w 53"/>
                  <a:gd name="T1" fmla="*/ 10 h 10"/>
                  <a:gd name="T2" fmla="*/ 19 w 53"/>
                  <a:gd name="T3" fmla="*/ 10 h 10"/>
                  <a:gd name="T4" fmla="*/ 12 w 53"/>
                  <a:gd name="T5" fmla="*/ 9 h 10"/>
                  <a:gd name="T6" fmla="*/ 7 w 53"/>
                  <a:gd name="T7" fmla="*/ 9 h 10"/>
                  <a:gd name="T8" fmla="*/ 0 w 53"/>
                  <a:gd name="T9" fmla="*/ 9 h 10"/>
                  <a:gd name="T10" fmla="*/ 0 w 53"/>
                  <a:gd name="T11" fmla="*/ 7 h 10"/>
                  <a:gd name="T12" fmla="*/ 0 w 53"/>
                  <a:gd name="T13" fmla="*/ 4 h 10"/>
                  <a:gd name="T14" fmla="*/ 0 w 53"/>
                  <a:gd name="T15" fmla="*/ 2 h 10"/>
                  <a:gd name="T16" fmla="*/ 0 w 53"/>
                  <a:gd name="T17" fmla="*/ 0 h 10"/>
                  <a:gd name="T18" fmla="*/ 7 w 53"/>
                  <a:gd name="T19" fmla="*/ 0 h 10"/>
                  <a:gd name="T20" fmla="*/ 14 w 53"/>
                  <a:gd name="T21" fmla="*/ 0 h 10"/>
                  <a:gd name="T22" fmla="*/ 20 w 53"/>
                  <a:gd name="T23" fmla="*/ 0 h 10"/>
                  <a:gd name="T24" fmla="*/ 27 w 53"/>
                  <a:gd name="T25" fmla="*/ 0 h 10"/>
                  <a:gd name="T26" fmla="*/ 33 w 53"/>
                  <a:gd name="T27" fmla="*/ 0 h 10"/>
                  <a:gd name="T28" fmla="*/ 40 w 53"/>
                  <a:gd name="T29" fmla="*/ 0 h 10"/>
                  <a:gd name="T30" fmla="*/ 46 w 53"/>
                  <a:gd name="T31" fmla="*/ 0 h 10"/>
                  <a:gd name="T32" fmla="*/ 53 w 53"/>
                  <a:gd name="T33" fmla="*/ 0 h 10"/>
                  <a:gd name="T34" fmla="*/ 52 w 53"/>
                  <a:gd name="T35" fmla="*/ 2 h 10"/>
                  <a:gd name="T36" fmla="*/ 50 w 53"/>
                  <a:gd name="T37" fmla="*/ 4 h 10"/>
                  <a:gd name="T38" fmla="*/ 49 w 53"/>
                  <a:gd name="T39" fmla="*/ 8 h 10"/>
                  <a:gd name="T40" fmla="*/ 48 w 53"/>
                  <a:gd name="T41" fmla="*/ 10 h 10"/>
                  <a:gd name="T42" fmla="*/ 42 w 53"/>
                  <a:gd name="T43" fmla="*/ 10 h 10"/>
                  <a:gd name="T44" fmla="*/ 36 w 53"/>
                  <a:gd name="T45" fmla="*/ 10 h 10"/>
                  <a:gd name="T46" fmla="*/ 31 w 53"/>
                  <a:gd name="T47" fmla="*/ 10 h 10"/>
                  <a:gd name="T48" fmla="*/ 24 w 53"/>
                  <a:gd name="T49" fmla="*/ 1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0"/>
                  <a:gd name="T77" fmla="*/ 53 w 5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0">
                    <a:moveTo>
                      <a:pt x="24" y="10"/>
                    </a:moveTo>
                    <a:lnTo>
                      <a:pt x="19" y="10"/>
                    </a:lnTo>
                    <a:lnTo>
                      <a:pt x="12" y="9"/>
                    </a:lnTo>
                    <a:lnTo>
                      <a:pt x="7" y="9"/>
                    </a:lnTo>
                    <a:lnTo>
                      <a:pt x="0" y="9"/>
                    </a:lnTo>
                    <a:lnTo>
                      <a:pt x="0" y="7"/>
                    </a:lnTo>
                    <a:lnTo>
                      <a:pt x="0" y="4"/>
                    </a:lnTo>
                    <a:lnTo>
                      <a:pt x="0" y="2"/>
                    </a:lnTo>
                    <a:lnTo>
                      <a:pt x="0" y="0"/>
                    </a:lnTo>
                    <a:lnTo>
                      <a:pt x="7" y="0"/>
                    </a:lnTo>
                    <a:lnTo>
                      <a:pt x="14" y="0"/>
                    </a:lnTo>
                    <a:lnTo>
                      <a:pt x="20" y="0"/>
                    </a:lnTo>
                    <a:lnTo>
                      <a:pt x="27" y="0"/>
                    </a:lnTo>
                    <a:lnTo>
                      <a:pt x="33" y="0"/>
                    </a:lnTo>
                    <a:lnTo>
                      <a:pt x="40" y="0"/>
                    </a:lnTo>
                    <a:lnTo>
                      <a:pt x="46" y="0"/>
                    </a:lnTo>
                    <a:lnTo>
                      <a:pt x="53" y="0"/>
                    </a:lnTo>
                    <a:lnTo>
                      <a:pt x="52" y="2"/>
                    </a:lnTo>
                    <a:lnTo>
                      <a:pt x="50" y="4"/>
                    </a:lnTo>
                    <a:lnTo>
                      <a:pt x="49" y="8"/>
                    </a:lnTo>
                    <a:lnTo>
                      <a:pt x="48" y="10"/>
                    </a:lnTo>
                    <a:lnTo>
                      <a:pt x="42" y="10"/>
                    </a:lnTo>
                    <a:lnTo>
                      <a:pt x="36" y="10"/>
                    </a:lnTo>
                    <a:lnTo>
                      <a:pt x="31" y="10"/>
                    </a:lnTo>
                    <a:lnTo>
                      <a:pt x="24" y="10"/>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49" name="Freeform 19"/>
              <p:cNvSpPr>
                <a:spLocks/>
              </p:cNvSpPr>
              <p:nvPr/>
            </p:nvSpPr>
            <p:spPr bwMode="auto">
              <a:xfrm>
                <a:off x="3773" y="3162"/>
                <a:ext cx="99" cy="23"/>
              </a:xfrm>
              <a:custGeom>
                <a:avLst/>
                <a:gdLst>
                  <a:gd name="T0" fmla="*/ 66 w 99"/>
                  <a:gd name="T1" fmla="*/ 23 h 23"/>
                  <a:gd name="T2" fmla="*/ 58 w 99"/>
                  <a:gd name="T3" fmla="*/ 22 h 23"/>
                  <a:gd name="T4" fmla="*/ 50 w 99"/>
                  <a:gd name="T5" fmla="*/ 19 h 23"/>
                  <a:gd name="T6" fmla="*/ 42 w 99"/>
                  <a:gd name="T7" fmla="*/ 18 h 23"/>
                  <a:gd name="T8" fmla="*/ 33 w 99"/>
                  <a:gd name="T9" fmla="*/ 17 h 23"/>
                  <a:gd name="T10" fmla="*/ 25 w 99"/>
                  <a:gd name="T11" fmla="*/ 16 h 23"/>
                  <a:gd name="T12" fmla="*/ 17 w 99"/>
                  <a:gd name="T13" fmla="*/ 15 h 23"/>
                  <a:gd name="T14" fmla="*/ 8 w 99"/>
                  <a:gd name="T15" fmla="*/ 14 h 23"/>
                  <a:gd name="T16" fmla="*/ 0 w 99"/>
                  <a:gd name="T17" fmla="*/ 12 h 23"/>
                  <a:gd name="T18" fmla="*/ 0 w 99"/>
                  <a:gd name="T19" fmla="*/ 10 h 23"/>
                  <a:gd name="T20" fmla="*/ 0 w 99"/>
                  <a:gd name="T21" fmla="*/ 8 h 23"/>
                  <a:gd name="T22" fmla="*/ 0 w 99"/>
                  <a:gd name="T23" fmla="*/ 7 h 23"/>
                  <a:gd name="T24" fmla="*/ 0 w 99"/>
                  <a:gd name="T25" fmla="*/ 4 h 23"/>
                  <a:gd name="T26" fmla="*/ 12 w 99"/>
                  <a:gd name="T27" fmla="*/ 4 h 23"/>
                  <a:gd name="T28" fmla="*/ 25 w 99"/>
                  <a:gd name="T29" fmla="*/ 3 h 23"/>
                  <a:gd name="T30" fmla="*/ 37 w 99"/>
                  <a:gd name="T31" fmla="*/ 3 h 23"/>
                  <a:gd name="T32" fmla="*/ 50 w 99"/>
                  <a:gd name="T33" fmla="*/ 2 h 23"/>
                  <a:gd name="T34" fmla="*/ 62 w 99"/>
                  <a:gd name="T35" fmla="*/ 1 h 23"/>
                  <a:gd name="T36" fmla="*/ 74 w 99"/>
                  <a:gd name="T37" fmla="*/ 1 h 23"/>
                  <a:gd name="T38" fmla="*/ 87 w 99"/>
                  <a:gd name="T39" fmla="*/ 0 h 23"/>
                  <a:gd name="T40" fmla="*/ 99 w 99"/>
                  <a:gd name="T41" fmla="*/ 0 h 23"/>
                  <a:gd name="T42" fmla="*/ 97 w 99"/>
                  <a:gd name="T43" fmla="*/ 5 h 23"/>
                  <a:gd name="T44" fmla="*/ 96 w 99"/>
                  <a:gd name="T45" fmla="*/ 11 h 23"/>
                  <a:gd name="T46" fmla="*/ 95 w 99"/>
                  <a:gd name="T47" fmla="*/ 17 h 23"/>
                  <a:gd name="T48" fmla="*/ 93 w 99"/>
                  <a:gd name="T49" fmla="*/ 23 h 23"/>
                  <a:gd name="T50" fmla="*/ 87 w 99"/>
                  <a:gd name="T51" fmla="*/ 23 h 23"/>
                  <a:gd name="T52" fmla="*/ 80 w 99"/>
                  <a:gd name="T53" fmla="*/ 23 h 23"/>
                  <a:gd name="T54" fmla="*/ 72 w 99"/>
                  <a:gd name="T55" fmla="*/ 23 h 23"/>
                  <a:gd name="T56" fmla="*/ 66 w 99"/>
                  <a:gd name="T57" fmla="*/ 23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3"/>
                  <a:gd name="T89" fmla="*/ 99 w 99"/>
                  <a:gd name="T90" fmla="*/ 23 h 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3">
                    <a:moveTo>
                      <a:pt x="66" y="23"/>
                    </a:moveTo>
                    <a:lnTo>
                      <a:pt x="58" y="22"/>
                    </a:lnTo>
                    <a:lnTo>
                      <a:pt x="50" y="19"/>
                    </a:lnTo>
                    <a:lnTo>
                      <a:pt x="42" y="18"/>
                    </a:lnTo>
                    <a:lnTo>
                      <a:pt x="33" y="17"/>
                    </a:lnTo>
                    <a:lnTo>
                      <a:pt x="25" y="16"/>
                    </a:lnTo>
                    <a:lnTo>
                      <a:pt x="17" y="15"/>
                    </a:lnTo>
                    <a:lnTo>
                      <a:pt x="8" y="14"/>
                    </a:lnTo>
                    <a:lnTo>
                      <a:pt x="0" y="12"/>
                    </a:lnTo>
                    <a:lnTo>
                      <a:pt x="0" y="10"/>
                    </a:lnTo>
                    <a:lnTo>
                      <a:pt x="0" y="8"/>
                    </a:lnTo>
                    <a:lnTo>
                      <a:pt x="0" y="7"/>
                    </a:lnTo>
                    <a:lnTo>
                      <a:pt x="0" y="4"/>
                    </a:lnTo>
                    <a:lnTo>
                      <a:pt x="12" y="4"/>
                    </a:lnTo>
                    <a:lnTo>
                      <a:pt x="25" y="3"/>
                    </a:lnTo>
                    <a:lnTo>
                      <a:pt x="37" y="3"/>
                    </a:lnTo>
                    <a:lnTo>
                      <a:pt x="50" y="2"/>
                    </a:lnTo>
                    <a:lnTo>
                      <a:pt x="62" y="1"/>
                    </a:lnTo>
                    <a:lnTo>
                      <a:pt x="74" y="1"/>
                    </a:lnTo>
                    <a:lnTo>
                      <a:pt x="87" y="0"/>
                    </a:lnTo>
                    <a:lnTo>
                      <a:pt x="99" y="0"/>
                    </a:lnTo>
                    <a:lnTo>
                      <a:pt x="97" y="5"/>
                    </a:lnTo>
                    <a:lnTo>
                      <a:pt x="96" y="11"/>
                    </a:lnTo>
                    <a:lnTo>
                      <a:pt x="95" y="17"/>
                    </a:lnTo>
                    <a:lnTo>
                      <a:pt x="93" y="23"/>
                    </a:lnTo>
                    <a:lnTo>
                      <a:pt x="87" y="23"/>
                    </a:lnTo>
                    <a:lnTo>
                      <a:pt x="80" y="23"/>
                    </a:lnTo>
                    <a:lnTo>
                      <a:pt x="72" y="23"/>
                    </a:lnTo>
                    <a:lnTo>
                      <a:pt x="66" y="23"/>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0" name="Freeform 20"/>
              <p:cNvSpPr>
                <a:spLocks/>
              </p:cNvSpPr>
              <p:nvPr/>
            </p:nvSpPr>
            <p:spPr bwMode="auto">
              <a:xfrm>
                <a:off x="3729" y="2868"/>
                <a:ext cx="143" cy="28"/>
              </a:xfrm>
              <a:custGeom>
                <a:avLst/>
                <a:gdLst>
                  <a:gd name="T0" fmla="*/ 0 w 143"/>
                  <a:gd name="T1" fmla="*/ 28 h 28"/>
                  <a:gd name="T2" fmla="*/ 36 w 143"/>
                  <a:gd name="T3" fmla="*/ 20 h 28"/>
                  <a:gd name="T4" fmla="*/ 64 w 143"/>
                  <a:gd name="T5" fmla="*/ 13 h 28"/>
                  <a:gd name="T6" fmla="*/ 85 w 143"/>
                  <a:gd name="T7" fmla="*/ 8 h 28"/>
                  <a:gd name="T8" fmla="*/ 100 w 143"/>
                  <a:gd name="T9" fmla="*/ 5 h 28"/>
                  <a:gd name="T10" fmla="*/ 112 w 143"/>
                  <a:gd name="T11" fmla="*/ 4 h 28"/>
                  <a:gd name="T12" fmla="*/ 122 w 143"/>
                  <a:gd name="T13" fmla="*/ 1 h 28"/>
                  <a:gd name="T14" fmla="*/ 132 w 143"/>
                  <a:gd name="T15" fmla="*/ 1 h 28"/>
                  <a:gd name="T16" fmla="*/ 143 w 143"/>
                  <a:gd name="T17" fmla="*/ 0 h 28"/>
                  <a:gd name="T18" fmla="*/ 141 w 143"/>
                  <a:gd name="T19" fmla="*/ 4 h 28"/>
                  <a:gd name="T20" fmla="*/ 139 w 143"/>
                  <a:gd name="T21" fmla="*/ 7 h 28"/>
                  <a:gd name="T22" fmla="*/ 137 w 143"/>
                  <a:gd name="T23" fmla="*/ 11 h 28"/>
                  <a:gd name="T24" fmla="*/ 135 w 143"/>
                  <a:gd name="T25" fmla="*/ 13 h 28"/>
                  <a:gd name="T26" fmla="*/ 127 w 143"/>
                  <a:gd name="T27" fmla="*/ 15 h 28"/>
                  <a:gd name="T28" fmla="*/ 119 w 143"/>
                  <a:gd name="T29" fmla="*/ 17 h 28"/>
                  <a:gd name="T30" fmla="*/ 110 w 143"/>
                  <a:gd name="T31" fmla="*/ 18 h 28"/>
                  <a:gd name="T32" fmla="*/ 99 w 143"/>
                  <a:gd name="T33" fmla="*/ 19 h 28"/>
                  <a:gd name="T34" fmla="*/ 85 w 143"/>
                  <a:gd name="T35" fmla="*/ 21 h 28"/>
                  <a:gd name="T36" fmla="*/ 64 w 143"/>
                  <a:gd name="T37" fmla="*/ 22 h 28"/>
                  <a:gd name="T38" fmla="*/ 36 w 143"/>
                  <a:gd name="T39" fmla="*/ 25 h 28"/>
                  <a:gd name="T40" fmla="*/ 0 w 143"/>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28"/>
                  <a:gd name="T65" fmla="*/ 143 w 14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28">
                    <a:moveTo>
                      <a:pt x="0" y="28"/>
                    </a:moveTo>
                    <a:lnTo>
                      <a:pt x="36" y="20"/>
                    </a:lnTo>
                    <a:lnTo>
                      <a:pt x="64" y="13"/>
                    </a:lnTo>
                    <a:lnTo>
                      <a:pt x="85" y="8"/>
                    </a:lnTo>
                    <a:lnTo>
                      <a:pt x="100" y="5"/>
                    </a:lnTo>
                    <a:lnTo>
                      <a:pt x="112" y="4"/>
                    </a:lnTo>
                    <a:lnTo>
                      <a:pt x="122" y="1"/>
                    </a:lnTo>
                    <a:lnTo>
                      <a:pt x="132" y="1"/>
                    </a:lnTo>
                    <a:lnTo>
                      <a:pt x="143" y="0"/>
                    </a:lnTo>
                    <a:lnTo>
                      <a:pt x="141" y="4"/>
                    </a:lnTo>
                    <a:lnTo>
                      <a:pt x="139" y="7"/>
                    </a:lnTo>
                    <a:lnTo>
                      <a:pt x="137" y="11"/>
                    </a:lnTo>
                    <a:lnTo>
                      <a:pt x="135" y="13"/>
                    </a:lnTo>
                    <a:lnTo>
                      <a:pt x="127" y="15"/>
                    </a:lnTo>
                    <a:lnTo>
                      <a:pt x="119" y="17"/>
                    </a:lnTo>
                    <a:lnTo>
                      <a:pt x="110" y="18"/>
                    </a:lnTo>
                    <a:lnTo>
                      <a:pt x="99" y="19"/>
                    </a:lnTo>
                    <a:lnTo>
                      <a:pt x="85" y="21"/>
                    </a:lnTo>
                    <a:lnTo>
                      <a:pt x="64" y="22"/>
                    </a:lnTo>
                    <a:lnTo>
                      <a:pt x="36" y="25"/>
                    </a:lnTo>
                    <a:lnTo>
                      <a:pt x="0" y="28"/>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1" name="Freeform 21"/>
              <p:cNvSpPr>
                <a:spLocks/>
              </p:cNvSpPr>
              <p:nvPr/>
            </p:nvSpPr>
            <p:spPr bwMode="auto">
              <a:xfrm>
                <a:off x="3764" y="2783"/>
                <a:ext cx="90" cy="32"/>
              </a:xfrm>
              <a:custGeom>
                <a:avLst/>
                <a:gdLst>
                  <a:gd name="T0" fmla="*/ 0 w 90"/>
                  <a:gd name="T1" fmla="*/ 32 h 32"/>
                  <a:gd name="T2" fmla="*/ 0 w 90"/>
                  <a:gd name="T3" fmla="*/ 29 h 32"/>
                  <a:gd name="T4" fmla="*/ 0 w 90"/>
                  <a:gd name="T5" fmla="*/ 27 h 32"/>
                  <a:gd name="T6" fmla="*/ 0 w 90"/>
                  <a:gd name="T7" fmla="*/ 26 h 32"/>
                  <a:gd name="T8" fmla="*/ 0 w 90"/>
                  <a:gd name="T9" fmla="*/ 24 h 32"/>
                  <a:gd name="T10" fmla="*/ 9 w 90"/>
                  <a:gd name="T11" fmla="*/ 20 h 32"/>
                  <a:gd name="T12" fmla="*/ 18 w 90"/>
                  <a:gd name="T13" fmla="*/ 18 h 32"/>
                  <a:gd name="T14" fmla="*/ 27 w 90"/>
                  <a:gd name="T15" fmla="*/ 14 h 32"/>
                  <a:gd name="T16" fmla="*/ 36 w 90"/>
                  <a:gd name="T17" fmla="*/ 12 h 32"/>
                  <a:gd name="T18" fmla="*/ 46 w 90"/>
                  <a:gd name="T19" fmla="*/ 10 h 32"/>
                  <a:gd name="T20" fmla="*/ 56 w 90"/>
                  <a:gd name="T21" fmla="*/ 6 h 32"/>
                  <a:gd name="T22" fmla="*/ 65 w 90"/>
                  <a:gd name="T23" fmla="*/ 4 h 32"/>
                  <a:gd name="T24" fmla="*/ 75 w 90"/>
                  <a:gd name="T25" fmla="*/ 0 h 32"/>
                  <a:gd name="T26" fmla="*/ 79 w 90"/>
                  <a:gd name="T27" fmla="*/ 0 h 32"/>
                  <a:gd name="T28" fmla="*/ 83 w 90"/>
                  <a:gd name="T29" fmla="*/ 1 h 32"/>
                  <a:gd name="T30" fmla="*/ 87 w 90"/>
                  <a:gd name="T31" fmla="*/ 1 h 32"/>
                  <a:gd name="T32" fmla="*/ 90 w 90"/>
                  <a:gd name="T33" fmla="*/ 3 h 32"/>
                  <a:gd name="T34" fmla="*/ 89 w 90"/>
                  <a:gd name="T35" fmla="*/ 6 h 32"/>
                  <a:gd name="T36" fmla="*/ 89 w 90"/>
                  <a:gd name="T37" fmla="*/ 10 h 32"/>
                  <a:gd name="T38" fmla="*/ 89 w 90"/>
                  <a:gd name="T39" fmla="*/ 13 h 32"/>
                  <a:gd name="T40" fmla="*/ 89 w 90"/>
                  <a:gd name="T41" fmla="*/ 17 h 32"/>
                  <a:gd name="T42" fmla="*/ 80 w 90"/>
                  <a:gd name="T43" fmla="*/ 20 h 32"/>
                  <a:gd name="T44" fmla="*/ 72 w 90"/>
                  <a:gd name="T45" fmla="*/ 22 h 32"/>
                  <a:gd name="T46" fmla="*/ 65 w 90"/>
                  <a:gd name="T47" fmla="*/ 24 h 32"/>
                  <a:gd name="T48" fmla="*/ 58 w 90"/>
                  <a:gd name="T49" fmla="*/ 26 h 32"/>
                  <a:gd name="T50" fmla="*/ 48 w 90"/>
                  <a:gd name="T51" fmla="*/ 27 h 32"/>
                  <a:gd name="T52" fmla="*/ 36 w 90"/>
                  <a:gd name="T53" fmla="*/ 28 h 32"/>
                  <a:gd name="T54" fmla="*/ 21 w 90"/>
                  <a:gd name="T55" fmla="*/ 29 h 32"/>
                  <a:gd name="T56" fmla="*/ 0 w 90"/>
                  <a:gd name="T57" fmla="*/ 32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32"/>
                  <a:gd name="T89" fmla="*/ 90 w 9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32">
                    <a:moveTo>
                      <a:pt x="0" y="32"/>
                    </a:moveTo>
                    <a:lnTo>
                      <a:pt x="0" y="29"/>
                    </a:lnTo>
                    <a:lnTo>
                      <a:pt x="0" y="27"/>
                    </a:lnTo>
                    <a:lnTo>
                      <a:pt x="0" y="26"/>
                    </a:lnTo>
                    <a:lnTo>
                      <a:pt x="0" y="24"/>
                    </a:lnTo>
                    <a:lnTo>
                      <a:pt x="9" y="20"/>
                    </a:lnTo>
                    <a:lnTo>
                      <a:pt x="18" y="18"/>
                    </a:lnTo>
                    <a:lnTo>
                      <a:pt x="27" y="14"/>
                    </a:lnTo>
                    <a:lnTo>
                      <a:pt x="36" y="12"/>
                    </a:lnTo>
                    <a:lnTo>
                      <a:pt x="46" y="10"/>
                    </a:lnTo>
                    <a:lnTo>
                      <a:pt x="56" y="6"/>
                    </a:lnTo>
                    <a:lnTo>
                      <a:pt x="65" y="4"/>
                    </a:lnTo>
                    <a:lnTo>
                      <a:pt x="75" y="0"/>
                    </a:lnTo>
                    <a:lnTo>
                      <a:pt x="79" y="0"/>
                    </a:lnTo>
                    <a:lnTo>
                      <a:pt x="83" y="1"/>
                    </a:lnTo>
                    <a:lnTo>
                      <a:pt x="87" y="1"/>
                    </a:lnTo>
                    <a:lnTo>
                      <a:pt x="90" y="3"/>
                    </a:lnTo>
                    <a:lnTo>
                      <a:pt x="89" y="6"/>
                    </a:lnTo>
                    <a:lnTo>
                      <a:pt x="89" y="10"/>
                    </a:lnTo>
                    <a:lnTo>
                      <a:pt x="89" y="13"/>
                    </a:lnTo>
                    <a:lnTo>
                      <a:pt x="89" y="17"/>
                    </a:lnTo>
                    <a:lnTo>
                      <a:pt x="80" y="20"/>
                    </a:lnTo>
                    <a:lnTo>
                      <a:pt x="72" y="22"/>
                    </a:lnTo>
                    <a:lnTo>
                      <a:pt x="65" y="24"/>
                    </a:lnTo>
                    <a:lnTo>
                      <a:pt x="58" y="26"/>
                    </a:lnTo>
                    <a:lnTo>
                      <a:pt x="48" y="27"/>
                    </a:lnTo>
                    <a:lnTo>
                      <a:pt x="36" y="28"/>
                    </a:lnTo>
                    <a:lnTo>
                      <a:pt x="21" y="29"/>
                    </a:lnTo>
                    <a:lnTo>
                      <a:pt x="0" y="32"/>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2" name="Freeform 22"/>
              <p:cNvSpPr>
                <a:spLocks/>
              </p:cNvSpPr>
              <p:nvPr/>
            </p:nvSpPr>
            <p:spPr bwMode="auto">
              <a:xfrm>
                <a:off x="2667" y="2595"/>
                <a:ext cx="57" cy="10"/>
              </a:xfrm>
              <a:custGeom>
                <a:avLst/>
                <a:gdLst>
                  <a:gd name="T0" fmla="*/ 28 w 57"/>
                  <a:gd name="T1" fmla="*/ 10 h 10"/>
                  <a:gd name="T2" fmla="*/ 20 w 57"/>
                  <a:gd name="T3" fmla="*/ 10 h 10"/>
                  <a:gd name="T4" fmla="*/ 13 w 57"/>
                  <a:gd name="T5" fmla="*/ 9 h 10"/>
                  <a:gd name="T6" fmla="*/ 7 w 57"/>
                  <a:gd name="T7" fmla="*/ 9 h 10"/>
                  <a:gd name="T8" fmla="*/ 0 w 57"/>
                  <a:gd name="T9" fmla="*/ 9 h 10"/>
                  <a:gd name="T10" fmla="*/ 0 w 57"/>
                  <a:gd name="T11" fmla="*/ 7 h 10"/>
                  <a:gd name="T12" fmla="*/ 0 w 57"/>
                  <a:gd name="T13" fmla="*/ 4 h 10"/>
                  <a:gd name="T14" fmla="*/ 0 w 57"/>
                  <a:gd name="T15" fmla="*/ 2 h 10"/>
                  <a:gd name="T16" fmla="*/ 0 w 57"/>
                  <a:gd name="T17" fmla="*/ 0 h 10"/>
                  <a:gd name="T18" fmla="*/ 7 w 57"/>
                  <a:gd name="T19" fmla="*/ 1 h 10"/>
                  <a:gd name="T20" fmla="*/ 13 w 57"/>
                  <a:gd name="T21" fmla="*/ 1 h 10"/>
                  <a:gd name="T22" fmla="*/ 20 w 57"/>
                  <a:gd name="T23" fmla="*/ 2 h 10"/>
                  <a:gd name="T24" fmla="*/ 28 w 57"/>
                  <a:gd name="T25" fmla="*/ 3 h 10"/>
                  <a:gd name="T26" fmla="*/ 34 w 57"/>
                  <a:gd name="T27" fmla="*/ 4 h 10"/>
                  <a:gd name="T28" fmla="*/ 42 w 57"/>
                  <a:gd name="T29" fmla="*/ 4 h 10"/>
                  <a:gd name="T30" fmla="*/ 49 w 57"/>
                  <a:gd name="T31" fmla="*/ 5 h 10"/>
                  <a:gd name="T32" fmla="*/ 57 w 57"/>
                  <a:gd name="T33" fmla="*/ 5 h 10"/>
                  <a:gd name="T34" fmla="*/ 53 w 57"/>
                  <a:gd name="T35" fmla="*/ 8 h 10"/>
                  <a:gd name="T36" fmla="*/ 49 w 57"/>
                  <a:gd name="T37" fmla="*/ 9 h 10"/>
                  <a:gd name="T38" fmla="*/ 41 w 57"/>
                  <a:gd name="T39" fmla="*/ 10 h 10"/>
                  <a:gd name="T40" fmla="*/ 28 w 57"/>
                  <a:gd name="T41" fmla="*/ 1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
                  <a:gd name="T65" fmla="*/ 57 w 57"/>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
                    <a:moveTo>
                      <a:pt x="28" y="10"/>
                    </a:moveTo>
                    <a:lnTo>
                      <a:pt x="20" y="10"/>
                    </a:lnTo>
                    <a:lnTo>
                      <a:pt x="13" y="9"/>
                    </a:lnTo>
                    <a:lnTo>
                      <a:pt x="7" y="9"/>
                    </a:lnTo>
                    <a:lnTo>
                      <a:pt x="0" y="9"/>
                    </a:lnTo>
                    <a:lnTo>
                      <a:pt x="0" y="7"/>
                    </a:lnTo>
                    <a:lnTo>
                      <a:pt x="0" y="4"/>
                    </a:lnTo>
                    <a:lnTo>
                      <a:pt x="0" y="2"/>
                    </a:lnTo>
                    <a:lnTo>
                      <a:pt x="0" y="0"/>
                    </a:lnTo>
                    <a:lnTo>
                      <a:pt x="7" y="1"/>
                    </a:lnTo>
                    <a:lnTo>
                      <a:pt x="13" y="1"/>
                    </a:lnTo>
                    <a:lnTo>
                      <a:pt x="20" y="2"/>
                    </a:lnTo>
                    <a:lnTo>
                      <a:pt x="28" y="3"/>
                    </a:lnTo>
                    <a:lnTo>
                      <a:pt x="34" y="4"/>
                    </a:lnTo>
                    <a:lnTo>
                      <a:pt x="42" y="4"/>
                    </a:lnTo>
                    <a:lnTo>
                      <a:pt x="49" y="5"/>
                    </a:lnTo>
                    <a:lnTo>
                      <a:pt x="57" y="5"/>
                    </a:lnTo>
                    <a:lnTo>
                      <a:pt x="53" y="8"/>
                    </a:lnTo>
                    <a:lnTo>
                      <a:pt x="49" y="9"/>
                    </a:lnTo>
                    <a:lnTo>
                      <a:pt x="41" y="10"/>
                    </a:lnTo>
                    <a:lnTo>
                      <a:pt x="28" y="10"/>
                    </a:lnTo>
                    <a:close/>
                  </a:path>
                </a:pathLst>
              </a:custGeom>
              <a:solidFill>
                <a:srgbClr val="66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3" name="Freeform 23"/>
              <p:cNvSpPr>
                <a:spLocks/>
              </p:cNvSpPr>
              <p:nvPr/>
            </p:nvSpPr>
            <p:spPr bwMode="auto">
              <a:xfrm>
                <a:off x="1584" y="2328"/>
                <a:ext cx="614" cy="1608"/>
              </a:xfrm>
              <a:custGeom>
                <a:avLst/>
                <a:gdLst>
                  <a:gd name="T0" fmla="*/ 411 w 614"/>
                  <a:gd name="T1" fmla="*/ 1598 h 1608"/>
                  <a:gd name="T2" fmla="*/ 397 w 614"/>
                  <a:gd name="T3" fmla="*/ 1580 h 1608"/>
                  <a:gd name="T4" fmla="*/ 398 w 614"/>
                  <a:gd name="T5" fmla="*/ 1556 h 1608"/>
                  <a:gd name="T6" fmla="*/ 370 w 614"/>
                  <a:gd name="T7" fmla="*/ 1552 h 1608"/>
                  <a:gd name="T8" fmla="*/ 343 w 614"/>
                  <a:gd name="T9" fmla="*/ 1546 h 1608"/>
                  <a:gd name="T10" fmla="*/ 323 w 614"/>
                  <a:gd name="T11" fmla="*/ 1524 h 1608"/>
                  <a:gd name="T12" fmla="*/ 294 w 614"/>
                  <a:gd name="T13" fmla="*/ 1517 h 1608"/>
                  <a:gd name="T14" fmla="*/ 258 w 614"/>
                  <a:gd name="T15" fmla="*/ 1521 h 1608"/>
                  <a:gd name="T16" fmla="*/ 244 w 614"/>
                  <a:gd name="T17" fmla="*/ 1502 h 1608"/>
                  <a:gd name="T18" fmla="*/ 261 w 614"/>
                  <a:gd name="T19" fmla="*/ 1466 h 1608"/>
                  <a:gd name="T20" fmla="*/ 179 w 614"/>
                  <a:gd name="T21" fmla="*/ 936 h 1608"/>
                  <a:gd name="T22" fmla="*/ 105 w 614"/>
                  <a:gd name="T23" fmla="*/ 524 h 1608"/>
                  <a:gd name="T24" fmla="*/ 67 w 614"/>
                  <a:gd name="T25" fmla="*/ 320 h 1608"/>
                  <a:gd name="T26" fmla="*/ 45 w 614"/>
                  <a:gd name="T27" fmla="*/ 205 h 1608"/>
                  <a:gd name="T28" fmla="*/ 34 w 614"/>
                  <a:gd name="T29" fmla="*/ 166 h 1608"/>
                  <a:gd name="T30" fmla="*/ 16 w 614"/>
                  <a:gd name="T31" fmla="*/ 159 h 1608"/>
                  <a:gd name="T32" fmla="*/ 3 w 614"/>
                  <a:gd name="T33" fmla="*/ 133 h 1608"/>
                  <a:gd name="T34" fmla="*/ 5 w 614"/>
                  <a:gd name="T35" fmla="*/ 118 h 1608"/>
                  <a:gd name="T36" fmla="*/ 37 w 614"/>
                  <a:gd name="T37" fmla="*/ 102 h 1608"/>
                  <a:gd name="T38" fmla="*/ 47 w 614"/>
                  <a:gd name="T39" fmla="*/ 76 h 1608"/>
                  <a:gd name="T40" fmla="*/ 66 w 614"/>
                  <a:gd name="T41" fmla="*/ 65 h 1608"/>
                  <a:gd name="T42" fmla="*/ 90 w 614"/>
                  <a:gd name="T43" fmla="*/ 58 h 1608"/>
                  <a:gd name="T44" fmla="*/ 94 w 614"/>
                  <a:gd name="T45" fmla="*/ 42 h 1608"/>
                  <a:gd name="T46" fmla="*/ 113 w 614"/>
                  <a:gd name="T47" fmla="*/ 7 h 1608"/>
                  <a:gd name="T48" fmla="*/ 136 w 614"/>
                  <a:gd name="T49" fmla="*/ 2 h 1608"/>
                  <a:gd name="T50" fmla="*/ 155 w 614"/>
                  <a:gd name="T51" fmla="*/ 0 h 1608"/>
                  <a:gd name="T52" fmla="*/ 177 w 614"/>
                  <a:gd name="T53" fmla="*/ 7 h 1608"/>
                  <a:gd name="T54" fmla="*/ 192 w 614"/>
                  <a:gd name="T55" fmla="*/ 30 h 1608"/>
                  <a:gd name="T56" fmla="*/ 237 w 614"/>
                  <a:gd name="T57" fmla="*/ 36 h 1608"/>
                  <a:gd name="T58" fmla="*/ 258 w 614"/>
                  <a:gd name="T59" fmla="*/ 37 h 1608"/>
                  <a:gd name="T60" fmla="*/ 279 w 614"/>
                  <a:gd name="T61" fmla="*/ 55 h 1608"/>
                  <a:gd name="T62" fmla="*/ 314 w 614"/>
                  <a:gd name="T63" fmla="*/ 63 h 1608"/>
                  <a:gd name="T64" fmla="*/ 336 w 614"/>
                  <a:gd name="T65" fmla="*/ 64 h 1608"/>
                  <a:gd name="T66" fmla="*/ 354 w 614"/>
                  <a:gd name="T67" fmla="*/ 90 h 1608"/>
                  <a:gd name="T68" fmla="*/ 354 w 614"/>
                  <a:gd name="T69" fmla="*/ 105 h 1608"/>
                  <a:gd name="T70" fmla="*/ 336 w 614"/>
                  <a:gd name="T71" fmla="*/ 116 h 1608"/>
                  <a:gd name="T72" fmla="*/ 343 w 614"/>
                  <a:gd name="T73" fmla="*/ 197 h 1608"/>
                  <a:gd name="T74" fmla="*/ 373 w 614"/>
                  <a:gd name="T75" fmla="*/ 374 h 1608"/>
                  <a:gd name="T76" fmla="*/ 399 w 614"/>
                  <a:gd name="T77" fmla="*/ 513 h 1608"/>
                  <a:gd name="T78" fmla="*/ 426 w 614"/>
                  <a:gd name="T79" fmla="*/ 652 h 1608"/>
                  <a:gd name="T80" fmla="*/ 448 w 614"/>
                  <a:gd name="T81" fmla="*/ 745 h 1608"/>
                  <a:gd name="T82" fmla="*/ 469 w 614"/>
                  <a:gd name="T83" fmla="*/ 827 h 1608"/>
                  <a:gd name="T84" fmla="*/ 503 w 614"/>
                  <a:gd name="T85" fmla="*/ 1008 h 1608"/>
                  <a:gd name="T86" fmla="*/ 556 w 614"/>
                  <a:gd name="T87" fmla="*/ 1302 h 1608"/>
                  <a:gd name="T88" fmla="*/ 586 w 614"/>
                  <a:gd name="T89" fmla="*/ 1415 h 1608"/>
                  <a:gd name="T90" fmla="*/ 606 w 614"/>
                  <a:gd name="T91" fmla="*/ 1428 h 1608"/>
                  <a:gd name="T92" fmla="*/ 613 w 614"/>
                  <a:gd name="T93" fmla="*/ 1445 h 1608"/>
                  <a:gd name="T94" fmla="*/ 607 w 614"/>
                  <a:gd name="T95" fmla="*/ 1464 h 1608"/>
                  <a:gd name="T96" fmla="*/ 577 w 614"/>
                  <a:gd name="T97" fmla="*/ 1476 h 1608"/>
                  <a:gd name="T98" fmla="*/ 538 w 614"/>
                  <a:gd name="T99" fmla="*/ 1485 h 1608"/>
                  <a:gd name="T100" fmla="*/ 530 w 614"/>
                  <a:gd name="T101" fmla="*/ 1508 h 1608"/>
                  <a:gd name="T102" fmla="*/ 519 w 614"/>
                  <a:gd name="T103" fmla="*/ 1528 h 1608"/>
                  <a:gd name="T104" fmla="*/ 495 w 614"/>
                  <a:gd name="T105" fmla="*/ 1539 h 1608"/>
                  <a:gd name="T106" fmla="*/ 488 w 614"/>
                  <a:gd name="T107" fmla="*/ 1582 h 1608"/>
                  <a:gd name="T108" fmla="*/ 473 w 614"/>
                  <a:gd name="T109" fmla="*/ 1599 h 1608"/>
                  <a:gd name="T110" fmla="*/ 448 w 614"/>
                  <a:gd name="T111" fmla="*/ 1607 h 1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4"/>
                  <a:gd name="T169" fmla="*/ 0 h 1608"/>
                  <a:gd name="T170" fmla="*/ 614 w 614"/>
                  <a:gd name="T171" fmla="*/ 1608 h 1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4" h="1608">
                    <a:moveTo>
                      <a:pt x="441" y="1608"/>
                    </a:moveTo>
                    <a:lnTo>
                      <a:pt x="426" y="1602"/>
                    </a:lnTo>
                    <a:lnTo>
                      <a:pt x="418" y="1599"/>
                    </a:lnTo>
                    <a:lnTo>
                      <a:pt x="411" y="1598"/>
                    </a:lnTo>
                    <a:lnTo>
                      <a:pt x="405" y="1598"/>
                    </a:lnTo>
                    <a:lnTo>
                      <a:pt x="401" y="1592"/>
                    </a:lnTo>
                    <a:lnTo>
                      <a:pt x="398" y="1587"/>
                    </a:lnTo>
                    <a:lnTo>
                      <a:pt x="397" y="1580"/>
                    </a:lnTo>
                    <a:lnTo>
                      <a:pt x="395" y="1567"/>
                    </a:lnTo>
                    <a:lnTo>
                      <a:pt x="397" y="1564"/>
                    </a:lnTo>
                    <a:lnTo>
                      <a:pt x="397" y="1559"/>
                    </a:lnTo>
                    <a:lnTo>
                      <a:pt x="398" y="1556"/>
                    </a:lnTo>
                    <a:lnTo>
                      <a:pt x="398" y="1552"/>
                    </a:lnTo>
                    <a:lnTo>
                      <a:pt x="389" y="1552"/>
                    </a:lnTo>
                    <a:lnTo>
                      <a:pt x="380" y="1552"/>
                    </a:lnTo>
                    <a:lnTo>
                      <a:pt x="370" y="1552"/>
                    </a:lnTo>
                    <a:lnTo>
                      <a:pt x="361" y="1552"/>
                    </a:lnTo>
                    <a:lnTo>
                      <a:pt x="354" y="1550"/>
                    </a:lnTo>
                    <a:lnTo>
                      <a:pt x="349" y="1549"/>
                    </a:lnTo>
                    <a:lnTo>
                      <a:pt x="343" y="1546"/>
                    </a:lnTo>
                    <a:lnTo>
                      <a:pt x="336" y="1544"/>
                    </a:lnTo>
                    <a:lnTo>
                      <a:pt x="329" y="1536"/>
                    </a:lnTo>
                    <a:lnTo>
                      <a:pt x="325" y="1531"/>
                    </a:lnTo>
                    <a:lnTo>
                      <a:pt x="323" y="1524"/>
                    </a:lnTo>
                    <a:lnTo>
                      <a:pt x="319" y="1515"/>
                    </a:lnTo>
                    <a:lnTo>
                      <a:pt x="311" y="1516"/>
                    </a:lnTo>
                    <a:lnTo>
                      <a:pt x="302" y="1516"/>
                    </a:lnTo>
                    <a:lnTo>
                      <a:pt x="294" y="1517"/>
                    </a:lnTo>
                    <a:lnTo>
                      <a:pt x="285" y="1518"/>
                    </a:lnTo>
                    <a:lnTo>
                      <a:pt x="275" y="1518"/>
                    </a:lnTo>
                    <a:lnTo>
                      <a:pt x="266" y="1520"/>
                    </a:lnTo>
                    <a:lnTo>
                      <a:pt x="258" y="1521"/>
                    </a:lnTo>
                    <a:lnTo>
                      <a:pt x="249" y="1522"/>
                    </a:lnTo>
                    <a:lnTo>
                      <a:pt x="248" y="1515"/>
                    </a:lnTo>
                    <a:lnTo>
                      <a:pt x="245" y="1508"/>
                    </a:lnTo>
                    <a:lnTo>
                      <a:pt x="244" y="1502"/>
                    </a:lnTo>
                    <a:lnTo>
                      <a:pt x="241" y="1495"/>
                    </a:lnTo>
                    <a:lnTo>
                      <a:pt x="248" y="1483"/>
                    </a:lnTo>
                    <a:lnTo>
                      <a:pt x="254" y="1475"/>
                    </a:lnTo>
                    <a:lnTo>
                      <a:pt x="261" y="1466"/>
                    </a:lnTo>
                    <a:lnTo>
                      <a:pt x="273" y="1453"/>
                    </a:lnTo>
                    <a:lnTo>
                      <a:pt x="237" y="1258"/>
                    </a:lnTo>
                    <a:lnTo>
                      <a:pt x="207" y="1085"/>
                    </a:lnTo>
                    <a:lnTo>
                      <a:pt x="179" y="936"/>
                    </a:lnTo>
                    <a:lnTo>
                      <a:pt x="157" y="807"/>
                    </a:lnTo>
                    <a:lnTo>
                      <a:pt x="137" y="696"/>
                    </a:lnTo>
                    <a:lnTo>
                      <a:pt x="120" y="603"/>
                    </a:lnTo>
                    <a:lnTo>
                      <a:pt x="105" y="524"/>
                    </a:lnTo>
                    <a:lnTo>
                      <a:pt x="94" y="459"/>
                    </a:lnTo>
                    <a:lnTo>
                      <a:pt x="83" y="404"/>
                    </a:lnTo>
                    <a:lnTo>
                      <a:pt x="75" y="359"/>
                    </a:lnTo>
                    <a:lnTo>
                      <a:pt x="67" y="320"/>
                    </a:lnTo>
                    <a:lnTo>
                      <a:pt x="61" y="288"/>
                    </a:lnTo>
                    <a:lnTo>
                      <a:pt x="55" y="260"/>
                    </a:lnTo>
                    <a:lnTo>
                      <a:pt x="50" y="232"/>
                    </a:lnTo>
                    <a:lnTo>
                      <a:pt x="45" y="205"/>
                    </a:lnTo>
                    <a:lnTo>
                      <a:pt x="38" y="176"/>
                    </a:lnTo>
                    <a:lnTo>
                      <a:pt x="37" y="173"/>
                    </a:lnTo>
                    <a:lnTo>
                      <a:pt x="36" y="170"/>
                    </a:lnTo>
                    <a:lnTo>
                      <a:pt x="34" y="166"/>
                    </a:lnTo>
                    <a:lnTo>
                      <a:pt x="33" y="163"/>
                    </a:lnTo>
                    <a:lnTo>
                      <a:pt x="28" y="162"/>
                    </a:lnTo>
                    <a:lnTo>
                      <a:pt x="22" y="161"/>
                    </a:lnTo>
                    <a:lnTo>
                      <a:pt x="16" y="159"/>
                    </a:lnTo>
                    <a:lnTo>
                      <a:pt x="11" y="158"/>
                    </a:lnTo>
                    <a:lnTo>
                      <a:pt x="8" y="150"/>
                    </a:lnTo>
                    <a:lnTo>
                      <a:pt x="5" y="142"/>
                    </a:lnTo>
                    <a:lnTo>
                      <a:pt x="3" y="133"/>
                    </a:lnTo>
                    <a:lnTo>
                      <a:pt x="0" y="123"/>
                    </a:lnTo>
                    <a:lnTo>
                      <a:pt x="1" y="121"/>
                    </a:lnTo>
                    <a:lnTo>
                      <a:pt x="4" y="119"/>
                    </a:lnTo>
                    <a:lnTo>
                      <a:pt x="5" y="118"/>
                    </a:lnTo>
                    <a:lnTo>
                      <a:pt x="7" y="115"/>
                    </a:lnTo>
                    <a:lnTo>
                      <a:pt x="24" y="109"/>
                    </a:lnTo>
                    <a:lnTo>
                      <a:pt x="33" y="105"/>
                    </a:lnTo>
                    <a:lnTo>
                      <a:pt x="37" y="102"/>
                    </a:lnTo>
                    <a:lnTo>
                      <a:pt x="40" y="98"/>
                    </a:lnTo>
                    <a:lnTo>
                      <a:pt x="42" y="87"/>
                    </a:lnTo>
                    <a:lnTo>
                      <a:pt x="45" y="80"/>
                    </a:lnTo>
                    <a:lnTo>
                      <a:pt x="47" y="76"/>
                    </a:lnTo>
                    <a:lnTo>
                      <a:pt x="50" y="70"/>
                    </a:lnTo>
                    <a:lnTo>
                      <a:pt x="55" y="69"/>
                    </a:lnTo>
                    <a:lnTo>
                      <a:pt x="61" y="67"/>
                    </a:lnTo>
                    <a:lnTo>
                      <a:pt x="66" y="65"/>
                    </a:lnTo>
                    <a:lnTo>
                      <a:pt x="72" y="64"/>
                    </a:lnTo>
                    <a:lnTo>
                      <a:pt x="78" y="62"/>
                    </a:lnTo>
                    <a:lnTo>
                      <a:pt x="83" y="60"/>
                    </a:lnTo>
                    <a:lnTo>
                      <a:pt x="90" y="58"/>
                    </a:lnTo>
                    <a:lnTo>
                      <a:pt x="95" y="57"/>
                    </a:lnTo>
                    <a:lnTo>
                      <a:pt x="95" y="52"/>
                    </a:lnTo>
                    <a:lnTo>
                      <a:pt x="94" y="47"/>
                    </a:lnTo>
                    <a:lnTo>
                      <a:pt x="94" y="42"/>
                    </a:lnTo>
                    <a:lnTo>
                      <a:pt x="92" y="37"/>
                    </a:lnTo>
                    <a:lnTo>
                      <a:pt x="103" y="21"/>
                    </a:lnTo>
                    <a:lnTo>
                      <a:pt x="108" y="12"/>
                    </a:lnTo>
                    <a:lnTo>
                      <a:pt x="113" y="7"/>
                    </a:lnTo>
                    <a:lnTo>
                      <a:pt x="120" y="3"/>
                    </a:lnTo>
                    <a:lnTo>
                      <a:pt x="125" y="3"/>
                    </a:lnTo>
                    <a:lnTo>
                      <a:pt x="130" y="2"/>
                    </a:lnTo>
                    <a:lnTo>
                      <a:pt x="136" y="2"/>
                    </a:lnTo>
                    <a:lnTo>
                      <a:pt x="141" y="1"/>
                    </a:lnTo>
                    <a:lnTo>
                      <a:pt x="146" y="1"/>
                    </a:lnTo>
                    <a:lnTo>
                      <a:pt x="150" y="1"/>
                    </a:lnTo>
                    <a:lnTo>
                      <a:pt x="155" y="0"/>
                    </a:lnTo>
                    <a:lnTo>
                      <a:pt x="161" y="0"/>
                    </a:lnTo>
                    <a:lnTo>
                      <a:pt x="166" y="2"/>
                    </a:lnTo>
                    <a:lnTo>
                      <a:pt x="171" y="5"/>
                    </a:lnTo>
                    <a:lnTo>
                      <a:pt x="177" y="7"/>
                    </a:lnTo>
                    <a:lnTo>
                      <a:pt x="182" y="9"/>
                    </a:lnTo>
                    <a:lnTo>
                      <a:pt x="184" y="16"/>
                    </a:lnTo>
                    <a:lnTo>
                      <a:pt x="188" y="23"/>
                    </a:lnTo>
                    <a:lnTo>
                      <a:pt x="192" y="30"/>
                    </a:lnTo>
                    <a:lnTo>
                      <a:pt x="195" y="38"/>
                    </a:lnTo>
                    <a:lnTo>
                      <a:pt x="213" y="37"/>
                    </a:lnTo>
                    <a:lnTo>
                      <a:pt x="227" y="36"/>
                    </a:lnTo>
                    <a:lnTo>
                      <a:pt x="237" y="36"/>
                    </a:lnTo>
                    <a:lnTo>
                      <a:pt x="244" y="36"/>
                    </a:lnTo>
                    <a:lnTo>
                      <a:pt x="250" y="36"/>
                    </a:lnTo>
                    <a:lnTo>
                      <a:pt x="254" y="36"/>
                    </a:lnTo>
                    <a:lnTo>
                      <a:pt x="258" y="37"/>
                    </a:lnTo>
                    <a:lnTo>
                      <a:pt x="264" y="38"/>
                    </a:lnTo>
                    <a:lnTo>
                      <a:pt x="270" y="44"/>
                    </a:lnTo>
                    <a:lnTo>
                      <a:pt x="275" y="49"/>
                    </a:lnTo>
                    <a:lnTo>
                      <a:pt x="279" y="55"/>
                    </a:lnTo>
                    <a:lnTo>
                      <a:pt x="286" y="64"/>
                    </a:lnTo>
                    <a:lnTo>
                      <a:pt x="298" y="64"/>
                    </a:lnTo>
                    <a:lnTo>
                      <a:pt x="307" y="63"/>
                    </a:lnTo>
                    <a:lnTo>
                      <a:pt x="314" y="63"/>
                    </a:lnTo>
                    <a:lnTo>
                      <a:pt x="320" y="63"/>
                    </a:lnTo>
                    <a:lnTo>
                      <a:pt x="325" y="64"/>
                    </a:lnTo>
                    <a:lnTo>
                      <a:pt x="331" y="64"/>
                    </a:lnTo>
                    <a:lnTo>
                      <a:pt x="336" y="64"/>
                    </a:lnTo>
                    <a:lnTo>
                      <a:pt x="344" y="65"/>
                    </a:lnTo>
                    <a:lnTo>
                      <a:pt x="347" y="73"/>
                    </a:lnTo>
                    <a:lnTo>
                      <a:pt x="351" y="81"/>
                    </a:lnTo>
                    <a:lnTo>
                      <a:pt x="354" y="90"/>
                    </a:lnTo>
                    <a:lnTo>
                      <a:pt x="358" y="98"/>
                    </a:lnTo>
                    <a:lnTo>
                      <a:pt x="357" y="100"/>
                    </a:lnTo>
                    <a:lnTo>
                      <a:pt x="356" y="102"/>
                    </a:lnTo>
                    <a:lnTo>
                      <a:pt x="354" y="105"/>
                    </a:lnTo>
                    <a:lnTo>
                      <a:pt x="353" y="108"/>
                    </a:lnTo>
                    <a:lnTo>
                      <a:pt x="348" y="111"/>
                    </a:lnTo>
                    <a:lnTo>
                      <a:pt x="343" y="113"/>
                    </a:lnTo>
                    <a:lnTo>
                      <a:pt x="336" y="116"/>
                    </a:lnTo>
                    <a:lnTo>
                      <a:pt x="331" y="119"/>
                    </a:lnTo>
                    <a:lnTo>
                      <a:pt x="332" y="134"/>
                    </a:lnTo>
                    <a:lnTo>
                      <a:pt x="336" y="161"/>
                    </a:lnTo>
                    <a:lnTo>
                      <a:pt x="343" y="197"/>
                    </a:lnTo>
                    <a:lnTo>
                      <a:pt x="349" y="239"/>
                    </a:lnTo>
                    <a:lnTo>
                      <a:pt x="357" y="284"/>
                    </a:lnTo>
                    <a:lnTo>
                      <a:pt x="365" y="331"/>
                    </a:lnTo>
                    <a:lnTo>
                      <a:pt x="373" y="374"/>
                    </a:lnTo>
                    <a:lnTo>
                      <a:pt x="378" y="411"/>
                    </a:lnTo>
                    <a:lnTo>
                      <a:pt x="385" y="445"/>
                    </a:lnTo>
                    <a:lnTo>
                      <a:pt x="391" y="480"/>
                    </a:lnTo>
                    <a:lnTo>
                      <a:pt x="399" y="513"/>
                    </a:lnTo>
                    <a:lnTo>
                      <a:pt x="406" y="548"/>
                    </a:lnTo>
                    <a:lnTo>
                      <a:pt x="412" y="583"/>
                    </a:lnTo>
                    <a:lnTo>
                      <a:pt x="419" y="617"/>
                    </a:lnTo>
                    <a:lnTo>
                      <a:pt x="426" y="652"/>
                    </a:lnTo>
                    <a:lnTo>
                      <a:pt x="432" y="686"/>
                    </a:lnTo>
                    <a:lnTo>
                      <a:pt x="437" y="706"/>
                    </a:lnTo>
                    <a:lnTo>
                      <a:pt x="443" y="725"/>
                    </a:lnTo>
                    <a:lnTo>
                      <a:pt x="448" y="745"/>
                    </a:lnTo>
                    <a:lnTo>
                      <a:pt x="453" y="766"/>
                    </a:lnTo>
                    <a:lnTo>
                      <a:pt x="459" y="786"/>
                    </a:lnTo>
                    <a:lnTo>
                      <a:pt x="464" y="806"/>
                    </a:lnTo>
                    <a:lnTo>
                      <a:pt x="469" y="827"/>
                    </a:lnTo>
                    <a:lnTo>
                      <a:pt x="474" y="846"/>
                    </a:lnTo>
                    <a:lnTo>
                      <a:pt x="485" y="901"/>
                    </a:lnTo>
                    <a:lnTo>
                      <a:pt x="494" y="955"/>
                    </a:lnTo>
                    <a:lnTo>
                      <a:pt x="503" y="1008"/>
                    </a:lnTo>
                    <a:lnTo>
                      <a:pt x="514" y="1067"/>
                    </a:lnTo>
                    <a:lnTo>
                      <a:pt x="526" y="1132"/>
                    </a:lnTo>
                    <a:lnTo>
                      <a:pt x="539" y="1210"/>
                    </a:lnTo>
                    <a:lnTo>
                      <a:pt x="556" y="1302"/>
                    </a:lnTo>
                    <a:lnTo>
                      <a:pt x="576" y="1411"/>
                    </a:lnTo>
                    <a:lnTo>
                      <a:pt x="581" y="1414"/>
                    </a:lnTo>
                    <a:lnTo>
                      <a:pt x="584" y="1415"/>
                    </a:lnTo>
                    <a:lnTo>
                      <a:pt x="586" y="1415"/>
                    </a:lnTo>
                    <a:lnTo>
                      <a:pt x="592" y="1416"/>
                    </a:lnTo>
                    <a:lnTo>
                      <a:pt x="594" y="1421"/>
                    </a:lnTo>
                    <a:lnTo>
                      <a:pt x="600" y="1424"/>
                    </a:lnTo>
                    <a:lnTo>
                      <a:pt x="606" y="1428"/>
                    </a:lnTo>
                    <a:lnTo>
                      <a:pt x="611" y="1433"/>
                    </a:lnTo>
                    <a:lnTo>
                      <a:pt x="611" y="1437"/>
                    </a:lnTo>
                    <a:lnTo>
                      <a:pt x="613" y="1440"/>
                    </a:lnTo>
                    <a:lnTo>
                      <a:pt x="613" y="1445"/>
                    </a:lnTo>
                    <a:lnTo>
                      <a:pt x="614" y="1448"/>
                    </a:lnTo>
                    <a:lnTo>
                      <a:pt x="611" y="1453"/>
                    </a:lnTo>
                    <a:lnTo>
                      <a:pt x="610" y="1459"/>
                    </a:lnTo>
                    <a:lnTo>
                      <a:pt x="607" y="1464"/>
                    </a:lnTo>
                    <a:lnTo>
                      <a:pt x="605" y="1469"/>
                    </a:lnTo>
                    <a:lnTo>
                      <a:pt x="596" y="1472"/>
                    </a:lnTo>
                    <a:lnTo>
                      <a:pt x="586" y="1474"/>
                    </a:lnTo>
                    <a:lnTo>
                      <a:pt x="577" y="1476"/>
                    </a:lnTo>
                    <a:lnTo>
                      <a:pt x="567" y="1478"/>
                    </a:lnTo>
                    <a:lnTo>
                      <a:pt x="557" y="1480"/>
                    </a:lnTo>
                    <a:lnTo>
                      <a:pt x="548" y="1482"/>
                    </a:lnTo>
                    <a:lnTo>
                      <a:pt x="538" y="1485"/>
                    </a:lnTo>
                    <a:lnTo>
                      <a:pt x="528" y="1487"/>
                    </a:lnTo>
                    <a:lnTo>
                      <a:pt x="528" y="1494"/>
                    </a:lnTo>
                    <a:lnTo>
                      <a:pt x="530" y="1501"/>
                    </a:lnTo>
                    <a:lnTo>
                      <a:pt x="530" y="1508"/>
                    </a:lnTo>
                    <a:lnTo>
                      <a:pt x="530" y="1516"/>
                    </a:lnTo>
                    <a:lnTo>
                      <a:pt x="526" y="1520"/>
                    </a:lnTo>
                    <a:lnTo>
                      <a:pt x="523" y="1524"/>
                    </a:lnTo>
                    <a:lnTo>
                      <a:pt x="519" y="1528"/>
                    </a:lnTo>
                    <a:lnTo>
                      <a:pt x="515" y="1532"/>
                    </a:lnTo>
                    <a:lnTo>
                      <a:pt x="509" y="1535"/>
                    </a:lnTo>
                    <a:lnTo>
                      <a:pt x="502" y="1537"/>
                    </a:lnTo>
                    <a:lnTo>
                      <a:pt x="495" y="1539"/>
                    </a:lnTo>
                    <a:lnTo>
                      <a:pt x="489" y="1542"/>
                    </a:lnTo>
                    <a:lnTo>
                      <a:pt x="490" y="1563"/>
                    </a:lnTo>
                    <a:lnTo>
                      <a:pt x="489" y="1574"/>
                    </a:lnTo>
                    <a:lnTo>
                      <a:pt x="488" y="1582"/>
                    </a:lnTo>
                    <a:lnTo>
                      <a:pt x="485" y="1591"/>
                    </a:lnTo>
                    <a:lnTo>
                      <a:pt x="481" y="1593"/>
                    </a:lnTo>
                    <a:lnTo>
                      <a:pt x="477" y="1596"/>
                    </a:lnTo>
                    <a:lnTo>
                      <a:pt x="473" y="1599"/>
                    </a:lnTo>
                    <a:lnTo>
                      <a:pt x="469" y="1602"/>
                    </a:lnTo>
                    <a:lnTo>
                      <a:pt x="463" y="1603"/>
                    </a:lnTo>
                    <a:lnTo>
                      <a:pt x="456" y="1606"/>
                    </a:lnTo>
                    <a:lnTo>
                      <a:pt x="448" y="1607"/>
                    </a:lnTo>
                    <a:lnTo>
                      <a:pt x="441" y="16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4" name="Freeform 24"/>
              <p:cNvSpPr>
                <a:spLocks/>
              </p:cNvSpPr>
              <p:nvPr/>
            </p:nvSpPr>
            <p:spPr bwMode="auto">
              <a:xfrm>
                <a:off x="1989" y="3878"/>
                <a:ext cx="56" cy="48"/>
              </a:xfrm>
              <a:custGeom>
                <a:avLst/>
                <a:gdLst>
                  <a:gd name="T0" fmla="*/ 34 w 56"/>
                  <a:gd name="T1" fmla="*/ 48 h 48"/>
                  <a:gd name="T2" fmla="*/ 23 w 56"/>
                  <a:gd name="T3" fmla="*/ 45 h 48"/>
                  <a:gd name="T4" fmla="*/ 17 w 56"/>
                  <a:gd name="T5" fmla="*/ 43 h 48"/>
                  <a:gd name="T6" fmla="*/ 13 w 56"/>
                  <a:gd name="T7" fmla="*/ 41 h 48"/>
                  <a:gd name="T8" fmla="*/ 9 w 56"/>
                  <a:gd name="T9" fmla="*/ 36 h 48"/>
                  <a:gd name="T10" fmla="*/ 6 w 56"/>
                  <a:gd name="T11" fmla="*/ 30 h 48"/>
                  <a:gd name="T12" fmla="*/ 5 w 56"/>
                  <a:gd name="T13" fmla="*/ 23 h 48"/>
                  <a:gd name="T14" fmla="*/ 2 w 56"/>
                  <a:gd name="T15" fmla="*/ 17 h 48"/>
                  <a:gd name="T16" fmla="*/ 0 w 56"/>
                  <a:gd name="T17" fmla="*/ 11 h 48"/>
                  <a:gd name="T18" fmla="*/ 9 w 56"/>
                  <a:gd name="T19" fmla="*/ 6 h 48"/>
                  <a:gd name="T20" fmla="*/ 15 w 56"/>
                  <a:gd name="T21" fmla="*/ 3 h 48"/>
                  <a:gd name="T22" fmla="*/ 21 w 56"/>
                  <a:gd name="T23" fmla="*/ 1 h 48"/>
                  <a:gd name="T24" fmla="*/ 27 w 56"/>
                  <a:gd name="T25" fmla="*/ 0 h 48"/>
                  <a:gd name="T26" fmla="*/ 34 w 56"/>
                  <a:gd name="T27" fmla="*/ 4 h 48"/>
                  <a:gd name="T28" fmla="*/ 40 w 56"/>
                  <a:gd name="T29" fmla="*/ 8 h 48"/>
                  <a:gd name="T30" fmla="*/ 47 w 56"/>
                  <a:gd name="T31" fmla="*/ 11 h 48"/>
                  <a:gd name="T32" fmla="*/ 54 w 56"/>
                  <a:gd name="T33" fmla="*/ 16 h 48"/>
                  <a:gd name="T34" fmla="*/ 55 w 56"/>
                  <a:gd name="T35" fmla="*/ 20 h 48"/>
                  <a:gd name="T36" fmla="*/ 55 w 56"/>
                  <a:gd name="T37" fmla="*/ 23 h 48"/>
                  <a:gd name="T38" fmla="*/ 55 w 56"/>
                  <a:gd name="T39" fmla="*/ 27 h 48"/>
                  <a:gd name="T40" fmla="*/ 56 w 56"/>
                  <a:gd name="T41" fmla="*/ 30 h 48"/>
                  <a:gd name="T42" fmla="*/ 54 w 56"/>
                  <a:gd name="T43" fmla="*/ 34 h 48"/>
                  <a:gd name="T44" fmla="*/ 51 w 56"/>
                  <a:gd name="T45" fmla="*/ 37 h 48"/>
                  <a:gd name="T46" fmla="*/ 48 w 56"/>
                  <a:gd name="T47" fmla="*/ 41 h 48"/>
                  <a:gd name="T48" fmla="*/ 46 w 56"/>
                  <a:gd name="T49" fmla="*/ 45 h 48"/>
                  <a:gd name="T50" fmla="*/ 43 w 56"/>
                  <a:gd name="T51" fmla="*/ 46 h 48"/>
                  <a:gd name="T52" fmla="*/ 40 w 56"/>
                  <a:gd name="T53" fmla="*/ 46 h 48"/>
                  <a:gd name="T54" fmla="*/ 36 w 56"/>
                  <a:gd name="T55" fmla="*/ 48 h 48"/>
                  <a:gd name="T56" fmla="*/ 34 w 56"/>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48"/>
                  <a:gd name="T89" fmla="*/ 56 w 56"/>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48">
                    <a:moveTo>
                      <a:pt x="34" y="48"/>
                    </a:moveTo>
                    <a:lnTo>
                      <a:pt x="23" y="45"/>
                    </a:lnTo>
                    <a:lnTo>
                      <a:pt x="17" y="43"/>
                    </a:lnTo>
                    <a:lnTo>
                      <a:pt x="13" y="41"/>
                    </a:lnTo>
                    <a:lnTo>
                      <a:pt x="9" y="36"/>
                    </a:lnTo>
                    <a:lnTo>
                      <a:pt x="6" y="30"/>
                    </a:lnTo>
                    <a:lnTo>
                      <a:pt x="5" y="23"/>
                    </a:lnTo>
                    <a:lnTo>
                      <a:pt x="2" y="17"/>
                    </a:lnTo>
                    <a:lnTo>
                      <a:pt x="0" y="11"/>
                    </a:lnTo>
                    <a:lnTo>
                      <a:pt x="9" y="6"/>
                    </a:lnTo>
                    <a:lnTo>
                      <a:pt x="15" y="3"/>
                    </a:lnTo>
                    <a:lnTo>
                      <a:pt x="21" y="1"/>
                    </a:lnTo>
                    <a:lnTo>
                      <a:pt x="27" y="0"/>
                    </a:lnTo>
                    <a:lnTo>
                      <a:pt x="34" y="4"/>
                    </a:lnTo>
                    <a:lnTo>
                      <a:pt x="40" y="8"/>
                    </a:lnTo>
                    <a:lnTo>
                      <a:pt x="47" y="11"/>
                    </a:lnTo>
                    <a:lnTo>
                      <a:pt x="54" y="16"/>
                    </a:lnTo>
                    <a:lnTo>
                      <a:pt x="55" y="20"/>
                    </a:lnTo>
                    <a:lnTo>
                      <a:pt x="55" y="23"/>
                    </a:lnTo>
                    <a:lnTo>
                      <a:pt x="55" y="27"/>
                    </a:lnTo>
                    <a:lnTo>
                      <a:pt x="56" y="30"/>
                    </a:lnTo>
                    <a:lnTo>
                      <a:pt x="54" y="34"/>
                    </a:lnTo>
                    <a:lnTo>
                      <a:pt x="51" y="37"/>
                    </a:lnTo>
                    <a:lnTo>
                      <a:pt x="48" y="41"/>
                    </a:lnTo>
                    <a:lnTo>
                      <a:pt x="46" y="45"/>
                    </a:lnTo>
                    <a:lnTo>
                      <a:pt x="43" y="46"/>
                    </a:lnTo>
                    <a:lnTo>
                      <a:pt x="40" y="46"/>
                    </a:lnTo>
                    <a:lnTo>
                      <a:pt x="36" y="48"/>
                    </a:lnTo>
                    <a:lnTo>
                      <a:pt x="34" y="48"/>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5" name="Freeform 25"/>
              <p:cNvSpPr>
                <a:spLocks/>
              </p:cNvSpPr>
              <p:nvPr/>
            </p:nvSpPr>
            <p:spPr bwMode="auto">
              <a:xfrm>
                <a:off x="1920" y="3818"/>
                <a:ext cx="169" cy="53"/>
              </a:xfrm>
              <a:custGeom>
                <a:avLst/>
                <a:gdLst>
                  <a:gd name="T0" fmla="*/ 61 w 169"/>
                  <a:gd name="T1" fmla="*/ 53 h 53"/>
                  <a:gd name="T2" fmla="*/ 51 w 169"/>
                  <a:gd name="T3" fmla="*/ 52 h 53"/>
                  <a:gd name="T4" fmla="*/ 45 w 169"/>
                  <a:gd name="T5" fmla="*/ 50 h 53"/>
                  <a:gd name="T6" fmla="*/ 40 w 169"/>
                  <a:gd name="T7" fmla="*/ 50 h 53"/>
                  <a:gd name="T8" fmla="*/ 36 w 169"/>
                  <a:gd name="T9" fmla="*/ 50 h 53"/>
                  <a:gd name="T10" fmla="*/ 30 w 169"/>
                  <a:gd name="T11" fmla="*/ 50 h 53"/>
                  <a:gd name="T12" fmla="*/ 26 w 169"/>
                  <a:gd name="T13" fmla="*/ 50 h 53"/>
                  <a:gd name="T14" fmla="*/ 21 w 169"/>
                  <a:gd name="T15" fmla="*/ 50 h 53"/>
                  <a:gd name="T16" fmla="*/ 15 w 169"/>
                  <a:gd name="T17" fmla="*/ 52 h 53"/>
                  <a:gd name="T18" fmla="*/ 9 w 169"/>
                  <a:gd name="T19" fmla="*/ 46 h 53"/>
                  <a:gd name="T20" fmla="*/ 7 w 169"/>
                  <a:gd name="T21" fmla="*/ 41 h 53"/>
                  <a:gd name="T22" fmla="*/ 4 w 169"/>
                  <a:gd name="T23" fmla="*/ 35 h 53"/>
                  <a:gd name="T24" fmla="*/ 0 w 169"/>
                  <a:gd name="T25" fmla="*/ 25 h 53"/>
                  <a:gd name="T26" fmla="*/ 21 w 169"/>
                  <a:gd name="T27" fmla="*/ 21 h 53"/>
                  <a:gd name="T28" fmla="*/ 42 w 169"/>
                  <a:gd name="T29" fmla="*/ 19 h 53"/>
                  <a:gd name="T30" fmla="*/ 63 w 169"/>
                  <a:gd name="T31" fmla="*/ 16 h 53"/>
                  <a:gd name="T32" fmla="*/ 84 w 169"/>
                  <a:gd name="T33" fmla="*/ 12 h 53"/>
                  <a:gd name="T34" fmla="*/ 105 w 169"/>
                  <a:gd name="T35" fmla="*/ 10 h 53"/>
                  <a:gd name="T36" fmla="*/ 127 w 169"/>
                  <a:gd name="T37" fmla="*/ 6 h 53"/>
                  <a:gd name="T38" fmla="*/ 148 w 169"/>
                  <a:gd name="T39" fmla="*/ 4 h 53"/>
                  <a:gd name="T40" fmla="*/ 169 w 169"/>
                  <a:gd name="T41" fmla="*/ 0 h 53"/>
                  <a:gd name="T42" fmla="*/ 169 w 169"/>
                  <a:gd name="T43" fmla="*/ 3 h 53"/>
                  <a:gd name="T44" fmla="*/ 167 w 169"/>
                  <a:gd name="T45" fmla="*/ 6 h 53"/>
                  <a:gd name="T46" fmla="*/ 166 w 169"/>
                  <a:gd name="T47" fmla="*/ 10 h 53"/>
                  <a:gd name="T48" fmla="*/ 165 w 169"/>
                  <a:gd name="T49" fmla="*/ 13 h 53"/>
                  <a:gd name="T50" fmla="*/ 157 w 169"/>
                  <a:gd name="T51" fmla="*/ 19 h 53"/>
                  <a:gd name="T52" fmla="*/ 152 w 169"/>
                  <a:gd name="T53" fmla="*/ 23 h 53"/>
                  <a:gd name="T54" fmla="*/ 146 w 169"/>
                  <a:gd name="T55" fmla="*/ 26 h 53"/>
                  <a:gd name="T56" fmla="*/ 142 w 169"/>
                  <a:gd name="T57" fmla="*/ 28 h 53"/>
                  <a:gd name="T58" fmla="*/ 138 w 169"/>
                  <a:gd name="T59" fmla="*/ 31 h 53"/>
                  <a:gd name="T60" fmla="*/ 133 w 169"/>
                  <a:gd name="T61" fmla="*/ 33 h 53"/>
                  <a:gd name="T62" fmla="*/ 128 w 169"/>
                  <a:gd name="T63" fmla="*/ 35 h 53"/>
                  <a:gd name="T64" fmla="*/ 120 w 169"/>
                  <a:gd name="T65" fmla="*/ 38 h 53"/>
                  <a:gd name="T66" fmla="*/ 104 w 169"/>
                  <a:gd name="T67" fmla="*/ 41 h 53"/>
                  <a:gd name="T68" fmla="*/ 91 w 169"/>
                  <a:gd name="T69" fmla="*/ 43 h 53"/>
                  <a:gd name="T70" fmla="*/ 82 w 169"/>
                  <a:gd name="T71" fmla="*/ 46 h 53"/>
                  <a:gd name="T72" fmla="*/ 75 w 169"/>
                  <a:gd name="T73" fmla="*/ 48 h 53"/>
                  <a:gd name="T74" fmla="*/ 70 w 169"/>
                  <a:gd name="T75" fmla="*/ 49 h 53"/>
                  <a:gd name="T76" fmla="*/ 66 w 169"/>
                  <a:gd name="T77" fmla="*/ 50 h 53"/>
                  <a:gd name="T78" fmla="*/ 63 w 169"/>
                  <a:gd name="T79" fmla="*/ 52 h 53"/>
                  <a:gd name="T80" fmla="*/ 61 w 169"/>
                  <a:gd name="T81" fmla="*/ 5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3"/>
                  <a:gd name="T125" fmla="*/ 169 w 16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3">
                    <a:moveTo>
                      <a:pt x="61" y="53"/>
                    </a:moveTo>
                    <a:lnTo>
                      <a:pt x="51" y="52"/>
                    </a:lnTo>
                    <a:lnTo>
                      <a:pt x="45" y="50"/>
                    </a:lnTo>
                    <a:lnTo>
                      <a:pt x="40" y="50"/>
                    </a:lnTo>
                    <a:lnTo>
                      <a:pt x="36" y="50"/>
                    </a:lnTo>
                    <a:lnTo>
                      <a:pt x="30" y="50"/>
                    </a:lnTo>
                    <a:lnTo>
                      <a:pt x="26" y="50"/>
                    </a:lnTo>
                    <a:lnTo>
                      <a:pt x="21" y="50"/>
                    </a:lnTo>
                    <a:lnTo>
                      <a:pt x="15" y="52"/>
                    </a:lnTo>
                    <a:lnTo>
                      <a:pt x="9" y="46"/>
                    </a:lnTo>
                    <a:lnTo>
                      <a:pt x="7" y="41"/>
                    </a:lnTo>
                    <a:lnTo>
                      <a:pt x="4" y="35"/>
                    </a:lnTo>
                    <a:lnTo>
                      <a:pt x="0" y="25"/>
                    </a:lnTo>
                    <a:lnTo>
                      <a:pt x="21" y="21"/>
                    </a:lnTo>
                    <a:lnTo>
                      <a:pt x="42" y="19"/>
                    </a:lnTo>
                    <a:lnTo>
                      <a:pt x="63" y="16"/>
                    </a:lnTo>
                    <a:lnTo>
                      <a:pt x="84" y="12"/>
                    </a:lnTo>
                    <a:lnTo>
                      <a:pt x="105" y="10"/>
                    </a:lnTo>
                    <a:lnTo>
                      <a:pt x="127" y="6"/>
                    </a:lnTo>
                    <a:lnTo>
                      <a:pt x="148" y="4"/>
                    </a:lnTo>
                    <a:lnTo>
                      <a:pt x="169" y="0"/>
                    </a:lnTo>
                    <a:lnTo>
                      <a:pt x="169" y="3"/>
                    </a:lnTo>
                    <a:lnTo>
                      <a:pt x="167" y="6"/>
                    </a:lnTo>
                    <a:lnTo>
                      <a:pt x="166" y="10"/>
                    </a:lnTo>
                    <a:lnTo>
                      <a:pt x="165" y="13"/>
                    </a:lnTo>
                    <a:lnTo>
                      <a:pt x="157" y="19"/>
                    </a:lnTo>
                    <a:lnTo>
                      <a:pt x="152" y="23"/>
                    </a:lnTo>
                    <a:lnTo>
                      <a:pt x="146" y="26"/>
                    </a:lnTo>
                    <a:lnTo>
                      <a:pt x="142" y="28"/>
                    </a:lnTo>
                    <a:lnTo>
                      <a:pt x="138" y="31"/>
                    </a:lnTo>
                    <a:lnTo>
                      <a:pt x="133" y="33"/>
                    </a:lnTo>
                    <a:lnTo>
                      <a:pt x="128" y="35"/>
                    </a:lnTo>
                    <a:lnTo>
                      <a:pt x="120" y="38"/>
                    </a:lnTo>
                    <a:lnTo>
                      <a:pt x="104" y="41"/>
                    </a:lnTo>
                    <a:lnTo>
                      <a:pt x="91" y="43"/>
                    </a:lnTo>
                    <a:lnTo>
                      <a:pt x="82" y="46"/>
                    </a:lnTo>
                    <a:lnTo>
                      <a:pt x="75" y="48"/>
                    </a:lnTo>
                    <a:lnTo>
                      <a:pt x="70" y="49"/>
                    </a:lnTo>
                    <a:lnTo>
                      <a:pt x="66" y="50"/>
                    </a:lnTo>
                    <a:lnTo>
                      <a:pt x="63" y="52"/>
                    </a:lnTo>
                    <a:lnTo>
                      <a:pt x="61" y="53"/>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6" name="Freeform 26"/>
              <p:cNvSpPr>
                <a:spLocks/>
              </p:cNvSpPr>
              <p:nvPr/>
            </p:nvSpPr>
            <p:spPr bwMode="auto">
              <a:xfrm>
                <a:off x="1840" y="3751"/>
                <a:ext cx="340" cy="88"/>
              </a:xfrm>
              <a:custGeom>
                <a:avLst/>
                <a:gdLst>
                  <a:gd name="T0" fmla="*/ 33 w 340"/>
                  <a:gd name="T1" fmla="*/ 87 h 88"/>
                  <a:gd name="T2" fmla="*/ 25 w 340"/>
                  <a:gd name="T3" fmla="*/ 88 h 88"/>
                  <a:gd name="T4" fmla="*/ 17 w 340"/>
                  <a:gd name="T5" fmla="*/ 88 h 88"/>
                  <a:gd name="T6" fmla="*/ 9 w 340"/>
                  <a:gd name="T7" fmla="*/ 88 h 88"/>
                  <a:gd name="T8" fmla="*/ 0 w 340"/>
                  <a:gd name="T9" fmla="*/ 88 h 88"/>
                  <a:gd name="T10" fmla="*/ 0 w 340"/>
                  <a:gd name="T11" fmla="*/ 81 h 88"/>
                  <a:gd name="T12" fmla="*/ 1 w 340"/>
                  <a:gd name="T13" fmla="*/ 74 h 88"/>
                  <a:gd name="T14" fmla="*/ 1 w 340"/>
                  <a:gd name="T15" fmla="*/ 67 h 88"/>
                  <a:gd name="T16" fmla="*/ 1 w 340"/>
                  <a:gd name="T17" fmla="*/ 59 h 88"/>
                  <a:gd name="T18" fmla="*/ 8 w 340"/>
                  <a:gd name="T19" fmla="*/ 56 h 88"/>
                  <a:gd name="T20" fmla="*/ 14 w 340"/>
                  <a:gd name="T21" fmla="*/ 52 h 88"/>
                  <a:gd name="T22" fmla="*/ 19 w 340"/>
                  <a:gd name="T23" fmla="*/ 49 h 88"/>
                  <a:gd name="T24" fmla="*/ 26 w 340"/>
                  <a:gd name="T25" fmla="*/ 45 h 88"/>
                  <a:gd name="T26" fmla="*/ 73 w 340"/>
                  <a:gd name="T27" fmla="*/ 37 h 88"/>
                  <a:gd name="T28" fmla="*/ 114 w 340"/>
                  <a:gd name="T29" fmla="*/ 31 h 88"/>
                  <a:gd name="T30" fmla="*/ 150 w 340"/>
                  <a:gd name="T31" fmla="*/ 25 h 88"/>
                  <a:gd name="T32" fmla="*/ 180 w 340"/>
                  <a:gd name="T33" fmla="*/ 21 h 88"/>
                  <a:gd name="T34" fmla="*/ 207 w 340"/>
                  <a:gd name="T35" fmla="*/ 16 h 88"/>
                  <a:gd name="T36" fmla="*/ 229 w 340"/>
                  <a:gd name="T37" fmla="*/ 13 h 88"/>
                  <a:gd name="T38" fmla="*/ 247 w 340"/>
                  <a:gd name="T39" fmla="*/ 9 h 88"/>
                  <a:gd name="T40" fmla="*/ 263 w 340"/>
                  <a:gd name="T41" fmla="*/ 7 h 88"/>
                  <a:gd name="T42" fmla="*/ 276 w 340"/>
                  <a:gd name="T43" fmla="*/ 6 h 88"/>
                  <a:gd name="T44" fmla="*/ 286 w 340"/>
                  <a:gd name="T45" fmla="*/ 3 h 88"/>
                  <a:gd name="T46" fmla="*/ 295 w 340"/>
                  <a:gd name="T47" fmla="*/ 2 h 88"/>
                  <a:gd name="T48" fmla="*/ 301 w 340"/>
                  <a:gd name="T49" fmla="*/ 2 h 88"/>
                  <a:gd name="T50" fmla="*/ 308 w 340"/>
                  <a:gd name="T51" fmla="*/ 1 h 88"/>
                  <a:gd name="T52" fmla="*/ 313 w 340"/>
                  <a:gd name="T53" fmla="*/ 1 h 88"/>
                  <a:gd name="T54" fmla="*/ 320 w 340"/>
                  <a:gd name="T55" fmla="*/ 0 h 88"/>
                  <a:gd name="T56" fmla="*/ 325 w 340"/>
                  <a:gd name="T57" fmla="*/ 0 h 88"/>
                  <a:gd name="T58" fmla="*/ 330 w 340"/>
                  <a:gd name="T59" fmla="*/ 3 h 88"/>
                  <a:gd name="T60" fmla="*/ 334 w 340"/>
                  <a:gd name="T61" fmla="*/ 6 h 88"/>
                  <a:gd name="T62" fmla="*/ 337 w 340"/>
                  <a:gd name="T63" fmla="*/ 9 h 88"/>
                  <a:gd name="T64" fmla="*/ 340 w 340"/>
                  <a:gd name="T65" fmla="*/ 14 h 88"/>
                  <a:gd name="T66" fmla="*/ 337 w 340"/>
                  <a:gd name="T67" fmla="*/ 16 h 88"/>
                  <a:gd name="T68" fmla="*/ 333 w 340"/>
                  <a:gd name="T69" fmla="*/ 18 h 88"/>
                  <a:gd name="T70" fmla="*/ 330 w 340"/>
                  <a:gd name="T71" fmla="*/ 20 h 88"/>
                  <a:gd name="T72" fmla="*/ 325 w 340"/>
                  <a:gd name="T73" fmla="*/ 22 h 88"/>
                  <a:gd name="T74" fmla="*/ 320 w 340"/>
                  <a:gd name="T75" fmla="*/ 24 h 88"/>
                  <a:gd name="T76" fmla="*/ 311 w 340"/>
                  <a:gd name="T77" fmla="*/ 28 h 88"/>
                  <a:gd name="T78" fmla="*/ 299 w 340"/>
                  <a:gd name="T79" fmla="*/ 31 h 88"/>
                  <a:gd name="T80" fmla="*/ 283 w 340"/>
                  <a:gd name="T81" fmla="*/ 37 h 88"/>
                  <a:gd name="T82" fmla="*/ 247 w 340"/>
                  <a:gd name="T83" fmla="*/ 45 h 88"/>
                  <a:gd name="T84" fmla="*/ 220 w 340"/>
                  <a:gd name="T85" fmla="*/ 51 h 88"/>
                  <a:gd name="T86" fmla="*/ 199 w 340"/>
                  <a:gd name="T87" fmla="*/ 56 h 88"/>
                  <a:gd name="T88" fmla="*/ 180 w 340"/>
                  <a:gd name="T89" fmla="*/ 59 h 88"/>
                  <a:gd name="T90" fmla="*/ 163 w 340"/>
                  <a:gd name="T91" fmla="*/ 62 h 88"/>
                  <a:gd name="T92" fmla="*/ 146 w 340"/>
                  <a:gd name="T93" fmla="*/ 65 h 88"/>
                  <a:gd name="T94" fmla="*/ 125 w 340"/>
                  <a:gd name="T95" fmla="*/ 69 h 88"/>
                  <a:gd name="T96" fmla="*/ 100 w 340"/>
                  <a:gd name="T97" fmla="*/ 72 h 88"/>
                  <a:gd name="T98" fmla="*/ 96 w 340"/>
                  <a:gd name="T99" fmla="*/ 71 h 88"/>
                  <a:gd name="T100" fmla="*/ 92 w 340"/>
                  <a:gd name="T101" fmla="*/ 71 h 88"/>
                  <a:gd name="T102" fmla="*/ 88 w 340"/>
                  <a:gd name="T103" fmla="*/ 71 h 88"/>
                  <a:gd name="T104" fmla="*/ 84 w 340"/>
                  <a:gd name="T105" fmla="*/ 71 h 88"/>
                  <a:gd name="T106" fmla="*/ 79 w 340"/>
                  <a:gd name="T107" fmla="*/ 72 h 88"/>
                  <a:gd name="T108" fmla="*/ 72 w 340"/>
                  <a:gd name="T109" fmla="*/ 73 h 88"/>
                  <a:gd name="T110" fmla="*/ 63 w 340"/>
                  <a:gd name="T111" fmla="*/ 74 h 88"/>
                  <a:gd name="T112" fmla="*/ 51 w 340"/>
                  <a:gd name="T113" fmla="*/ 77 h 88"/>
                  <a:gd name="T114" fmla="*/ 44 w 340"/>
                  <a:gd name="T115" fmla="*/ 83 h 88"/>
                  <a:gd name="T116" fmla="*/ 40 w 340"/>
                  <a:gd name="T117" fmla="*/ 85 h 88"/>
                  <a:gd name="T118" fmla="*/ 38 w 340"/>
                  <a:gd name="T119" fmla="*/ 86 h 88"/>
                  <a:gd name="T120" fmla="*/ 33 w 340"/>
                  <a:gd name="T121" fmla="*/ 87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
                  <a:gd name="T184" fmla="*/ 0 h 88"/>
                  <a:gd name="T185" fmla="*/ 340 w 340"/>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 h="88">
                    <a:moveTo>
                      <a:pt x="33" y="87"/>
                    </a:moveTo>
                    <a:lnTo>
                      <a:pt x="25" y="88"/>
                    </a:lnTo>
                    <a:lnTo>
                      <a:pt x="17" y="88"/>
                    </a:lnTo>
                    <a:lnTo>
                      <a:pt x="9" y="88"/>
                    </a:lnTo>
                    <a:lnTo>
                      <a:pt x="0" y="88"/>
                    </a:lnTo>
                    <a:lnTo>
                      <a:pt x="0" y="81"/>
                    </a:lnTo>
                    <a:lnTo>
                      <a:pt x="1" y="74"/>
                    </a:lnTo>
                    <a:lnTo>
                      <a:pt x="1" y="67"/>
                    </a:lnTo>
                    <a:lnTo>
                      <a:pt x="1" y="59"/>
                    </a:lnTo>
                    <a:lnTo>
                      <a:pt x="8" y="56"/>
                    </a:lnTo>
                    <a:lnTo>
                      <a:pt x="14" y="52"/>
                    </a:lnTo>
                    <a:lnTo>
                      <a:pt x="19" y="49"/>
                    </a:lnTo>
                    <a:lnTo>
                      <a:pt x="26" y="45"/>
                    </a:lnTo>
                    <a:lnTo>
                      <a:pt x="73" y="37"/>
                    </a:lnTo>
                    <a:lnTo>
                      <a:pt x="114" y="31"/>
                    </a:lnTo>
                    <a:lnTo>
                      <a:pt x="150" y="25"/>
                    </a:lnTo>
                    <a:lnTo>
                      <a:pt x="180" y="21"/>
                    </a:lnTo>
                    <a:lnTo>
                      <a:pt x="207" y="16"/>
                    </a:lnTo>
                    <a:lnTo>
                      <a:pt x="229" y="13"/>
                    </a:lnTo>
                    <a:lnTo>
                      <a:pt x="247" y="9"/>
                    </a:lnTo>
                    <a:lnTo>
                      <a:pt x="263" y="7"/>
                    </a:lnTo>
                    <a:lnTo>
                      <a:pt x="276" y="6"/>
                    </a:lnTo>
                    <a:lnTo>
                      <a:pt x="286" y="3"/>
                    </a:lnTo>
                    <a:lnTo>
                      <a:pt x="295" y="2"/>
                    </a:lnTo>
                    <a:lnTo>
                      <a:pt x="301" y="2"/>
                    </a:lnTo>
                    <a:lnTo>
                      <a:pt x="308" y="1"/>
                    </a:lnTo>
                    <a:lnTo>
                      <a:pt x="313" y="1"/>
                    </a:lnTo>
                    <a:lnTo>
                      <a:pt x="320" y="0"/>
                    </a:lnTo>
                    <a:lnTo>
                      <a:pt x="325" y="0"/>
                    </a:lnTo>
                    <a:lnTo>
                      <a:pt x="330" y="3"/>
                    </a:lnTo>
                    <a:lnTo>
                      <a:pt x="334" y="6"/>
                    </a:lnTo>
                    <a:lnTo>
                      <a:pt x="337" y="9"/>
                    </a:lnTo>
                    <a:lnTo>
                      <a:pt x="340" y="14"/>
                    </a:lnTo>
                    <a:lnTo>
                      <a:pt x="337" y="16"/>
                    </a:lnTo>
                    <a:lnTo>
                      <a:pt x="333" y="18"/>
                    </a:lnTo>
                    <a:lnTo>
                      <a:pt x="330" y="20"/>
                    </a:lnTo>
                    <a:lnTo>
                      <a:pt x="325" y="22"/>
                    </a:lnTo>
                    <a:lnTo>
                      <a:pt x="320" y="24"/>
                    </a:lnTo>
                    <a:lnTo>
                      <a:pt x="311" y="28"/>
                    </a:lnTo>
                    <a:lnTo>
                      <a:pt x="299" y="31"/>
                    </a:lnTo>
                    <a:lnTo>
                      <a:pt x="283" y="37"/>
                    </a:lnTo>
                    <a:lnTo>
                      <a:pt x="247" y="45"/>
                    </a:lnTo>
                    <a:lnTo>
                      <a:pt x="220" y="51"/>
                    </a:lnTo>
                    <a:lnTo>
                      <a:pt x="199" y="56"/>
                    </a:lnTo>
                    <a:lnTo>
                      <a:pt x="180" y="59"/>
                    </a:lnTo>
                    <a:lnTo>
                      <a:pt x="163" y="62"/>
                    </a:lnTo>
                    <a:lnTo>
                      <a:pt x="146" y="65"/>
                    </a:lnTo>
                    <a:lnTo>
                      <a:pt x="125" y="69"/>
                    </a:lnTo>
                    <a:lnTo>
                      <a:pt x="100" y="72"/>
                    </a:lnTo>
                    <a:lnTo>
                      <a:pt x="96" y="71"/>
                    </a:lnTo>
                    <a:lnTo>
                      <a:pt x="92" y="71"/>
                    </a:lnTo>
                    <a:lnTo>
                      <a:pt x="88" y="71"/>
                    </a:lnTo>
                    <a:lnTo>
                      <a:pt x="84" y="71"/>
                    </a:lnTo>
                    <a:lnTo>
                      <a:pt x="79" y="72"/>
                    </a:lnTo>
                    <a:lnTo>
                      <a:pt x="72" y="73"/>
                    </a:lnTo>
                    <a:lnTo>
                      <a:pt x="63" y="74"/>
                    </a:lnTo>
                    <a:lnTo>
                      <a:pt x="51" y="77"/>
                    </a:lnTo>
                    <a:lnTo>
                      <a:pt x="44" y="83"/>
                    </a:lnTo>
                    <a:lnTo>
                      <a:pt x="40" y="85"/>
                    </a:lnTo>
                    <a:lnTo>
                      <a:pt x="38" y="86"/>
                    </a:lnTo>
                    <a:lnTo>
                      <a:pt x="33" y="87"/>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7" name="Freeform 27"/>
              <p:cNvSpPr>
                <a:spLocks/>
              </p:cNvSpPr>
              <p:nvPr/>
            </p:nvSpPr>
            <p:spPr bwMode="auto">
              <a:xfrm>
                <a:off x="1638" y="2453"/>
                <a:ext cx="444" cy="1329"/>
              </a:xfrm>
              <a:custGeom>
                <a:avLst/>
                <a:gdLst>
                  <a:gd name="T0" fmla="*/ 341 w 444"/>
                  <a:gd name="T1" fmla="*/ 1316 h 1329"/>
                  <a:gd name="T2" fmla="*/ 312 w 444"/>
                  <a:gd name="T3" fmla="*/ 1320 h 1329"/>
                  <a:gd name="T4" fmla="*/ 282 w 444"/>
                  <a:gd name="T5" fmla="*/ 1323 h 1329"/>
                  <a:gd name="T6" fmla="*/ 253 w 444"/>
                  <a:gd name="T7" fmla="*/ 1327 h 1329"/>
                  <a:gd name="T8" fmla="*/ 232 w 444"/>
                  <a:gd name="T9" fmla="*/ 1306 h 1329"/>
                  <a:gd name="T10" fmla="*/ 220 w 444"/>
                  <a:gd name="T11" fmla="*/ 1257 h 1329"/>
                  <a:gd name="T12" fmla="*/ 190 w 444"/>
                  <a:gd name="T13" fmla="*/ 1102 h 1329"/>
                  <a:gd name="T14" fmla="*/ 149 w 444"/>
                  <a:gd name="T15" fmla="*/ 883 h 1329"/>
                  <a:gd name="T16" fmla="*/ 117 w 444"/>
                  <a:gd name="T17" fmla="*/ 714 h 1329"/>
                  <a:gd name="T18" fmla="*/ 94 w 444"/>
                  <a:gd name="T19" fmla="*/ 582 h 1329"/>
                  <a:gd name="T20" fmla="*/ 74 w 444"/>
                  <a:gd name="T21" fmla="*/ 470 h 1329"/>
                  <a:gd name="T22" fmla="*/ 55 w 444"/>
                  <a:gd name="T23" fmla="*/ 365 h 1329"/>
                  <a:gd name="T24" fmla="*/ 36 w 444"/>
                  <a:gd name="T25" fmla="*/ 256 h 1329"/>
                  <a:gd name="T26" fmla="*/ 13 w 444"/>
                  <a:gd name="T27" fmla="*/ 124 h 1329"/>
                  <a:gd name="T28" fmla="*/ 1 w 444"/>
                  <a:gd name="T29" fmla="*/ 40 h 1329"/>
                  <a:gd name="T30" fmla="*/ 7 w 444"/>
                  <a:gd name="T31" fmla="*/ 32 h 1329"/>
                  <a:gd name="T32" fmla="*/ 28 w 444"/>
                  <a:gd name="T33" fmla="*/ 25 h 1329"/>
                  <a:gd name="T34" fmla="*/ 54 w 444"/>
                  <a:gd name="T35" fmla="*/ 19 h 1329"/>
                  <a:gd name="T36" fmla="*/ 86 w 444"/>
                  <a:gd name="T37" fmla="*/ 15 h 1329"/>
                  <a:gd name="T38" fmla="*/ 137 w 444"/>
                  <a:gd name="T39" fmla="*/ 8 h 1329"/>
                  <a:gd name="T40" fmla="*/ 181 w 444"/>
                  <a:gd name="T41" fmla="*/ 3 h 1329"/>
                  <a:gd name="T42" fmla="*/ 191 w 444"/>
                  <a:gd name="T43" fmla="*/ 2 h 1329"/>
                  <a:gd name="T44" fmla="*/ 203 w 444"/>
                  <a:gd name="T45" fmla="*/ 1 h 1329"/>
                  <a:gd name="T46" fmla="*/ 215 w 444"/>
                  <a:gd name="T47" fmla="*/ 0 h 1329"/>
                  <a:gd name="T48" fmla="*/ 240 w 444"/>
                  <a:gd name="T49" fmla="*/ 103 h 1329"/>
                  <a:gd name="T50" fmla="*/ 271 w 444"/>
                  <a:gd name="T51" fmla="*/ 281 h 1329"/>
                  <a:gd name="T52" fmla="*/ 299 w 444"/>
                  <a:gd name="T53" fmla="*/ 430 h 1329"/>
                  <a:gd name="T54" fmla="*/ 322 w 444"/>
                  <a:gd name="T55" fmla="*/ 560 h 1329"/>
                  <a:gd name="T56" fmla="*/ 344 w 444"/>
                  <a:gd name="T57" fmla="*/ 684 h 1329"/>
                  <a:gd name="T58" fmla="*/ 366 w 444"/>
                  <a:gd name="T59" fmla="*/ 812 h 1329"/>
                  <a:gd name="T60" fmla="*/ 393 w 444"/>
                  <a:gd name="T61" fmla="*/ 958 h 1329"/>
                  <a:gd name="T62" fmla="*/ 424 w 444"/>
                  <a:gd name="T63" fmla="*/ 1133 h 1329"/>
                  <a:gd name="T64" fmla="*/ 444 w 444"/>
                  <a:gd name="T65" fmla="*/ 1244 h 1329"/>
                  <a:gd name="T66" fmla="*/ 444 w 444"/>
                  <a:gd name="T67" fmla="*/ 1264 h 1329"/>
                  <a:gd name="T68" fmla="*/ 438 w 444"/>
                  <a:gd name="T69" fmla="*/ 1279 h 1329"/>
                  <a:gd name="T70" fmla="*/ 423 w 444"/>
                  <a:gd name="T71" fmla="*/ 1287 h 1329"/>
                  <a:gd name="T72" fmla="*/ 409 w 444"/>
                  <a:gd name="T73" fmla="*/ 1297 h 1329"/>
                  <a:gd name="T74" fmla="*/ 394 w 444"/>
                  <a:gd name="T75" fmla="*/ 1305 h 1329"/>
                  <a:gd name="T76" fmla="*/ 380 w 444"/>
                  <a:gd name="T77" fmla="*/ 1310 h 1329"/>
                  <a:gd name="T78" fmla="*/ 364 w 444"/>
                  <a:gd name="T79" fmla="*/ 1313 h 1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4"/>
                  <a:gd name="T121" fmla="*/ 0 h 1329"/>
                  <a:gd name="T122" fmla="*/ 444 w 444"/>
                  <a:gd name="T123" fmla="*/ 1329 h 13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4" h="1329">
                    <a:moveTo>
                      <a:pt x="356" y="1315"/>
                    </a:moveTo>
                    <a:lnTo>
                      <a:pt x="341" y="1316"/>
                    </a:lnTo>
                    <a:lnTo>
                      <a:pt x="327" y="1319"/>
                    </a:lnTo>
                    <a:lnTo>
                      <a:pt x="312" y="1320"/>
                    </a:lnTo>
                    <a:lnTo>
                      <a:pt x="297" y="1322"/>
                    </a:lnTo>
                    <a:lnTo>
                      <a:pt x="282" y="1323"/>
                    </a:lnTo>
                    <a:lnTo>
                      <a:pt x="268" y="1326"/>
                    </a:lnTo>
                    <a:lnTo>
                      <a:pt x="253" y="1327"/>
                    </a:lnTo>
                    <a:lnTo>
                      <a:pt x="237" y="1329"/>
                    </a:lnTo>
                    <a:lnTo>
                      <a:pt x="232" y="1306"/>
                    </a:lnTo>
                    <a:lnTo>
                      <a:pt x="225" y="1282"/>
                    </a:lnTo>
                    <a:lnTo>
                      <a:pt x="220" y="1257"/>
                    </a:lnTo>
                    <a:lnTo>
                      <a:pt x="214" y="1234"/>
                    </a:lnTo>
                    <a:lnTo>
                      <a:pt x="190" y="1102"/>
                    </a:lnTo>
                    <a:lnTo>
                      <a:pt x="167" y="986"/>
                    </a:lnTo>
                    <a:lnTo>
                      <a:pt x="149" y="883"/>
                    </a:lnTo>
                    <a:lnTo>
                      <a:pt x="132" y="794"/>
                    </a:lnTo>
                    <a:lnTo>
                      <a:pt x="117" y="714"/>
                    </a:lnTo>
                    <a:lnTo>
                      <a:pt x="105" y="645"/>
                    </a:lnTo>
                    <a:lnTo>
                      <a:pt x="94" y="582"/>
                    </a:lnTo>
                    <a:lnTo>
                      <a:pt x="83" y="524"/>
                    </a:lnTo>
                    <a:lnTo>
                      <a:pt x="74" y="470"/>
                    </a:lnTo>
                    <a:lnTo>
                      <a:pt x="65" y="418"/>
                    </a:lnTo>
                    <a:lnTo>
                      <a:pt x="55" y="365"/>
                    </a:lnTo>
                    <a:lnTo>
                      <a:pt x="46" y="312"/>
                    </a:lnTo>
                    <a:lnTo>
                      <a:pt x="36" y="256"/>
                    </a:lnTo>
                    <a:lnTo>
                      <a:pt x="25" y="193"/>
                    </a:lnTo>
                    <a:lnTo>
                      <a:pt x="13" y="124"/>
                    </a:lnTo>
                    <a:lnTo>
                      <a:pt x="0" y="47"/>
                    </a:lnTo>
                    <a:lnTo>
                      <a:pt x="1" y="40"/>
                    </a:lnTo>
                    <a:lnTo>
                      <a:pt x="4" y="36"/>
                    </a:lnTo>
                    <a:lnTo>
                      <a:pt x="7" y="32"/>
                    </a:lnTo>
                    <a:lnTo>
                      <a:pt x="11" y="29"/>
                    </a:lnTo>
                    <a:lnTo>
                      <a:pt x="28" y="25"/>
                    </a:lnTo>
                    <a:lnTo>
                      <a:pt x="41" y="22"/>
                    </a:lnTo>
                    <a:lnTo>
                      <a:pt x="54" y="19"/>
                    </a:lnTo>
                    <a:lnTo>
                      <a:pt x="69" y="17"/>
                    </a:lnTo>
                    <a:lnTo>
                      <a:pt x="86" y="15"/>
                    </a:lnTo>
                    <a:lnTo>
                      <a:pt x="108" y="11"/>
                    </a:lnTo>
                    <a:lnTo>
                      <a:pt x="137" y="8"/>
                    </a:lnTo>
                    <a:lnTo>
                      <a:pt x="175" y="3"/>
                    </a:lnTo>
                    <a:lnTo>
                      <a:pt x="181" y="3"/>
                    </a:lnTo>
                    <a:lnTo>
                      <a:pt x="186" y="2"/>
                    </a:lnTo>
                    <a:lnTo>
                      <a:pt x="191" y="2"/>
                    </a:lnTo>
                    <a:lnTo>
                      <a:pt x="198" y="1"/>
                    </a:lnTo>
                    <a:lnTo>
                      <a:pt x="203" y="1"/>
                    </a:lnTo>
                    <a:lnTo>
                      <a:pt x="208" y="1"/>
                    </a:lnTo>
                    <a:lnTo>
                      <a:pt x="215" y="0"/>
                    </a:lnTo>
                    <a:lnTo>
                      <a:pt x="220" y="0"/>
                    </a:lnTo>
                    <a:lnTo>
                      <a:pt x="240" y="103"/>
                    </a:lnTo>
                    <a:lnTo>
                      <a:pt x="257" y="197"/>
                    </a:lnTo>
                    <a:lnTo>
                      <a:pt x="271" y="281"/>
                    </a:lnTo>
                    <a:lnTo>
                      <a:pt x="286" y="358"/>
                    </a:lnTo>
                    <a:lnTo>
                      <a:pt x="299" y="430"/>
                    </a:lnTo>
                    <a:lnTo>
                      <a:pt x="311" y="497"/>
                    </a:lnTo>
                    <a:lnTo>
                      <a:pt x="322" y="560"/>
                    </a:lnTo>
                    <a:lnTo>
                      <a:pt x="333" y="621"/>
                    </a:lnTo>
                    <a:lnTo>
                      <a:pt x="344" y="684"/>
                    </a:lnTo>
                    <a:lnTo>
                      <a:pt x="355" y="747"/>
                    </a:lnTo>
                    <a:lnTo>
                      <a:pt x="366" y="812"/>
                    </a:lnTo>
                    <a:lnTo>
                      <a:pt x="380" y="882"/>
                    </a:lnTo>
                    <a:lnTo>
                      <a:pt x="393" y="958"/>
                    </a:lnTo>
                    <a:lnTo>
                      <a:pt x="407" y="1041"/>
                    </a:lnTo>
                    <a:lnTo>
                      <a:pt x="424" y="1133"/>
                    </a:lnTo>
                    <a:lnTo>
                      <a:pt x="443" y="1234"/>
                    </a:lnTo>
                    <a:lnTo>
                      <a:pt x="444" y="1244"/>
                    </a:lnTo>
                    <a:lnTo>
                      <a:pt x="444" y="1254"/>
                    </a:lnTo>
                    <a:lnTo>
                      <a:pt x="444" y="1264"/>
                    </a:lnTo>
                    <a:lnTo>
                      <a:pt x="444" y="1275"/>
                    </a:lnTo>
                    <a:lnTo>
                      <a:pt x="438" y="1279"/>
                    </a:lnTo>
                    <a:lnTo>
                      <a:pt x="430" y="1283"/>
                    </a:lnTo>
                    <a:lnTo>
                      <a:pt x="423" y="1287"/>
                    </a:lnTo>
                    <a:lnTo>
                      <a:pt x="416" y="1292"/>
                    </a:lnTo>
                    <a:lnTo>
                      <a:pt x="409" y="1297"/>
                    </a:lnTo>
                    <a:lnTo>
                      <a:pt x="402" y="1300"/>
                    </a:lnTo>
                    <a:lnTo>
                      <a:pt x="394" y="1305"/>
                    </a:lnTo>
                    <a:lnTo>
                      <a:pt x="387" y="1308"/>
                    </a:lnTo>
                    <a:lnTo>
                      <a:pt x="380" y="1310"/>
                    </a:lnTo>
                    <a:lnTo>
                      <a:pt x="372" y="1312"/>
                    </a:lnTo>
                    <a:lnTo>
                      <a:pt x="364" y="1313"/>
                    </a:lnTo>
                    <a:lnTo>
                      <a:pt x="356" y="1315"/>
                    </a:lnTo>
                    <a:close/>
                  </a:path>
                </a:pathLst>
              </a:custGeom>
              <a:solidFill>
                <a:srgbClr val="DDC1A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8" name="Freeform 28"/>
              <p:cNvSpPr>
                <a:spLocks/>
              </p:cNvSpPr>
              <p:nvPr/>
            </p:nvSpPr>
            <p:spPr bwMode="auto">
              <a:xfrm>
                <a:off x="1956" y="2945"/>
                <a:ext cx="156" cy="758"/>
              </a:xfrm>
              <a:custGeom>
                <a:avLst/>
                <a:gdLst>
                  <a:gd name="T0" fmla="*/ 139 w 156"/>
                  <a:gd name="T1" fmla="*/ 758 h 758"/>
                  <a:gd name="T2" fmla="*/ 100 w 156"/>
                  <a:gd name="T3" fmla="*/ 544 h 758"/>
                  <a:gd name="T4" fmla="*/ 71 w 156"/>
                  <a:gd name="T5" fmla="*/ 381 h 758"/>
                  <a:gd name="T6" fmla="*/ 48 w 156"/>
                  <a:gd name="T7" fmla="*/ 260 h 758"/>
                  <a:gd name="T8" fmla="*/ 33 w 156"/>
                  <a:gd name="T9" fmla="*/ 172 h 758"/>
                  <a:gd name="T10" fmla="*/ 22 w 156"/>
                  <a:gd name="T11" fmla="*/ 112 h 758"/>
                  <a:gd name="T12" fmla="*/ 14 w 156"/>
                  <a:gd name="T13" fmla="*/ 69 h 758"/>
                  <a:gd name="T14" fmla="*/ 6 w 156"/>
                  <a:gd name="T15" fmla="*/ 35 h 758"/>
                  <a:gd name="T16" fmla="*/ 0 w 156"/>
                  <a:gd name="T17" fmla="*/ 2 h 758"/>
                  <a:gd name="T18" fmla="*/ 2 w 156"/>
                  <a:gd name="T19" fmla="*/ 2 h 758"/>
                  <a:gd name="T20" fmla="*/ 6 w 156"/>
                  <a:gd name="T21" fmla="*/ 1 h 758"/>
                  <a:gd name="T22" fmla="*/ 9 w 156"/>
                  <a:gd name="T23" fmla="*/ 1 h 758"/>
                  <a:gd name="T24" fmla="*/ 11 w 156"/>
                  <a:gd name="T25" fmla="*/ 0 h 758"/>
                  <a:gd name="T26" fmla="*/ 25 w 156"/>
                  <a:gd name="T27" fmla="*/ 48 h 758"/>
                  <a:gd name="T28" fmla="*/ 35 w 156"/>
                  <a:gd name="T29" fmla="*/ 85 h 758"/>
                  <a:gd name="T30" fmla="*/ 44 w 156"/>
                  <a:gd name="T31" fmla="*/ 117 h 758"/>
                  <a:gd name="T32" fmla="*/ 51 w 156"/>
                  <a:gd name="T33" fmla="*/ 144 h 758"/>
                  <a:gd name="T34" fmla="*/ 58 w 156"/>
                  <a:gd name="T35" fmla="*/ 172 h 758"/>
                  <a:gd name="T36" fmla="*/ 65 w 156"/>
                  <a:gd name="T37" fmla="*/ 205 h 758"/>
                  <a:gd name="T38" fmla="*/ 75 w 156"/>
                  <a:gd name="T39" fmla="*/ 246 h 758"/>
                  <a:gd name="T40" fmla="*/ 85 w 156"/>
                  <a:gd name="T41" fmla="*/ 296 h 758"/>
                  <a:gd name="T42" fmla="*/ 98 w 156"/>
                  <a:gd name="T43" fmla="*/ 376 h 758"/>
                  <a:gd name="T44" fmla="*/ 109 w 156"/>
                  <a:gd name="T45" fmla="*/ 438 h 758"/>
                  <a:gd name="T46" fmla="*/ 117 w 156"/>
                  <a:gd name="T47" fmla="*/ 486 h 758"/>
                  <a:gd name="T48" fmla="*/ 123 w 156"/>
                  <a:gd name="T49" fmla="*/ 523 h 758"/>
                  <a:gd name="T50" fmla="*/ 130 w 156"/>
                  <a:gd name="T51" fmla="*/ 556 h 758"/>
                  <a:gd name="T52" fmla="*/ 135 w 156"/>
                  <a:gd name="T53" fmla="*/ 586 h 758"/>
                  <a:gd name="T54" fmla="*/ 142 w 156"/>
                  <a:gd name="T55" fmla="*/ 620 h 758"/>
                  <a:gd name="T56" fmla="*/ 150 w 156"/>
                  <a:gd name="T57" fmla="*/ 660 h 758"/>
                  <a:gd name="T58" fmla="*/ 152 w 156"/>
                  <a:gd name="T59" fmla="*/ 679 h 758"/>
                  <a:gd name="T60" fmla="*/ 154 w 156"/>
                  <a:gd name="T61" fmla="*/ 698 h 758"/>
                  <a:gd name="T62" fmla="*/ 155 w 156"/>
                  <a:gd name="T63" fmla="*/ 717 h 758"/>
                  <a:gd name="T64" fmla="*/ 156 w 156"/>
                  <a:gd name="T65" fmla="*/ 737 h 758"/>
                  <a:gd name="T66" fmla="*/ 150 w 156"/>
                  <a:gd name="T67" fmla="*/ 748 h 758"/>
                  <a:gd name="T68" fmla="*/ 146 w 156"/>
                  <a:gd name="T69" fmla="*/ 752 h 758"/>
                  <a:gd name="T70" fmla="*/ 143 w 156"/>
                  <a:gd name="T71" fmla="*/ 756 h 758"/>
                  <a:gd name="T72" fmla="*/ 139 w 156"/>
                  <a:gd name="T73" fmla="*/ 758 h 7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758"/>
                  <a:gd name="T113" fmla="*/ 156 w 156"/>
                  <a:gd name="T114" fmla="*/ 758 h 7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758">
                    <a:moveTo>
                      <a:pt x="139" y="758"/>
                    </a:moveTo>
                    <a:lnTo>
                      <a:pt x="100" y="544"/>
                    </a:lnTo>
                    <a:lnTo>
                      <a:pt x="71" y="381"/>
                    </a:lnTo>
                    <a:lnTo>
                      <a:pt x="48" y="260"/>
                    </a:lnTo>
                    <a:lnTo>
                      <a:pt x="33" y="172"/>
                    </a:lnTo>
                    <a:lnTo>
                      <a:pt x="22" y="112"/>
                    </a:lnTo>
                    <a:lnTo>
                      <a:pt x="14" y="69"/>
                    </a:lnTo>
                    <a:lnTo>
                      <a:pt x="6" y="35"/>
                    </a:lnTo>
                    <a:lnTo>
                      <a:pt x="0" y="2"/>
                    </a:lnTo>
                    <a:lnTo>
                      <a:pt x="2" y="2"/>
                    </a:lnTo>
                    <a:lnTo>
                      <a:pt x="6" y="1"/>
                    </a:lnTo>
                    <a:lnTo>
                      <a:pt x="9" y="1"/>
                    </a:lnTo>
                    <a:lnTo>
                      <a:pt x="11" y="0"/>
                    </a:lnTo>
                    <a:lnTo>
                      <a:pt x="25" y="48"/>
                    </a:lnTo>
                    <a:lnTo>
                      <a:pt x="35" y="85"/>
                    </a:lnTo>
                    <a:lnTo>
                      <a:pt x="44" y="117"/>
                    </a:lnTo>
                    <a:lnTo>
                      <a:pt x="51" y="144"/>
                    </a:lnTo>
                    <a:lnTo>
                      <a:pt x="58" y="172"/>
                    </a:lnTo>
                    <a:lnTo>
                      <a:pt x="65" y="205"/>
                    </a:lnTo>
                    <a:lnTo>
                      <a:pt x="75" y="246"/>
                    </a:lnTo>
                    <a:lnTo>
                      <a:pt x="85" y="296"/>
                    </a:lnTo>
                    <a:lnTo>
                      <a:pt x="98" y="376"/>
                    </a:lnTo>
                    <a:lnTo>
                      <a:pt x="109" y="438"/>
                    </a:lnTo>
                    <a:lnTo>
                      <a:pt x="117" y="486"/>
                    </a:lnTo>
                    <a:lnTo>
                      <a:pt x="123" y="523"/>
                    </a:lnTo>
                    <a:lnTo>
                      <a:pt x="130" y="556"/>
                    </a:lnTo>
                    <a:lnTo>
                      <a:pt x="135" y="586"/>
                    </a:lnTo>
                    <a:lnTo>
                      <a:pt x="142" y="620"/>
                    </a:lnTo>
                    <a:lnTo>
                      <a:pt x="150" y="660"/>
                    </a:lnTo>
                    <a:lnTo>
                      <a:pt x="152" y="679"/>
                    </a:lnTo>
                    <a:lnTo>
                      <a:pt x="154" y="698"/>
                    </a:lnTo>
                    <a:lnTo>
                      <a:pt x="155" y="717"/>
                    </a:lnTo>
                    <a:lnTo>
                      <a:pt x="156" y="737"/>
                    </a:lnTo>
                    <a:lnTo>
                      <a:pt x="150" y="748"/>
                    </a:lnTo>
                    <a:lnTo>
                      <a:pt x="146" y="752"/>
                    </a:lnTo>
                    <a:lnTo>
                      <a:pt x="143" y="756"/>
                    </a:lnTo>
                    <a:lnTo>
                      <a:pt x="139" y="758"/>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59" name="Freeform 29"/>
              <p:cNvSpPr>
                <a:spLocks/>
              </p:cNvSpPr>
              <p:nvPr/>
            </p:nvSpPr>
            <p:spPr bwMode="auto">
              <a:xfrm>
                <a:off x="1875" y="2455"/>
                <a:ext cx="67" cy="378"/>
              </a:xfrm>
              <a:custGeom>
                <a:avLst/>
                <a:gdLst>
                  <a:gd name="T0" fmla="*/ 62 w 67"/>
                  <a:gd name="T1" fmla="*/ 378 h 378"/>
                  <a:gd name="T2" fmla="*/ 41 w 67"/>
                  <a:gd name="T3" fmla="*/ 263 h 378"/>
                  <a:gd name="T4" fmla="*/ 27 w 67"/>
                  <a:gd name="T5" fmla="*/ 176 h 378"/>
                  <a:gd name="T6" fmla="*/ 15 w 67"/>
                  <a:gd name="T7" fmla="*/ 112 h 378"/>
                  <a:gd name="T8" fmla="*/ 8 w 67"/>
                  <a:gd name="T9" fmla="*/ 69 h 378"/>
                  <a:gd name="T10" fmla="*/ 3 w 67"/>
                  <a:gd name="T11" fmla="*/ 41 h 378"/>
                  <a:gd name="T12" fmla="*/ 2 w 67"/>
                  <a:gd name="T13" fmla="*/ 23 h 378"/>
                  <a:gd name="T14" fmla="*/ 0 w 67"/>
                  <a:gd name="T15" fmla="*/ 13 h 378"/>
                  <a:gd name="T16" fmla="*/ 0 w 67"/>
                  <a:gd name="T17" fmla="*/ 3 h 378"/>
                  <a:gd name="T18" fmla="*/ 3 w 67"/>
                  <a:gd name="T19" fmla="*/ 2 h 378"/>
                  <a:gd name="T20" fmla="*/ 5 w 67"/>
                  <a:gd name="T21" fmla="*/ 1 h 378"/>
                  <a:gd name="T22" fmla="*/ 7 w 67"/>
                  <a:gd name="T23" fmla="*/ 1 h 378"/>
                  <a:gd name="T24" fmla="*/ 9 w 67"/>
                  <a:gd name="T25" fmla="*/ 0 h 378"/>
                  <a:gd name="T26" fmla="*/ 19 w 67"/>
                  <a:gd name="T27" fmla="*/ 44 h 378"/>
                  <a:gd name="T28" fmla="*/ 28 w 67"/>
                  <a:gd name="T29" fmla="*/ 88 h 378"/>
                  <a:gd name="T30" fmla="*/ 37 w 67"/>
                  <a:gd name="T31" fmla="*/ 134 h 378"/>
                  <a:gd name="T32" fmla="*/ 46 w 67"/>
                  <a:gd name="T33" fmla="*/ 178 h 378"/>
                  <a:gd name="T34" fmla="*/ 58 w 67"/>
                  <a:gd name="T35" fmla="*/ 272 h 378"/>
                  <a:gd name="T36" fmla="*/ 65 w 67"/>
                  <a:gd name="T37" fmla="*/ 324 h 378"/>
                  <a:gd name="T38" fmla="*/ 67 w 67"/>
                  <a:gd name="T39" fmla="*/ 352 h 378"/>
                  <a:gd name="T40" fmla="*/ 67 w 67"/>
                  <a:gd name="T41" fmla="*/ 374 h 378"/>
                  <a:gd name="T42" fmla="*/ 66 w 67"/>
                  <a:gd name="T43" fmla="*/ 374 h 378"/>
                  <a:gd name="T44" fmla="*/ 65 w 67"/>
                  <a:gd name="T45" fmla="*/ 375 h 378"/>
                  <a:gd name="T46" fmla="*/ 63 w 67"/>
                  <a:gd name="T47" fmla="*/ 377 h 378"/>
                  <a:gd name="T48" fmla="*/ 62 w 67"/>
                  <a:gd name="T49" fmla="*/ 378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8"/>
                  <a:gd name="T77" fmla="*/ 67 w 67"/>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8">
                    <a:moveTo>
                      <a:pt x="62" y="378"/>
                    </a:moveTo>
                    <a:lnTo>
                      <a:pt x="41" y="263"/>
                    </a:lnTo>
                    <a:lnTo>
                      <a:pt x="27" y="176"/>
                    </a:lnTo>
                    <a:lnTo>
                      <a:pt x="15" y="112"/>
                    </a:lnTo>
                    <a:lnTo>
                      <a:pt x="8" y="69"/>
                    </a:lnTo>
                    <a:lnTo>
                      <a:pt x="3" y="41"/>
                    </a:lnTo>
                    <a:lnTo>
                      <a:pt x="2" y="23"/>
                    </a:lnTo>
                    <a:lnTo>
                      <a:pt x="0" y="13"/>
                    </a:lnTo>
                    <a:lnTo>
                      <a:pt x="0" y="3"/>
                    </a:lnTo>
                    <a:lnTo>
                      <a:pt x="3" y="2"/>
                    </a:lnTo>
                    <a:lnTo>
                      <a:pt x="5" y="1"/>
                    </a:lnTo>
                    <a:lnTo>
                      <a:pt x="7" y="1"/>
                    </a:lnTo>
                    <a:lnTo>
                      <a:pt x="9" y="0"/>
                    </a:lnTo>
                    <a:lnTo>
                      <a:pt x="19" y="44"/>
                    </a:lnTo>
                    <a:lnTo>
                      <a:pt x="28" y="88"/>
                    </a:lnTo>
                    <a:lnTo>
                      <a:pt x="37" y="134"/>
                    </a:lnTo>
                    <a:lnTo>
                      <a:pt x="46" y="178"/>
                    </a:lnTo>
                    <a:lnTo>
                      <a:pt x="58" y="272"/>
                    </a:lnTo>
                    <a:lnTo>
                      <a:pt x="65" y="324"/>
                    </a:lnTo>
                    <a:lnTo>
                      <a:pt x="67" y="352"/>
                    </a:lnTo>
                    <a:lnTo>
                      <a:pt x="67" y="374"/>
                    </a:lnTo>
                    <a:lnTo>
                      <a:pt x="66" y="374"/>
                    </a:lnTo>
                    <a:lnTo>
                      <a:pt x="65" y="375"/>
                    </a:lnTo>
                    <a:lnTo>
                      <a:pt x="63" y="377"/>
                    </a:lnTo>
                    <a:lnTo>
                      <a:pt x="62" y="378"/>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0" name="Freeform 30"/>
              <p:cNvSpPr>
                <a:spLocks/>
              </p:cNvSpPr>
              <p:nvPr/>
            </p:nvSpPr>
            <p:spPr bwMode="auto">
              <a:xfrm>
                <a:off x="1598" y="2400"/>
                <a:ext cx="311" cy="84"/>
              </a:xfrm>
              <a:custGeom>
                <a:avLst/>
                <a:gdLst>
                  <a:gd name="T0" fmla="*/ 26 w 311"/>
                  <a:gd name="T1" fmla="*/ 84 h 84"/>
                  <a:gd name="T2" fmla="*/ 20 w 311"/>
                  <a:gd name="T3" fmla="*/ 83 h 84"/>
                  <a:gd name="T4" fmla="*/ 16 w 311"/>
                  <a:gd name="T5" fmla="*/ 82 h 84"/>
                  <a:gd name="T6" fmla="*/ 12 w 311"/>
                  <a:gd name="T7" fmla="*/ 80 h 84"/>
                  <a:gd name="T8" fmla="*/ 8 w 311"/>
                  <a:gd name="T9" fmla="*/ 79 h 84"/>
                  <a:gd name="T10" fmla="*/ 7 w 311"/>
                  <a:gd name="T11" fmla="*/ 73 h 84"/>
                  <a:gd name="T12" fmla="*/ 4 w 311"/>
                  <a:gd name="T13" fmla="*/ 68 h 84"/>
                  <a:gd name="T14" fmla="*/ 3 w 311"/>
                  <a:gd name="T15" fmla="*/ 63 h 84"/>
                  <a:gd name="T16" fmla="*/ 0 w 311"/>
                  <a:gd name="T17" fmla="*/ 56 h 84"/>
                  <a:gd name="T18" fmla="*/ 2 w 311"/>
                  <a:gd name="T19" fmla="*/ 55 h 84"/>
                  <a:gd name="T20" fmla="*/ 4 w 311"/>
                  <a:gd name="T21" fmla="*/ 54 h 84"/>
                  <a:gd name="T22" fmla="*/ 6 w 311"/>
                  <a:gd name="T23" fmla="*/ 53 h 84"/>
                  <a:gd name="T24" fmla="*/ 10 w 311"/>
                  <a:gd name="T25" fmla="*/ 50 h 84"/>
                  <a:gd name="T26" fmla="*/ 14 w 311"/>
                  <a:gd name="T27" fmla="*/ 49 h 84"/>
                  <a:gd name="T28" fmla="*/ 20 w 311"/>
                  <a:gd name="T29" fmla="*/ 47 h 84"/>
                  <a:gd name="T30" fmla="*/ 28 w 311"/>
                  <a:gd name="T31" fmla="*/ 44 h 84"/>
                  <a:gd name="T32" fmla="*/ 40 w 311"/>
                  <a:gd name="T33" fmla="*/ 41 h 84"/>
                  <a:gd name="T34" fmla="*/ 87 w 311"/>
                  <a:gd name="T35" fmla="*/ 33 h 84"/>
                  <a:gd name="T36" fmla="*/ 128 w 311"/>
                  <a:gd name="T37" fmla="*/ 27 h 84"/>
                  <a:gd name="T38" fmla="*/ 164 w 311"/>
                  <a:gd name="T39" fmla="*/ 21 h 84"/>
                  <a:gd name="T40" fmla="*/ 194 w 311"/>
                  <a:gd name="T41" fmla="*/ 16 h 84"/>
                  <a:gd name="T42" fmla="*/ 219 w 311"/>
                  <a:gd name="T43" fmla="*/ 12 h 84"/>
                  <a:gd name="T44" fmla="*/ 242 w 311"/>
                  <a:gd name="T45" fmla="*/ 8 h 84"/>
                  <a:gd name="T46" fmla="*/ 259 w 311"/>
                  <a:gd name="T47" fmla="*/ 6 h 84"/>
                  <a:gd name="T48" fmla="*/ 273 w 311"/>
                  <a:gd name="T49" fmla="*/ 4 h 84"/>
                  <a:gd name="T50" fmla="*/ 285 w 311"/>
                  <a:gd name="T51" fmla="*/ 2 h 84"/>
                  <a:gd name="T52" fmla="*/ 293 w 311"/>
                  <a:gd name="T53" fmla="*/ 1 h 84"/>
                  <a:gd name="T54" fmla="*/ 300 w 311"/>
                  <a:gd name="T55" fmla="*/ 0 h 84"/>
                  <a:gd name="T56" fmla="*/ 305 w 311"/>
                  <a:gd name="T57" fmla="*/ 0 h 84"/>
                  <a:gd name="T58" fmla="*/ 308 w 311"/>
                  <a:gd name="T59" fmla="*/ 0 h 84"/>
                  <a:gd name="T60" fmla="*/ 309 w 311"/>
                  <a:gd name="T61" fmla="*/ 0 h 84"/>
                  <a:gd name="T62" fmla="*/ 310 w 311"/>
                  <a:gd name="T63" fmla="*/ 0 h 84"/>
                  <a:gd name="T64" fmla="*/ 311 w 311"/>
                  <a:gd name="T65" fmla="*/ 1 h 84"/>
                  <a:gd name="T66" fmla="*/ 308 w 311"/>
                  <a:gd name="T67" fmla="*/ 4 h 84"/>
                  <a:gd name="T68" fmla="*/ 304 w 311"/>
                  <a:gd name="T69" fmla="*/ 6 h 84"/>
                  <a:gd name="T70" fmla="*/ 300 w 311"/>
                  <a:gd name="T71" fmla="*/ 8 h 84"/>
                  <a:gd name="T72" fmla="*/ 296 w 311"/>
                  <a:gd name="T73" fmla="*/ 11 h 84"/>
                  <a:gd name="T74" fmla="*/ 288 w 311"/>
                  <a:gd name="T75" fmla="*/ 14 h 84"/>
                  <a:gd name="T76" fmla="*/ 280 w 311"/>
                  <a:gd name="T77" fmla="*/ 18 h 84"/>
                  <a:gd name="T78" fmla="*/ 267 w 311"/>
                  <a:gd name="T79" fmla="*/ 23 h 84"/>
                  <a:gd name="T80" fmla="*/ 251 w 311"/>
                  <a:gd name="T81" fmla="*/ 30 h 84"/>
                  <a:gd name="T82" fmla="*/ 214 w 311"/>
                  <a:gd name="T83" fmla="*/ 39 h 84"/>
                  <a:gd name="T84" fmla="*/ 181 w 311"/>
                  <a:gd name="T85" fmla="*/ 46 h 84"/>
                  <a:gd name="T86" fmla="*/ 153 w 311"/>
                  <a:gd name="T87" fmla="*/ 53 h 84"/>
                  <a:gd name="T88" fmla="*/ 130 w 311"/>
                  <a:gd name="T89" fmla="*/ 57 h 84"/>
                  <a:gd name="T90" fmla="*/ 109 w 311"/>
                  <a:gd name="T91" fmla="*/ 62 h 84"/>
                  <a:gd name="T92" fmla="*/ 91 w 311"/>
                  <a:gd name="T93" fmla="*/ 67 h 84"/>
                  <a:gd name="T94" fmla="*/ 77 w 311"/>
                  <a:gd name="T95" fmla="*/ 69 h 84"/>
                  <a:gd name="T96" fmla="*/ 65 w 311"/>
                  <a:gd name="T97" fmla="*/ 72 h 84"/>
                  <a:gd name="T98" fmla="*/ 56 w 311"/>
                  <a:gd name="T99" fmla="*/ 75 h 84"/>
                  <a:gd name="T100" fmla="*/ 48 w 311"/>
                  <a:gd name="T101" fmla="*/ 76 h 84"/>
                  <a:gd name="T102" fmla="*/ 43 w 311"/>
                  <a:gd name="T103" fmla="*/ 78 h 84"/>
                  <a:gd name="T104" fmla="*/ 37 w 311"/>
                  <a:gd name="T105" fmla="*/ 79 h 84"/>
                  <a:gd name="T106" fmla="*/ 35 w 311"/>
                  <a:gd name="T107" fmla="*/ 80 h 84"/>
                  <a:gd name="T108" fmla="*/ 31 w 311"/>
                  <a:gd name="T109" fmla="*/ 82 h 84"/>
                  <a:gd name="T110" fmla="*/ 28 w 311"/>
                  <a:gd name="T111" fmla="*/ 83 h 84"/>
                  <a:gd name="T112" fmla="*/ 26 w 311"/>
                  <a:gd name="T113" fmla="*/ 84 h 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84"/>
                  <a:gd name="T173" fmla="*/ 311 w 311"/>
                  <a:gd name="T174" fmla="*/ 84 h 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84">
                    <a:moveTo>
                      <a:pt x="26" y="84"/>
                    </a:moveTo>
                    <a:lnTo>
                      <a:pt x="20" y="83"/>
                    </a:lnTo>
                    <a:lnTo>
                      <a:pt x="16" y="82"/>
                    </a:lnTo>
                    <a:lnTo>
                      <a:pt x="12" y="80"/>
                    </a:lnTo>
                    <a:lnTo>
                      <a:pt x="8" y="79"/>
                    </a:lnTo>
                    <a:lnTo>
                      <a:pt x="7" y="73"/>
                    </a:lnTo>
                    <a:lnTo>
                      <a:pt x="4" y="68"/>
                    </a:lnTo>
                    <a:lnTo>
                      <a:pt x="3" y="63"/>
                    </a:lnTo>
                    <a:lnTo>
                      <a:pt x="0" y="56"/>
                    </a:lnTo>
                    <a:lnTo>
                      <a:pt x="2" y="55"/>
                    </a:lnTo>
                    <a:lnTo>
                      <a:pt x="4" y="54"/>
                    </a:lnTo>
                    <a:lnTo>
                      <a:pt x="6" y="53"/>
                    </a:lnTo>
                    <a:lnTo>
                      <a:pt x="10" y="50"/>
                    </a:lnTo>
                    <a:lnTo>
                      <a:pt x="14" y="49"/>
                    </a:lnTo>
                    <a:lnTo>
                      <a:pt x="20" y="47"/>
                    </a:lnTo>
                    <a:lnTo>
                      <a:pt x="28" y="44"/>
                    </a:lnTo>
                    <a:lnTo>
                      <a:pt x="40" y="41"/>
                    </a:lnTo>
                    <a:lnTo>
                      <a:pt x="87" y="33"/>
                    </a:lnTo>
                    <a:lnTo>
                      <a:pt x="128" y="27"/>
                    </a:lnTo>
                    <a:lnTo>
                      <a:pt x="164" y="21"/>
                    </a:lnTo>
                    <a:lnTo>
                      <a:pt x="194" y="16"/>
                    </a:lnTo>
                    <a:lnTo>
                      <a:pt x="219" y="12"/>
                    </a:lnTo>
                    <a:lnTo>
                      <a:pt x="242" y="8"/>
                    </a:lnTo>
                    <a:lnTo>
                      <a:pt x="259" y="6"/>
                    </a:lnTo>
                    <a:lnTo>
                      <a:pt x="273" y="4"/>
                    </a:lnTo>
                    <a:lnTo>
                      <a:pt x="285" y="2"/>
                    </a:lnTo>
                    <a:lnTo>
                      <a:pt x="293" y="1"/>
                    </a:lnTo>
                    <a:lnTo>
                      <a:pt x="300" y="0"/>
                    </a:lnTo>
                    <a:lnTo>
                      <a:pt x="305" y="0"/>
                    </a:lnTo>
                    <a:lnTo>
                      <a:pt x="308" y="0"/>
                    </a:lnTo>
                    <a:lnTo>
                      <a:pt x="309" y="0"/>
                    </a:lnTo>
                    <a:lnTo>
                      <a:pt x="310" y="0"/>
                    </a:lnTo>
                    <a:lnTo>
                      <a:pt x="311" y="1"/>
                    </a:lnTo>
                    <a:lnTo>
                      <a:pt x="308" y="4"/>
                    </a:lnTo>
                    <a:lnTo>
                      <a:pt x="304" y="6"/>
                    </a:lnTo>
                    <a:lnTo>
                      <a:pt x="300" y="8"/>
                    </a:lnTo>
                    <a:lnTo>
                      <a:pt x="296" y="11"/>
                    </a:lnTo>
                    <a:lnTo>
                      <a:pt x="288" y="14"/>
                    </a:lnTo>
                    <a:lnTo>
                      <a:pt x="280" y="18"/>
                    </a:lnTo>
                    <a:lnTo>
                      <a:pt x="267" y="23"/>
                    </a:lnTo>
                    <a:lnTo>
                      <a:pt x="251" y="30"/>
                    </a:lnTo>
                    <a:lnTo>
                      <a:pt x="214" y="39"/>
                    </a:lnTo>
                    <a:lnTo>
                      <a:pt x="181" y="46"/>
                    </a:lnTo>
                    <a:lnTo>
                      <a:pt x="153" y="53"/>
                    </a:lnTo>
                    <a:lnTo>
                      <a:pt x="130" y="57"/>
                    </a:lnTo>
                    <a:lnTo>
                      <a:pt x="109" y="62"/>
                    </a:lnTo>
                    <a:lnTo>
                      <a:pt x="91" y="67"/>
                    </a:lnTo>
                    <a:lnTo>
                      <a:pt x="77" y="69"/>
                    </a:lnTo>
                    <a:lnTo>
                      <a:pt x="65" y="72"/>
                    </a:lnTo>
                    <a:lnTo>
                      <a:pt x="56" y="75"/>
                    </a:lnTo>
                    <a:lnTo>
                      <a:pt x="48" y="76"/>
                    </a:lnTo>
                    <a:lnTo>
                      <a:pt x="43" y="78"/>
                    </a:lnTo>
                    <a:lnTo>
                      <a:pt x="37" y="79"/>
                    </a:lnTo>
                    <a:lnTo>
                      <a:pt x="35" y="80"/>
                    </a:lnTo>
                    <a:lnTo>
                      <a:pt x="31" y="82"/>
                    </a:lnTo>
                    <a:lnTo>
                      <a:pt x="28" y="83"/>
                    </a:lnTo>
                    <a:lnTo>
                      <a:pt x="26" y="84"/>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1" name="Freeform 31"/>
              <p:cNvSpPr>
                <a:spLocks/>
              </p:cNvSpPr>
              <p:nvPr/>
            </p:nvSpPr>
            <p:spPr bwMode="auto">
              <a:xfrm>
                <a:off x="1638" y="2373"/>
                <a:ext cx="169" cy="59"/>
              </a:xfrm>
              <a:custGeom>
                <a:avLst/>
                <a:gdLst>
                  <a:gd name="T0" fmla="*/ 1 w 169"/>
                  <a:gd name="T1" fmla="*/ 59 h 59"/>
                  <a:gd name="T2" fmla="*/ 1 w 169"/>
                  <a:gd name="T3" fmla="*/ 52 h 59"/>
                  <a:gd name="T4" fmla="*/ 1 w 169"/>
                  <a:gd name="T5" fmla="*/ 46 h 59"/>
                  <a:gd name="T6" fmla="*/ 1 w 169"/>
                  <a:gd name="T7" fmla="*/ 39 h 59"/>
                  <a:gd name="T8" fmla="*/ 0 w 169"/>
                  <a:gd name="T9" fmla="*/ 33 h 59"/>
                  <a:gd name="T10" fmla="*/ 21 w 169"/>
                  <a:gd name="T11" fmla="*/ 29 h 59"/>
                  <a:gd name="T12" fmla="*/ 42 w 169"/>
                  <a:gd name="T13" fmla="*/ 25 h 59"/>
                  <a:gd name="T14" fmla="*/ 63 w 169"/>
                  <a:gd name="T15" fmla="*/ 21 h 59"/>
                  <a:gd name="T16" fmla="*/ 84 w 169"/>
                  <a:gd name="T17" fmla="*/ 17 h 59"/>
                  <a:gd name="T18" fmla="*/ 105 w 169"/>
                  <a:gd name="T19" fmla="*/ 13 h 59"/>
                  <a:gd name="T20" fmla="*/ 127 w 169"/>
                  <a:gd name="T21" fmla="*/ 8 h 59"/>
                  <a:gd name="T22" fmla="*/ 148 w 169"/>
                  <a:gd name="T23" fmla="*/ 5 h 59"/>
                  <a:gd name="T24" fmla="*/ 169 w 169"/>
                  <a:gd name="T25" fmla="*/ 0 h 59"/>
                  <a:gd name="T26" fmla="*/ 167 w 169"/>
                  <a:gd name="T27" fmla="*/ 3 h 59"/>
                  <a:gd name="T28" fmla="*/ 167 w 169"/>
                  <a:gd name="T29" fmla="*/ 5 h 59"/>
                  <a:gd name="T30" fmla="*/ 166 w 169"/>
                  <a:gd name="T31" fmla="*/ 7 h 59"/>
                  <a:gd name="T32" fmla="*/ 166 w 169"/>
                  <a:gd name="T33" fmla="*/ 10 h 59"/>
                  <a:gd name="T34" fmla="*/ 158 w 169"/>
                  <a:gd name="T35" fmla="*/ 14 h 59"/>
                  <a:gd name="T36" fmla="*/ 149 w 169"/>
                  <a:gd name="T37" fmla="*/ 18 h 59"/>
                  <a:gd name="T38" fmla="*/ 138 w 169"/>
                  <a:gd name="T39" fmla="*/ 22 h 59"/>
                  <a:gd name="T40" fmla="*/ 128 w 169"/>
                  <a:gd name="T41" fmla="*/ 26 h 59"/>
                  <a:gd name="T42" fmla="*/ 117 w 169"/>
                  <a:gd name="T43" fmla="*/ 31 h 59"/>
                  <a:gd name="T44" fmla="*/ 108 w 169"/>
                  <a:gd name="T45" fmla="*/ 33 h 59"/>
                  <a:gd name="T46" fmla="*/ 101 w 169"/>
                  <a:gd name="T47" fmla="*/ 36 h 59"/>
                  <a:gd name="T48" fmla="*/ 98 w 169"/>
                  <a:gd name="T49" fmla="*/ 39 h 59"/>
                  <a:gd name="T50" fmla="*/ 86 w 169"/>
                  <a:gd name="T51" fmla="*/ 41 h 59"/>
                  <a:gd name="T52" fmla="*/ 74 w 169"/>
                  <a:gd name="T53" fmla="*/ 43 h 59"/>
                  <a:gd name="T54" fmla="*/ 62 w 169"/>
                  <a:gd name="T55" fmla="*/ 46 h 59"/>
                  <a:gd name="T56" fmla="*/ 50 w 169"/>
                  <a:gd name="T57" fmla="*/ 48 h 59"/>
                  <a:gd name="T58" fmla="*/ 38 w 169"/>
                  <a:gd name="T59" fmla="*/ 50 h 59"/>
                  <a:gd name="T60" fmla="*/ 26 w 169"/>
                  <a:gd name="T61" fmla="*/ 54 h 59"/>
                  <a:gd name="T62" fmla="*/ 13 w 169"/>
                  <a:gd name="T63" fmla="*/ 56 h 59"/>
                  <a:gd name="T64" fmla="*/ 1 w 169"/>
                  <a:gd name="T65" fmla="*/ 5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59"/>
                  <a:gd name="T101" fmla="*/ 169 w 169"/>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59">
                    <a:moveTo>
                      <a:pt x="1" y="59"/>
                    </a:moveTo>
                    <a:lnTo>
                      <a:pt x="1" y="52"/>
                    </a:lnTo>
                    <a:lnTo>
                      <a:pt x="1" y="46"/>
                    </a:lnTo>
                    <a:lnTo>
                      <a:pt x="1" y="39"/>
                    </a:lnTo>
                    <a:lnTo>
                      <a:pt x="0" y="33"/>
                    </a:lnTo>
                    <a:lnTo>
                      <a:pt x="21" y="29"/>
                    </a:lnTo>
                    <a:lnTo>
                      <a:pt x="42" y="25"/>
                    </a:lnTo>
                    <a:lnTo>
                      <a:pt x="63" y="21"/>
                    </a:lnTo>
                    <a:lnTo>
                      <a:pt x="84" y="17"/>
                    </a:lnTo>
                    <a:lnTo>
                      <a:pt x="105" y="13"/>
                    </a:lnTo>
                    <a:lnTo>
                      <a:pt x="127" y="8"/>
                    </a:lnTo>
                    <a:lnTo>
                      <a:pt x="148" y="5"/>
                    </a:lnTo>
                    <a:lnTo>
                      <a:pt x="169" y="0"/>
                    </a:lnTo>
                    <a:lnTo>
                      <a:pt x="167" y="3"/>
                    </a:lnTo>
                    <a:lnTo>
                      <a:pt x="167" y="5"/>
                    </a:lnTo>
                    <a:lnTo>
                      <a:pt x="166" y="7"/>
                    </a:lnTo>
                    <a:lnTo>
                      <a:pt x="166" y="10"/>
                    </a:lnTo>
                    <a:lnTo>
                      <a:pt x="158" y="14"/>
                    </a:lnTo>
                    <a:lnTo>
                      <a:pt x="149" y="18"/>
                    </a:lnTo>
                    <a:lnTo>
                      <a:pt x="138" y="22"/>
                    </a:lnTo>
                    <a:lnTo>
                      <a:pt x="128" y="26"/>
                    </a:lnTo>
                    <a:lnTo>
                      <a:pt x="117" y="31"/>
                    </a:lnTo>
                    <a:lnTo>
                      <a:pt x="108" y="33"/>
                    </a:lnTo>
                    <a:lnTo>
                      <a:pt x="101" y="36"/>
                    </a:lnTo>
                    <a:lnTo>
                      <a:pt x="98" y="39"/>
                    </a:lnTo>
                    <a:lnTo>
                      <a:pt x="86" y="41"/>
                    </a:lnTo>
                    <a:lnTo>
                      <a:pt x="74" y="43"/>
                    </a:lnTo>
                    <a:lnTo>
                      <a:pt x="62" y="46"/>
                    </a:lnTo>
                    <a:lnTo>
                      <a:pt x="50" y="48"/>
                    </a:lnTo>
                    <a:lnTo>
                      <a:pt x="38" y="50"/>
                    </a:lnTo>
                    <a:lnTo>
                      <a:pt x="26" y="54"/>
                    </a:lnTo>
                    <a:lnTo>
                      <a:pt x="13" y="56"/>
                    </a:lnTo>
                    <a:lnTo>
                      <a:pt x="1" y="59"/>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2" name="Freeform 32"/>
              <p:cNvSpPr>
                <a:spLocks/>
              </p:cNvSpPr>
              <p:nvPr/>
            </p:nvSpPr>
            <p:spPr bwMode="auto">
              <a:xfrm>
                <a:off x="1691" y="2337"/>
                <a:ext cx="67" cy="40"/>
              </a:xfrm>
              <a:custGeom>
                <a:avLst/>
                <a:gdLst>
                  <a:gd name="T0" fmla="*/ 16 w 67"/>
                  <a:gd name="T1" fmla="*/ 40 h 40"/>
                  <a:gd name="T2" fmla="*/ 12 w 67"/>
                  <a:gd name="T3" fmla="*/ 39 h 40"/>
                  <a:gd name="T4" fmla="*/ 9 w 67"/>
                  <a:gd name="T5" fmla="*/ 38 h 40"/>
                  <a:gd name="T6" fmla="*/ 5 w 67"/>
                  <a:gd name="T7" fmla="*/ 36 h 40"/>
                  <a:gd name="T8" fmla="*/ 1 w 67"/>
                  <a:gd name="T9" fmla="*/ 35 h 40"/>
                  <a:gd name="T10" fmla="*/ 0 w 67"/>
                  <a:gd name="T11" fmla="*/ 25 h 40"/>
                  <a:gd name="T12" fmla="*/ 1 w 67"/>
                  <a:gd name="T13" fmla="*/ 19 h 40"/>
                  <a:gd name="T14" fmla="*/ 2 w 67"/>
                  <a:gd name="T15" fmla="*/ 14 h 40"/>
                  <a:gd name="T16" fmla="*/ 5 w 67"/>
                  <a:gd name="T17" fmla="*/ 10 h 40"/>
                  <a:gd name="T18" fmla="*/ 14 w 67"/>
                  <a:gd name="T19" fmla="*/ 7 h 40"/>
                  <a:gd name="T20" fmla="*/ 22 w 67"/>
                  <a:gd name="T21" fmla="*/ 5 h 40"/>
                  <a:gd name="T22" fmla="*/ 30 w 67"/>
                  <a:gd name="T23" fmla="*/ 3 h 40"/>
                  <a:gd name="T24" fmla="*/ 39 w 67"/>
                  <a:gd name="T25" fmla="*/ 0 h 40"/>
                  <a:gd name="T26" fmla="*/ 46 w 67"/>
                  <a:gd name="T27" fmla="*/ 3 h 40"/>
                  <a:gd name="T28" fmla="*/ 51 w 67"/>
                  <a:gd name="T29" fmla="*/ 5 h 40"/>
                  <a:gd name="T30" fmla="*/ 58 w 67"/>
                  <a:gd name="T31" fmla="*/ 7 h 40"/>
                  <a:gd name="T32" fmla="*/ 64 w 67"/>
                  <a:gd name="T33" fmla="*/ 10 h 40"/>
                  <a:gd name="T34" fmla="*/ 66 w 67"/>
                  <a:gd name="T35" fmla="*/ 14 h 40"/>
                  <a:gd name="T36" fmla="*/ 66 w 67"/>
                  <a:gd name="T37" fmla="*/ 18 h 40"/>
                  <a:gd name="T38" fmla="*/ 67 w 67"/>
                  <a:gd name="T39" fmla="*/ 21 h 40"/>
                  <a:gd name="T40" fmla="*/ 67 w 67"/>
                  <a:gd name="T41" fmla="*/ 25 h 40"/>
                  <a:gd name="T42" fmla="*/ 64 w 67"/>
                  <a:gd name="T43" fmla="*/ 27 h 40"/>
                  <a:gd name="T44" fmla="*/ 62 w 67"/>
                  <a:gd name="T45" fmla="*/ 28 h 40"/>
                  <a:gd name="T46" fmla="*/ 59 w 67"/>
                  <a:gd name="T47" fmla="*/ 29 h 40"/>
                  <a:gd name="T48" fmla="*/ 55 w 67"/>
                  <a:gd name="T49" fmla="*/ 31 h 40"/>
                  <a:gd name="T50" fmla="*/ 48 w 67"/>
                  <a:gd name="T51" fmla="*/ 33 h 40"/>
                  <a:gd name="T52" fmla="*/ 41 w 67"/>
                  <a:gd name="T53" fmla="*/ 34 h 40"/>
                  <a:gd name="T54" fmla="*/ 30 w 67"/>
                  <a:gd name="T55" fmla="*/ 36 h 40"/>
                  <a:gd name="T56" fmla="*/ 16 w 67"/>
                  <a:gd name="T57" fmla="*/ 40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40"/>
                  <a:gd name="T89" fmla="*/ 67 w 67"/>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40">
                    <a:moveTo>
                      <a:pt x="16" y="40"/>
                    </a:moveTo>
                    <a:lnTo>
                      <a:pt x="12" y="39"/>
                    </a:lnTo>
                    <a:lnTo>
                      <a:pt x="9" y="38"/>
                    </a:lnTo>
                    <a:lnTo>
                      <a:pt x="5" y="36"/>
                    </a:lnTo>
                    <a:lnTo>
                      <a:pt x="1" y="35"/>
                    </a:lnTo>
                    <a:lnTo>
                      <a:pt x="0" y="25"/>
                    </a:lnTo>
                    <a:lnTo>
                      <a:pt x="1" y="19"/>
                    </a:lnTo>
                    <a:lnTo>
                      <a:pt x="2" y="14"/>
                    </a:lnTo>
                    <a:lnTo>
                      <a:pt x="5" y="10"/>
                    </a:lnTo>
                    <a:lnTo>
                      <a:pt x="14" y="7"/>
                    </a:lnTo>
                    <a:lnTo>
                      <a:pt x="22" y="5"/>
                    </a:lnTo>
                    <a:lnTo>
                      <a:pt x="30" y="3"/>
                    </a:lnTo>
                    <a:lnTo>
                      <a:pt x="39" y="0"/>
                    </a:lnTo>
                    <a:lnTo>
                      <a:pt x="46" y="3"/>
                    </a:lnTo>
                    <a:lnTo>
                      <a:pt x="51" y="5"/>
                    </a:lnTo>
                    <a:lnTo>
                      <a:pt x="58" y="7"/>
                    </a:lnTo>
                    <a:lnTo>
                      <a:pt x="64" y="10"/>
                    </a:lnTo>
                    <a:lnTo>
                      <a:pt x="66" y="14"/>
                    </a:lnTo>
                    <a:lnTo>
                      <a:pt x="66" y="18"/>
                    </a:lnTo>
                    <a:lnTo>
                      <a:pt x="67" y="21"/>
                    </a:lnTo>
                    <a:lnTo>
                      <a:pt x="67" y="25"/>
                    </a:lnTo>
                    <a:lnTo>
                      <a:pt x="64" y="27"/>
                    </a:lnTo>
                    <a:lnTo>
                      <a:pt x="62" y="28"/>
                    </a:lnTo>
                    <a:lnTo>
                      <a:pt x="59" y="29"/>
                    </a:lnTo>
                    <a:lnTo>
                      <a:pt x="55" y="31"/>
                    </a:lnTo>
                    <a:lnTo>
                      <a:pt x="48" y="33"/>
                    </a:lnTo>
                    <a:lnTo>
                      <a:pt x="41" y="34"/>
                    </a:lnTo>
                    <a:lnTo>
                      <a:pt x="30" y="36"/>
                    </a:lnTo>
                    <a:lnTo>
                      <a:pt x="16" y="40"/>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3" name="Freeform 33"/>
              <p:cNvSpPr>
                <a:spLocks/>
              </p:cNvSpPr>
              <p:nvPr/>
            </p:nvSpPr>
            <p:spPr bwMode="auto">
              <a:xfrm>
                <a:off x="3721" y="2208"/>
                <a:ext cx="455" cy="1628"/>
              </a:xfrm>
              <a:custGeom>
                <a:avLst/>
                <a:gdLst>
                  <a:gd name="T0" fmla="*/ 315 w 455"/>
                  <a:gd name="T1" fmla="*/ 1612 h 1628"/>
                  <a:gd name="T2" fmla="*/ 325 w 455"/>
                  <a:gd name="T3" fmla="*/ 1591 h 1628"/>
                  <a:gd name="T4" fmla="*/ 317 w 455"/>
                  <a:gd name="T5" fmla="*/ 1567 h 1628"/>
                  <a:gd name="T6" fmla="*/ 343 w 455"/>
                  <a:gd name="T7" fmla="*/ 1559 h 1628"/>
                  <a:gd name="T8" fmla="*/ 369 w 455"/>
                  <a:gd name="T9" fmla="*/ 1548 h 1628"/>
                  <a:gd name="T10" fmla="*/ 384 w 455"/>
                  <a:gd name="T11" fmla="*/ 1523 h 1628"/>
                  <a:gd name="T12" fmla="*/ 410 w 455"/>
                  <a:gd name="T13" fmla="*/ 1510 h 1628"/>
                  <a:gd name="T14" fmla="*/ 444 w 455"/>
                  <a:gd name="T15" fmla="*/ 1508 h 1628"/>
                  <a:gd name="T16" fmla="*/ 455 w 455"/>
                  <a:gd name="T17" fmla="*/ 1486 h 1628"/>
                  <a:gd name="T18" fmla="*/ 442 w 455"/>
                  <a:gd name="T19" fmla="*/ 1465 h 1628"/>
                  <a:gd name="T20" fmla="*/ 422 w 455"/>
                  <a:gd name="T21" fmla="*/ 1450 h 1628"/>
                  <a:gd name="T22" fmla="*/ 356 w 455"/>
                  <a:gd name="T23" fmla="*/ 585 h 1628"/>
                  <a:gd name="T24" fmla="*/ 334 w 455"/>
                  <a:gd name="T25" fmla="*/ 210 h 1628"/>
                  <a:gd name="T26" fmla="*/ 334 w 455"/>
                  <a:gd name="T27" fmla="*/ 142 h 1628"/>
                  <a:gd name="T28" fmla="*/ 348 w 455"/>
                  <a:gd name="T29" fmla="*/ 133 h 1628"/>
                  <a:gd name="T30" fmla="*/ 355 w 455"/>
                  <a:gd name="T31" fmla="*/ 104 h 1628"/>
                  <a:gd name="T32" fmla="*/ 350 w 455"/>
                  <a:gd name="T33" fmla="*/ 88 h 1628"/>
                  <a:gd name="T34" fmla="*/ 315 w 455"/>
                  <a:gd name="T35" fmla="*/ 80 h 1628"/>
                  <a:gd name="T36" fmla="*/ 300 w 455"/>
                  <a:gd name="T37" fmla="*/ 56 h 1628"/>
                  <a:gd name="T38" fmla="*/ 277 w 455"/>
                  <a:gd name="T39" fmla="*/ 50 h 1628"/>
                  <a:gd name="T40" fmla="*/ 253 w 455"/>
                  <a:gd name="T41" fmla="*/ 48 h 1628"/>
                  <a:gd name="T42" fmla="*/ 245 w 455"/>
                  <a:gd name="T43" fmla="*/ 31 h 1628"/>
                  <a:gd name="T44" fmla="*/ 216 w 455"/>
                  <a:gd name="T45" fmla="*/ 2 h 1628"/>
                  <a:gd name="T46" fmla="*/ 194 w 455"/>
                  <a:gd name="T47" fmla="*/ 1 h 1628"/>
                  <a:gd name="T48" fmla="*/ 174 w 455"/>
                  <a:gd name="T49" fmla="*/ 3 h 1628"/>
                  <a:gd name="T50" fmla="*/ 156 w 455"/>
                  <a:gd name="T51" fmla="*/ 13 h 1628"/>
                  <a:gd name="T52" fmla="*/ 145 w 455"/>
                  <a:gd name="T53" fmla="*/ 40 h 1628"/>
                  <a:gd name="T54" fmla="*/ 103 w 455"/>
                  <a:gd name="T55" fmla="*/ 54 h 1628"/>
                  <a:gd name="T56" fmla="*/ 82 w 455"/>
                  <a:gd name="T57" fmla="*/ 58 h 1628"/>
                  <a:gd name="T58" fmla="*/ 68 w 455"/>
                  <a:gd name="T59" fmla="*/ 79 h 1628"/>
                  <a:gd name="T60" fmla="*/ 35 w 455"/>
                  <a:gd name="T61" fmla="*/ 93 h 1628"/>
                  <a:gd name="T62" fmla="*/ 12 w 455"/>
                  <a:gd name="T63" fmla="*/ 100 h 1628"/>
                  <a:gd name="T64" fmla="*/ 2 w 455"/>
                  <a:gd name="T65" fmla="*/ 128 h 1628"/>
                  <a:gd name="T66" fmla="*/ 6 w 455"/>
                  <a:gd name="T67" fmla="*/ 143 h 1628"/>
                  <a:gd name="T68" fmla="*/ 24 w 455"/>
                  <a:gd name="T69" fmla="*/ 150 h 1628"/>
                  <a:gd name="T70" fmla="*/ 50 w 455"/>
                  <a:gd name="T71" fmla="*/ 367 h 1628"/>
                  <a:gd name="T72" fmla="*/ 68 w 455"/>
                  <a:gd name="T73" fmla="*/ 656 h 1628"/>
                  <a:gd name="T74" fmla="*/ 70 w 455"/>
                  <a:gd name="T75" fmla="*/ 849 h 1628"/>
                  <a:gd name="T76" fmla="*/ 95 w 455"/>
                  <a:gd name="T77" fmla="*/ 1256 h 1628"/>
                  <a:gd name="T78" fmla="*/ 98 w 455"/>
                  <a:gd name="T79" fmla="*/ 1467 h 1628"/>
                  <a:gd name="T80" fmla="*/ 83 w 455"/>
                  <a:gd name="T81" fmla="*/ 1482 h 1628"/>
                  <a:gd name="T82" fmla="*/ 79 w 455"/>
                  <a:gd name="T83" fmla="*/ 1500 h 1628"/>
                  <a:gd name="T84" fmla="*/ 90 w 455"/>
                  <a:gd name="T85" fmla="*/ 1520 h 1628"/>
                  <a:gd name="T86" fmla="*/ 123 w 455"/>
                  <a:gd name="T87" fmla="*/ 1524 h 1628"/>
                  <a:gd name="T88" fmla="*/ 162 w 455"/>
                  <a:gd name="T89" fmla="*/ 1525 h 1628"/>
                  <a:gd name="T90" fmla="*/ 177 w 455"/>
                  <a:gd name="T91" fmla="*/ 1546 h 1628"/>
                  <a:gd name="T92" fmla="*/ 191 w 455"/>
                  <a:gd name="T93" fmla="*/ 1564 h 1628"/>
                  <a:gd name="T94" fmla="*/ 218 w 455"/>
                  <a:gd name="T95" fmla="*/ 1571 h 1628"/>
                  <a:gd name="T96" fmla="*/ 235 w 455"/>
                  <a:gd name="T97" fmla="*/ 1612 h 1628"/>
                  <a:gd name="T98" fmla="*/ 253 w 455"/>
                  <a:gd name="T99" fmla="*/ 1626 h 1628"/>
                  <a:gd name="T100" fmla="*/ 280 w 455"/>
                  <a:gd name="T101" fmla="*/ 1628 h 16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1628"/>
                  <a:gd name="T155" fmla="*/ 455 w 455"/>
                  <a:gd name="T156" fmla="*/ 1628 h 16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1628">
                    <a:moveTo>
                      <a:pt x="288" y="1628"/>
                    </a:moveTo>
                    <a:lnTo>
                      <a:pt x="302" y="1619"/>
                    </a:lnTo>
                    <a:lnTo>
                      <a:pt x="310" y="1614"/>
                    </a:lnTo>
                    <a:lnTo>
                      <a:pt x="315" y="1612"/>
                    </a:lnTo>
                    <a:lnTo>
                      <a:pt x="321" y="1610"/>
                    </a:lnTo>
                    <a:lnTo>
                      <a:pt x="323" y="1603"/>
                    </a:lnTo>
                    <a:lnTo>
                      <a:pt x="325" y="1599"/>
                    </a:lnTo>
                    <a:lnTo>
                      <a:pt x="325" y="1591"/>
                    </a:lnTo>
                    <a:lnTo>
                      <a:pt x="322" y="1578"/>
                    </a:lnTo>
                    <a:lnTo>
                      <a:pt x="321" y="1574"/>
                    </a:lnTo>
                    <a:lnTo>
                      <a:pt x="319" y="1571"/>
                    </a:lnTo>
                    <a:lnTo>
                      <a:pt x="317" y="1567"/>
                    </a:lnTo>
                    <a:lnTo>
                      <a:pt x="315" y="1564"/>
                    </a:lnTo>
                    <a:lnTo>
                      <a:pt x="325" y="1563"/>
                    </a:lnTo>
                    <a:lnTo>
                      <a:pt x="334" y="1560"/>
                    </a:lnTo>
                    <a:lnTo>
                      <a:pt x="343" y="1559"/>
                    </a:lnTo>
                    <a:lnTo>
                      <a:pt x="351" y="1558"/>
                    </a:lnTo>
                    <a:lnTo>
                      <a:pt x="357" y="1555"/>
                    </a:lnTo>
                    <a:lnTo>
                      <a:pt x="363" y="1551"/>
                    </a:lnTo>
                    <a:lnTo>
                      <a:pt x="369" y="1548"/>
                    </a:lnTo>
                    <a:lnTo>
                      <a:pt x="375" y="1545"/>
                    </a:lnTo>
                    <a:lnTo>
                      <a:pt x="380" y="1536"/>
                    </a:lnTo>
                    <a:lnTo>
                      <a:pt x="383" y="1530"/>
                    </a:lnTo>
                    <a:lnTo>
                      <a:pt x="384" y="1523"/>
                    </a:lnTo>
                    <a:lnTo>
                      <a:pt x="385" y="1513"/>
                    </a:lnTo>
                    <a:lnTo>
                      <a:pt x="393" y="1511"/>
                    </a:lnTo>
                    <a:lnTo>
                      <a:pt x="402" y="1511"/>
                    </a:lnTo>
                    <a:lnTo>
                      <a:pt x="410" y="1510"/>
                    </a:lnTo>
                    <a:lnTo>
                      <a:pt x="419" y="1509"/>
                    </a:lnTo>
                    <a:lnTo>
                      <a:pt x="427" y="1509"/>
                    </a:lnTo>
                    <a:lnTo>
                      <a:pt x="437" y="1508"/>
                    </a:lnTo>
                    <a:lnTo>
                      <a:pt x="444" y="1508"/>
                    </a:lnTo>
                    <a:lnTo>
                      <a:pt x="454" y="1507"/>
                    </a:lnTo>
                    <a:lnTo>
                      <a:pt x="454" y="1500"/>
                    </a:lnTo>
                    <a:lnTo>
                      <a:pt x="455" y="1493"/>
                    </a:lnTo>
                    <a:lnTo>
                      <a:pt x="455" y="1486"/>
                    </a:lnTo>
                    <a:lnTo>
                      <a:pt x="455" y="1479"/>
                    </a:lnTo>
                    <a:lnTo>
                      <a:pt x="450" y="1473"/>
                    </a:lnTo>
                    <a:lnTo>
                      <a:pt x="446" y="1468"/>
                    </a:lnTo>
                    <a:lnTo>
                      <a:pt x="442" y="1465"/>
                    </a:lnTo>
                    <a:lnTo>
                      <a:pt x="438" y="1461"/>
                    </a:lnTo>
                    <a:lnTo>
                      <a:pt x="434" y="1458"/>
                    </a:lnTo>
                    <a:lnTo>
                      <a:pt x="429" y="1454"/>
                    </a:lnTo>
                    <a:lnTo>
                      <a:pt x="422" y="1450"/>
                    </a:lnTo>
                    <a:lnTo>
                      <a:pt x="414" y="1444"/>
                    </a:lnTo>
                    <a:lnTo>
                      <a:pt x="389" y="1072"/>
                    </a:lnTo>
                    <a:lnTo>
                      <a:pt x="369" y="791"/>
                    </a:lnTo>
                    <a:lnTo>
                      <a:pt x="356" y="585"/>
                    </a:lnTo>
                    <a:lnTo>
                      <a:pt x="347" y="438"/>
                    </a:lnTo>
                    <a:lnTo>
                      <a:pt x="340" y="337"/>
                    </a:lnTo>
                    <a:lnTo>
                      <a:pt x="336" y="265"/>
                    </a:lnTo>
                    <a:lnTo>
                      <a:pt x="334" y="210"/>
                    </a:lnTo>
                    <a:lnTo>
                      <a:pt x="332" y="153"/>
                    </a:lnTo>
                    <a:lnTo>
                      <a:pt x="332" y="149"/>
                    </a:lnTo>
                    <a:lnTo>
                      <a:pt x="334" y="146"/>
                    </a:lnTo>
                    <a:lnTo>
                      <a:pt x="334" y="142"/>
                    </a:lnTo>
                    <a:lnTo>
                      <a:pt x="334" y="137"/>
                    </a:lnTo>
                    <a:lnTo>
                      <a:pt x="339" y="136"/>
                    </a:lnTo>
                    <a:lnTo>
                      <a:pt x="344" y="134"/>
                    </a:lnTo>
                    <a:lnTo>
                      <a:pt x="348" y="133"/>
                    </a:lnTo>
                    <a:lnTo>
                      <a:pt x="354" y="130"/>
                    </a:lnTo>
                    <a:lnTo>
                      <a:pt x="355" y="121"/>
                    </a:lnTo>
                    <a:lnTo>
                      <a:pt x="355" y="112"/>
                    </a:lnTo>
                    <a:lnTo>
                      <a:pt x="355" y="104"/>
                    </a:lnTo>
                    <a:lnTo>
                      <a:pt x="356" y="94"/>
                    </a:lnTo>
                    <a:lnTo>
                      <a:pt x="354" y="92"/>
                    </a:lnTo>
                    <a:lnTo>
                      <a:pt x="352" y="91"/>
                    </a:lnTo>
                    <a:lnTo>
                      <a:pt x="350" y="88"/>
                    </a:lnTo>
                    <a:lnTo>
                      <a:pt x="347" y="87"/>
                    </a:lnTo>
                    <a:lnTo>
                      <a:pt x="330" y="85"/>
                    </a:lnTo>
                    <a:lnTo>
                      <a:pt x="321" y="83"/>
                    </a:lnTo>
                    <a:lnTo>
                      <a:pt x="315" y="80"/>
                    </a:lnTo>
                    <a:lnTo>
                      <a:pt x="311" y="77"/>
                    </a:lnTo>
                    <a:lnTo>
                      <a:pt x="306" y="66"/>
                    </a:lnTo>
                    <a:lnTo>
                      <a:pt x="302" y="61"/>
                    </a:lnTo>
                    <a:lnTo>
                      <a:pt x="300" y="56"/>
                    </a:lnTo>
                    <a:lnTo>
                      <a:pt x="294" y="51"/>
                    </a:lnTo>
                    <a:lnTo>
                      <a:pt x="289" y="51"/>
                    </a:lnTo>
                    <a:lnTo>
                      <a:pt x="282" y="50"/>
                    </a:lnTo>
                    <a:lnTo>
                      <a:pt x="277" y="50"/>
                    </a:lnTo>
                    <a:lnTo>
                      <a:pt x="271" y="49"/>
                    </a:lnTo>
                    <a:lnTo>
                      <a:pt x="265" y="49"/>
                    </a:lnTo>
                    <a:lnTo>
                      <a:pt x="259" y="48"/>
                    </a:lnTo>
                    <a:lnTo>
                      <a:pt x="253" y="48"/>
                    </a:lnTo>
                    <a:lnTo>
                      <a:pt x="247" y="47"/>
                    </a:lnTo>
                    <a:lnTo>
                      <a:pt x="247" y="42"/>
                    </a:lnTo>
                    <a:lnTo>
                      <a:pt x="245" y="36"/>
                    </a:lnTo>
                    <a:lnTo>
                      <a:pt x="245" y="31"/>
                    </a:lnTo>
                    <a:lnTo>
                      <a:pt x="244" y="27"/>
                    </a:lnTo>
                    <a:lnTo>
                      <a:pt x="231" y="13"/>
                    </a:lnTo>
                    <a:lnTo>
                      <a:pt x="223" y="6"/>
                    </a:lnTo>
                    <a:lnTo>
                      <a:pt x="216" y="2"/>
                    </a:lnTo>
                    <a:lnTo>
                      <a:pt x="210" y="0"/>
                    </a:lnTo>
                    <a:lnTo>
                      <a:pt x="205" y="0"/>
                    </a:lnTo>
                    <a:lnTo>
                      <a:pt x="199" y="1"/>
                    </a:lnTo>
                    <a:lnTo>
                      <a:pt x="194" y="1"/>
                    </a:lnTo>
                    <a:lnTo>
                      <a:pt x="189" y="1"/>
                    </a:lnTo>
                    <a:lnTo>
                      <a:pt x="184" y="2"/>
                    </a:lnTo>
                    <a:lnTo>
                      <a:pt x="180" y="2"/>
                    </a:lnTo>
                    <a:lnTo>
                      <a:pt x="174" y="3"/>
                    </a:lnTo>
                    <a:lnTo>
                      <a:pt x="169" y="3"/>
                    </a:lnTo>
                    <a:lnTo>
                      <a:pt x="164" y="7"/>
                    </a:lnTo>
                    <a:lnTo>
                      <a:pt x="160" y="9"/>
                    </a:lnTo>
                    <a:lnTo>
                      <a:pt x="156" y="13"/>
                    </a:lnTo>
                    <a:lnTo>
                      <a:pt x="151" y="16"/>
                    </a:lnTo>
                    <a:lnTo>
                      <a:pt x="149" y="24"/>
                    </a:lnTo>
                    <a:lnTo>
                      <a:pt x="148" y="31"/>
                    </a:lnTo>
                    <a:lnTo>
                      <a:pt x="145" y="40"/>
                    </a:lnTo>
                    <a:lnTo>
                      <a:pt x="144" y="48"/>
                    </a:lnTo>
                    <a:lnTo>
                      <a:pt x="127" y="50"/>
                    </a:lnTo>
                    <a:lnTo>
                      <a:pt x="114" y="52"/>
                    </a:lnTo>
                    <a:lnTo>
                      <a:pt x="103" y="54"/>
                    </a:lnTo>
                    <a:lnTo>
                      <a:pt x="97" y="55"/>
                    </a:lnTo>
                    <a:lnTo>
                      <a:pt x="91" y="56"/>
                    </a:lnTo>
                    <a:lnTo>
                      <a:pt x="86" y="57"/>
                    </a:lnTo>
                    <a:lnTo>
                      <a:pt x="82" y="58"/>
                    </a:lnTo>
                    <a:lnTo>
                      <a:pt x="78" y="61"/>
                    </a:lnTo>
                    <a:lnTo>
                      <a:pt x="73" y="66"/>
                    </a:lnTo>
                    <a:lnTo>
                      <a:pt x="70" y="72"/>
                    </a:lnTo>
                    <a:lnTo>
                      <a:pt x="68" y="79"/>
                    </a:lnTo>
                    <a:lnTo>
                      <a:pt x="64" y="90"/>
                    </a:lnTo>
                    <a:lnTo>
                      <a:pt x="52" y="91"/>
                    </a:lnTo>
                    <a:lnTo>
                      <a:pt x="43" y="92"/>
                    </a:lnTo>
                    <a:lnTo>
                      <a:pt x="35" y="93"/>
                    </a:lnTo>
                    <a:lnTo>
                      <a:pt x="29" y="94"/>
                    </a:lnTo>
                    <a:lnTo>
                      <a:pt x="24" y="95"/>
                    </a:lnTo>
                    <a:lnTo>
                      <a:pt x="19" y="98"/>
                    </a:lnTo>
                    <a:lnTo>
                      <a:pt x="12" y="100"/>
                    </a:lnTo>
                    <a:lnTo>
                      <a:pt x="6" y="102"/>
                    </a:lnTo>
                    <a:lnTo>
                      <a:pt x="4" y="111"/>
                    </a:lnTo>
                    <a:lnTo>
                      <a:pt x="3" y="120"/>
                    </a:lnTo>
                    <a:lnTo>
                      <a:pt x="2" y="128"/>
                    </a:lnTo>
                    <a:lnTo>
                      <a:pt x="0" y="137"/>
                    </a:lnTo>
                    <a:lnTo>
                      <a:pt x="2" y="140"/>
                    </a:lnTo>
                    <a:lnTo>
                      <a:pt x="4" y="141"/>
                    </a:lnTo>
                    <a:lnTo>
                      <a:pt x="6" y="143"/>
                    </a:lnTo>
                    <a:lnTo>
                      <a:pt x="7" y="146"/>
                    </a:lnTo>
                    <a:lnTo>
                      <a:pt x="12" y="147"/>
                    </a:lnTo>
                    <a:lnTo>
                      <a:pt x="19" y="149"/>
                    </a:lnTo>
                    <a:lnTo>
                      <a:pt x="24" y="150"/>
                    </a:lnTo>
                    <a:lnTo>
                      <a:pt x="31" y="153"/>
                    </a:lnTo>
                    <a:lnTo>
                      <a:pt x="36" y="194"/>
                    </a:lnTo>
                    <a:lnTo>
                      <a:pt x="43" y="274"/>
                    </a:lnTo>
                    <a:lnTo>
                      <a:pt x="50" y="367"/>
                    </a:lnTo>
                    <a:lnTo>
                      <a:pt x="57" y="447"/>
                    </a:lnTo>
                    <a:lnTo>
                      <a:pt x="60" y="516"/>
                    </a:lnTo>
                    <a:lnTo>
                      <a:pt x="64" y="586"/>
                    </a:lnTo>
                    <a:lnTo>
                      <a:pt x="68" y="656"/>
                    </a:lnTo>
                    <a:lnTo>
                      <a:pt x="72" y="724"/>
                    </a:lnTo>
                    <a:lnTo>
                      <a:pt x="72" y="765"/>
                    </a:lnTo>
                    <a:lnTo>
                      <a:pt x="72" y="807"/>
                    </a:lnTo>
                    <a:lnTo>
                      <a:pt x="70" y="849"/>
                    </a:lnTo>
                    <a:lnTo>
                      <a:pt x="70" y="890"/>
                    </a:lnTo>
                    <a:lnTo>
                      <a:pt x="77" y="999"/>
                    </a:lnTo>
                    <a:lnTo>
                      <a:pt x="85" y="1112"/>
                    </a:lnTo>
                    <a:lnTo>
                      <a:pt x="95" y="1256"/>
                    </a:lnTo>
                    <a:lnTo>
                      <a:pt x="107" y="1460"/>
                    </a:lnTo>
                    <a:lnTo>
                      <a:pt x="104" y="1464"/>
                    </a:lnTo>
                    <a:lnTo>
                      <a:pt x="102" y="1466"/>
                    </a:lnTo>
                    <a:lnTo>
                      <a:pt x="98" y="1467"/>
                    </a:lnTo>
                    <a:lnTo>
                      <a:pt x="93" y="1468"/>
                    </a:lnTo>
                    <a:lnTo>
                      <a:pt x="91" y="1473"/>
                    </a:lnTo>
                    <a:lnTo>
                      <a:pt x="87" y="1478"/>
                    </a:lnTo>
                    <a:lnTo>
                      <a:pt x="83" y="1482"/>
                    </a:lnTo>
                    <a:lnTo>
                      <a:pt x="79" y="1489"/>
                    </a:lnTo>
                    <a:lnTo>
                      <a:pt x="79" y="1493"/>
                    </a:lnTo>
                    <a:lnTo>
                      <a:pt x="79" y="1496"/>
                    </a:lnTo>
                    <a:lnTo>
                      <a:pt x="79" y="1500"/>
                    </a:lnTo>
                    <a:lnTo>
                      <a:pt x="79" y="1504"/>
                    </a:lnTo>
                    <a:lnTo>
                      <a:pt x="82" y="1509"/>
                    </a:lnTo>
                    <a:lnTo>
                      <a:pt x="86" y="1514"/>
                    </a:lnTo>
                    <a:lnTo>
                      <a:pt x="90" y="1520"/>
                    </a:lnTo>
                    <a:lnTo>
                      <a:pt x="94" y="1524"/>
                    </a:lnTo>
                    <a:lnTo>
                      <a:pt x="103" y="1524"/>
                    </a:lnTo>
                    <a:lnTo>
                      <a:pt x="114" y="1524"/>
                    </a:lnTo>
                    <a:lnTo>
                      <a:pt x="123" y="1524"/>
                    </a:lnTo>
                    <a:lnTo>
                      <a:pt x="133" y="1524"/>
                    </a:lnTo>
                    <a:lnTo>
                      <a:pt x="143" y="1524"/>
                    </a:lnTo>
                    <a:lnTo>
                      <a:pt x="152" y="1524"/>
                    </a:lnTo>
                    <a:lnTo>
                      <a:pt x="162" y="1525"/>
                    </a:lnTo>
                    <a:lnTo>
                      <a:pt x="172" y="1525"/>
                    </a:lnTo>
                    <a:lnTo>
                      <a:pt x="173" y="1532"/>
                    </a:lnTo>
                    <a:lnTo>
                      <a:pt x="176" y="1539"/>
                    </a:lnTo>
                    <a:lnTo>
                      <a:pt x="177" y="1546"/>
                    </a:lnTo>
                    <a:lnTo>
                      <a:pt x="178" y="1553"/>
                    </a:lnTo>
                    <a:lnTo>
                      <a:pt x="182" y="1557"/>
                    </a:lnTo>
                    <a:lnTo>
                      <a:pt x="187" y="1560"/>
                    </a:lnTo>
                    <a:lnTo>
                      <a:pt x="191" y="1564"/>
                    </a:lnTo>
                    <a:lnTo>
                      <a:pt x="197" y="1567"/>
                    </a:lnTo>
                    <a:lnTo>
                      <a:pt x="203" y="1568"/>
                    </a:lnTo>
                    <a:lnTo>
                      <a:pt x="211" y="1570"/>
                    </a:lnTo>
                    <a:lnTo>
                      <a:pt x="218" y="1571"/>
                    </a:lnTo>
                    <a:lnTo>
                      <a:pt x="226" y="1572"/>
                    </a:lnTo>
                    <a:lnTo>
                      <a:pt x="230" y="1593"/>
                    </a:lnTo>
                    <a:lnTo>
                      <a:pt x="232" y="1605"/>
                    </a:lnTo>
                    <a:lnTo>
                      <a:pt x="235" y="1612"/>
                    </a:lnTo>
                    <a:lnTo>
                      <a:pt x="240" y="1619"/>
                    </a:lnTo>
                    <a:lnTo>
                      <a:pt x="244" y="1621"/>
                    </a:lnTo>
                    <a:lnTo>
                      <a:pt x="249" y="1623"/>
                    </a:lnTo>
                    <a:lnTo>
                      <a:pt x="253" y="1626"/>
                    </a:lnTo>
                    <a:lnTo>
                      <a:pt x="259" y="1628"/>
                    </a:lnTo>
                    <a:lnTo>
                      <a:pt x="265" y="1628"/>
                    </a:lnTo>
                    <a:lnTo>
                      <a:pt x="273" y="1628"/>
                    </a:lnTo>
                    <a:lnTo>
                      <a:pt x="280" y="1628"/>
                    </a:lnTo>
                    <a:lnTo>
                      <a:pt x="288" y="16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4" name="Freeform 34"/>
              <p:cNvSpPr>
                <a:spLocks/>
              </p:cNvSpPr>
              <p:nvPr/>
            </p:nvSpPr>
            <p:spPr bwMode="auto">
              <a:xfrm>
                <a:off x="3982" y="3776"/>
                <a:ext cx="50" cy="49"/>
              </a:xfrm>
              <a:custGeom>
                <a:avLst/>
                <a:gdLst>
                  <a:gd name="T0" fmla="*/ 27 w 50"/>
                  <a:gd name="T1" fmla="*/ 48 h 49"/>
                  <a:gd name="T2" fmla="*/ 36 w 50"/>
                  <a:gd name="T3" fmla="*/ 44 h 49"/>
                  <a:gd name="T4" fmla="*/ 41 w 50"/>
                  <a:gd name="T5" fmla="*/ 40 h 49"/>
                  <a:gd name="T6" fmla="*/ 45 w 50"/>
                  <a:gd name="T7" fmla="*/ 37 h 49"/>
                  <a:gd name="T8" fmla="*/ 48 w 50"/>
                  <a:gd name="T9" fmla="*/ 32 h 49"/>
                  <a:gd name="T10" fmla="*/ 49 w 50"/>
                  <a:gd name="T11" fmla="*/ 26 h 49"/>
                  <a:gd name="T12" fmla="*/ 49 w 50"/>
                  <a:gd name="T13" fmla="*/ 19 h 49"/>
                  <a:gd name="T14" fmla="*/ 50 w 50"/>
                  <a:gd name="T15" fmla="*/ 13 h 49"/>
                  <a:gd name="T16" fmla="*/ 50 w 50"/>
                  <a:gd name="T17" fmla="*/ 6 h 49"/>
                  <a:gd name="T18" fmla="*/ 41 w 50"/>
                  <a:gd name="T19" fmla="*/ 3 h 49"/>
                  <a:gd name="T20" fmla="*/ 35 w 50"/>
                  <a:gd name="T21" fmla="*/ 2 h 49"/>
                  <a:gd name="T22" fmla="*/ 29 w 50"/>
                  <a:gd name="T23" fmla="*/ 0 h 49"/>
                  <a:gd name="T24" fmla="*/ 21 w 50"/>
                  <a:gd name="T25" fmla="*/ 0 h 49"/>
                  <a:gd name="T26" fmla="*/ 16 w 50"/>
                  <a:gd name="T27" fmla="*/ 5 h 49"/>
                  <a:gd name="T28" fmla="*/ 11 w 50"/>
                  <a:gd name="T29" fmla="*/ 11 h 49"/>
                  <a:gd name="T30" fmla="*/ 6 w 50"/>
                  <a:gd name="T31" fmla="*/ 16 h 49"/>
                  <a:gd name="T32" fmla="*/ 0 w 50"/>
                  <a:gd name="T33" fmla="*/ 21 h 49"/>
                  <a:gd name="T34" fmla="*/ 0 w 50"/>
                  <a:gd name="T35" fmla="*/ 25 h 49"/>
                  <a:gd name="T36" fmla="*/ 0 w 50"/>
                  <a:gd name="T37" fmla="*/ 28 h 49"/>
                  <a:gd name="T38" fmla="*/ 0 w 50"/>
                  <a:gd name="T39" fmla="*/ 32 h 49"/>
                  <a:gd name="T40" fmla="*/ 0 w 50"/>
                  <a:gd name="T41" fmla="*/ 35 h 49"/>
                  <a:gd name="T42" fmla="*/ 3 w 50"/>
                  <a:gd name="T43" fmla="*/ 39 h 49"/>
                  <a:gd name="T44" fmla="*/ 7 w 50"/>
                  <a:gd name="T45" fmla="*/ 42 h 49"/>
                  <a:gd name="T46" fmla="*/ 11 w 50"/>
                  <a:gd name="T47" fmla="*/ 46 h 49"/>
                  <a:gd name="T48" fmla="*/ 13 w 50"/>
                  <a:gd name="T49" fmla="*/ 49 h 49"/>
                  <a:gd name="T50" fmla="*/ 16 w 50"/>
                  <a:gd name="T51" fmla="*/ 49 h 49"/>
                  <a:gd name="T52" fmla="*/ 20 w 50"/>
                  <a:gd name="T53" fmla="*/ 49 h 49"/>
                  <a:gd name="T54" fmla="*/ 24 w 50"/>
                  <a:gd name="T55" fmla="*/ 49 h 49"/>
                  <a:gd name="T56" fmla="*/ 27 w 50"/>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9"/>
                  <a:gd name="T89" fmla="*/ 50 w 5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9">
                    <a:moveTo>
                      <a:pt x="27" y="48"/>
                    </a:moveTo>
                    <a:lnTo>
                      <a:pt x="36" y="44"/>
                    </a:lnTo>
                    <a:lnTo>
                      <a:pt x="41" y="40"/>
                    </a:lnTo>
                    <a:lnTo>
                      <a:pt x="45" y="37"/>
                    </a:lnTo>
                    <a:lnTo>
                      <a:pt x="48" y="32"/>
                    </a:lnTo>
                    <a:lnTo>
                      <a:pt x="49" y="26"/>
                    </a:lnTo>
                    <a:lnTo>
                      <a:pt x="49" y="19"/>
                    </a:lnTo>
                    <a:lnTo>
                      <a:pt x="50" y="13"/>
                    </a:lnTo>
                    <a:lnTo>
                      <a:pt x="50" y="6"/>
                    </a:lnTo>
                    <a:lnTo>
                      <a:pt x="41" y="3"/>
                    </a:lnTo>
                    <a:lnTo>
                      <a:pt x="35" y="2"/>
                    </a:lnTo>
                    <a:lnTo>
                      <a:pt x="29" y="0"/>
                    </a:lnTo>
                    <a:lnTo>
                      <a:pt x="21" y="0"/>
                    </a:lnTo>
                    <a:lnTo>
                      <a:pt x="16" y="5"/>
                    </a:lnTo>
                    <a:lnTo>
                      <a:pt x="11" y="11"/>
                    </a:lnTo>
                    <a:lnTo>
                      <a:pt x="6" y="16"/>
                    </a:lnTo>
                    <a:lnTo>
                      <a:pt x="0" y="21"/>
                    </a:lnTo>
                    <a:lnTo>
                      <a:pt x="0" y="25"/>
                    </a:lnTo>
                    <a:lnTo>
                      <a:pt x="0" y="28"/>
                    </a:lnTo>
                    <a:lnTo>
                      <a:pt x="0" y="32"/>
                    </a:lnTo>
                    <a:lnTo>
                      <a:pt x="0" y="35"/>
                    </a:lnTo>
                    <a:lnTo>
                      <a:pt x="3" y="39"/>
                    </a:lnTo>
                    <a:lnTo>
                      <a:pt x="7" y="42"/>
                    </a:lnTo>
                    <a:lnTo>
                      <a:pt x="11" y="46"/>
                    </a:lnTo>
                    <a:lnTo>
                      <a:pt x="13" y="49"/>
                    </a:lnTo>
                    <a:lnTo>
                      <a:pt x="16" y="49"/>
                    </a:lnTo>
                    <a:lnTo>
                      <a:pt x="20" y="49"/>
                    </a:lnTo>
                    <a:lnTo>
                      <a:pt x="24" y="49"/>
                    </a:lnTo>
                    <a:lnTo>
                      <a:pt x="27" y="48"/>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5" name="Freeform 35"/>
              <p:cNvSpPr>
                <a:spLocks/>
              </p:cNvSpPr>
              <p:nvPr/>
            </p:nvSpPr>
            <p:spPr bwMode="auto">
              <a:xfrm>
                <a:off x="3916" y="3725"/>
                <a:ext cx="173" cy="38"/>
              </a:xfrm>
              <a:custGeom>
                <a:avLst/>
                <a:gdLst>
                  <a:gd name="T0" fmla="*/ 120 w 173"/>
                  <a:gd name="T1" fmla="*/ 38 h 38"/>
                  <a:gd name="T2" fmla="*/ 128 w 173"/>
                  <a:gd name="T3" fmla="*/ 35 h 38"/>
                  <a:gd name="T4" fmla="*/ 135 w 173"/>
                  <a:gd name="T5" fmla="*/ 33 h 38"/>
                  <a:gd name="T6" fmla="*/ 140 w 173"/>
                  <a:gd name="T7" fmla="*/ 32 h 38"/>
                  <a:gd name="T8" fmla="*/ 145 w 173"/>
                  <a:gd name="T9" fmla="*/ 31 h 38"/>
                  <a:gd name="T10" fmla="*/ 149 w 173"/>
                  <a:gd name="T11" fmla="*/ 31 h 38"/>
                  <a:gd name="T12" fmla="*/ 153 w 173"/>
                  <a:gd name="T13" fmla="*/ 29 h 38"/>
                  <a:gd name="T14" fmla="*/ 159 w 173"/>
                  <a:gd name="T15" fmla="*/ 29 h 38"/>
                  <a:gd name="T16" fmla="*/ 165 w 173"/>
                  <a:gd name="T17" fmla="*/ 28 h 38"/>
                  <a:gd name="T18" fmla="*/ 168 w 173"/>
                  <a:gd name="T19" fmla="*/ 21 h 38"/>
                  <a:gd name="T20" fmla="*/ 170 w 173"/>
                  <a:gd name="T21" fmla="*/ 15 h 38"/>
                  <a:gd name="T22" fmla="*/ 172 w 173"/>
                  <a:gd name="T23" fmla="*/ 10 h 38"/>
                  <a:gd name="T24" fmla="*/ 173 w 173"/>
                  <a:gd name="T25" fmla="*/ 0 h 38"/>
                  <a:gd name="T26" fmla="*/ 152 w 173"/>
                  <a:gd name="T27" fmla="*/ 0 h 38"/>
                  <a:gd name="T28" fmla="*/ 131 w 173"/>
                  <a:gd name="T29" fmla="*/ 1 h 38"/>
                  <a:gd name="T30" fmla="*/ 108 w 173"/>
                  <a:gd name="T31" fmla="*/ 3 h 38"/>
                  <a:gd name="T32" fmla="*/ 87 w 173"/>
                  <a:gd name="T33" fmla="*/ 4 h 38"/>
                  <a:gd name="T34" fmla="*/ 65 w 173"/>
                  <a:gd name="T35" fmla="*/ 4 h 38"/>
                  <a:gd name="T36" fmla="*/ 44 w 173"/>
                  <a:gd name="T37" fmla="*/ 5 h 38"/>
                  <a:gd name="T38" fmla="*/ 21 w 173"/>
                  <a:gd name="T39" fmla="*/ 6 h 38"/>
                  <a:gd name="T40" fmla="*/ 0 w 173"/>
                  <a:gd name="T41" fmla="*/ 7 h 38"/>
                  <a:gd name="T42" fmla="*/ 3 w 173"/>
                  <a:gd name="T43" fmla="*/ 11 h 38"/>
                  <a:gd name="T44" fmla="*/ 4 w 173"/>
                  <a:gd name="T45" fmla="*/ 13 h 38"/>
                  <a:gd name="T46" fmla="*/ 7 w 173"/>
                  <a:gd name="T47" fmla="*/ 17 h 38"/>
                  <a:gd name="T48" fmla="*/ 8 w 173"/>
                  <a:gd name="T49" fmla="*/ 19 h 38"/>
                  <a:gd name="T50" fmla="*/ 18 w 173"/>
                  <a:gd name="T51" fmla="*/ 24 h 38"/>
                  <a:gd name="T52" fmla="*/ 24 w 173"/>
                  <a:gd name="T53" fmla="*/ 26 h 38"/>
                  <a:gd name="T54" fmla="*/ 29 w 173"/>
                  <a:gd name="T55" fmla="*/ 28 h 38"/>
                  <a:gd name="T56" fmla="*/ 35 w 173"/>
                  <a:gd name="T57" fmla="*/ 31 h 38"/>
                  <a:gd name="T58" fmla="*/ 39 w 173"/>
                  <a:gd name="T59" fmla="*/ 32 h 38"/>
                  <a:gd name="T60" fmla="*/ 44 w 173"/>
                  <a:gd name="T61" fmla="*/ 33 h 38"/>
                  <a:gd name="T62" fmla="*/ 50 w 173"/>
                  <a:gd name="T63" fmla="*/ 34 h 38"/>
                  <a:gd name="T64" fmla="*/ 58 w 173"/>
                  <a:gd name="T65" fmla="*/ 35 h 38"/>
                  <a:gd name="T66" fmla="*/ 76 w 173"/>
                  <a:gd name="T67" fmla="*/ 35 h 38"/>
                  <a:gd name="T68" fmla="*/ 87 w 173"/>
                  <a:gd name="T69" fmla="*/ 35 h 38"/>
                  <a:gd name="T70" fmla="*/ 98 w 173"/>
                  <a:gd name="T71" fmla="*/ 35 h 38"/>
                  <a:gd name="T72" fmla="*/ 105 w 173"/>
                  <a:gd name="T73" fmla="*/ 36 h 38"/>
                  <a:gd name="T74" fmla="*/ 110 w 173"/>
                  <a:gd name="T75" fmla="*/ 36 h 38"/>
                  <a:gd name="T76" fmla="*/ 114 w 173"/>
                  <a:gd name="T77" fmla="*/ 38 h 38"/>
                  <a:gd name="T78" fmla="*/ 118 w 173"/>
                  <a:gd name="T79" fmla="*/ 38 h 38"/>
                  <a:gd name="T80" fmla="*/ 120 w 173"/>
                  <a:gd name="T81" fmla="*/ 38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38"/>
                  <a:gd name="T125" fmla="*/ 173 w 17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38">
                    <a:moveTo>
                      <a:pt x="120" y="38"/>
                    </a:moveTo>
                    <a:lnTo>
                      <a:pt x="128" y="35"/>
                    </a:lnTo>
                    <a:lnTo>
                      <a:pt x="135" y="33"/>
                    </a:lnTo>
                    <a:lnTo>
                      <a:pt x="140" y="32"/>
                    </a:lnTo>
                    <a:lnTo>
                      <a:pt x="145" y="31"/>
                    </a:lnTo>
                    <a:lnTo>
                      <a:pt x="149" y="31"/>
                    </a:lnTo>
                    <a:lnTo>
                      <a:pt x="153" y="29"/>
                    </a:lnTo>
                    <a:lnTo>
                      <a:pt x="159" y="29"/>
                    </a:lnTo>
                    <a:lnTo>
                      <a:pt x="165" y="28"/>
                    </a:lnTo>
                    <a:lnTo>
                      <a:pt x="168" y="21"/>
                    </a:lnTo>
                    <a:lnTo>
                      <a:pt x="170" y="15"/>
                    </a:lnTo>
                    <a:lnTo>
                      <a:pt x="172" y="10"/>
                    </a:lnTo>
                    <a:lnTo>
                      <a:pt x="173" y="0"/>
                    </a:lnTo>
                    <a:lnTo>
                      <a:pt x="152" y="0"/>
                    </a:lnTo>
                    <a:lnTo>
                      <a:pt x="131" y="1"/>
                    </a:lnTo>
                    <a:lnTo>
                      <a:pt x="108" y="3"/>
                    </a:lnTo>
                    <a:lnTo>
                      <a:pt x="87" y="4"/>
                    </a:lnTo>
                    <a:lnTo>
                      <a:pt x="65" y="4"/>
                    </a:lnTo>
                    <a:lnTo>
                      <a:pt x="44" y="5"/>
                    </a:lnTo>
                    <a:lnTo>
                      <a:pt x="21" y="6"/>
                    </a:lnTo>
                    <a:lnTo>
                      <a:pt x="0" y="7"/>
                    </a:lnTo>
                    <a:lnTo>
                      <a:pt x="3" y="11"/>
                    </a:lnTo>
                    <a:lnTo>
                      <a:pt x="4" y="13"/>
                    </a:lnTo>
                    <a:lnTo>
                      <a:pt x="7" y="17"/>
                    </a:lnTo>
                    <a:lnTo>
                      <a:pt x="8" y="19"/>
                    </a:lnTo>
                    <a:lnTo>
                      <a:pt x="18" y="24"/>
                    </a:lnTo>
                    <a:lnTo>
                      <a:pt x="24" y="26"/>
                    </a:lnTo>
                    <a:lnTo>
                      <a:pt x="29" y="28"/>
                    </a:lnTo>
                    <a:lnTo>
                      <a:pt x="35" y="31"/>
                    </a:lnTo>
                    <a:lnTo>
                      <a:pt x="39" y="32"/>
                    </a:lnTo>
                    <a:lnTo>
                      <a:pt x="44" y="33"/>
                    </a:lnTo>
                    <a:lnTo>
                      <a:pt x="50" y="34"/>
                    </a:lnTo>
                    <a:lnTo>
                      <a:pt x="58" y="35"/>
                    </a:lnTo>
                    <a:lnTo>
                      <a:pt x="76" y="35"/>
                    </a:lnTo>
                    <a:lnTo>
                      <a:pt x="87" y="35"/>
                    </a:lnTo>
                    <a:lnTo>
                      <a:pt x="98" y="35"/>
                    </a:lnTo>
                    <a:lnTo>
                      <a:pt x="105" y="36"/>
                    </a:lnTo>
                    <a:lnTo>
                      <a:pt x="110" y="36"/>
                    </a:lnTo>
                    <a:lnTo>
                      <a:pt x="114" y="38"/>
                    </a:lnTo>
                    <a:lnTo>
                      <a:pt x="118" y="38"/>
                    </a:lnTo>
                    <a:lnTo>
                      <a:pt x="120" y="38"/>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6" name="Freeform 36"/>
              <p:cNvSpPr>
                <a:spLocks/>
              </p:cNvSpPr>
              <p:nvPr/>
            </p:nvSpPr>
            <p:spPr bwMode="auto">
              <a:xfrm>
                <a:off x="3816" y="3668"/>
                <a:ext cx="351" cy="43"/>
              </a:xfrm>
              <a:custGeom>
                <a:avLst/>
                <a:gdLst>
                  <a:gd name="T0" fmla="*/ 318 w 351"/>
                  <a:gd name="T1" fmla="*/ 43 h 43"/>
                  <a:gd name="T2" fmla="*/ 326 w 351"/>
                  <a:gd name="T3" fmla="*/ 42 h 43"/>
                  <a:gd name="T4" fmla="*/ 334 w 351"/>
                  <a:gd name="T5" fmla="*/ 41 h 43"/>
                  <a:gd name="T6" fmla="*/ 342 w 351"/>
                  <a:gd name="T7" fmla="*/ 40 h 43"/>
                  <a:gd name="T8" fmla="*/ 351 w 351"/>
                  <a:gd name="T9" fmla="*/ 39 h 43"/>
                  <a:gd name="T10" fmla="*/ 348 w 351"/>
                  <a:gd name="T11" fmla="*/ 32 h 43"/>
                  <a:gd name="T12" fmla="*/ 347 w 351"/>
                  <a:gd name="T13" fmla="*/ 23 h 43"/>
                  <a:gd name="T14" fmla="*/ 344 w 351"/>
                  <a:gd name="T15" fmla="*/ 16 h 43"/>
                  <a:gd name="T16" fmla="*/ 342 w 351"/>
                  <a:gd name="T17" fmla="*/ 9 h 43"/>
                  <a:gd name="T18" fmla="*/ 335 w 351"/>
                  <a:gd name="T19" fmla="*/ 7 h 43"/>
                  <a:gd name="T20" fmla="*/ 327 w 351"/>
                  <a:gd name="T21" fmla="*/ 5 h 43"/>
                  <a:gd name="T22" fmla="*/ 320 w 351"/>
                  <a:gd name="T23" fmla="*/ 3 h 43"/>
                  <a:gd name="T24" fmla="*/ 313 w 351"/>
                  <a:gd name="T25" fmla="*/ 0 h 43"/>
                  <a:gd name="T26" fmla="*/ 265 w 351"/>
                  <a:gd name="T27" fmla="*/ 1 h 43"/>
                  <a:gd name="T28" fmla="*/ 223 w 351"/>
                  <a:gd name="T29" fmla="*/ 4 h 43"/>
                  <a:gd name="T30" fmla="*/ 187 w 351"/>
                  <a:gd name="T31" fmla="*/ 5 h 43"/>
                  <a:gd name="T32" fmla="*/ 156 w 351"/>
                  <a:gd name="T33" fmla="*/ 6 h 43"/>
                  <a:gd name="T34" fmla="*/ 129 w 351"/>
                  <a:gd name="T35" fmla="*/ 7 h 43"/>
                  <a:gd name="T36" fmla="*/ 107 w 351"/>
                  <a:gd name="T37" fmla="*/ 7 h 43"/>
                  <a:gd name="T38" fmla="*/ 87 w 351"/>
                  <a:gd name="T39" fmla="*/ 8 h 43"/>
                  <a:gd name="T40" fmla="*/ 73 w 351"/>
                  <a:gd name="T41" fmla="*/ 8 h 43"/>
                  <a:gd name="T42" fmla="*/ 60 w 351"/>
                  <a:gd name="T43" fmla="*/ 9 h 43"/>
                  <a:gd name="T44" fmla="*/ 49 w 351"/>
                  <a:gd name="T45" fmla="*/ 11 h 43"/>
                  <a:gd name="T46" fmla="*/ 40 w 351"/>
                  <a:gd name="T47" fmla="*/ 11 h 43"/>
                  <a:gd name="T48" fmla="*/ 33 w 351"/>
                  <a:gd name="T49" fmla="*/ 12 h 43"/>
                  <a:gd name="T50" fmla="*/ 27 w 351"/>
                  <a:gd name="T51" fmla="*/ 12 h 43"/>
                  <a:gd name="T52" fmla="*/ 21 w 351"/>
                  <a:gd name="T53" fmla="*/ 13 h 43"/>
                  <a:gd name="T54" fmla="*/ 16 w 351"/>
                  <a:gd name="T55" fmla="*/ 13 h 43"/>
                  <a:gd name="T56" fmla="*/ 11 w 351"/>
                  <a:gd name="T57" fmla="*/ 14 h 43"/>
                  <a:gd name="T58" fmla="*/ 7 w 351"/>
                  <a:gd name="T59" fmla="*/ 18 h 43"/>
                  <a:gd name="T60" fmla="*/ 4 w 351"/>
                  <a:gd name="T61" fmla="*/ 20 h 43"/>
                  <a:gd name="T62" fmla="*/ 2 w 351"/>
                  <a:gd name="T63" fmla="*/ 23 h 43"/>
                  <a:gd name="T64" fmla="*/ 0 w 351"/>
                  <a:gd name="T65" fmla="*/ 29 h 43"/>
                  <a:gd name="T66" fmla="*/ 4 w 351"/>
                  <a:gd name="T67" fmla="*/ 30 h 43"/>
                  <a:gd name="T68" fmla="*/ 7 w 351"/>
                  <a:gd name="T69" fmla="*/ 32 h 43"/>
                  <a:gd name="T70" fmla="*/ 11 w 351"/>
                  <a:gd name="T71" fmla="*/ 33 h 43"/>
                  <a:gd name="T72" fmla="*/ 16 w 351"/>
                  <a:gd name="T73" fmla="*/ 34 h 43"/>
                  <a:gd name="T74" fmla="*/ 23 w 351"/>
                  <a:gd name="T75" fmla="*/ 35 h 43"/>
                  <a:gd name="T76" fmla="*/ 31 w 351"/>
                  <a:gd name="T77" fmla="*/ 37 h 43"/>
                  <a:gd name="T78" fmla="*/ 44 w 351"/>
                  <a:gd name="T79" fmla="*/ 40 h 43"/>
                  <a:gd name="T80" fmla="*/ 60 w 351"/>
                  <a:gd name="T81" fmla="*/ 42 h 43"/>
                  <a:gd name="T82" fmla="*/ 96 w 351"/>
                  <a:gd name="T83" fmla="*/ 43 h 43"/>
                  <a:gd name="T84" fmla="*/ 124 w 351"/>
                  <a:gd name="T85" fmla="*/ 43 h 43"/>
                  <a:gd name="T86" fmla="*/ 148 w 351"/>
                  <a:gd name="T87" fmla="*/ 43 h 43"/>
                  <a:gd name="T88" fmla="*/ 166 w 351"/>
                  <a:gd name="T89" fmla="*/ 43 h 43"/>
                  <a:gd name="T90" fmla="*/ 183 w 351"/>
                  <a:gd name="T91" fmla="*/ 43 h 43"/>
                  <a:gd name="T92" fmla="*/ 202 w 351"/>
                  <a:gd name="T93" fmla="*/ 42 h 43"/>
                  <a:gd name="T94" fmla="*/ 222 w 351"/>
                  <a:gd name="T95" fmla="*/ 41 h 43"/>
                  <a:gd name="T96" fmla="*/ 248 w 351"/>
                  <a:gd name="T97" fmla="*/ 40 h 43"/>
                  <a:gd name="T98" fmla="*/ 252 w 351"/>
                  <a:gd name="T99" fmla="*/ 39 h 43"/>
                  <a:gd name="T100" fmla="*/ 256 w 351"/>
                  <a:gd name="T101" fmla="*/ 37 h 43"/>
                  <a:gd name="T102" fmla="*/ 260 w 351"/>
                  <a:gd name="T103" fmla="*/ 37 h 43"/>
                  <a:gd name="T104" fmla="*/ 264 w 351"/>
                  <a:gd name="T105" fmla="*/ 36 h 43"/>
                  <a:gd name="T106" fmla="*/ 269 w 351"/>
                  <a:gd name="T107" fmla="*/ 36 h 43"/>
                  <a:gd name="T108" fmla="*/ 276 w 351"/>
                  <a:gd name="T109" fmla="*/ 36 h 43"/>
                  <a:gd name="T110" fmla="*/ 285 w 351"/>
                  <a:gd name="T111" fmla="*/ 36 h 43"/>
                  <a:gd name="T112" fmla="*/ 297 w 351"/>
                  <a:gd name="T113" fmla="*/ 36 h 43"/>
                  <a:gd name="T114" fmla="*/ 305 w 351"/>
                  <a:gd name="T115" fmla="*/ 40 h 43"/>
                  <a:gd name="T116" fmla="*/ 310 w 351"/>
                  <a:gd name="T117" fmla="*/ 42 h 43"/>
                  <a:gd name="T118" fmla="*/ 313 w 351"/>
                  <a:gd name="T119" fmla="*/ 43 h 43"/>
                  <a:gd name="T120" fmla="*/ 318 w 351"/>
                  <a:gd name="T121" fmla="*/ 43 h 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43"/>
                  <a:gd name="T185" fmla="*/ 351 w 351"/>
                  <a:gd name="T186" fmla="*/ 43 h 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43">
                    <a:moveTo>
                      <a:pt x="318" y="43"/>
                    </a:moveTo>
                    <a:lnTo>
                      <a:pt x="326" y="42"/>
                    </a:lnTo>
                    <a:lnTo>
                      <a:pt x="334" y="41"/>
                    </a:lnTo>
                    <a:lnTo>
                      <a:pt x="342" y="40"/>
                    </a:lnTo>
                    <a:lnTo>
                      <a:pt x="351" y="39"/>
                    </a:lnTo>
                    <a:lnTo>
                      <a:pt x="348" y="32"/>
                    </a:lnTo>
                    <a:lnTo>
                      <a:pt x="347" y="23"/>
                    </a:lnTo>
                    <a:lnTo>
                      <a:pt x="344" y="16"/>
                    </a:lnTo>
                    <a:lnTo>
                      <a:pt x="342" y="9"/>
                    </a:lnTo>
                    <a:lnTo>
                      <a:pt x="335" y="7"/>
                    </a:lnTo>
                    <a:lnTo>
                      <a:pt x="327" y="5"/>
                    </a:lnTo>
                    <a:lnTo>
                      <a:pt x="320" y="3"/>
                    </a:lnTo>
                    <a:lnTo>
                      <a:pt x="313" y="0"/>
                    </a:lnTo>
                    <a:lnTo>
                      <a:pt x="265" y="1"/>
                    </a:lnTo>
                    <a:lnTo>
                      <a:pt x="223" y="4"/>
                    </a:lnTo>
                    <a:lnTo>
                      <a:pt x="187" y="5"/>
                    </a:lnTo>
                    <a:lnTo>
                      <a:pt x="156" y="6"/>
                    </a:lnTo>
                    <a:lnTo>
                      <a:pt x="129" y="7"/>
                    </a:lnTo>
                    <a:lnTo>
                      <a:pt x="107" y="7"/>
                    </a:lnTo>
                    <a:lnTo>
                      <a:pt x="87" y="8"/>
                    </a:lnTo>
                    <a:lnTo>
                      <a:pt x="73" y="8"/>
                    </a:lnTo>
                    <a:lnTo>
                      <a:pt x="60" y="9"/>
                    </a:lnTo>
                    <a:lnTo>
                      <a:pt x="49" y="11"/>
                    </a:lnTo>
                    <a:lnTo>
                      <a:pt x="40" y="11"/>
                    </a:lnTo>
                    <a:lnTo>
                      <a:pt x="33" y="12"/>
                    </a:lnTo>
                    <a:lnTo>
                      <a:pt x="27" y="12"/>
                    </a:lnTo>
                    <a:lnTo>
                      <a:pt x="21" y="13"/>
                    </a:lnTo>
                    <a:lnTo>
                      <a:pt x="16" y="13"/>
                    </a:lnTo>
                    <a:lnTo>
                      <a:pt x="11" y="14"/>
                    </a:lnTo>
                    <a:lnTo>
                      <a:pt x="7" y="18"/>
                    </a:lnTo>
                    <a:lnTo>
                      <a:pt x="4" y="20"/>
                    </a:lnTo>
                    <a:lnTo>
                      <a:pt x="2" y="23"/>
                    </a:lnTo>
                    <a:lnTo>
                      <a:pt x="0" y="29"/>
                    </a:lnTo>
                    <a:lnTo>
                      <a:pt x="4" y="30"/>
                    </a:lnTo>
                    <a:lnTo>
                      <a:pt x="7" y="32"/>
                    </a:lnTo>
                    <a:lnTo>
                      <a:pt x="11" y="33"/>
                    </a:lnTo>
                    <a:lnTo>
                      <a:pt x="16" y="34"/>
                    </a:lnTo>
                    <a:lnTo>
                      <a:pt x="23" y="35"/>
                    </a:lnTo>
                    <a:lnTo>
                      <a:pt x="31" y="37"/>
                    </a:lnTo>
                    <a:lnTo>
                      <a:pt x="44" y="40"/>
                    </a:lnTo>
                    <a:lnTo>
                      <a:pt x="60" y="42"/>
                    </a:lnTo>
                    <a:lnTo>
                      <a:pt x="96" y="43"/>
                    </a:lnTo>
                    <a:lnTo>
                      <a:pt x="124" y="43"/>
                    </a:lnTo>
                    <a:lnTo>
                      <a:pt x="148" y="43"/>
                    </a:lnTo>
                    <a:lnTo>
                      <a:pt x="166" y="43"/>
                    </a:lnTo>
                    <a:lnTo>
                      <a:pt x="183" y="43"/>
                    </a:lnTo>
                    <a:lnTo>
                      <a:pt x="202" y="42"/>
                    </a:lnTo>
                    <a:lnTo>
                      <a:pt x="222" y="41"/>
                    </a:lnTo>
                    <a:lnTo>
                      <a:pt x="248" y="40"/>
                    </a:lnTo>
                    <a:lnTo>
                      <a:pt x="252" y="39"/>
                    </a:lnTo>
                    <a:lnTo>
                      <a:pt x="256" y="37"/>
                    </a:lnTo>
                    <a:lnTo>
                      <a:pt x="260" y="37"/>
                    </a:lnTo>
                    <a:lnTo>
                      <a:pt x="264" y="36"/>
                    </a:lnTo>
                    <a:lnTo>
                      <a:pt x="269" y="36"/>
                    </a:lnTo>
                    <a:lnTo>
                      <a:pt x="276" y="36"/>
                    </a:lnTo>
                    <a:lnTo>
                      <a:pt x="285" y="36"/>
                    </a:lnTo>
                    <a:lnTo>
                      <a:pt x="297" y="36"/>
                    </a:lnTo>
                    <a:lnTo>
                      <a:pt x="305" y="40"/>
                    </a:lnTo>
                    <a:lnTo>
                      <a:pt x="310" y="42"/>
                    </a:lnTo>
                    <a:lnTo>
                      <a:pt x="313" y="43"/>
                    </a:lnTo>
                    <a:lnTo>
                      <a:pt x="318" y="43"/>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7" name="Freeform 37"/>
              <p:cNvSpPr>
                <a:spLocks/>
              </p:cNvSpPr>
              <p:nvPr/>
            </p:nvSpPr>
            <p:spPr bwMode="auto">
              <a:xfrm>
                <a:off x="3810" y="2343"/>
                <a:ext cx="307" cy="1323"/>
              </a:xfrm>
              <a:custGeom>
                <a:avLst/>
                <a:gdLst>
                  <a:gd name="T0" fmla="*/ 203 w 307"/>
                  <a:gd name="T1" fmla="*/ 1322 h 1323"/>
                  <a:gd name="T2" fmla="*/ 233 w 307"/>
                  <a:gd name="T3" fmla="*/ 1319 h 1323"/>
                  <a:gd name="T4" fmla="*/ 262 w 307"/>
                  <a:gd name="T5" fmla="*/ 1317 h 1323"/>
                  <a:gd name="T6" fmla="*/ 292 w 307"/>
                  <a:gd name="T7" fmla="*/ 1316 h 1323"/>
                  <a:gd name="T8" fmla="*/ 307 w 307"/>
                  <a:gd name="T9" fmla="*/ 1290 h 1323"/>
                  <a:gd name="T10" fmla="*/ 307 w 307"/>
                  <a:gd name="T11" fmla="*/ 1240 h 1323"/>
                  <a:gd name="T12" fmla="*/ 291 w 307"/>
                  <a:gd name="T13" fmla="*/ 964 h 1323"/>
                  <a:gd name="T14" fmla="*/ 268 w 307"/>
                  <a:gd name="T15" fmla="*/ 620 h 1323"/>
                  <a:gd name="T16" fmla="*/ 254 w 307"/>
                  <a:gd name="T17" fmla="*/ 390 h 1323"/>
                  <a:gd name="T18" fmla="*/ 237 w 307"/>
                  <a:gd name="T19" fmla="*/ 164 h 1323"/>
                  <a:gd name="T20" fmla="*/ 222 w 307"/>
                  <a:gd name="T21" fmla="*/ 11 h 1323"/>
                  <a:gd name="T22" fmla="*/ 217 w 307"/>
                  <a:gd name="T23" fmla="*/ 4 h 1323"/>
                  <a:gd name="T24" fmla="*/ 195 w 307"/>
                  <a:gd name="T25" fmla="*/ 0 h 1323"/>
                  <a:gd name="T26" fmla="*/ 166 w 307"/>
                  <a:gd name="T27" fmla="*/ 0 h 1323"/>
                  <a:gd name="T28" fmla="*/ 134 w 307"/>
                  <a:gd name="T29" fmla="*/ 1 h 1323"/>
                  <a:gd name="T30" fmla="*/ 83 w 307"/>
                  <a:gd name="T31" fmla="*/ 4 h 1323"/>
                  <a:gd name="T32" fmla="*/ 39 w 307"/>
                  <a:gd name="T33" fmla="*/ 7 h 1323"/>
                  <a:gd name="T34" fmla="*/ 29 w 307"/>
                  <a:gd name="T35" fmla="*/ 8 h 1323"/>
                  <a:gd name="T36" fmla="*/ 17 w 307"/>
                  <a:gd name="T37" fmla="*/ 9 h 1323"/>
                  <a:gd name="T38" fmla="*/ 5 w 307"/>
                  <a:gd name="T39" fmla="*/ 12 h 1323"/>
                  <a:gd name="T40" fmla="*/ 13 w 307"/>
                  <a:gd name="T41" fmla="*/ 213 h 1323"/>
                  <a:gd name="T42" fmla="*/ 33 w 307"/>
                  <a:gd name="T43" fmla="*/ 516 h 1323"/>
                  <a:gd name="T44" fmla="*/ 50 w 307"/>
                  <a:gd name="T45" fmla="*/ 769 h 1323"/>
                  <a:gd name="T46" fmla="*/ 70 w 307"/>
                  <a:gd name="T47" fmla="*/ 1066 h 1323"/>
                  <a:gd name="T48" fmla="*/ 85 w 307"/>
                  <a:gd name="T49" fmla="*/ 1270 h 1323"/>
                  <a:gd name="T50" fmla="*/ 89 w 307"/>
                  <a:gd name="T51" fmla="*/ 1290 h 1323"/>
                  <a:gd name="T52" fmla="*/ 100 w 307"/>
                  <a:gd name="T53" fmla="*/ 1303 h 1323"/>
                  <a:gd name="T54" fmla="*/ 116 w 307"/>
                  <a:gd name="T55" fmla="*/ 1309 h 1323"/>
                  <a:gd name="T56" fmla="*/ 131 w 307"/>
                  <a:gd name="T57" fmla="*/ 1314 h 1323"/>
                  <a:gd name="T58" fmla="*/ 147 w 307"/>
                  <a:gd name="T59" fmla="*/ 1319 h 1323"/>
                  <a:gd name="T60" fmla="*/ 164 w 307"/>
                  <a:gd name="T61" fmla="*/ 1323 h 1323"/>
                  <a:gd name="T62" fmla="*/ 180 w 307"/>
                  <a:gd name="T63" fmla="*/ 1323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323"/>
                  <a:gd name="T98" fmla="*/ 307 w 307"/>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323">
                    <a:moveTo>
                      <a:pt x="188" y="1323"/>
                    </a:moveTo>
                    <a:lnTo>
                      <a:pt x="203" y="1322"/>
                    </a:lnTo>
                    <a:lnTo>
                      <a:pt x="218" y="1321"/>
                    </a:lnTo>
                    <a:lnTo>
                      <a:pt x="233" y="1319"/>
                    </a:lnTo>
                    <a:lnTo>
                      <a:pt x="247" y="1318"/>
                    </a:lnTo>
                    <a:lnTo>
                      <a:pt x="262" y="1317"/>
                    </a:lnTo>
                    <a:lnTo>
                      <a:pt x="278" y="1317"/>
                    </a:lnTo>
                    <a:lnTo>
                      <a:pt x="292" y="1316"/>
                    </a:lnTo>
                    <a:lnTo>
                      <a:pt x="307" y="1315"/>
                    </a:lnTo>
                    <a:lnTo>
                      <a:pt x="307" y="1290"/>
                    </a:lnTo>
                    <a:lnTo>
                      <a:pt x="307" y="1266"/>
                    </a:lnTo>
                    <a:lnTo>
                      <a:pt x="307" y="1240"/>
                    </a:lnTo>
                    <a:lnTo>
                      <a:pt x="307" y="1215"/>
                    </a:lnTo>
                    <a:lnTo>
                      <a:pt x="291" y="964"/>
                    </a:lnTo>
                    <a:lnTo>
                      <a:pt x="279" y="770"/>
                    </a:lnTo>
                    <a:lnTo>
                      <a:pt x="268" y="620"/>
                    </a:lnTo>
                    <a:lnTo>
                      <a:pt x="261" y="497"/>
                    </a:lnTo>
                    <a:lnTo>
                      <a:pt x="254" y="390"/>
                    </a:lnTo>
                    <a:lnTo>
                      <a:pt x="246" y="284"/>
                    </a:lnTo>
                    <a:lnTo>
                      <a:pt x="237" y="164"/>
                    </a:lnTo>
                    <a:lnTo>
                      <a:pt x="226" y="18"/>
                    </a:lnTo>
                    <a:lnTo>
                      <a:pt x="222" y="11"/>
                    </a:lnTo>
                    <a:lnTo>
                      <a:pt x="220" y="6"/>
                    </a:lnTo>
                    <a:lnTo>
                      <a:pt x="217" y="4"/>
                    </a:lnTo>
                    <a:lnTo>
                      <a:pt x="212" y="1"/>
                    </a:lnTo>
                    <a:lnTo>
                      <a:pt x="195" y="0"/>
                    </a:lnTo>
                    <a:lnTo>
                      <a:pt x="180" y="0"/>
                    </a:lnTo>
                    <a:lnTo>
                      <a:pt x="166" y="0"/>
                    </a:lnTo>
                    <a:lnTo>
                      <a:pt x="151" y="0"/>
                    </a:lnTo>
                    <a:lnTo>
                      <a:pt x="134" y="1"/>
                    </a:lnTo>
                    <a:lnTo>
                      <a:pt x="112" y="2"/>
                    </a:lnTo>
                    <a:lnTo>
                      <a:pt x="83" y="4"/>
                    </a:lnTo>
                    <a:lnTo>
                      <a:pt x="44" y="6"/>
                    </a:lnTo>
                    <a:lnTo>
                      <a:pt x="39" y="7"/>
                    </a:lnTo>
                    <a:lnTo>
                      <a:pt x="34" y="7"/>
                    </a:lnTo>
                    <a:lnTo>
                      <a:pt x="29" y="8"/>
                    </a:lnTo>
                    <a:lnTo>
                      <a:pt x="22" y="9"/>
                    </a:lnTo>
                    <a:lnTo>
                      <a:pt x="17" y="9"/>
                    </a:lnTo>
                    <a:lnTo>
                      <a:pt x="12" y="11"/>
                    </a:lnTo>
                    <a:lnTo>
                      <a:pt x="5" y="12"/>
                    </a:lnTo>
                    <a:lnTo>
                      <a:pt x="0" y="13"/>
                    </a:lnTo>
                    <a:lnTo>
                      <a:pt x="13" y="213"/>
                    </a:lnTo>
                    <a:lnTo>
                      <a:pt x="23" y="376"/>
                    </a:lnTo>
                    <a:lnTo>
                      <a:pt x="33" y="516"/>
                    </a:lnTo>
                    <a:lnTo>
                      <a:pt x="41" y="642"/>
                    </a:lnTo>
                    <a:lnTo>
                      <a:pt x="50" y="769"/>
                    </a:lnTo>
                    <a:lnTo>
                      <a:pt x="59" y="905"/>
                    </a:lnTo>
                    <a:lnTo>
                      <a:pt x="70" y="1066"/>
                    </a:lnTo>
                    <a:lnTo>
                      <a:pt x="83" y="1260"/>
                    </a:lnTo>
                    <a:lnTo>
                      <a:pt x="85" y="1270"/>
                    </a:lnTo>
                    <a:lnTo>
                      <a:pt x="88" y="1280"/>
                    </a:lnTo>
                    <a:lnTo>
                      <a:pt x="89" y="1290"/>
                    </a:lnTo>
                    <a:lnTo>
                      <a:pt x="92" y="1300"/>
                    </a:lnTo>
                    <a:lnTo>
                      <a:pt x="100" y="1303"/>
                    </a:lnTo>
                    <a:lnTo>
                      <a:pt x="108" y="1305"/>
                    </a:lnTo>
                    <a:lnTo>
                      <a:pt x="116" y="1309"/>
                    </a:lnTo>
                    <a:lnTo>
                      <a:pt x="124" y="1311"/>
                    </a:lnTo>
                    <a:lnTo>
                      <a:pt x="131" y="1314"/>
                    </a:lnTo>
                    <a:lnTo>
                      <a:pt x="139" y="1317"/>
                    </a:lnTo>
                    <a:lnTo>
                      <a:pt x="147" y="1319"/>
                    </a:lnTo>
                    <a:lnTo>
                      <a:pt x="155" y="1323"/>
                    </a:lnTo>
                    <a:lnTo>
                      <a:pt x="164" y="1323"/>
                    </a:lnTo>
                    <a:lnTo>
                      <a:pt x="172" y="1323"/>
                    </a:lnTo>
                    <a:lnTo>
                      <a:pt x="180" y="1323"/>
                    </a:lnTo>
                    <a:lnTo>
                      <a:pt x="188" y="1323"/>
                    </a:lnTo>
                    <a:close/>
                  </a:path>
                </a:pathLst>
              </a:custGeom>
              <a:solidFill>
                <a:srgbClr val="DDC1A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8" name="Freeform 38"/>
              <p:cNvSpPr>
                <a:spLocks/>
              </p:cNvSpPr>
              <p:nvPr/>
            </p:nvSpPr>
            <p:spPr bwMode="auto">
              <a:xfrm>
                <a:off x="3820" y="2857"/>
                <a:ext cx="63" cy="765"/>
              </a:xfrm>
              <a:custGeom>
                <a:avLst/>
                <a:gdLst>
                  <a:gd name="T0" fmla="*/ 63 w 63"/>
                  <a:gd name="T1" fmla="*/ 765 h 765"/>
                  <a:gd name="T2" fmla="*/ 49 w 63"/>
                  <a:gd name="T3" fmla="*/ 548 h 765"/>
                  <a:gd name="T4" fmla="*/ 38 w 63"/>
                  <a:gd name="T5" fmla="*/ 383 h 765"/>
                  <a:gd name="T6" fmla="*/ 31 w 63"/>
                  <a:gd name="T7" fmla="*/ 260 h 765"/>
                  <a:gd name="T8" fmla="*/ 24 w 63"/>
                  <a:gd name="T9" fmla="*/ 172 h 765"/>
                  <a:gd name="T10" fmla="*/ 20 w 63"/>
                  <a:gd name="T11" fmla="*/ 111 h 765"/>
                  <a:gd name="T12" fmla="*/ 17 w 63"/>
                  <a:gd name="T13" fmla="*/ 67 h 765"/>
                  <a:gd name="T14" fmla="*/ 16 w 63"/>
                  <a:gd name="T15" fmla="*/ 32 h 765"/>
                  <a:gd name="T16" fmla="*/ 15 w 63"/>
                  <a:gd name="T17" fmla="*/ 0 h 765"/>
                  <a:gd name="T18" fmla="*/ 12 w 63"/>
                  <a:gd name="T19" fmla="*/ 0 h 765"/>
                  <a:gd name="T20" fmla="*/ 9 w 63"/>
                  <a:gd name="T21" fmla="*/ 0 h 765"/>
                  <a:gd name="T22" fmla="*/ 5 w 63"/>
                  <a:gd name="T23" fmla="*/ 0 h 765"/>
                  <a:gd name="T24" fmla="*/ 3 w 63"/>
                  <a:gd name="T25" fmla="*/ 0 h 765"/>
                  <a:gd name="T26" fmla="*/ 0 w 63"/>
                  <a:gd name="T27" fmla="*/ 88 h 765"/>
                  <a:gd name="T28" fmla="*/ 0 w 63"/>
                  <a:gd name="T29" fmla="*/ 149 h 765"/>
                  <a:gd name="T30" fmla="*/ 2 w 63"/>
                  <a:gd name="T31" fmla="*/ 212 h 765"/>
                  <a:gd name="T32" fmla="*/ 4 w 63"/>
                  <a:gd name="T33" fmla="*/ 302 h 765"/>
                  <a:gd name="T34" fmla="*/ 15 w 63"/>
                  <a:gd name="T35" fmla="*/ 447 h 765"/>
                  <a:gd name="T36" fmla="*/ 20 w 63"/>
                  <a:gd name="T37" fmla="*/ 533 h 765"/>
                  <a:gd name="T38" fmla="*/ 24 w 63"/>
                  <a:gd name="T39" fmla="*/ 596 h 765"/>
                  <a:gd name="T40" fmla="*/ 28 w 63"/>
                  <a:gd name="T41" fmla="*/ 671 h 765"/>
                  <a:gd name="T42" fmla="*/ 31 w 63"/>
                  <a:gd name="T43" fmla="*/ 690 h 765"/>
                  <a:gd name="T44" fmla="*/ 34 w 63"/>
                  <a:gd name="T45" fmla="*/ 709 h 765"/>
                  <a:gd name="T46" fmla="*/ 37 w 63"/>
                  <a:gd name="T47" fmla="*/ 727 h 765"/>
                  <a:gd name="T48" fmla="*/ 41 w 63"/>
                  <a:gd name="T49" fmla="*/ 746 h 765"/>
                  <a:gd name="T50" fmla="*/ 49 w 63"/>
                  <a:gd name="T51" fmla="*/ 755 h 765"/>
                  <a:gd name="T52" fmla="*/ 54 w 63"/>
                  <a:gd name="T53" fmla="*/ 760 h 765"/>
                  <a:gd name="T54" fmla="*/ 58 w 63"/>
                  <a:gd name="T55" fmla="*/ 763 h 765"/>
                  <a:gd name="T56" fmla="*/ 63 w 63"/>
                  <a:gd name="T57" fmla="*/ 765 h 7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765"/>
                  <a:gd name="T89" fmla="*/ 63 w 63"/>
                  <a:gd name="T90" fmla="*/ 765 h 7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765">
                    <a:moveTo>
                      <a:pt x="63" y="765"/>
                    </a:moveTo>
                    <a:lnTo>
                      <a:pt x="49" y="548"/>
                    </a:lnTo>
                    <a:lnTo>
                      <a:pt x="38" y="383"/>
                    </a:lnTo>
                    <a:lnTo>
                      <a:pt x="31" y="260"/>
                    </a:lnTo>
                    <a:lnTo>
                      <a:pt x="24" y="172"/>
                    </a:lnTo>
                    <a:lnTo>
                      <a:pt x="20" y="111"/>
                    </a:lnTo>
                    <a:lnTo>
                      <a:pt x="17" y="67"/>
                    </a:lnTo>
                    <a:lnTo>
                      <a:pt x="16" y="32"/>
                    </a:lnTo>
                    <a:lnTo>
                      <a:pt x="15" y="0"/>
                    </a:lnTo>
                    <a:lnTo>
                      <a:pt x="12" y="0"/>
                    </a:lnTo>
                    <a:lnTo>
                      <a:pt x="9" y="0"/>
                    </a:lnTo>
                    <a:lnTo>
                      <a:pt x="5" y="0"/>
                    </a:lnTo>
                    <a:lnTo>
                      <a:pt x="3" y="0"/>
                    </a:lnTo>
                    <a:lnTo>
                      <a:pt x="0" y="88"/>
                    </a:lnTo>
                    <a:lnTo>
                      <a:pt x="0" y="149"/>
                    </a:lnTo>
                    <a:lnTo>
                      <a:pt x="2" y="212"/>
                    </a:lnTo>
                    <a:lnTo>
                      <a:pt x="4" y="302"/>
                    </a:lnTo>
                    <a:lnTo>
                      <a:pt x="15" y="447"/>
                    </a:lnTo>
                    <a:lnTo>
                      <a:pt x="20" y="533"/>
                    </a:lnTo>
                    <a:lnTo>
                      <a:pt x="24" y="596"/>
                    </a:lnTo>
                    <a:lnTo>
                      <a:pt x="28" y="671"/>
                    </a:lnTo>
                    <a:lnTo>
                      <a:pt x="31" y="690"/>
                    </a:lnTo>
                    <a:lnTo>
                      <a:pt x="34" y="709"/>
                    </a:lnTo>
                    <a:lnTo>
                      <a:pt x="37" y="727"/>
                    </a:lnTo>
                    <a:lnTo>
                      <a:pt x="41" y="746"/>
                    </a:lnTo>
                    <a:lnTo>
                      <a:pt x="49" y="755"/>
                    </a:lnTo>
                    <a:lnTo>
                      <a:pt x="54" y="760"/>
                    </a:lnTo>
                    <a:lnTo>
                      <a:pt x="58" y="763"/>
                    </a:lnTo>
                    <a:lnTo>
                      <a:pt x="63" y="765"/>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69" name="Freeform 39"/>
              <p:cNvSpPr>
                <a:spLocks/>
              </p:cNvSpPr>
              <p:nvPr/>
            </p:nvSpPr>
            <p:spPr bwMode="auto">
              <a:xfrm>
                <a:off x="3785" y="2362"/>
                <a:ext cx="40" cy="379"/>
              </a:xfrm>
              <a:custGeom>
                <a:avLst/>
                <a:gdLst>
                  <a:gd name="T0" fmla="*/ 40 w 40"/>
                  <a:gd name="T1" fmla="*/ 379 h 379"/>
                  <a:gd name="T2" fmla="*/ 26 w 40"/>
                  <a:gd name="T3" fmla="*/ 174 h 379"/>
                  <a:gd name="T4" fmla="*/ 18 w 40"/>
                  <a:gd name="T5" fmla="*/ 66 h 379"/>
                  <a:gd name="T6" fmla="*/ 13 w 40"/>
                  <a:gd name="T7" fmla="*/ 21 h 379"/>
                  <a:gd name="T8" fmla="*/ 8 w 40"/>
                  <a:gd name="T9" fmla="*/ 2 h 379"/>
                  <a:gd name="T10" fmla="*/ 6 w 40"/>
                  <a:gd name="T11" fmla="*/ 1 h 379"/>
                  <a:gd name="T12" fmla="*/ 4 w 40"/>
                  <a:gd name="T13" fmla="*/ 1 h 379"/>
                  <a:gd name="T14" fmla="*/ 2 w 40"/>
                  <a:gd name="T15" fmla="*/ 1 h 379"/>
                  <a:gd name="T16" fmla="*/ 0 w 40"/>
                  <a:gd name="T17" fmla="*/ 0 h 379"/>
                  <a:gd name="T18" fmla="*/ 2 w 40"/>
                  <a:gd name="T19" fmla="*/ 45 h 379"/>
                  <a:gd name="T20" fmla="*/ 4 w 40"/>
                  <a:gd name="T21" fmla="*/ 91 h 379"/>
                  <a:gd name="T22" fmla="*/ 6 w 40"/>
                  <a:gd name="T23" fmla="*/ 136 h 379"/>
                  <a:gd name="T24" fmla="*/ 8 w 40"/>
                  <a:gd name="T25" fmla="*/ 181 h 379"/>
                  <a:gd name="T26" fmla="*/ 18 w 40"/>
                  <a:gd name="T27" fmla="*/ 276 h 379"/>
                  <a:gd name="T28" fmla="*/ 25 w 40"/>
                  <a:gd name="T29" fmla="*/ 327 h 379"/>
                  <a:gd name="T30" fmla="*/ 29 w 40"/>
                  <a:gd name="T31" fmla="*/ 355 h 379"/>
                  <a:gd name="T32" fmla="*/ 34 w 40"/>
                  <a:gd name="T33" fmla="*/ 377 h 379"/>
                  <a:gd name="T34" fmla="*/ 35 w 40"/>
                  <a:gd name="T35" fmla="*/ 377 h 379"/>
                  <a:gd name="T36" fmla="*/ 38 w 40"/>
                  <a:gd name="T37" fmla="*/ 377 h 379"/>
                  <a:gd name="T38" fmla="*/ 39 w 40"/>
                  <a:gd name="T39" fmla="*/ 378 h 379"/>
                  <a:gd name="T40" fmla="*/ 40 w 40"/>
                  <a:gd name="T41" fmla="*/ 379 h 3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379"/>
                  <a:gd name="T65" fmla="*/ 40 w 40"/>
                  <a:gd name="T66" fmla="*/ 379 h 3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379">
                    <a:moveTo>
                      <a:pt x="40" y="379"/>
                    </a:moveTo>
                    <a:lnTo>
                      <a:pt x="26" y="174"/>
                    </a:lnTo>
                    <a:lnTo>
                      <a:pt x="18" y="66"/>
                    </a:lnTo>
                    <a:lnTo>
                      <a:pt x="13" y="21"/>
                    </a:lnTo>
                    <a:lnTo>
                      <a:pt x="8" y="2"/>
                    </a:lnTo>
                    <a:lnTo>
                      <a:pt x="6" y="1"/>
                    </a:lnTo>
                    <a:lnTo>
                      <a:pt x="4" y="1"/>
                    </a:lnTo>
                    <a:lnTo>
                      <a:pt x="2" y="1"/>
                    </a:lnTo>
                    <a:lnTo>
                      <a:pt x="0" y="0"/>
                    </a:lnTo>
                    <a:lnTo>
                      <a:pt x="2" y="45"/>
                    </a:lnTo>
                    <a:lnTo>
                      <a:pt x="4" y="91"/>
                    </a:lnTo>
                    <a:lnTo>
                      <a:pt x="6" y="136"/>
                    </a:lnTo>
                    <a:lnTo>
                      <a:pt x="8" y="181"/>
                    </a:lnTo>
                    <a:lnTo>
                      <a:pt x="18" y="276"/>
                    </a:lnTo>
                    <a:lnTo>
                      <a:pt x="25" y="327"/>
                    </a:lnTo>
                    <a:lnTo>
                      <a:pt x="29" y="355"/>
                    </a:lnTo>
                    <a:lnTo>
                      <a:pt x="34" y="377"/>
                    </a:lnTo>
                    <a:lnTo>
                      <a:pt x="35" y="377"/>
                    </a:lnTo>
                    <a:lnTo>
                      <a:pt x="38" y="377"/>
                    </a:lnTo>
                    <a:lnTo>
                      <a:pt x="39" y="378"/>
                    </a:lnTo>
                    <a:lnTo>
                      <a:pt x="40" y="379"/>
                    </a:lnTo>
                    <a:close/>
                  </a:path>
                </a:pathLst>
              </a:custGeom>
              <a:solidFill>
                <a:srgbClr val="99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70" name="Freeform 40"/>
              <p:cNvSpPr>
                <a:spLocks/>
              </p:cNvSpPr>
              <p:nvPr/>
            </p:nvSpPr>
            <p:spPr bwMode="auto">
              <a:xfrm>
                <a:off x="3748" y="2301"/>
                <a:ext cx="317" cy="40"/>
              </a:xfrm>
              <a:custGeom>
                <a:avLst/>
                <a:gdLst>
                  <a:gd name="T0" fmla="*/ 298 w 317"/>
                  <a:gd name="T1" fmla="*/ 40 h 40"/>
                  <a:gd name="T2" fmla="*/ 301 w 317"/>
                  <a:gd name="T3" fmla="*/ 37 h 40"/>
                  <a:gd name="T4" fmla="*/ 305 w 317"/>
                  <a:gd name="T5" fmla="*/ 35 h 40"/>
                  <a:gd name="T6" fmla="*/ 309 w 317"/>
                  <a:gd name="T7" fmla="*/ 34 h 40"/>
                  <a:gd name="T8" fmla="*/ 315 w 317"/>
                  <a:gd name="T9" fmla="*/ 32 h 40"/>
                  <a:gd name="T10" fmla="*/ 315 w 317"/>
                  <a:gd name="T11" fmla="*/ 26 h 40"/>
                  <a:gd name="T12" fmla="*/ 316 w 317"/>
                  <a:gd name="T13" fmla="*/ 20 h 40"/>
                  <a:gd name="T14" fmla="*/ 316 w 317"/>
                  <a:gd name="T15" fmla="*/ 14 h 40"/>
                  <a:gd name="T16" fmla="*/ 317 w 317"/>
                  <a:gd name="T17" fmla="*/ 8 h 40"/>
                  <a:gd name="T18" fmla="*/ 315 w 317"/>
                  <a:gd name="T19" fmla="*/ 7 h 40"/>
                  <a:gd name="T20" fmla="*/ 312 w 317"/>
                  <a:gd name="T21" fmla="*/ 6 h 40"/>
                  <a:gd name="T22" fmla="*/ 309 w 317"/>
                  <a:gd name="T23" fmla="*/ 5 h 40"/>
                  <a:gd name="T24" fmla="*/ 305 w 317"/>
                  <a:gd name="T25" fmla="*/ 4 h 40"/>
                  <a:gd name="T26" fmla="*/ 301 w 317"/>
                  <a:gd name="T27" fmla="*/ 2 h 40"/>
                  <a:gd name="T28" fmla="*/ 295 w 317"/>
                  <a:gd name="T29" fmla="*/ 2 h 40"/>
                  <a:gd name="T30" fmla="*/ 286 w 317"/>
                  <a:gd name="T31" fmla="*/ 1 h 40"/>
                  <a:gd name="T32" fmla="*/ 274 w 317"/>
                  <a:gd name="T33" fmla="*/ 0 h 40"/>
                  <a:gd name="T34" fmla="*/ 226 w 317"/>
                  <a:gd name="T35" fmla="*/ 1 h 40"/>
                  <a:gd name="T36" fmla="*/ 184 w 317"/>
                  <a:gd name="T37" fmla="*/ 4 h 40"/>
                  <a:gd name="T38" fmla="*/ 149 w 317"/>
                  <a:gd name="T39" fmla="*/ 5 h 40"/>
                  <a:gd name="T40" fmla="*/ 117 w 317"/>
                  <a:gd name="T41" fmla="*/ 6 h 40"/>
                  <a:gd name="T42" fmla="*/ 92 w 317"/>
                  <a:gd name="T43" fmla="*/ 6 h 40"/>
                  <a:gd name="T44" fmla="*/ 70 w 317"/>
                  <a:gd name="T45" fmla="*/ 7 h 40"/>
                  <a:gd name="T46" fmla="*/ 51 w 317"/>
                  <a:gd name="T47" fmla="*/ 8 h 40"/>
                  <a:gd name="T48" fmla="*/ 37 w 317"/>
                  <a:gd name="T49" fmla="*/ 8 h 40"/>
                  <a:gd name="T50" fmla="*/ 26 w 317"/>
                  <a:gd name="T51" fmla="*/ 9 h 40"/>
                  <a:gd name="T52" fmla="*/ 17 w 317"/>
                  <a:gd name="T53" fmla="*/ 9 h 40"/>
                  <a:gd name="T54" fmla="*/ 10 w 317"/>
                  <a:gd name="T55" fmla="*/ 11 h 40"/>
                  <a:gd name="T56" fmla="*/ 6 w 317"/>
                  <a:gd name="T57" fmla="*/ 11 h 40"/>
                  <a:gd name="T58" fmla="*/ 4 w 317"/>
                  <a:gd name="T59" fmla="*/ 12 h 40"/>
                  <a:gd name="T60" fmla="*/ 1 w 317"/>
                  <a:gd name="T61" fmla="*/ 12 h 40"/>
                  <a:gd name="T62" fmla="*/ 1 w 317"/>
                  <a:gd name="T63" fmla="*/ 12 h 40"/>
                  <a:gd name="T64" fmla="*/ 0 w 317"/>
                  <a:gd name="T65" fmla="*/ 13 h 40"/>
                  <a:gd name="T66" fmla="*/ 4 w 317"/>
                  <a:gd name="T67" fmla="*/ 15 h 40"/>
                  <a:gd name="T68" fmla="*/ 8 w 317"/>
                  <a:gd name="T69" fmla="*/ 18 h 40"/>
                  <a:gd name="T70" fmla="*/ 12 w 317"/>
                  <a:gd name="T71" fmla="*/ 19 h 40"/>
                  <a:gd name="T72" fmla="*/ 17 w 317"/>
                  <a:gd name="T73" fmla="*/ 20 h 40"/>
                  <a:gd name="T74" fmla="*/ 25 w 317"/>
                  <a:gd name="T75" fmla="*/ 22 h 40"/>
                  <a:gd name="T76" fmla="*/ 34 w 317"/>
                  <a:gd name="T77" fmla="*/ 25 h 40"/>
                  <a:gd name="T78" fmla="*/ 47 w 317"/>
                  <a:gd name="T79" fmla="*/ 27 h 40"/>
                  <a:gd name="T80" fmla="*/ 66 w 317"/>
                  <a:gd name="T81" fmla="*/ 30 h 40"/>
                  <a:gd name="T82" fmla="*/ 104 w 317"/>
                  <a:gd name="T83" fmla="*/ 32 h 40"/>
                  <a:gd name="T84" fmla="*/ 137 w 317"/>
                  <a:gd name="T85" fmla="*/ 33 h 40"/>
                  <a:gd name="T86" fmla="*/ 166 w 317"/>
                  <a:gd name="T87" fmla="*/ 33 h 40"/>
                  <a:gd name="T88" fmla="*/ 191 w 317"/>
                  <a:gd name="T89" fmla="*/ 34 h 40"/>
                  <a:gd name="T90" fmla="*/ 212 w 317"/>
                  <a:gd name="T91" fmla="*/ 34 h 40"/>
                  <a:gd name="T92" fmla="*/ 230 w 317"/>
                  <a:gd name="T93" fmla="*/ 35 h 40"/>
                  <a:gd name="T94" fmla="*/ 245 w 317"/>
                  <a:gd name="T95" fmla="*/ 35 h 40"/>
                  <a:gd name="T96" fmla="*/ 257 w 317"/>
                  <a:gd name="T97" fmla="*/ 36 h 40"/>
                  <a:gd name="T98" fmla="*/ 266 w 317"/>
                  <a:gd name="T99" fmla="*/ 36 h 40"/>
                  <a:gd name="T100" fmla="*/ 274 w 317"/>
                  <a:gd name="T101" fmla="*/ 36 h 40"/>
                  <a:gd name="T102" fmla="*/ 280 w 317"/>
                  <a:gd name="T103" fmla="*/ 37 h 40"/>
                  <a:gd name="T104" fmla="*/ 286 w 317"/>
                  <a:gd name="T105" fmla="*/ 37 h 40"/>
                  <a:gd name="T106" fmla="*/ 288 w 317"/>
                  <a:gd name="T107" fmla="*/ 39 h 40"/>
                  <a:gd name="T108" fmla="*/ 292 w 317"/>
                  <a:gd name="T109" fmla="*/ 39 h 40"/>
                  <a:gd name="T110" fmla="*/ 295 w 317"/>
                  <a:gd name="T111" fmla="*/ 39 h 40"/>
                  <a:gd name="T112" fmla="*/ 298 w 317"/>
                  <a:gd name="T113" fmla="*/ 40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40"/>
                  <a:gd name="T173" fmla="*/ 317 w 317"/>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40">
                    <a:moveTo>
                      <a:pt x="298" y="40"/>
                    </a:moveTo>
                    <a:lnTo>
                      <a:pt x="301" y="37"/>
                    </a:lnTo>
                    <a:lnTo>
                      <a:pt x="305" y="35"/>
                    </a:lnTo>
                    <a:lnTo>
                      <a:pt x="309" y="34"/>
                    </a:lnTo>
                    <a:lnTo>
                      <a:pt x="315" y="32"/>
                    </a:lnTo>
                    <a:lnTo>
                      <a:pt x="315" y="26"/>
                    </a:lnTo>
                    <a:lnTo>
                      <a:pt x="316" y="20"/>
                    </a:lnTo>
                    <a:lnTo>
                      <a:pt x="316" y="14"/>
                    </a:lnTo>
                    <a:lnTo>
                      <a:pt x="317" y="8"/>
                    </a:lnTo>
                    <a:lnTo>
                      <a:pt x="315" y="7"/>
                    </a:lnTo>
                    <a:lnTo>
                      <a:pt x="312" y="6"/>
                    </a:lnTo>
                    <a:lnTo>
                      <a:pt x="309" y="5"/>
                    </a:lnTo>
                    <a:lnTo>
                      <a:pt x="305" y="4"/>
                    </a:lnTo>
                    <a:lnTo>
                      <a:pt x="301" y="2"/>
                    </a:lnTo>
                    <a:lnTo>
                      <a:pt x="295" y="2"/>
                    </a:lnTo>
                    <a:lnTo>
                      <a:pt x="286" y="1"/>
                    </a:lnTo>
                    <a:lnTo>
                      <a:pt x="274" y="0"/>
                    </a:lnTo>
                    <a:lnTo>
                      <a:pt x="226" y="1"/>
                    </a:lnTo>
                    <a:lnTo>
                      <a:pt x="184" y="4"/>
                    </a:lnTo>
                    <a:lnTo>
                      <a:pt x="149" y="5"/>
                    </a:lnTo>
                    <a:lnTo>
                      <a:pt x="117" y="6"/>
                    </a:lnTo>
                    <a:lnTo>
                      <a:pt x="92" y="6"/>
                    </a:lnTo>
                    <a:lnTo>
                      <a:pt x="70" y="7"/>
                    </a:lnTo>
                    <a:lnTo>
                      <a:pt x="51" y="8"/>
                    </a:lnTo>
                    <a:lnTo>
                      <a:pt x="37" y="8"/>
                    </a:lnTo>
                    <a:lnTo>
                      <a:pt x="26" y="9"/>
                    </a:lnTo>
                    <a:lnTo>
                      <a:pt x="17" y="9"/>
                    </a:lnTo>
                    <a:lnTo>
                      <a:pt x="10" y="11"/>
                    </a:lnTo>
                    <a:lnTo>
                      <a:pt x="6" y="11"/>
                    </a:lnTo>
                    <a:lnTo>
                      <a:pt x="4" y="12"/>
                    </a:lnTo>
                    <a:lnTo>
                      <a:pt x="1" y="12"/>
                    </a:lnTo>
                    <a:lnTo>
                      <a:pt x="0" y="13"/>
                    </a:lnTo>
                    <a:lnTo>
                      <a:pt x="4" y="15"/>
                    </a:lnTo>
                    <a:lnTo>
                      <a:pt x="8" y="18"/>
                    </a:lnTo>
                    <a:lnTo>
                      <a:pt x="12" y="19"/>
                    </a:lnTo>
                    <a:lnTo>
                      <a:pt x="17" y="20"/>
                    </a:lnTo>
                    <a:lnTo>
                      <a:pt x="25" y="22"/>
                    </a:lnTo>
                    <a:lnTo>
                      <a:pt x="34" y="25"/>
                    </a:lnTo>
                    <a:lnTo>
                      <a:pt x="47" y="27"/>
                    </a:lnTo>
                    <a:lnTo>
                      <a:pt x="66" y="30"/>
                    </a:lnTo>
                    <a:lnTo>
                      <a:pt x="104" y="32"/>
                    </a:lnTo>
                    <a:lnTo>
                      <a:pt x="137" y="33"/>
                    </a:lnTo>
                    <a:lnTo>
                      <a:pt x="166" y="33"/>
                    </a:lnTo>
                    <a:lnTo>
                      <a:pt x="191" y="34"/>
                    </a:lnTo>
                    <a:lnTo>
                      <a:pt x="212" y="34"/>
                    </a:lnTo>
                    <a:lnTo>
                      <a:pt x="230" y="35"/>
                    </a:lnTo>
                    <a:lnTo>
                      <a:pt x="245" y="35"/>
                    </a:lnTo>
                    <a:lnTo>
                      <a:pt x="257" y="36"/>
                    </a:lnTo>
                    <a:lnTo>
                      <a:pt x="266" y="36"/>
                    </a:lnTo>
                    <a:lnTo>
                      <a:pt x="274" y="36"/>
                    </a:lnTo>
                    <a:lnTo>
                      <a:pt x="280" y="37"/>
                    </a:lnTo>
                    <a:lnTo>
                      <a:pt x="286" y="37"/>
                    </a:lnTo>
                    <a:lnTo>
                      <a:pt x="288" y="39"/>
                    </a:lnTo>
                    <a:lnTo>
                      <a:pt x="292" y="39"/>
                    </a:lnTo>
                    <a:lnTo>
                      <a:pt x="295" y="39"/>
                    </a:lnTo>
                    <a:lnTo>
                      <a:pt x="298" y="40"/>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71" name="Freeform 41"/>
              <p:cNvSpPr>
                <a:spLocks/>
              </p:cNvSpPr>
              <p:nvPr/>
            </p:nvSpPr>
            <p:spPr bwMode="auto">
              <a:xfrm>
                <a:off x="3841" y="2267"/>
                <a:ext cx="176" cy="25"/>
              </a:xfrm>
              <a:custGeom>
                <a:avLst/>
                <a:gdLst>
                  <a:gd name="T0" fmla="*/ 176 w 176"/>
                  <a:gd name="T1" fmla="*/ 25 h 25"/>
                  <a:gd name="T2" fmla="*/ 176 w 176"/>
                  <a:gd name="T3" fmla="*/ 19 h 25"/>
                  <a:gd name="T4" fmla="*/ 174 w 176"/>
                  <a:gd name="T5" fmla="*/ 12 h 25"/>
                  <a:gd name="T6" fmla="*/ 173 w 176"/>
                  <a:gd name="T7" fmla="*/ 6 h 25"/>
                  <a:gd name="T8" fmla="*/ 172 w 176"/>
                  <a:gd name="T9" fmla="*/ 0 h 25"/>
                  <a:gd name="T10" fmla="*/ 151 w 176"/>
                  <a:gd name="T11" fmla="*/ 0 h 25"/>
                  <a:gd name="T12" fmla="*/ 128 w 176"/>
                  <a:gd name="T13" fmla="*/ 0 h 25"/>
                  <a:gd name="T14" fmla="*/ 107 w 176"/>
                  <a:gd name="T15" fmla="*/ 0 h 25"/>
                  <a:gd name="T16" fmla="*/ 86 w 176"/>
                  <a:gd name="T17" fmla="*/ 0 h 25"/>
                  <a:gd name="T18" fmla="*/ 64 w 176"/>
                  <a:gd name="T19" fmla="*/ 0 h 25"/>
                  <a:gd name="T20" fmla="*/ 42 w 176"/>
                  <a:gd name="T21" fmla="*/ 0 h 25"/>
                  <a:gd name="T22" fmla="*/ 21 w 176"/>
                  <a:gd name="T23" fmla="*/ 0 h 25"/>
                  <a:gd name="T24" fmla="*/ 0 w 176"/>
                  <a:gd name="T25" fmla="*/ 0 h 25"/>
                  <a:gd name="T26" fmla="*/ 0 w 176"/>
                  <a:gd name="T27" fmla="*/ 3 h 25"/>
                  <a:gd name="T28" fmla="*/ 2 w 176"/>
                  <a:gd name="T29" fmla="*/ 5 h 25"/>
                  <a:gd name="T30" fmla="*/ 3 w 176"/>
                  <a:gd name="T31" fmla="*/ 7 h 25"/>
                  <a:gd name="T32" fmla="*/ 4 w 176"/>
                  <a:gd name="T33" fmla="*/ 11 h 25"/>
                  <a:gd name="T34" fmla="*/ 13 w 176"/>
                  <a:gd name="T35" fmla="*/ 13 h 25"/>
                  <a:gd name="T36" fmla="*/ 24 w 176"/>
                  <a:gd name="T37" fmla="*/ 14 h 25"/>
                  <a:gd name="T38" fmla="*/ 35 w 176"/>
                  <a:gd name="T39" fmla="*/ 17 h 25"/>
                  <a:gd name="T40" fmla="*/ 46 w 176"/>
                  <a:gd name="T41" fmla="*/ 18 h 25"/>
                  <a:gd name="T42" fmla="*/ 57 w 176"/>
                  <a:gd name="T43" fmla="*/ 20 h 25"/>
                  <a:gd name="T44" fmla="*/ 66 w 176"/>
                  <a:gd name="T45" fmla="*/ 21 h 25"/>
                  <a:gd name="T46" fmla="*/ 74 w 176"/>
                  <a:gd name="T47" fmla="*/ 24 h 25"/>
                  <a:gd name="T48" fmla="*/ 78 w 176"/>
                  <a:gd name="T49" fmla="*/ 25 h 25"/>
                  <a:gd name="T50" fmla="*/ 90 w 176"/>
                  <a:gd name="T51" fmla="*/ 25 h 25"/>
                  <a:gd name="T52" fmla="*/ 103 w 176"/>
                  <a:gd name="T53" fmla="*/ 25 h 25"/>
                  <a:gd name="T54" fmla="*/ 115 w 176"/>
                  <a:gd name="T55" fmla="*/ 25 h 25"/>
                  <a:gd name="T56" fmla="*/ 127 w 176"/>
                  <a:gd name="T57" fmla="*/ 25 h 25"/>
                  <a:gd name="T58" fmla="*/ 139 w 176"/>
                  <a:gd name="T59" fmla="*/ 25 h 25"/>
                  <a:gd name="T60" fmla="*/ 151 w 176"/>
                  <a:gd name="T61" fmla="*/ 25 h 25"/>
                  <a:gd name="T62" fmla="*/ 164 w 176"/>
                  <a:gd name="T63" fmla="*/ 25 h 25"/>
                  <a:gd name="T64" fmla="*/ 176 w 176"/>
                  <a:gd name="T65" fmla="*/ 25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25"/>
                  <a:gd name="T101" fmla="*/ 176 w 176"/>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25">
                    <a:moveTo>
                      <a:pt x="176" y="25"/>
                    </a:moveTo>
                    <a:lnTo>
                      <a:pt x="176" y="19"/>
                    </a:lnTo>
                    <a:lnTo>
                      <a:pt x="174" y="12"/>
                    </a:lnTo>
                    <a:lnTo>
                      <a:pt x="173" y="6"/>
                    </a:lnTo>
                    <a:lnTo>
                      <a:pt x="172" y="0"/>
                    </a:lnTo>
                    <a:lnTo>
                      <a:pt x="151" y="0"/>
                    </a:lnTo>
                    <a:lnTo>
                      <a:pt x="128" y="0"/>
                    </a:lnTo>
                    <a:lnTo>
                      <a:pt x="107" y="0"/>
                    </a:lnTo>
                    <a:lnTo>
                      <a:pt x="86" y="0"/>
                    </a:lnTo>
                    <a:lnTo>
                      <a:pt x="64" y="0"/>
                    </a:lnTo>
                    <a:lnTo>
                      <a:pt x="42" y="0"/>
                    </a:lnTo>
                    <a:lnTo>
                      <a:pt x="21" y="0"/>
                    </a:lnTo>
                    <a:lnTo>
                      <a:pt x="0" y="0"/>
                    </a:lnTo>
                    <a:lnTo>
                      <a:pt x="0" y="3"/>
                    </a:lnTo>
                    <a:lnTo>
                      <a:pt x="2" y="5"/>
                    </a:lnTo>
                    <a:lnTo>
                      <a:pt x="3" y="7"/>
                    </a:lnTo>
                    <a:lnTo>
                      <a:pt x="4" y="11"/>
                    </a:lnTo>
                    <a:lnTo>
                      <a:pt x="13" y="13"/>
                    </a:lnTo>
                    <a:lnTo>
                      <a:pt x="24" y="14"/>
                    </a:lnTo>
                    <a:lnTo>
                      <a:pt x="35" y="17"/>
                    </a:lnTo>
                    <a:lnTo>
                      <a:pt x="46" y="18"/>
                    </a:lnTo>
                    <a:lnTo>
                      <a:pt x="57" y="20"/>
                    </a:lnTo>
                    <a:lnTo>
                      <a:pt x="66" y="21"/>
                    </a:lnTo>
                    <a:lnTo>
                      <a:pt x="74" y="24"/>
                    </a:lnTo>
                    <a:lnTo>
                      <a:pt x="78" y="25"/>
                    </a:lnTo>
                    <a:lnTo>
                      <a:pt x="90" y="25"/>
                    </a:lnTo>
                    <a:lnTo>
                      <a:pt x="103" y="25"/>
                    </a:lnTo>
                    <a:lnTo>
                      <a:pt x="115" y="25"/>
                    </a:lnTo>
                    <a:lnTo>
                      <a:pt x="127" y="25"/>
                    </a:lnTo>
                    <a:lnTo>
                      <a:pt x="139" y="25"/>
                    </a:lnTo>
                    <a:lnTo>
                      <a:pt x="151" y="25"/>
                    </a:lnTo>
                    <a:lnTo>
                      <a:pt x="164" y="25"/>
                    </a:lnTo>
                    <a:lnTo>
                      <a:pt x="176" y="25"/>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72" name="Freeform 42"/>
              <p:cNvSpPr>
                <a:spLocks/>
              </p:cNvSpPr>
              <p:nvPr/>
            </p:nvSpPr>
            <p:spPr bwMode="auto">
              <a:xfrm>
                <a:off x="3885" y="2218"/>
                <a:ext cx="67" cy="34"/>
              </a:xfrm>
              <a:custGeom>
                <a:avLst/>
                <a:gdLst>
                  <a:gd name="T0" fmla="*/ 54 w 67"/>
                  <a:gd name="T1" fmla="*/ 33 h 34"/>
                  <a:gd name="T2" fmla="*/ 56 w 67"/>
                  <a:gd name="T3" fmla="*/ 32 h 34"/>
                  <a:gd name="T4" fmla="*/ 60 w 67"/>
                  <a:gd name="T5" fmla="*/ 30 h 34"/>
                  <a:gd name="T6" fmla="*/ 64 w 67"/>
                  <a:gd name="T7" fmla="*/ 28 h 34"/>
                  <a:gd name="T8" fmla="*/ 67 w 67"/>
                  <a:gd name="T9" fmla="*/ 27 h 34"/>
                  <a:gd name="T10" fmla="*/ 66 w 67"/>
                  <a:gd name="T11" fmla="*/ 17 h 34"/>
                  <a:gd name="T12" fmla="*/ 64 w 67"/>
                  <a:gd name="T13" fmla="*/ 11 h 34"/>
                  <a:gd name="T14" fmla="*/ 62 w 67"/>
                  <a:gd name="T15" fmla="*/ 6 h 34"/>
                  <a:gd name="T16" fmla="*/ 56 w 67"/>
                  <a:gd name="T17" fmla="*/ 2 h 34"/>
                  <a:gd name="T18" fmla="*/ 47 w 67"/>
                  <a:gd name="T19" fmla="*/ 2 h 34"/>
                  <a:gd name="T20" fmla="*/ 39 w 67"/>
                  <a:gd name="T21" fmla="*/ 0 h 34"/>
                  <a:gd name="T22" fmla="*/ 30 w 67"/>
                  <a:gd name="T23" fmla="*/ 0 h 34"/>
                  <a:gd name="T24" fmla="*/ 21 w 67"/>
                  <a:gd name="T25" fmla="*/ 0 h 34"/>
                  <a:gd name="T26" fmla="*/ 16 w 67"/>
                  <a:gd name="T27" fmla="*/ 4 h 34"/>
                  <a:gd name="T28" fmla="*/ 10 w 67"/>
                  <a:gd name="T29" fmla="*/ 7 h 34"/>
                  <a:gd name="T30" fmla="*/ 5 w 67"/>
                  <a:gd name="T31" fmla="*/ 11 h 34"/>
                  <a:gd name="T32" fmla="*/ 0 w 67"/>
                  <a:gd name="T33" fmla="*/ 14 h 34"/>
                  <a:gd name="T34" fmla="*/ 0 w 67"/>
                  <a:gd name="T35" fmla="*/ 18 h 34"/>
                  <a:gd name="T36" fmla="*/ 0 w 67"/>
                  <a:gd name="T37" fmla="*/ 21 h 34"/>
                  <a:gd name="T38" fmla="*/ 0 w 67"/>
                  <a:gd name="T39" fmla="*/ 26 h 34"/>
                  <a:gd name="T40" fmla="*/ 1 w 67"/>
                  <a:gd name="T41" fmla="*/ 30 h 34"/>
                  <a:gd name="T42" fmla="*/ 4 w 67"/>
                  <a:gd name="T43" fmla="*/ 31 h 34"/>
                  <a:gd name="T44" fmla="*/ 6 w 67"/>
                  <a:gd name="T45" fmla="*/ 32 h 34"/>
                  <a:gd name="T46" fmla="*/ 9 w 67"/>
                  <a:gd name="T47" fmla="*/ 33 h 34"/>
                  <a:gd name="T48" fmla="*/ 14 w 67"/>
                  <a:gd name="T49" fmla="*/ 33 h 34"/>
                  <a:gd name="T50" fmla="*/ 20 w 67"/>
                  <a:gd name="T51" fmla="*/ 34 h 34"/>
                  <a:gd name="T52" fmla="*/ 27 w 67"/>
                  <a:gd name="T53" fmla="*/ 34 h 34"/>
                  <a:gd name="T54" fmla="*/ 39 w 67"/>
                  <a:gd name="T55" fmla="*/ 33 h 34"/>
                  <a:gd name="T56" fmla="*/ 54 w 67"/>
                  <a:gd name="T57" fmla="*/ 33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34"/>
                  <a:gd name="T89" fmla="*/ 67 w 6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34">
                    <a:moveTo>
                      <a:pt x="54" y="33"/>
                    </a:moveTo>
                    <a:lnTo>
                      <a:pt x="56" y="32"/>
                    </a:lnTo>
                    <a:lnTo>
                      <a:pt x="60" y="30"/>
                    </a:lnTo>
                    <a:lnTo>
                      <a:pt x="64" y="28"/>
                    </a:lnTo>
                    <a:lnTo>
                      <a:pt x="67" y="27"/>
                    </a:lnTo>
                    <a:lnTo>
                      <a:pt x="66" y="17"/>
                    </a:lnTo>
                    <a:lnTo>
                      <a:pt x="64" y="11"/>
                    </a:lnTo>
                    <a:lnTo>
                      <a:pt x="62" y="6"/>
                    </a:lnTo>
                    <a:lnTo>
                      <a:pt x="56" y="2"/>
                    </a:lnTo>
                    <a:lnTo>
                      <a:pt x="47" y="2"/>
                    </a:lnTo>
                    <a:lnTo>
                      <a:pt x="39" y="0"/>
                    </a:lnTo>
                    <a:lnTo>
                      <a:pt x="30" y="0"/>
                    </a:lnTo>
                    <a:lnTo>
                      <a:pt x="21" y="0"/>
                    </a:lnTo>
                    <a:lnTo>
                      <a:pt x="16" y="4"/>
                    </a:lnTo>
                    <a:lnTo>
                      <a:pt x="10" y="7"/>
                    </a:lnTo>
                    <a:lnTo>
                      <a:pt x="5" y="11"/>
                    </a:lnTo>
                    <a:lnTo>
                      <a:pt x="0" y="14"/>
                    </a:lnTo>
                    <a:lnTo>
                      <a:pt x="0" y="18"/>
                    </a:lnTo>
                    <a:lnTo>
                      <a:pt x="0" y="21"/>
                    </a:lnTo>
                    <a:lnTo>
                      <a:pt x="0" y="26"/>
                    </a:lnTo>
                    <a:lnTo>
                      <a:pt x="1" y="30"/>
                    </a:lnTo>
                    <a:lnTo>
                      <a:pt x="4" y="31"/>
                    </a:lnTo>
                    <a:lnTo>
                      <a:pt x="6" y="32"/>
                    </a:lnTo>
                    <a:lnTo>
                      <a:pt x="9" y="33"/>
                    </a:lnTo>
                    <a:lnTo>
                      <a:pt x="14" y="33"/>
                    </a:lnTo>
                    <a:lnTo>
                      <a:pt x="20" y="34"/>
                    </a:lnTo>
                    <a:lnTo>
                      <a:pt x="27" y="34"/>
                    </a:lnTo>
                    <a:lnTo>
                      <a:pt x="39" y="33"/>
                    </a:lnTo>
                    <a:lnTo>
                      <a:pt x="54" y="33"/>
                    </a:lnTo>
                    <a:close/>
                  </a:path>
                </a:pathLst>
              </a:custGeom>
              <a:solidFill>
                <a:srgbClr val="A02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04806" name="Group 43"/>
            <p:cNvGrpSpPr>
              <a:grpSpLocks/>
            </p:cNvGrpSpPr>
            <p:nvPr/>
          </p:nvGrpSpPr>
          <p:grpSpPr bwMode="auto">
            <a:xfrm>
              <a:off x="2880" y="1776"/>
              <a:ext cx="1632" cy="1632"/>
              <a:chOff x="3504" y="2304"/>
              <a:chExt cx="1872" cy="1776"/>
            </a:xfrm>
          </p:grpSpPr>
          <p:sp>
            <p:nvSpPr>
              <p:cNvPr id="204807" name="AutoShape 44"/>
              <p:cNvSpPr>
                <a:spLocks noChangeAspect="1" noChangeArrowheads="1" noTextEdit="1"/>
              </p:cNvSpPr>
              <p:nvPr/>
            </p:nvSpPr>
            <p:spPr bwMode="auto">
              <a:xfrm>
                <a:off x="3504" y="2304"/>
                <a:ext cx="1872" cy="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04808" name="Freeform 45"/>
              <p:cNvSpPr>
                <a:spLocks/>
              </p:cNvSpPr>
              <p:nvPr/>
            </p:nvSpPr>
            <p:spPr bwMode="auto">
              <a:xfrm>
                <a:off x="3710" y="3045"/>
                <a:ext cx="1414" cy="818"/>
              </a:xfrm>
              <a:custGeom>
                <a:avLst/>
                <a:gdLst>
                  <a:gd name="T0" fmla="*/ 2 w 1824"/>
                  <a:gd name="T1" fmla="*/ 1 h 1168"/>
                  <a:gd name="T2" fmla="*/ 2 w 1824"/>
                  <a:gd name="T3" fmla="*/ 1 h 1168"/>
                  <a:gd name="T4" fmla="*/ 0 w 1824"/>
                  <a:gd name="T5" fmla="*/ 1 h 1168"/>
                  <a:gd name="T6" fmla="*/ 2 w 1824"/>
                  <a:gd name="T7" fmla="*/ 1 h 1168"/>
                  <a:gd name="T8" fmla="*/ 2 w 1824"/>
                  <a:gd name="T9" fmla="*/ 1 h 1168"/>
                  <a:gd name="T10" fmla="*/ 2 w 1824"/>
                  <a:gd name="T11" fmla="*/ 1 h 1168"/>
                  <a:gd name="T12" fmla="*/ 2 w 1824"/>
                  <a:gd name="T13" fmla="*/ 1 h 1168"/>
                  <a:gd name="T14" fmla="*/ 2 w 1824"/>
                  <a:gd name="T15" fmla="*/ 1 h 1168"/>
                  <a:gd name="T16" fmla="*/ 2 w 1824"/>
                  <a:gd name="T17" fmla="*/ 1 h 1168"/>
                  <a:gd name="T18" fmla="*/ 2 w 1824"/>
                  <a:gd name="T19" fmla="*/ 1 h 1168"/>
                  <a:gd name="T20" fmla="*/ 2 w 1824"/>
                  <a:gd name="T21" fmla="*/ 1 h 1168"/>
                  <a:gd name="T22" fmla="*/ 2 w 1824"/>
                  <a:gd name="T23" fmla="*/ 1 h 1168"/>
                  <a:gd name="T24" fmla="*/ 2 w 1824"/>
                  <a:gd name="T25" fmla="*/ 1 h 1168"/>
                  <a:gd name="T26" fmla="*/ 2 w 1824"/>
                  <a:gd name="T27" fmla="*/ 1 h 1168"/>
                  <a:gd name="T28" fmla="*/ 2 w 1824"/>
                  <a:gd name="T29" fmla="*/ 0 h 1168"/>
                  <a:gd name="T30" fmla="*/ 2 w 1824"/>
                  <a:gd name="T31" fmla="*/ 1 h 1168"/>
                  <a:gd name="T32" fmla="*/ 2 w 1824"/>
                  <a:gd name="T33" fmla="*/ 1 h 1168"/>
                  <a:gd name="T34" fmla="*/ 2 w 1824"/>
                  <a:gd name="T35" fmla="*/ 1 h 1168"/>
                  <a:gd name="T36" fmla="*/ 2 w 1824"/>
                  <a:gd name="T37" fmla="*/ 1 h 1168"/>
                  <a:gd name="T38" fmla="*/ 2 w 1824"/>
                  <a:gd name="T39" fmla="*/ 1 h 1168"/>
                  <a:gd name="T40" fmla="*/ 2 w 1824"/>
                  <a:gd name="T41" fmla="*/ 1 h 1168"/>
                  <a:gd name="T42" fmla="*/ 2 w 1824"/>
                  <a:gd name="T43" fmla="*/ 1 h 1168"/>
                  <a:gd name="T44" fmla="*/ 2 w 1824"/>
                  <a:gd name="T45" fmla="*/ 1 h 1168"/>
                  <a:gd name="T46" fmla="*/ 2 w 1824"/>
                  <a:gd name="T47" fmla="*/ 1 h 1168"/>
                  <a:gd name="T48" fmla="*/ 2 w 1824"/>
                  <a:gd name="T49" fmla="*/ 1 h 1168"/>
                  <a:gd name="T50" fmla="*/ 2 w 1824"/>
                  <a:gd name="T51" fmla="*/ 1 h 1168"/>
                  <a:gd name="T52" fmla="*/ 2 w 1824"/>
                  <a:gd name="T53" fmla="*/ 1 h 1168"/>
                  <a:gd name="T54" fmla="*/ 2 w 1824"/>
                  <a:gd name="T55" fmla="*/ 1 h 1168"/>
                  <a:gd name="T56" fmla="*/ 2 w 1824"/>
                  <a:gd name="T57" fmla="*/ 1 h 1168"/>
                  <a:gd name="T58" fmla="*/ 2 w 1824"/>
                  <a:gd name="T59" fmla="*/ 1 h 1168"/>
                  <a:gd name="T60" fmla="*/ 2 w 1824"/>
                  <a:gd name="T61" fmla="*/ 1 h 1168"/>
                  <a:gd name="T62" fmla="*/ 2 w 1824"/>
                  <a:gd name="T63" fmla="*/ 1 h 1168"/>
                  <a:gd name="T64" fmla="*/ 2 w 1824"/>
                  <a:gd name="T65" fmla="*/ 1 h 1168"/>
                  <a:gd name="T66" fmla="*/ 2 w 1824"/>
                  <a:gd name="T67" fmla="*/ 1 h 1168"/>
                  <a:gd name="T68" fmla="*/ 2 w 1824"/>
                  <a:gd name="T69" fmla="*/ 1 h 1168"/>
                  <a:gd name="T70" fmla="*/ 2 w 1824"/>
                  <a:gd name="T71" fmla="*/ 1 h 1168"/>
                  <a:gd name="T72" fmla="*/ 2 w 1824"/>
                  <a:gd name="T73" fmla="*/ 1 h 1168"/>
                  <a:gd name="T74" fmla="*/ 2 w 1824"/>
                  <a:gd name="T75" fmla="*/ 1 h 1168"/>
                  <a:gd name="T76" fmla="*/ 2 w 1824"/>
                  <a:gd name="T77" fmla="*/ 1 h 1168"/>
                  <a:gd name="T78" fmla="*/ 2 w 1824"/>
                  <a:gd name="T79" fmla="*/ 1 h 1168"/>
                  <a:gd name="T80" fmla="*/ 2 w 1824"/>
                  <a:gd name="T81" fmla="*/ 1 h 1168"/>
                  <a:gd name="T82" fmla="*/ 2 w 1824"/>
                  <a:gd name="T83" fmla="*/ 1 h 1168"/>
                  <a:gd name="T84" fmla="*/ 2 w 1824"/>
                  <a:gd name="T85" fmla="*/ 1 h 1168"/>
                  <a:gd name="T86" fmla="*/ 2 w 1824"/>
                  <a:gd name="T87" fmla="*/ 1 h 1168"/>
                  <a:gd name="T88" fmla="*/ 2 w 1824"/>
                  <a:gd name="T89" fmla="*/ 1 h 1168"/>
                  <a:gd name="T90" fmla="*/ 2 w 1824"/>
                  <a:gd name="T91" fmla="*/ 1 h 1168"/>
                  <a:gd name="T92" fmla="*/ 2 w 1824"/>
                  <a:gd name="T93" fmla="*/ 1 h 1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4"/>
                  <a:gd name="T142" fmla="*/ 0 h 1168"/>
                  <a:gd name="T143" fmla="*/ 1824 w 1824"/>
                  <a:gd name="T144" fmla="*/ 1168 h 1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4" h="1168">
                    <a:moveTo>
                      <a:pt x="42" y="726"/>
                    </a:moveTo>
                    <a:lnTo>
                      <a:pt x="7" y="692"/>
                    </a:lnTo>
                    <a:lnTo>
                      <a:pt x="0" y="639"/>
                    </a:lnTo>
                    <a:lnTo>
                      <a:pt x="42" y="483"/>
                    </a:lnTo>
                    <a:lnTo>
                      <a:pt x="125" y="272"/>
                    </a:lnTo>
                    <a:lnTo>
                      <a:pt x="189" y="212"/>
                    </a:lnTo>
                    <a:lnTo>
                      <a:pt x="307" y="151"/>
                    </a:lnTo>
                    <a:lnTo>
                      <a:pt x="518" y="75"/>
                    </a:lnTo>
                    <a:lnTo>
                      <a:pt x="563" y="64"/>
                    </a:lnTo>
                    <a:lnTo>
                      <a:pt x="572" y="46"/>
                    </a:lnTo>
                    <a:lnTo>
                      <a:pt x="714" y="37"/>
                    </a:lnTo>
                    <a:lnTo>
                      <a:pt x="678" y="91"/>
                    </a:lnTo>
                    <a:lnTo>
                      <a:pt x="749" y="46"/>
                    </a:lnTo>
                    <a:lnTo>
                      <a:pt x="775" y="22"/>
                    </a:lnTo>
                    <a:lnTo>
                      <a:pt x="945" y="0"/>
                    </a:lnTo>
                    <a:lnTo>
                      <a:pt x="1073" y="41"/>
                    </a:lnTo>
                    <a:lnTo>
                      <a:pt x="1526" y="389"/>
                    </a:lnTo>
                    <a:lnTo>
                      <a:pt x="1824" y="495"/>
                    </a:lnTo>
                    <a:lnTo>
                      <a:pt x="1795" y="658"/>
                    </a:lnTo>
                    <a:lnTo>
                      <a:pt x="1768" y="733"/>
                    </a:lnTo>
                    <a:lnTo>
                      <a:pt x="1726" y="801"/>
                    </a:lnTo>
                    <a:lnTo>
                      <a:pt x="1662" y="873"/>
                    </a:lnTo>
                    <a:lnTo>
                      <a:pt x="1496" y="952"/>
                    </a:lnTo>
                    <a:lnTo>
                      <a:pt x="1254" y="967"/>
                    </a:lnTo>
                    <a:lnTo>
                      <a:pt x="945" y="877"/>
                    </a:lnTo>
                    <a:lnTo>
                      <a:pt x="816" y="880"/>
                    </a:lnTo>
                    <a:lnTo>
                      <a:pt x="722" y="941"/>
                    </a:lnTo>
                    <a:lnTo>
                      <a:pt x="748" y="1039"/>
                    </a:lnTo>
                    <a:lnTo>
                      <a:pt x="741" y="1119"/>
                    </a:lnTo>
                    <a:lnTo>
                      <a:pt x="688" y="1141"/>
                    </a:lnTo>
                    <a:lnTo>
                      <a:pt x="631" y="1115"/>
                    </a:lnTo>
                    <a:lnTo>
                      <a:pt x="541" y="964"/>
                    </a:lnTo>
                    <a:lnTo>
                      <a:pt x="454" y="948"/>
                    </a:lnTo>
                    <a:lnTo>
                      <a:pt x="499" y="1054"/>
                    </a:lnTo>
                    <a:lnTo>
                      <a:pt x="484" y="1122"/>
                    </a:lnTo>
                    <a:lnTo>
                      <a:pt x="461" y="1168"/>
                    </a:lnTo>
                    <a:lnTo>
                      <a:pt x="420" y="1168"/>
                    </a:lnTo>
                    <a:lnTo>
                      <a:pt x="363" y="1126"/>
                    </a:lnTo>
                    <a:lnTo>
                      <a:pt x="299" y="1016"/>
                    </a:lnTo>
                    <a:lnTo>
                      <a:pt x="262" y="915"/>
                    </a:lnTo>
                    <a:lnTo>
                      <a:pt x="218" y="773"/>
                    </a:lnTo>
                    <a:lnTo>
                      <a:pt x="244" y="622"/>
                    </a:lnTo>
                    <a:lnTo>
                      <a:pt x="178" y="635"/>
                    </a:lnTo>
                    <a:lnTo>
                      <a:pt x="136" y="692"/>
                    </a:lnTo>
                    <a:lnTo>
                      <a:pt x="95" y="721"/>
                    </a:lnTo>
                    <a:lnTo>
                      <a:pt x="42" y="726"/>
                    </a:lnTo>
                    <a:close/>
                  </a:path>
                </a:pathLst>
              </a:cu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09" name="Freeform 46"/>
              <p:cNvSpPr>
                <a:spLocks/>
              </p:cNvSpPr>
              <p:nvPr/>
            </p:nvSpPr>
            <p:spPr bwMode="auto">
              <a:xfrm>
                <a:off x="3697" y="3106"/>
                <a:ext cx="415" cy="488"/>
              </a:xfrm>
              <a:custGeom>
                <a:avLst/>
                <a:gdLst>
                  <a:gd name="T0" fmla="*/ 0 w 1070"/>
                  <a:gd name="T1" fmla="*/ 0 h 1395"/>
                  <a:gd name="T2" fmla="*/ 0 w 1070"/>
                  <a:gd name="T3" fmla="*/ 0 h 1395"/>
                  <a:gd name="T4" fmla="*/ 0 w 1070"/>
                  <a:gd name="T5" fmla="*/ 0 h 1395"/>
                  <a:gd name="T6" fmla="*/ 0 w 1070"/>
                  <a:gd name="T7" fmla="*/ 0 h 1395"/>
                  <a:gd name="T8" fmla="*/ 0 w 1070"/>
                  <a:gd name="T9" fmla="*/ 0 h 1395"/>
                  <a:gd name="T10" fmla="*/ 0 w 1070"/>
                  <a:gd name="T11" fmla="*/ 0 h 1395"/>
                  <a:gd name="T12" fmla="*/ 0 w 1070"/>
                  <a:gd name="T13" fmla="*/ 0 h 1395"/>
                  <a:gd name="T14" fmla="*/ 0 w 1070"/>
                  <a:gd name="T15" fmla="*/ 0 h 1395"/>
                  <a:gd name="T16" fmla="*/ 0 w 1070"/>
                  <a:gd name="T17" fmla="*/ 0 h 1395"/>
                  <a:gd name="T18" fmla="*/ 0 w 1070"/>
                  <a:gd name="T19" fmla="*/ 0 h 1395"/>
                  <a:gd name="T20" fmla="*/ 0 w 1070"/>
                  <a:gd name="T21" fmla="*/ 0 h 1395"/>
                  <a:gd name="T22" fmla="*/ 0 w 1070"/>
                  <a:gd name="T23" fmla="*/ 0 h 1395"/>
                  <a:gd name="T24" fmla="*/ 0 w 1070"/>
                  <a:gd name="T25" fmla="*/ 0 h 1395"/>
                  <a:gd name="T26" fmla="*/ 0 w 1070"/>
                  <a:gd name="T27" fmla="*/ 0 h 1395"/>
                  <a:gd name="T28" fmla="*/ 0 w 1070"/>
                  <a:gd name="T29" fmla="*/ 0 h 1395"/>
                  <a:gd name="T30" fmla="*/ 0 w 1070"/>
                  <a:gd name="T31" fmla="*/ 0 h 1395"/>
                  <a:gd name="T32" fmla="*/ 0 w 1070"/>
                  <a:gd name="T33" fmla="*/ 0 h 1395"/>
                  <a:gd name="T34" fmla="*/ 0 w 1070"/>
                  <a:gd name="T35" fmla="*/ 0 h 1395"/>
                  <a:gd name="T36" fmla="*/ 0 w 1070"/>
                  <a:gd name="T37" fmla="*/ 0 h 1395"/>
                  <a:gd name="T38" fmla="*/ 0 w 1070"/>
                  <a:gd name="T39" fmla="*/ 0 h 1395"/>
                  <a:gd name="T40" fmla="*/ 0 w 1070"/>
                  <a:gd name="T41" fmla="*/ 0 h 1395"/>
                  <a:gd name="T42" fmla="*/ 0 w 1070"/>
                  <a:gd name="T43" fmla="*/ 0 h 1395"/>
                  <a:gd name="T44" fmla="*/ 0 w 1070"/>
                  <a:gd name="T45" fmla="*/ 0 h 1395"/>
                  <a:gd name="T46" fmla="*/ 0 w 1070"/>
                  <a:gd name="T47" fmla="*/ 0 h 1395"/>
                  <a:gd name="T48" fmla="*/ 0 w 1070"/>
                  <a:gd name="T49" fmla="*/ 0 h 1395"/>
                  <a:gd name="T50" fmla="*/ 0 w 1070"/>
                  <a:gd name="T51" fmla="*/ 0 h 1395"/>
                  <a:gd name="T52" fmla="*/ 0 w 1070"/>
                  <a:gd name="T53" fmla="*/ 0 h 1395"/>
                  <a:gd name="T54" fmla="*/ 0 w 1070"/>
                  <a:gd name="T55" fmla="*/ 0 h 1395"/>
                  <a:gd name="T56" fmla="*/ 0 w 1070"/>
                  <a:gd name="T57" fmla="*/ 0 h 1395"/>
                  <a:gd name="T58" fmla="*/ 0 w 1070"/>
                  <a:gd name="T59" fmla="*/ 0 h 1395"/>
                  <a:gd name="T60" fmla="*/ 0 w 1070"/>
                  <a:gd name="T61" fmla="*/ 0 h 1395"/>
                  <a:gd name="T62" fmla="*/ 0 w 1070"/>
                  <a:gd name="T63" fmla="*/ 0 h 1395"/>
                  <a:gd name="T64" fmla="*/ 0 w 1070"/>
                  <a:gd name="T65" fmla="*/ 0 h 1395"/>
                  <a:gd name="T66" fmla="*/ 0 w 1070"/>
                  <a:gd name="T67" fmla="*/ 0 h 1395"/>
                  <a:gd name="T68" fmla="*/ 0 w 1070"/>
                  <a:gd name="T69" fmla="*/ 0 h 1395"/>
                  <a:gd name="T70" fmla="*/ 0 w 1070"/>
                  <a:gd name="T71" fmla="*/ 0 h 1395"/>
                  <a:gd name="T72" fmla="*/ 0 w 1070"/>
                  <a:gd name="T73" fmla="*/ 0 h 1395"/>
                  <a:gd name="T74" fmla="*/ 0 w 1070"/>
                  <a:gd name="T75" fmla="*/ 0 h 1395"/>
                  <a:gd name="T76" fmla="*/ 0 w 1070"/>
                  <a:gd name="T77" fmla="*/ 0 h 1395"/>
                  <a:gd name="T78" fmla="*/ 0 w 1070"/>
                  <a:gd name="T79" fmla="*/ 0 h 1395"/>
                  <a:gd name="T80" fmla="*/ 0 w 1070"/>
                  <a:gd name="T81" fmla="*/ 0 h 1395"/>
                  <a:gd name="T82" fmla="*/ 0 w 1070"/>
                  <a:gd name="T83" fmla="*/ 0 h 1395"/>
                  <a:gd name="T84" fmla="*/ 0 w 1070"/>
                  <a:gd name="T85" fmla="*/ 0 h 1395"/>
                  <a:gd name="T86" fmla="*/ 0 w 1070"/>
                  <a:gd name="T87" fmla="*/ 0 h 1395"/>
                  <a:gd name="T88" fmla="*/ 0 w 1070"/>
                  <a:gd name="T89" fmla="*/ 0 h 1395"/>
                  <a:gd name="T90" fmla="*/ 0 w 1070"/>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0"/>
                  <a:gd name="T139" fmla="*/ 0 h 1395"/>
                  <a:gd name="T140" fmla="*/ 1070 w 1070"/>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0" h="1395">
                    <a:moveTo>
                      <a:pt x="1070" y="0"/>
                    </a:moveTo>
                    <a:lnTo>
                      <a:pt x="968" y="29"/>
                    </a:lnTo>
                    <a:lnTo>
                      <a:pt x="917" y="46"/>
                    </a:lnTo>
                    <a:lnTo>
                      <a:pt x="859" y="66"/>
                    </a:lnTo>
                    <a:lnTo>
                      <a:pt x="797" y="87"/>
                    </a:lnTo>
                    <a:lnTo>
                      <a:pt x="729" y="114"/>
                    </a:lnTo>
                    <a:lnTo>
                      <a:pt x="662" y="142"/>
                    </a:lnTo>
                    <a:lnTo>
                      <a:pt x="592" y="173"/>
                    </a:lnTo>
                    <a:lnTo>
                      <a:pt x="526" y="209"/>
                    </a:lnTo>
                    <a:lnTo>
                      <a:pt x="493" y="227"/>
                    </a:lnTo>
                    <a:lnTo>
                      <a:pt x="462" y="246"/>
                    </a:lnTo>
                    <a:lnTo>
                      <a:pt x="431" y="265"/>
                    </a:lnTo>
                    <a:lnTo>
                      <a:pt x="403" y="285"/>
                    </a:lnTo>
                    <a:lnTo>
                      <a:pt x="376" y="305"/>
                    </a:lnTo>
                    <a:lnTo>
                      <a:pt x="349" y="328"/>
                    </a:lnTo>
                    <a:lnTo>
                      <a:pt x="326" y="349"/>
                    </a:lnTo>
                    <a:lnTo>
                      <a:pt x="304" y="371"/>
                    </a:lnTo>
                    <a:lnTo>
                      <a:pt x="285" y="394"/>
                    </a:lnTo>
                    <a:lnTo>
                      <a:pt x="268" y="418"/>
                    </a:lnTo>
                    <a:lnTo>
                      <a:pt x="212" y="523"/>
                    </a:lnTo>
                    <a:lnTo>
                      <a:pt x="184" y="582"/>
                    </a:lnTo>
                    <a:lnTo>
                      <a:pt x="160" y="644"/>
                    </a:lnTo>
                    <a:lnTo>
                      <a:pt x="136" y="706"/>
                    </a:lnTo>
                    <a:lnTo>
                      <a:pt x="113" y="770"/>
                    </a:lnTo>
                    <a:lnTo>
                      <a:pt x="93" y="834"/>
                    </a:lnTo>
                    <a:lnTo>
                      <a:pt x="75" y="894"/>
                    </a:lnTo>
                    <a:lnTo>
                      <a:pt x="44" y="1006"/>
                    </a:lnTo>
                    <a:lnTo>
                      <a:pt x="20" y="1098"/>
                    </a:lnTo>
                    <a:lnTo>
                      <a:pt x="0" y="1181"/>
                    </a:lnTo>
                    <a:lnTo>
                      <a:pt x="8" y="1229"/>
                    </a:lnTo>
                    <a:lnTo>
                      <a:pt x="20" y="1276"/>
                    </a:lnTo>
                    <a:lnTo>
                      <a:pt x="41" y="1326"/>
                    </a:lnTo>
                    <a:lnTo>
                      <a:pt x="56" y="1348"/>
                    </a:lnTo>
                    <a:lnTo>
                      <a:pt x="73" y="1367"/>
                    </a:lnTo>
                    <a:lnTo>
                      <a:pt x="96" y="1384"/>
                    </a:lnTo>
                    <a:lnTo>
                      <a:pt x="120" y="1393"/>
                    </a:lnTo>
                    <a:lnTo>
                      <a:pt x="182" y="1395"/>
                    </a:lnTo>
                    <a:lnTo>
                      <a:pt x="263" y="1361"/>
                    </a:lnTo>
                    <a:lnTo>
                      <a:pt x="305" y="1333"/>
                    </a:lnTo>
                    <a:lnTo>
                      <a:pt x="346" y="1300"/>
                    </a:lnTo>
                    <a:lnTo>
                      <a:pt x="383" y="1265"/>
                    </a:lnTo>
                    <a:lnTo>
                      <a:pt x="400" y="1248"/>
                    </a:lnTo>
                    <a:lnTo>
                      <a:pt x="417" y="1229"/>
                    </a:lnTo>
                    <a:lnTo>
                      <a:pt x="475" y="1152"/>
                    </a:lnTo>
                    <a:lnTo>
                      <a:pt x="522" y="1070"/>
                    </a:lnTo>
                    <a:lnTo>
                      <a:pt x="557" y="992"/>
                    </a:lnTo>
                    <a:lnTo>
                      <a:pt x="584" y="918"/>
                    </a:lnTo>
                    <a:lnTo>
                      <a:pt x="606" y="805"/>
                    </a:lnTo>
                    <a:lnTo>
                      <a:pt x="602" y="723"/>
                    </a:lnTo>
                    <a:lnTo>
                      <a:pt x="581" y="648"/>
                    </a:lnTo>
                    <a:lnTo>
                      <a:pt x="561" y="596"/>
                    </a:lnTo>
                    <a:lnTo>
                      <a:pt x="551" y="575"/>
                    </a:lnTo>
                    <a:lnTo>
                      <a:pt x="447" y="663"/>
                    </a:lnTo>
                    <a:lnTo>
                      <a:pt x="457" y="969"/>
                    </a:lnTo>
                    <a:lnTo>
                      <a:pt x="431" y="1023"/>
                    </a:lnTo>
                    <a:lnTo>
                      <a:pt x="404" y="1080"/>
                    </a:lnTo>
                    <a:lnTo>
                      <a:pt x="376" y="1132"/>
                    </a:lnTo>
                    <a:lnTo>
                      <a:pt x="342" y="1179"/>
                    </a:lnTo>
                    <a:lnTo>
                      <a:pt x="325" y="1203"/>
                    </a:lnTo>
                    <a:lnTo>
                      <a:pt x="307" y="1222"/>
                    </a:lnTo>
                    <a:lnTo>
                      <a:pt x="267" y="1254"/>
                    </a:lnTo>
                    <a:lnTo>
                      <a:pt x="222" y="1275"/>
                    </a:lnTo>
                    <a:lnTo>
                      <a:pt x="172" y="1282"/>
                    </a:lnTo>
                    <a:lnTo>
                      <a:pt x="131" y="1272"/>
                    </a:lnTo>
                    <a:lnTo>
                      <a:pt x="109" y="1242"/>
                    </a:lnTo>
                    <a:lnTo>
                      <a:pt x="113" y="1136"/>
                    </a:lnTo>
                    <a:lnTo>
                      <a:pt x="131" y="1064"/>
                    </a:lnTo>
                    <a:lnTo>
                      <a:pt x="160" y="988"/>
                    </a:lnTo>
                    <a:lnTo>
                      <a:pt x="189" y="904"/>
                    </a:lnTo>
                    <a:lnTo>
                      <a:pt x="222" y="822"/>
                    </a:lnTo>
                    <a:lnTo>
                      <a:pt x="250" y="746"/>
                    </a:lnTo>
                    <a:lnTo>
                      <a:pt x="274" y="682"/>
                    </a:lnTo>
                    <a:lnTo>
                      <a:pt x="297" y="629"/>
                    </a:lnTo>
                    <a:lnTo>
                      <a:pt x="319" y="581"/>
                    </a:lnTo>
                    <a:lnTo>
                      <a:pt x="346" y="535"/>
                    </a:lnTo>
                    <a:lnTo>
                      <a:pt x="377" y="496"/>
                    </a:lnTo>
                    <a:lnTo>
                      <a:pt x="394" y="475"/>
                    </a:lnTo>
                    <a:lnTo>
                      <a:pt x="414" y="453"/>
                    </a:lnTo>
                    <a:lnTo>
                      <a:pt x="437" y="431"/>
                    </a:lnTo>
                    <a:lnTo>
                      <a:pt x="462" y="408"/>
                    </a:lnTo>
                    <a:lnTo>
                      <a:pt x="493" y="384"/>
                    </a:lnTo>
                    <a:lnTo>
                      <a:pt x="529" y="361"/>
                    </a:lnTo>
                    <a:lnTo>
                      <a:pt x="568" y="339"/>
                    </a:lnTo>
                    <a:lnTo>
                      <a:pt x="611" y="316"/>
                    </a:lnTo>
                    <a:lnTo>
                      <a:pt x="656" y="295"/>
                    </a:lnTo>
                    <a:lnTo>
                      <a:pt x="704" y="275"/>
                    </a:lnTo>
                    <a:lnTo>
                      <a:pt x="751" y="257"/>
                    </a:lnTo>
                    <a:lnTo>
                      <a:pt x="797" y="240"/>
                    </a:lnTo>
                    <a:lnTo>
                      <a:pt x="882" y="209"/>
                    </a:lnTo>
                    <a:lnTo>
                      <a:pt x="954" y="188"/>
                    </a:lnTo>
                    <a:lnTo>
                      <a:pt x="1022" y="166"/>
                    </a:lnTo>
                    <a:lnTo>
                      <a:pt x="1070"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0" name="Freeform 47"/>
              <p:cNvSpPr>
                <a:spLocks/>
              </p:cNvSpPr>
              <p:nvPr/>
            </p:nvSpPr>
            <p:spPr bwMode="auto">
              <a:xfrm>
                <a:off x="3959" y="3408"/>
                <a:ext cx="599" cy="298"/>
              </a:xfrm>
              <a:custGeom>
                <a:avLst/>
                <a:gdLst>
                  <a:gd name="T0" fmla="*/ 0 w 1545"/>
                  <a:gd name="T1" fmla="*/ 0 h 851"/>
                  <a:gd name="T2" fmla="*/ 0 w 1545"/>
                  <a:gd name="T3" fmla="*/ 0 h 851"/>
                  <a:gd name="T4" fmla="*/ 0 w 1545"/>
                  <a:gd name="T5" fmla="*/ 0 h 851"/>
                  <a:gd name="T6" fmla="*/ 0 w 1545"/>
                  <a:gd name="T7" fmla="*/ 0 h 851"/>
                  <a:gd name="T8" fmla="*/ 0 w 1545"/>
                  <a:gd name="T9" fmla="*/ 0 h 851"/>
                  <a:gd name="T10" fmla="*/ 0 w 1545"/>
                  <a:gd name="T11" fmla="*/ 0 h 851"/>
                  <a:gd name="T12" fmla="*/ 0 w 1545"/>
                  <a:gd name="T13" fmla="*/ 0 h 851"/>
                  <a:gd name="T14" fmla="*/ 0 w 1545"/>
                  <a:gd name="T15" fmla="*/ 0 h 851"/>
                  <a:gd name="T16" fmla="*/ 0 w 1545"/>
                  <a:gd name="T17" fmla="*/ 0 h 851"/>
                  <a:gd name="T18" fmla="*/ 0 w 1545"/>
                  <a:gd name="T19" fmla="*/ 0 h 851"/>
                  <a:gd name="T20" fmla="*/ 0 w 1545"/>
                  <a:gd name="T21" fmla="*/ 0 h 851"/>
                  <a:gd name="T22" fmla="*/ 0 w 1545"/>
                  <a:gd name="T23" fmla="*/ 0 h 851"/>
                  <a:gd name="T24" fmla="*/ 0 w 1545"/>
                  <a:gd name="T25" fmla="*/ 0 h 851"/>
                  <a:gd name="T26" fmla="*/ 0 w 1545"/>
                  <a:gd name="T27" fmla="*/ 0 h 851"/>
                  <a:gd name="T28" fmla="*/ 0 w 1545"/>
                  <a:gd name="T29" fmla="*/ 0 h 851"/>
                  <a:gd name="T30" fmla="*/ 0 w 1545"/>
                  <a:gd name="T31" fmla="*/ 0 h 851"/>
                  <a:gd name="T32" fmla="*/ 0 w 1545"/>
                  <a:gd name="T33" fmla="*/ 0 h 851"/>
                  <a:gd name="T34" fmla="*/ 0 w 1545"/>
                  <a:gd name="T35" fmla="*/ 0 h 851"/>
                  <a:gd name="T36" fmla="*/ 0 w 1545"/>
                  <a:gd name="T37" fmla="*/ 0 h 851"/>
                  <a:gd name="T38" fmla="*/ 0 w 1545"/>
                  <a:gd name="T39" fmla="*/ 0 h 851"/>
                  <a:gd name="T40" fmla="*/ 0 w 1545"/>
                  <a:gd name="T41" fmla="*/ 0 h 851"/>
                  <a:gd name="T42" fmla="*/ 0 w 1545"/>
                  <a:gd name="T43" fmla="*/ 0 h 851"/>
                  <a:gd name="T44" fmla="*/ 0 w 1545"/>
                  <a:gd name="T45" fmla="*/ 0 h 851"/>
                  <a:gd name="T46" fmla="*/ 0 w 1545"/>
                  <a:gd name="T47" fmla="*/ 0 h 851"/>
                  <a:gd name="T48" fmla="*/ 0 w 1545"/>
                  <a:gd name="T49" fmla="*/ 0 h 851"/>
                  <a:gd name="T50" fmla="*/ 0 w 1545"/>
                  <a:gd name="T51" fmla="*/ 0 h 851"/>
                  <a:gd name="T52" fmla="*/ 0 w 1545"/>
                  <a:gd name="T53" fmla="*/ 0 h 851"/>
                  <a:gd name="T54" fmla="*/ 0 w 1545"/>
                  <a:gd name="T55" fmla="*/ 0 h 851"/>
                  <a:gd name="T56" fmla="*/ 0 w 1545"/>
                  <a:gd name="T57" fmla="*/ 0 h 851"/>
                  <a:gd name="T58" fmla="*/ 0 w 1545"/>
                  <a:gd name="T59" fmla="*/ 0 h 851"/>
                  <a:gd name="T60" fmla="*/ 0 w 1545"/>
                  <a:gd name="T61" fmla="*/ 0 h 851"/>
                  <a:gd name="T62" fmla="*/ 0 w 1545"/>
                  <a:gd name="T63" fmla="*/ 0 h 851"/>
                  <a:gd name="T64" fmla="*/ 0 w 1545"/>
                  <a:gd name="T65" fmla="*/ 0 h 851"/>
                  <a:gd name="T66" fmla="*/ 0 w 1545"/>
                  <a:gd name="T67" fmla="*/ 0 h 851"/>
                  <a:gd name="T68" fmla="*/ 0 w 1545"/>
                  <a:gd name="T69" fmla="*/ 0 h 851"/>
                  <a:gd name="T70" fmla="*/ 0 w 1545"/>
                  <a:gd name="T71" fmla="*/ 0 h 851"/>
                  <a:gd name="T72" fmla="*/ 0 w 1545"/>
                  <a:gd name="T73" fmla="*/ 0 h 8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5"/>
                  <a:gd name="T112" fmla="*/ 0 h 851"/>
                  <a:gd name="T113" fmla="*/ 1545 w 1545"/>
                  <a:gd name="T114" fmla="*/ 851 h 8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5" h="851">
                    <a:moveTo>
                      <a:pt x="1535" y="0"/>
                    </a:moveTo>
                    <a:lnTo>
                      <a:pt x="1356" y="27"/>
                    </a:lnTo>
                    <a:lnTo>
                      <a:pt x="1197" y="63"/>
                    </a:lnTo>
                    <a:lnTo>
                      <a:pt x="1119" y="85"/>
                    </a:lnTo>
                    <a:lnTo>
                      <a:pt x="1050" y="112"/>
                    </a:lnTo>
                    <a:lnTo>
                      <a:pt x="988" y="142"/>
                    </a:lnTo>
                    <a:lnTo>
                      <a:pt x="930" y="176"/>
                    </a:lnTo>
                    <a:lnTo>
                      <a:pt x="878" y="207"/>
                    </a:lnTo>
                    <a:lnTo>
                      <a:pt x="832" y="239"/>
                    </a:lnTo>
                    <a:lnTo>
                      <a:pt x="794" y="268"/>
                    </a:lnTo>
                    <a:lnTo>
                      <a:pt x="766" y="289"/>
                    </a:lnTo>
                    <a:lnTo>
                      <a:pt x="741" y="310"/>
                    </a:lnTo>
                    <a:lnTo>
                      <a:pt x="677" y="304"/>
                    </a:lnTo>
                    <a:lnTo>
                      <a:pt x="521" y="301"/>
                    </a:lnTo>
                    <a:lnTo>
                      <a:pt x="329" y="327"/>
                    </a:lnTo>
                    <a:lnTo>
                      <a:pt x="239" y="359"/>
                    </a:lnTo>
                    <a:lnTo>
                      <a:pt x="198" y="379"/>
                    </a:lnTo>
                    <a:lnTo>
                      <a:pt x="159" y="406"/>
                    </a:lnTo>
                    <a:lnTo>
                      <a:pt x="127" y="434"/>
                    </a:lnTo>
                    <a:lnTo>
                      <a:pt x="97" y="464"/>
                    </a:lnTo>
                    <a:lnTo>
                      <a:pt x="73" y="495"/>
                    </a:lnTo>
                    <a:lnTo>
                      <a:pt x="51" y="528"/>
                    </a:lnTo>
                    <a:lnTo>
                      <a:pt x="0" y="648"/>
                    </a:lnTo>
                    <a:lnTo>
                      <a:pt x="7" y="755"/>
                    </a:lnTo>
                    <a:lnTo>
                      <a:pt x="29" y="796"/>
                    </a:lnTo>
                    <a:lnTo>
                      <a:pt x="68" y="829"/>
                    </a:lnTo>
                    <a:lnTo>
                      <a:pt x="121" y="846"/>
                    </a:lnTo>
                    <a:lnTo>
                      <a:pt x="185" y="851"/>
                    </a:lnTo>
                    <a:lnTo>
                      <a:pt x="326" y="837"/>
                    </a:lnTo>
                    <a:lnTo>
                      <a:pt x="448" y="809"/>
                    </a:lnTo>
                    <a:lnTo>
                      <a:pt x="499" y="793"/>
                    </a:lnTo>
                    <a:lnTo>
                      <a:pt x="526" y="563"/>
                    </a:lnTo>
                    <a:lnTo>
                      <a:pt x="417" y="550"/>
                    </a:lnTo>
                    <a:lnTo>
                      <a:pt x="250" y="567"/>
                    </a:lnTo>
                    <a:lnTo>
                      <a:pt x="206" y="601"/>
                    </a:lnTo>
                    <a:lnTo>
                      <a:pt x="185" y="629"/>
                    </a:lnTo>
                    <a:lnTo>
                      <a:pt x="178" y="661"/>
                    </a:lnTo>
                    <a:lnTo>
                      <a:pt x="448" y="635"/>
                    </a:lnTo>
                    <a:lnTo>
                      <a:pt x="438" y="727"/>
                    </a:lnTo>
                    <a:lnTo>
                      <a:pt x="401" y="738"/>
                    </a:lnTo>
                    <a:lnTo>
                      <a:pt x="316" y="759"/>
                    </a:lnTo>
                    <a:lnTo>
                      <a:pt x="219" y="774"/>
                    </a:lnTo>
                    <a:lnTo>
                      <a:pt x="144" y="762"/>
                    </a:lnTo>
                    <a:lnTo>
                      <a:pt x="107" y="717"/>
                    </a:lnTo>
                    <a:lnTo>
                      <a:pt x="97" y="658"/>
                    </a:lnTo>
                    <a:lnTo>
                      <a:pt x="110" y="594"/>
                    </a:lnTo>
                    <a:lnTo>
                      <a:pt x="144" y="540"/>
                    </a:lnTo>
                    <a:lnTo>
                      <a:pt x="168" y="519"/>
                    </a:lnTo>
                    <a:lnTo>
                      <a:pt x="202" y="497"/>
                    </a:lnTo>
                    <a:lnTo>
                      <a:pt x="239" y="475"/>
                    </a:lnTo>
                    <a:lnTo>
                      <a:pt x="281" y="454"/>
                    </a:lnTo>
                    <a:lnTo>
                      <a:pt x="326" y="437"/>
                    </a:lnTo>
                    <a:lnTo>
                      <a:pt x="376" y="422"/>
                    </a:lnTo>
                    <a:lnTo>
                      <a:pt x="482" y="406"/>
                    </a:lnTo>
                    <a:lnTo>
                      <a:pt x="673" y="406"/>
                    </a:lnTo>
                    <a:lnTo>
                      <a:pt x="759" y="413"/>
                    </a:lnTo>
                    <a:lnTo>
                      <a:pt x="797" y="389"/>
                    </a:lnTo>
                    <a:lnTo>
                      <a:pt x="838" y="361"/>
                    </a:lnTo>
                    <a:lnTo>
                      <a:pt x="865" y="344"/>
                    </a:lnTo>
                    <a:lnTo>
                      <a:pt x="895" y="327"/>
                    </a:lnTo>
                    <a:lnTo>
                      <a:pt x="924" y="309"/>
                    </a:lnTo>
                    <a:lnTo>
                      <a:pt x="958" y="290"/>
                    </a:lnTo>
                    <a:lnTo>
                      <a:pt x="994" y="270"/>
                    </a:lnTo>
                    <a:lnTo>
                      <a:pt x="1030" y="252"/>
                    </a:lnTo>
                    <a:lnTo>
                      <a:pt x="1069" y="235"/>
                    </a:lnTo>
                    <a:lnTo>
                      <a:pt x="1108" y="217"/>
                    </a:lnTo>
                    <a:lnTo>
                      <a:pt x="1148" y="201"/>
                    </a:lnTo>
                    <a:lnTo>
                      <a:pt x="1187" y="187"/>
                    </a:lnTo>
                    <a:lnTo>
                      <a:pt x="1264" y="164"/>
                    </a:lnTo>
                    <a:lnTo>
                      <a:pt x="1334" y="147"/>
                    </a:lnTo>
                    <a:lnTo>
                      <a:pt x="1446" y="126"/>
                    </a:lnTo>
                    <a:lnTo>
                      <a:pt x="1545" y="119"/>
                    </a:lnTo>
                    <a:lnTo>
                      <a:pt x="1535"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1" name="Freeform 48"/>
              <p:cNvSpPr>
                <a:spLocks/>
              </p:cNvSpPr>
              <p:nvPr/>
            </p:nvSpPr>
            <p:spPr bwMode="auto">
              <a:xfrm>
                <a:off x="4309" y="3049"/>
                <a:ext cx="827" cy="380"/>
              </a:xfrm>
              <a:custGeom>
                <a:avLst/>
                <a:gdLst>
                  <a:gd name="T0" fmla="*/ 0 w 2134"/>
                  <a:gd name="T1" fmla="*/ 0 h 1087"/>
                  <a:gd name="T2" fmla="*/ 0 w 2134"/>
                  <a:gd name="T3" fmla="*/ 0 h 1087"/>
                  <a:gd name="T4" fmla="*/ 0 w 2134"/>
                  <a:gd name="T5" fmla="*/ 0 h 1087"/>
                  <a:gd name="T6" fmla="*/ 0 w 2134"/>
                  <a:gd name="T7" fmla="*/ 0 h 1087"/>
                  <a:gd name="T8" fmla="*/ 0 w 2134"/>
                  <a:gd name="T9" fmla="*/ 0 h 1087"/>
                  <a:gd name="T10" fmla="*/ 0 w 2134"/>
                  <a:gd name="T11" fmla="*/ 0 h 1087"/>
                  <a:gd name="T12" fmla="*/ 0 w 2134"/>
                  <a:gd name="T13" fmla="*/ 0 h 1087"/>
                  <a:gd name="T14" fmla="*/ 0 w 2134"/>
                  <a:gd name="T15" fmla="*/ 0 h 1087"/>
                  <a:gd name="T16" fmla="*/ 0 w 2134"/>
                  <a:gd name="T17" fmla="*/ 0 h 1087"/>
                  <a:gd name="T18" fmla="*/ 0 w 2134"/>
                  <a:gd name="T19" fmla="*/ 0 h 1087"/>
                  <a:gd name="T20" fmla="*/ 0 w 2134"/>
                  <a:gd name="T21" fmla="*/ 0 h 1087"/>
                  <a:gd name="T22" fmla="*/ 0 w 2134"/>
                  <a:gd name="T23" fmla="*/ 0 h 1087"/>
                  <a:gd name="T24" fmla="*/ 0 w 2134"/>
                  <a:gd name="T25" fmla="*/ 0 h 1087"/>
                  <a:gd name="T26" fmla="*/ 0 w 2134"/>
                  <a:gd name="T27" fmla="*/ 0 h 1087"/>
                  <a:gd name="T28" fmla="*/ 0 w 2134"/>
                  <a:gd name="T29" fmla="*/ 0 h 1087"/>
                  <a:gd name="T30" fmla="*/ 0 w 2134"/>
                  <a:gd name="T31" fmla="*/ 0 h 1087"/>
                  <a:gd name="T32" fmla="*/ 0 w 2134"/>
                  <a:gd name="T33" fmla="*/ 0 h 1087"/>
                  <a:gd name="T34" fmla="*/ 0 w 2134"/>
                  <a:gd name="T35" fmla="*/ 0 h 1087"/>
                  <a:gd name="T36" fmla="*/ 0 w 2134"/>
                  <a:gd name="T37" fmla="*/ 0 h 1087"/>
                  <a:gd name="T38" fmla="*/ 0 w 2134"/>
                  <a:gd name="T39" fmla="*/ 0 h 1087"/>
                  <a:gd name="T40" fmla="*/ 0 w 2134"/>
                  <a:gd name="T41" fmla="*/ 0 h 1087"/>
                  <a:gd name="T42" fmla="*/ 0 w 2134"/>
                  <a:gd name="T43" fmla="*/ 0 h 1087"/>
                  <a:gd name="T44" fmla="*/ 0 w 2134"/>
                  <a:gd name="T45" fmla="*/ 0 h 1087"/>
                  <a:gd name="T46" fmla="*/ 0 w 2134"/>
                  <a:gd name="T47" fmla="*/ 0 h 1087"/>
                  <a:gd name="T48" fmla="*/ 0 w 2134"/>
                  <a:gd name="T49" fmla="*/ 0 h 1087"/>
                  <a:gd name="T50" fmla="*/ 0 w 2134"/>
                  <a:gd name="T51" fmla="*/ 0 h 1087"/>
                  <a:gd name="T52" fmla="*/ 0 w 2134"/>
                  <a:gd name="T53" fmla="*/ 0 h 1087"/>
                  <a:gd name="T54" fmla="*/ 0 w 2134"/>
                  <a:gd name="T55" fmla="*/ 0 h 1087"/>
                  <a:gd name="T56" fmla="*/ 0 w 2134"/>
                  <a:gd name="T57" fmla="*/ 0 h 1087"/>
                  <a:gd name="T58" fmla="*/ 0 w 2134"/>
                  <a:gd name="T59" fmla="*/ 0 h 1087"/>
                  <a:gd name="T60" fmla="*/ 0 w 2134"/>
                  <a:gd name="T61" fmla="*/ 0 h 1087"/>
                  <a:gd name="T62" fmla="*/ 0 w 2134"/>
                  <a:gd name="T63" fmla="*/ 0 h 1087"/>
                  <a:gd name="T64" fmla="*/ 0 w 2134"/>
                  <a:gd name="T65" fmla="*/ 0 h 1087"/>
                  <a:gd name="T66" fmla="*/ 0 w 2134"/>
                  <a:gd name="T67" fmla="*/ 0 h 1087"/>
                  <a:gd name="T68" fmla="*/ 0 w 2134"/>
                  <a:gd name="T69" fmla="*/ 0 h 1087"/>
                  <a:gd name="T70" fmla="*/ 0 w 2134"/>
                  <a:gd name="T71" fmla="*/ 0 h 1087"/>
                  <a:gd name="T72" fmla="*/ 0 w 2134"/>
                  <a:gd name="T73" fmla="*/ 0 h 1087"/>
                  <a:gd name="T74" fmla="*/ 0 w 2134"/>
                  <a:gd name="T75" fmla="*/ 0 h 1087"/>
                  <a:gd name="T76" fmla="*/ 0 w 2134"/>
                  <a:gd name="T77" fmla="*/ 0 h 1087"/>
                  <a:gd name="T78" fmla="*/ 0 w 2134"/>
                  <a:gd name="T79" fmla="*/ 0 h 1087"/>
                  <a:gd name="T80" fmla="*/ 0 w 2134"/>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4"/>
                  <a:gd name="T124" fmla="*/ 0 h 1087"/>
                  <a:gd name="T125" fmla="*/ 2134 w 2134"/>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4" h="1087">
                    <a:moveTo>
                      <a:pt x="85" y="56"/>
                    </a:moveTo>
                    <a:lnTo>
                      <a:pt x="120" y="42"/>
                    </a:lnTo>
                    <a:lnTo>
                      <a:pt x="163" y="31"/>
                    </a:lnTo>
                    <a:lnTo>
                      <a:pt x="215" y="15"/>
                    </a:lnTo>
                    <a:lnTo>
                      <a:pt x="339" y="0"/>
                    </a:lnTo>
                    <a:lnTo>
                      <a:pt x="471" y="15"/>
                    </a:lnTo>
                    <a:lnTo>
                      <a:pt x="556" y="51"/>
                    </a:lnTo>
                    <a:lnTo>
                      <a:pt x="608" y="82"/>
                    </a:lnTo>
                    <a:lnTo>
                      <a:pt x="638" y="99"/>
                    </a:lnTo>
                    <a:lnTo>
                      <a:pt x="670" y="117"/>
                    </a:lnTo>
                    <a:lnTo>
                      <a:pt x="704" y="138"/>
                    </a:lnTo>
                    <a:lnTo>
                      <a:pt x="738" y="159"/>
                    </a:lnTo>
                    <a:lnTo>
                      <a:pt x="774" y="182"/>
                    </a:lnTo>
                    <a:lnTo>
                      <a:pt x="809" y="206"/>
                    </a:lnTo>
                    <a:lnTo>
                      <a:pt x="847" y="231"/>
                    </a:lnTo>
                    <a:lnTo>
                      <a:pt x="884" y="257"/>
                    </a:lnTo>
                    <a:lnTo>
                      <a:pt x="922" y="284"/>
                    </a:lnTo>
                    <a:lnTo>
                      <a:pt x="962" y="309"/>
                    </a:lnTo>
                    <a:lnTo>
                      <a:pt x="1000" y="337"/>
                    </a:lnTo>
                    <a:lnTo>
                      <a:pt x="1039" y="366"/>
                    </a:lnTo>
                    <a:lnTo>
                      <a:pt x="1079" y="394"/>
                    </a:lnTo>
                    <a:lnTo>
                      <a:pt x="1119" y="421"/>
                    </a:lnTo>
                    <a:lnTo>
                      <a:pt x="1158" y="451"/>
                    </a:lnTo>
                    <a:lnTo>
                      <a:pt x="1198" y="479"/>
                    </a:lnTo>
                    <a:lnTo>
                      <a:pt x="1234" y="507"/>
                    </a:lnTo>
                    <a:lnTo>
                      <a:pt x="1271" y="534"/>
                    </a:lnTo>
                    <a:lnTo>
                      <a:pt x="1308" y="562"/>
                    </a:lnTo>
                    <a:lnTo>
                      <a:pt x="1343" y="589"/>
                    </a:lnTo>
                    <a:lnTo>
                      <a:pt x="1377" y="616"/>
                    </a:lnTo>
                    <a:lnTo>
                      <a:pt x="1411" y="640"/>
                    </a:lnTo>
                    <a:lnTo>
                      <a:pt x="1442" y="664"/>
                    </a:lnTo>
                    <a:lnTo>
                      <a:pt x="1471" y="688"/>
                    </a:lnTo>
                    <a:lnTo>
                      <a:pt x="1500" y="711"/>
                    </a:lnTo>
                    <a:lnTo>
                      <a:pt x="1526" y="732"/>
                    </a:lnTo>
                    <a:lnTo>
                      <a:pt x="1551" y="752"/>
                    </a:lnTo>
                    <a:lnTo>
                      <a:pt x="1578" y="771"/>
                    </a:lnTo>
                    <a:lnTo>
                      <a:pt x="1605" y="788"/>
                    </a:lnTo>
                    <a:lnTo>
                      <a:pt x="1629" y="804"/>
                    </a:lnTo>
                    <a:lnTo>
                      <a:pt x="1683" y="832"/>
                    </a:lnTo>
                    <a:lnTo>
                      <a:pt x="1735" y="858"/>
                    </a:lnTo>
                    <a:lnTo>
                      <a:pt x="1786" y="879"/>
                    </a:lnTo>
                    <a:lnTo>
                      <a:pt x="1837" y="894"/>
                    </a:lnTo>
                    <a:lnTo>
                      <a:pt x="1930" y="921"/>
                    </a:lnTo>
                    <a:lnTo>
                      <a:pt x="2077" y="941"/>
                    </a:lnTo>
                    <a:lnTo>
                      <a:pt x="2134" y="944"/>
                    </a:lnTo>
                    <a:lnTo>
                      <a:pt x="2125" y="1087"/>
                    </a:lnTo>
                    <a:lnTo>
                      <a:pt x="1519" y="910"/>
                    </a:lnTo>
                    <a:lnTo>
                      <a:pt x="1497" y="892"/>
                    </a:lnTo>
                    <a:lnTo>
                      <a:pt x="1475" y="870"/>
                    </a:lnTo>
                    <a:lnTo>
                      <a:pt x="1451" y="848"/>
                    </a:lnTo>
                    <a:lnTo>
                      <a:pt x="1423" y="825"/>
                    </a:lnTo>
                    <a:lnTo>
                      <a:pt x="1393" y="800"/>
                    </a:lnTo>
                    <a:lnTo>
                      <a:pt x="1360" y="773"/>
                    </a:lnTo>
                    <a:lnTo>
                      <a:pt x="1326" y="746"/>
                    </a:lnTo>
                    <a:lnTo>
                      <a:pt x="1291" y="716"/>
                    </a:lnTo>
                    <a:lnTo>
                      <a:pt x="1253" y="687"/>
                    </a:lnTo>
                    <a:lnTo>
                      <a:pt x="1213" y="658"/>
                    </a:lnTo>
                    <a:lnTo>
                      <a:pt x="1175" y="627"/>
                    </a:lnTo>
                    <a:lnTo>
                      <a:pt x="1134" y="596"/>
                    </a:lnTo>
                    <a:lnTo>
                      <a:pt x="1092" y="566"/>
                    </a:lnTo>
                    <a:lnTo>
                      <a:pt x="1051" y="534"/>
                    </a:lnTo>
                    <a:lnTo>
                      <a:pt x="1008" y="503"/>
                    </a:lnTo>
                    <a:lnTo>
                      <a:pt x="964" y="472"/>
                    </a:lnTo>
                    <a:lnTo>
                      <a:pt x="923" y="444"/>
                    </a:lnTo>
                    <a:lnTo>
                      <a:pt x="882" y="412"/>
                    </a:lnTo>
                    <a:lnTo>
                      <a:pt x="840" y="383"/>
                    </a:lnTo>
                    <a:lnTo>
                      <a:pt x="799" y="354"/>
                    </a:lnTo>
                    <a:lnTo>
                      <a:pt x="758" y="329"/>
                    </a:lnTo>
                    <a:lnTo>
                      <a:pt x="721" y="304"/>
                    </a:lnTo>
                    <a:lnTo>
                      <a:pt x="683" y="280"/>
                    </a:lnTo>
                    <a:lnTo>
                      <a:pt x="648" y="257"/>
                    </a:lnTo>
                    <a:lnTo>
                      <a:pt x="614" y="234"/>
                    </a:lnTo>
                    <a:lnTo>
                      <a:pt x="580" y="216"/>
                    </a:lnTo>
                    <a:lnTo>
                      <a:pt x="550" y="199"/>
                    </a:lnTo>
                    <a:lnTo>
                      <a:pt x="522" y="185"/>
                    </a:lnTo>
                    <a:lnTo>
                      <a:pt x="474" y="162"/>
                    </a:lnTo>
                    <a:lnTo>
                      <a:pt x="440" y="148"/>
                    </a:lnTo>
                    <a:lnTo>
                      <a:pt x="303" y="145"/>
                    </a:lnTo>
                    <a:lnTo>
                      <a:pt x="159" y="171"/>
                    </a:lnTo>
                    <a:lnTo>
                      <a:pt x="45" y="202"/>
                    </a:lnTo>
                    <a:lnTo>
                      <a:pt x="0" y="217"/>
                    </a:lnTo>
                    <a:lnTo>
                      <a:pt x="85" y="56"/>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2" name="Freeform 49"/>
              <p:cNvSpPr>
                <a:spLocks/>
              </p:cNvSpPr>
              <p:nvPr/>
            </p:nvSpPr>
            <p:spPr bwMode="auto">
              <a:xfrm>
                <a:off x="4307" y="3207"/>
                <a:ext cx="162" cy="252"/>
              </a:xfrm>
              <a:custGeom>
                <a:avLst/>
                <a:gdLst>
                  <a:gd name="T0" fmla="*/ 0 w 417"/>
                  <a:gd name="T1" fmla="*/ 0 h 717"/>
                  <a:gd name="T2" fmla="*/ 0 w 417"/>
                  <a:gd name="T3" fmla="*/ 0 h 717"/>
                  <a:gd name="T4" fmla="*/ 0 w 417"/>
                  <a:gd name="T5" fmla="*/ 0 h 717"/>
                  <a:gd name="T6" fmla="*/ 0 w 417"/>
                  <a:gd name="T7" fmla="*/ 0 h 717"/>
                  <a:gd name="T8" fmla="*/ 0 w 417"/>
                  <a:gd name="T9" fmla="*/ 0 h 717"/>
                  <a:gd name="T10" fmla="*/ 0 w 417"/>
                  <a:gd name="T11" fmla="*/ 0 h 717"/>
                  <a:gd name="T12" fmla="*/ 0 w 417"/>
                  <a:gd name="T13" fmla="*/ 0 h 717"/>
                  <a:gd name="T14" fmla="*/ 0 w 417"/>
                  <a:gd name="T15" fmla="*/ 0 h 717"/>
                  <a:gd name="T16" fmla="*/ 0 w 417"/>
                  <a:gd name="T17" fmla="*/ 0 h 717"/>
                  <a:gd name="T18" fmla="*/ 0 w 417"/>
                  <a:gd name="T19" fmla="*/ 0 h 717"/>
                  <a:gd name="T20" fmla="*/ 0 w 417"/>
                  <a:gd name="T21" fmla="*/ 0 h 717"/>
                  <a:gd name="T22" fmla="*/ 0 w 417"/>
                  <a:gd name="T23" fmla="*/ 0 h 717"/>
                  <a:gd name="T24" fmla="*/ 0 w 417"/>
                  <a:gd name="T25" fmla="*/ 0 h 717"/>
                  <a:gd name="T26" fmla="*/ 0 w 417"/>
                  <a:gd name="T27" fmla="*/ 0 h 717"/>
                  <a:gd name="T28" fmla="*/ 0 w 417"/>
                  <a:gd name="T29" fmla="*/ 0 h 717"/>
                  <a:gd name="T30" fmla="*/ 0 w 417"/>
                  <a:gd name="T31" fmla="*/ 0 h 717"/>
                  <a:gd name="T32" fmla="*/ 0 w 417"/>
                  <a:gd name="T33" fmla="*/ 0 h 717"/>
                  <a:gd name="T34" fmla="*/ 0 w 417"/>
                  <a:gd name="T35" fmla="*/ 0 h 717"/>
                  <a:gd name="T36" fmla="*/ 0 w 417"/>
                  <a:gd name="T37" fmla="*/ 0 h 717"/>
                  <a:gd name="T38" fmla="*/ 0 w 417"/>
                  <a:gd name="T39" fmla="*/ 0 h 717"/>
                  <a:gd name="T40" fmla="*/ 0 w 417"/>
                  <a:gd name="T41" fmla="*/ 0 h 717"/>
                  <a:gd name="T42" fmla="*/ 0 w 417"/>
                  <a:gd name="T43" fmla="*/ 0 h 717"/>
                  <a:gd name="T44" fmla="*/ 0 w 417"/>
                  <a:gd name="T45" fmla="*/ 0 h 717"/>
                  <a:gd name="T46" fmla="*/ 0 w 417"/>
                  <a:gd name="T47" fmla="*/ 0 h 717"/>
                  <a:gd name="T48" fmla="*/ 0 w 417"/>
                  <a:gd name="T49" fmla="*/ 0 h 717"/>
                  <a:gd name="T50" fmla="*/ 0 w 417"/>
                  <a:gd name="T51" fmla="*/ 0 h 717"/>
                  <a:gd name="T52" fmla="*/ 0 w 417"/>
                  <a:gd name="T53" fmla="*/ 0 h 717"/>
                  <a:gd name="T54" fmla="*/ 0 w 417"/>
                  <a:gd name="T55" fmla="*/ 0 h 717"/>
                  <a:gd name="T56" fmla="*/ 0 w 417"/>
                  <a:gd name="T57" fmla="*/ 0 h 717"/>
                  <a:gd name="T58" fmla="*/ 0 w 417"/>
                  <a:gd name="T59" fmla="*/ 0 h 717"/>
                  <a:gd name="T60" fmla="*/ 0 w 417"/>
                  <a:gd name="T61" fmla="*/ 0 h 717"/>
                  <a:gd name="T62" fmla="*/ 0 w 417"/>
                  <a:gd name="T63" fmla="*/ 0 h 717"/>
                  <a:gd name="T64" fmla="*/ 0 w 417"/>
                  <a:gd name="T65" fmla="*/ 0 h 717"/>
                  <a:gd name="T66" fmla="*/ 0 w 417"/>
                  <a:gd name="T67" fmla="*/ 0 h 717"/>
                  <a:gd name="T68" fmla="*/ 0 w 417"/>
                  <a:gd name="T69" fmla="*/ 0 h 717"/>
                  <a:gd name="T70" fmla="*/ 0 w 417"/>
                  <a:gd name="T71" fmla="*/ 0 h 717"/>
                  <a:gd name="T72" fmla="*/ 0 w 417"/>
                  <a:gd name="T73" fmla="*/ 0 h 717"/>
                  <a:gd name="T74" fmla="*/ 0 w 417"/>
                  <a:gd name="T75" fmla="*/ 0 h 717"/>
                  <a:gd name="T76" fmla="*/ 0 w 417"/>
                  <a:gd name="T77" fmla="*/ 0 h 7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7"/>
                  <a:gd name="T119" fmla="*/ 417 w 417"/>
                  <a:gd name="T120" fmla="*/ 717 h 7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7">
                    <a:moveTo>
                      <a:pt x="126" y="0"/>
                    </a:moveTo>
                    <a:lnTo>
                      <a:pt x="120" y="7"/>
                    </a:lnTo>
                    <a:lnTo>
                      <a:pt x="100" y="30"/>
                    </a:lnTo>
                    <a:lnTo>
                      <a:pt x="48" y="110"/>
                    </a:lnTo>
                    <a:lnTo>
                      <a:pt x="3" y="216"/>
                    </a:lnTo>
                    <a:lnTo>
                      <a:pt x="0" y="329"/>
                    </a:lnTo>
                    <a:lnTo>
                      <a:pt x="27" y="386"/>
                    </a:lnTo>
                    <a:lnTo>
                      <a:pt x="51" y="417"/>
                    </a:lnTo>
                    <a:lnTo>
                      <a:pt x="62" y="434"/>
                    </a:lnTo>
                    <a:lnTo>
                      <a:pt x="76" y="449"/>
                    </a:lnTo>
                    <a:lnTo>
                      <a:pt x="89" y="466"/>
                    </a:lnTo>
                    <a:lnTo>
                      <a:pt x="105" y="482"/>
                    </a:lnTo>
                    <a:lnTo>
                      <a:pt x="120" y="497"/>
                    </a:lnTo>
                    <a:lnTo>
                      <a:pt x="136" y="513"/>
                    </a:lnTo>
                    <a:lnTo>
                      <a:pt x="168" y="545"/>
                    </a:lnTo>
                    <a:lnTo>
                      <a:pt x="201" y="575"/>
                    </a:lnTo>
                    <a:lnTo>
                      <a:pt x="233" y="605"/>
                    </a:lnTo>
                    <a:lnTo>
                      <a:pt x="266" y="632"/>
                    </a:lnTo>
                    <a:lnTo>
                      <a:pt x="294" y="656"/>
                    </a:lnTo>
                    <a:lnTo>
                      <a:pt x="319" y="676"/>
                    </a:lnTo>
                    <a:lnTo>
                      <a:pt x="358" y="707"/>
                    </a:lnTo>
                    <a:lnTo>
                      <a:pt x="372" y="717"/>
                    </a:lnTo>
                    <a:lnTo>
                      <a:pt x="417" y="670"/>
                    </a:lnTo>
                    <a:lnTo>
                      <a:pt x="404" y="659"/>
                    </a:lnTo>
                    <a:lnTo>
                      <a:pt x="373" y="630"/>
                    </a:lnTo>
                    <a:lnTo>
                      <a:pt x="352" y="611"/>
                    </a:lnTo>
                    <a:lnTo>
                      <a:pt x="328" y="588"/>
                    </a:lnTo>
                    <a:lnTo>
                      <a:pt x="302" y="561"/>
                    </a:lnTo>
                    <a:lnTo>
                      <a:pt x="276" y="536"/>
                    </a:lnTo>
                    <a:lnTo>
                      <a:pt x="250" y="506"/>
                    </a:lnTo>
                    <a:lnTo>
                      <a:pt x="223" y="478"/>
                    </a:lnTo>
                    <a:lnTo>
                      <a:pt x="201" y="447"/>
                    </a:lnTo>
                    <a:lnTo>
                      <a:pt x="179" y="417"/>
                    </a:lnTo>
                    <a:lnTo>
                      <a:pt x="136" y="311"/>
                    </a:lnTo>
                    <a:lnTo>
                      <a:pt x="146" y="230"/>
                    </a:lnTo>
                    <a:lnTo>
                      <a:pt x="170" y="165"/>
                    </a:lnTo>
                    <a:lnTo>
                      <a:pt x="202" y="109"/>
                    </a:lnTo>
                    <a:lnTo>
                      <a:pt x="126" y="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3" name="Freeform 50"/>
              <p:cNvSpPr>
                <a:spLocks/>
              </p:cNvSpPr>
              <p:nvPr/>
            </p:nvSpPr>
            <p:spPr bwMode="auto">
              <a:xfrm>
                <a:off x="4208" y="3449"/>
                <a:ext cx="788" cy="321"/>
              </a:xfrm>
              <a:custGeom>
                <a:avLst/>
                <a:gdLst>
                  <a:gd name="T0" fmla="*/ 0 w 2033"/>
                  <a:gd name="T1" fmla="*/ 0 h 919"/>
                  <a:gd name="T2" fmla="*/ 0 w 2033"/>
                  <a:gd name="T3" fmla="*/ 0 h 919"/>
                  <a:gd name="T4" fmla="*/ 0 w 2033"/>
                  <a:gd name="T5" fmla="*/ 0 h 919"/>
                  <a:gd name="T6" fmla="*/ 0 w 2033"/>
                  <a:gd name="T7" fmla="*/ 0 h 919"/>
                  <a:gd name="T8" fmla="*/ 0 w 2033"/>
                  <a:gd name="T9" fmla="*/ 0 h 919"/>
                  <a:gd name="T10" fmla="*/ 0 w 2033"/>
                  <a:gd name="T11" fmla="*/ 0 h 919"/>
                  <a:gd name="T12" fmla="*/ 0 w 2033"/>
                  <a:gd name="T13" fmla="*/ 0 h 919"/>
                  <a:gd name="T14" fmla="*/ 0 w 2033"/>
                  <a:gd name="T15" fmla="*/ 0 h 919"/>
                  <a:gd name="T16" fmla="*/ 0 w 2033"/>
                  <a:gd name="T17" fmla="*/ 0 h 919"/>
                  <a:gd name="T18" fmla="*/ 0 w 2033"/>
                  <a:gd name="T19" fmla="*/ 0 h 919"/>
                  <a:gd name="T20" fmla="*/ 0 w 2033"/>
                  <a:gd name="T21" fmla="*/ 0 h 919"/>
                  <a:gd name="T22" fmla="*/ 0 w 2033"/>
                  <a:gd name="T23" fmla="*/ 0 h 919"/>
                  <a:gd name="T24" fmla="*/ 0 w 2033"/>
                  <a:gd name="T25" fmla="*/ 0 h 919"/>
                  <a:gd name="T26" fmla="*/ 0 w 2033"/>
                  <a:gd name="T27" fmla="*/ 0 h 919"/>
                  <a:gd name="T28" fmla="*/ 0 w 2033"/>
                  <a:gd name="T29" fmla="*/ 0 h 919"/>
                  <a:gd name="T30" fmla="*/ 0 w 2033"/>
                  <a:gd name="T31" fmla="*/ 0 h 919"/>
                  <a:gd name="T32" fmla="*/ 0 w 2033"/>
                  <a:gd name="T33" fmla="*/ 0 h 919"/>
                  <a:gd name="T34" fmla="*/ 0 w 2033"/>
                  <a:gd name="T35" fmla="*/ 0 h 919"/>
                  <a:gd name="T36" fmla="*/ 0 w 2033"/>
                  <a:gd name="T37" fmla="*/ 0 h 919"/>
                  <a:gd name="T38" fmla="*/ 0 w 2033"/>
                  <a:gd name="T39" fmla="*/ 0 h 919"/>
                  <a:gd name="T40" fmla="*/ 0 w 2033"/>
                  <a:gd name="T41" fmla="*/ 0 h 919"/>
                  <a:gd name="T42" fmla="*/ 0 w 2033"/>
                  <a:gd name="T43" fmla="*/ 0 h 919"/>
                  <a:gd name="T44" fmla="*/ 0 w 2033"/>
                  <a:gd name="T45" fmla="*/ 0 h 919"/>
                  <a:gd name="T46" fmla="*/ 0 w 2033"/>
                  <a:gd name="T47" fmla="*/ 0 h 919"/>
                  <a:gd name="T48" fmla="*/ 0 w 2033"/>
                  <a:gd name="T49" fmla="*/ 0 h 919"/>
                  <a:gd name="T50" fmla="*/ 0 w 2033"/>
                  <a:gd name="T51" fmla="*/ 0 h 919"/>
                  <a:gd name="T52" fmla="*/ 0 w 2033"/>
                  <a:gd name="T53" fmla="*/ 0 h 919"/>
                  <a:gd name="T54" fmla="*/ 0 w 2033"/>
                  <a:gd name="T55" fmla="*/ 0 h 919"/>
                  <a:gd name="T56" fmla="*/ 0 w 2033"/>
                  <a:gd name="T57" fmla="*/ 0 h 919"/>
                  <a:gd name="T58" fmla="*/ 0 w 2033"/>
                  <a:gd name="T59" fmla="*/ 0 h 919"/>
                  <a:gd name="T60" fmla="*/ 0 w 2033"/>
                  <a:gd name="T61" fmla="*/ 0 h 919"/>
                  <a:gd name="T62" fmla="*/ 0 w 2033"/>
                  <a:gd name="T63" fmla="*/ 0 h 919"/>
                  <a:gd name="T64" fmla="*/ 0 w 2033"/>
                  <a:gd name="T65" fmla="*/ 0 h 919"/>
                  <a:gd name="T66" fmla="*/ 0 w 2033"/>
                  <a:gd name="T67" fmla="*/ 0 h 919"/>
                  <a:gd name="T68" fmla="*/ 0 w 2033"/>
                  <a:gd name="T69" fmla="*/ 0 h 919"/>
                  <a:gd name="T70" fmla="*/ 0 w 2033"/>
                  <a:gd name="T71" fmla="*/ 0 h 919"/>
                  <a:gd name="T72" fmla="*/ 0 w 2033"/>
                  <a:gd name="T73" fmla="*/ 0 h 919"/>
                  <a:gd name="T74" fmla="*/ 0 w 2033"/>
                  <a:gd name="T75" fmla="*/ 0 h 919"/>
                  <a:gd name="T76" fmla="*/ 0 w 2033"/>
                  <a:gd name="T77" fmla="*/ 0 h 919"/>
                  <a:gd name="T78" fmla="*/ 0 w 2033"/>
                  <a:gd name="T79" fmla="*/ 0 h 919"/>
                  <a:gd name="T80" fmla="*/ 0 w 2033"/>
                  <a:gd name="T81" fmla="*/ 0 h 9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3"/>
                  <a:gd name="T124" fmla="*/ 0 h 919"/>
                  <a:gd name="T125" fmla="*/ 2033 w 2033"/>
                  <a:gd name="T126" fmla="*/ 919 h 9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3" h="919">
                    <a:moveTo>
                      <a:pt x="20" y="417"/>
                    </a:moveTo>
                    <a:lnTo>
                      <a:pt x="0" y="734"/>
                    </a:lnTo>
                    <a:lnTo>
                      <a:pt x="103" y="734"/>
                    </a:lnTo>
                    <a:lnTo>
                      <a:pt x="124" y="494"/>
                    </a:lnTo>
                    <a:lnTo>
                      <a:pt x="235" y="494"/>
                    </a:lnTo>
                    <a:lnTo>
                      <a:pt x="235" y="728"/>
                    </a:lnTo>
                    <a:lnTo>
                      <a:pt x="338" y="747"/>
                    </a:lnTo>
                    <a:lnTo>
                      <a:pt x="373" y="737"/>
                    </a:lnTo>
                    <a:lnTo>
                      <a:pt x="460" y="717"/>
                    </a:lnTo>
                    <a:lnTo>
                      <a:pt x="577" y="711"/>
                    </a:lnTo>
                    <a:lnTo>
                      <a:pt x="707" y="738"/>
                    </a:lnTo>
                    <a:lnTo>
                      <a:pt x="775" y="766"/>
                    </a:lnTo>
                    <a:lnTo>
                      <a:pt x="812" y="782"/>
                    </a:lnTo>
                    <a:lnTo>
                      <a:pt x="853" y="798"/>
                    </a:lnTo>
                    <a:lnTo>
                      <a:pt x="895" y="815"/>
                    </a:lnTo>
                    <a:lnTo>
                      <a:pt x="939" y="833"/>
                    </a:lnTo>
                    <a:lnTo>
                      <a:pt x="984" y="848"/>
                    </a:lnTo>
                    <a:lnTo>
                      <a:pt x="1029" y="864"/>
                    </a:lnTo>
                    <a:lnTo>
                      <a:pt x="1127" y="892"/>
                    </a:lnTo>
                    <a:lnTo>
                      <a:pt x="1224" y="911"/>
                    </a:lnTo>
                    <a:lnTo>
                      <a:pt x="1326" y="919"/>
                    </a:lnTo>
                    <a:lnTo>
                      <a:pt x="1424" y="915"/>
                    </a:lnTo>
                    <a:lnTo>
                      <a:pt x="1615" y="880"/>
                    </a:lnTo>
                    <a:lnTo>
                      <a:pt x="1704" y="853"/>
                    </a:lnTo>
                    <a:lnTo>
                      <a:pt x="1784" y="816"/>
                    </a:lnTo>
                    <a:lnTo>
                      <a:pt x="1824" y="793"/>
                    </a:lnTo>
                    <a:lnTo>
                      <a:pt x="1859" y="769"/>
                    </a:lnTo>
                    <a:lnTo>
                      <a:pt x="1892" y="741"/>
                    </a:lnTo>
                    <a:lnTo>
                      <a:pt x="1923" y="710"/>
                    </a:lnTo>
                    <a:lnTo>
                      <a:pt x="2013" y="552"/>
                    </a:lnTo>
                    <a:lnTo>
                      <a:pt x="2033" y="460"/>
                    </a:lnTo>
                    <a:lnTo>
                      <a:pt x="2033" y="379"/>
                    </a:lnTo>
                    <a:lnTo>
                      <a:pt x="2015" y="307"/>
                    </a:lnTo>
                    <a:lnTo>
                      <a:pt x="1982" y="243"/>
                    </a:lnTo>
                    <a:lnTo>
                      <a:pt x="1961" y="215"/>
                    </a:lnTo>
                    <a:lnTo>
                      <a:pt x="1940" y="187"/>
                    </a:lnTo>
                    <a:lnTo>
                      <a:pt x="1917" y="161"/>
                    </a:lnTo>
                    <a:lnTo>
                      <a:pt x="1890" y="137"/>
                    </a:lnTo>
                    <a:lnTo>
                      <a:pt x="1865" y="118"/>
                    </a:lnTo>
                    <a:lnTo>
                      <a:pt x="1839" y="96"/>
                    </a:lnTo>
                    <a:lnTo>
                      <a:pt x="1811" y="79"/>
                    </a:lnTo>
                    <a:lnTo>
                      <a:pt x="1786" y="62"/>
                    </a:lnTo>
                    <a:lnTo>
                      <a:pt x="1733" y="34"/>
                    </a:lnTo>
                    <a:lnTo>
                      <a:pt x="1680" y="17"/>
                    </a:lnTo>
                    <a:lnTo>
                      <a:pt x="1575" y="0"/>
                    </a:lnTo>
                    <a:lnTo>
                      <a:pt x="1466" y="3"/>
                    </a:lnTo>
                    <a:lnTo>
                      <a:pt x="1466" y="55"/>
                    </a:lnTo>
                    <a:lnTo>
                      <a:pt x="1668" y="106"/>
                    </a:lnTo>
                    <a:lnTo>
                      <a:pt x="1745" y="142"/>
                    </a:lnTo>
                    <a:lnTo>
                      <a:pt x="1780" y="163"/>
                    </a:lnTo>
                    <a:lnTo>
                      <a:pt x="1811" y="188"/>
                    </a:lnTo>
                    <a:lnTo>
                      <a:pt x="1839" y="218"/>
                    </a:lnTo>
                    <a:lnTo>
                      <a:pt x="1862" y="252"/>
                    </a:lnTo>
                    <a:lnTo>
                      <a:pt x="1886" y="332"/>
                    </a:lnTo>
                    <a:lnTo>
                      <a:pt x="1886" y="419"/>
                    </a:lnTo>
                    <a:lnTo>
                      <a:pt x="1862" y="498"/>
                    </a:lnTo>
                    <a:lnTo>
                      <a:pt x="1820" y="571"/>
                    </a:lnTo>
                    <a:lnTo>
                      <a:pt x="1806" y="588"/>
                    </a:lnTo>
                    <a:lnTo>
                      <a:pt x="1793" y="605"/>
                    </a:lnTo>
                    <a:lnTo>
                      <a:pt x="1779" y="619"/>
                    </a:lnTo>
                    <a:lnTo>
                      <a:pt x="1762" y="635"/>
                    </a:lnTo>
                    <a:lnTo>
                      <a:pt x="1729" y="663"/>
                    </a:lnTo>
                    <a:lnTo>
                      <a:pt x="1692" y="689"/>
                    </a:lnTo>
                    <a:lnTo>
                      <a:pt x="1654" y="713"/>
                    </a:lnTo>
                    <a:lnTo>
                      <a:pt x="1613" y="733"/>
                    </a:lnTo>
                    <a:lnTo>
                      <a:pt x="1572" y="750"/>
                    </a:lnTo>
                    <a:lnTo>
                      <a:pt x="1528" y="764"/>
                    </a:lnTo>
                    <a:lnTo>
                      <a:pt x="1441" y="779"/>
                    </a:lnTo>
                    <a:lnTo>
                      <a:pt x="1271" y="782"/>
                    </a:lnTo>
                    <a:lnTo>
                      <a:pt x="1114" y="758"/>
                    </a:lnTo>
                    <a:lnTo>
                      <a:pt x="1038" y="737"/>
                    </a:lnTo>
                    <a:lnTo>
                      <a:pt x="961" y="713"/>
                    </a:lnTo>
                    <a:lnTo>
                      <a:pt x="887" y="683"/>
                    </a:lnTo>
                    <a:lnTo>
                      <a:pt x="812" y="653"/>
                    </a:lnTo>
                    <a:lnTo>
                      <a:pt x="734" y="629"/>
                    </a:lnTo>
                    <a:lnTo>
                      <a:pt x="652" y="618"/>
                    </a:lnTo>
                    <a:lnTo>
                      <a:pt x="498" y="621"/>
                    </a:lnTo>
                    <a:lnTo>
                      <a:pt x="380" y="642"/>
                    </a:lnTo>
                    <a:lnTo>
                      <a:pt x="335" y="653"/>
                    </a:lnTo>
                    <a:lnTo>
                      <a:pt x="335" y="417"/>
                    </a:lnTo>
                    <a:lnTo>
                      <a:pt x="20" y="417"/>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4" name="Freeform 51"/>
              <p:cNvSpPr>
                <a:spLocks/>
              </p:cNvSpPr>
              <p:nvPr/>
            </p:nvSpPr>
            <p:spPr bwMode="auto">
              <a:xfrm>
                <a:off x="4119" y="3718"/>
                <a:ext cx="201" cy="172"/>
              </a:xfrm>
              <a:custGeom>
                <a:avLst/>
                <a:gdLst>
                  <a:gd name="T0" fmla="*/ 0 w 518"/>
                  <a:gd name="T1" fmla="*/ 0 h 490"/>
                  <a:gd name="T2" fmla="*/ 0 w 518"/>
                  <a:gd name="T3" fmla="*/ 0 h 490"/>
                  <a:gd name="T4" fmla="*/ 0 w 518"/>
                  <a:gd name="T5" fmla="*/ 0 h 490"/>
                  <a:gd name="T6" fmla="*/ 0 w 518"/>
                  <a:gd name="T7" fmla="*/ 0 h 490"/>
                  <a:gd name="T8" fmla="*/ 0 w 518"/>
                  <a:gd name="T9" fmla="*/ 0 h 490"/>
                  <a:gd name="T10" fmla="*/ 0 w 518"/>
                  <a:gd name="T11" fmla="*/ 0 h 490"/>
                  <a:gd name="T12" fmla="*/ 0 w 518"/>
                  <a:gd name="T13" fmla="*/ 0 h 490"/>
                  <a:gd name="T14" fmla="*/ 0 w 518"/>
                  <a:gd name="T15" fmla="*/ 0 h 490"/>
                  <a:gd name="T16" fmla="*/ 0 w 518"/>
                  <a:gd name="T17" fmla="*/ 0 h 490"/>
                  <a:gd name="T18" fmla="*/ 0 w 518"/>
                  <a:gd name="T19" fmla="*/ 0 h 490"/>
                  <a:gd name="T20" fmla="*/ 0 w 518"/>
                  <a:gd name="T21" fmla="*/ 0 h 490"/>
                  <a:gd name="T22" fmla="*/ 0 w 518"/>
                  <a:gd name="T23" fmla="*/ 0 h 490"/>
                  <a:gd name="T24" fmla="*/ 0 w 518"/>
                  <a:gd name="T25" fmla="*/ 0 h 490"/>
                  <a:gd name="T26" fmla="*/ 0 w 518"/>
                  <a:gd name="T27" fmla="*/ 0 h 490"/>
                  <a:gd name="T28" fmla="*/ 0 w 518"/>
                  <a:gd name="T29" fmla="*/ 0 h 490"/>
                  <a:gd name="T30" fmla="*/ 0 w 518"/>
                  <a:gd name="T31" fmla="*/ 0 h 490"/>
                  <a:gd name="T32" fmla="*/ 0 w 518"/>
                  <a:gd name="T33" fmla="*/ 0 h 490"/>
                  <a:gd name="T34" fmla="*/ 0 w 518"/>
                  <a:gd name="T35" fmla="*/ 0 h 490"/>
                  <a:gd name="T36" fmla="*/ 0 w 518"/>
                  <a:gd name="T37" fmla="*/ 0 h 490"/>
                  <a:gd name="T38" fmla="*/ 0 w 518"/>
                  <a:gd name="T39" fmla="*/ 0 h 490"/>
                  <a:gd name="T40" fmla="*/ 0 w 518"/>
                  <a:gd name="T41" fmla="*/ 0 h 490"/>
                  <a:gd name="T42" fmla="*/ 0 w 518"/>
                  <a:gd name="T43" fmla="*/ 0 h 490"/>
                  <a:gd name="T44" fmla="*/ 0 w 518"/>
                  <a:gd name="T45" fmla="*/ 0 h 490"/>
                  <a:gd name="T46" fmla="*/ 0 w 518"/>
                  <a:gd name="T47" fmla="*/ 0 h 490"/>
                  <a:gd name="T48" fmla="*/ 0 w 518"/>
                  <a:gd name="T49" fmla="*/ 0 h 490"/>
                  <a:gd name="T50" fmla="*/ 0 w 518"/>
                  <a:gd name="T51" fmla="*/ 0 h 490"/>
                  <a:gd name="T52" fmla="*/ 0 w 518"/>
                  <a:gd name="T53" fmla="*/ 0 h 490"/>
                  <a:gd name="T54" fmla="*/ 0 w 518"/>
                  <a:gd name="T55" fmla="*/ 0 h 490"/>
                  <a:gd name="T56" fmla="*/ 0 w 518"/>
                  <a:gd name="T57" fmla="*/ 0 h 490"/>
                  <a:gd name="T58" fmla="*/ 0 w 518"/>
                  <a:gd name="T59" fmla="*/ 0 h 490"/>
                  <a:gd name="T60" fmla="*/ 0 w 518"/>
                  <a:gd name="T61" fmla="*/ 0 h 490"/>
                  <a:gd name="T62" fmla="*/ 0 w 518"/>
                  <a:gd name="T63" fmla="*/ 0 h 490"/>
                  <a:gd name="T64" fmla="*/ 0 w 518"/>
                  <a:gd name="T65" fmla="*/ 0 h 490"/>
                  <a:gd name="T66" fmla="*/ 0 w 518"/>
                  <a:gd name="T67" fmla="*/ 0 h 490"/>
                  <a:gd name="T68" fmla="*/ 0 w 518"/>
                  <a:gd name="T69" fmla="*/ 0 h 490"/>
                  <a:gd name="T70" fmla="*/ 0 w 518"/>
                  <a:gd name="T71" fmla="*/ 0 h 490"/>
                  <a:gd name="T72" fmla="*/ 0 w 518"/>
                  <a:gd name="T73" fmla="*/ 0 h 490"/>
                  <a:gd name="T74" fmla="*/ 0 w 518"/>
                  <a:gd name="T75" fmla="*/ 0 h 490"/>
                  <a:gd name="T76" fmla="*/ 0 w 518"/>
                  <a:gd name="T77" fmla="*/ 0 h 4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490"/>
                  <a:gd name="T119" fmla="*/ 518 w 518"/>
                  <a:gd name="T120" fmla="*/ 490 h 4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490">
                    <a:moveTo>
                      <a:pt x="0" y="70"/>
                    </a:moveTo>
                    <a:lnTo>
                      <a:pt x="26" y="135"/>
                    </a:lnTo>
                    <a:lnTo>
                      <a:pt x="59" y="203"/>
                    </a:lnTo>
                    <a:lnTo>
                      <a:pt x="101" y="280"/>
                    </a:lnTo>
                    <a:lnTo>
                      <a:pt x="151" y="357"/>
                    </a:lnTo>
                    <a:lnTo>
                      <a:pt x="164" y="374"/>
                    </a:lnTo>
                    <a:lnTo>
                      <a:pt x="179" y="393"/>
                    </a:lnTo>
                    <a:lnTo>
                      <a:pt x="192" y="410"/>
                    </a:lnTo>
                    <a:lnTo>
                      <a:pt x="206" y="424"/>
                    </a:lnTo>
                    <a:lnTo>
                      <a:pt x="236" y="451"/>
                    </a:lnTo>
                    <a:lnTo>
                      <a:pt x="265" y="470"/>
                    </a:lnTo>
                    <a:lnTo>
                      <a:pt x="295" y="485"/>
                    </a:lnTo>
                    <a:lnTo>
                      <a:pt x="326" y="490"/>
                    </a:lnTo>
                    <a:lnTo>
                      <a:pt x="427" y="465"/>
                    </a:lnTo>
                    <a:lnTo>
                      <a:pt x="462" y="437"/>
                    </a:lnTo>
                    <a:lnTo>
                      <a:pt x="487" y="401"/>
                    </a:lnTo>
                    <a:lnTo>
                      <a:pt x="516" y="319"/>
                    </a:lnTo>
                    <a:lnTo>
                      <a:pt x="518" y="277"/>
                    </a:lnTo>
                    <a:lnTo>
                      <a:pt x="516" y="237"/>
                    </a:lnTo>
                    <a:lnTo>
                      <a:pt x="490" y="157"/>
                    </a:lnTo>
                    <a:lnTo>
                      <a:pt x="455" y="82"/>
                    </a:lnTo>
                    <a:lnTo>
                      <a:pt x="419" y="22"/>
                    </a:lnTo>
                    <a:lnTo>
                      <a:pt x="404" y="0"/>
                    </a:lnTo>
                    <a:lnTo>
                      <a:pt x="287" y="32"/>
                    </a:lnTo>
                    <a:lnTo>
                      <a:pt x="295" y="42"/>
                    </a:lnTo>
                    <a:lnTo>
                      <a:pt x="316" y="70"/>
                    </a:lnTo>
                    <a:lnTo>
                      <a:pt x="373" y="159"/>
                    </a:lnTo>
                    <a:lnTo>
                      <a:pt x="397" y="257"/>
                    </a:lnTo>
                    <a:lnTo>
                      <a:pt x="384" y="297"/>
                    </a:lnTo>
                    <a:lnTo>
                      <a:pt x="366" y="312"/>
                    </a:lnTo>
                    <a:lnTo>
                      <a:pt x="342" y="323"/>
                    </a:lnTo>
                    <a:lnTo>
                      <a:pt x="288" y="325"/>
                    </a:lnTo>
                    <a:lnTo>
                      <a:pt x="241" y="301"/>
                    </a:lnTo>
                    <a:lnTo>
                      <a:pt x="202" y="257"/>
                    </a:lnTo>
                    <a:lnTo>
                      <a:pt x="168" y="205"/>
                    </a:lnTo>
                    <a:lnTo>
                      <a:pt x="125" y="100"/>
                    </a:lnTo>
                    <a:lnTo>
                      <a:pt x="110" y="51"/>
                    </a:lnTo>
                    <a:lnTo>
                      <a:pt x="0" y="70"/>
                    </a:lnTo>
                    <a:close/>
                  </a:path>
                </a:pathLst>
              </a:custGeom>
              <a:solidFill>
                <a:srgbClr val="B8B8D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5" name="Freeform 52"/>
              <p:cNvSpPr>
                <a:spLocks/>
              </p:cNvSpPr>
              <p:nvPr/>
            </p:nvSpPr>
            <p:spPr bwMode="auto">
              <a:xfrm>
                <a:off x="3696" y="3082"/>
                <a:ext cx="409" cy="489"/>
              </a:xfrm>
              <a:custGeom>
                <a:avLst/>
                <a:gdLst>
                  <a:gd name="T0" fmla="*/ 0 w 1056"/>
                  <a:gd name="T1" fmla="*/ 0 h 1395"/>
                  <a:gd name="T2" fmla="*/ 0 w 1056"/>
                  <a:gd name="T3" fmla="*/ 0 h 1395"/>
                  <a:gd name="T4" fmla="*/ 0 w 1056"/>
                  <a:gd name="T5" fmla="*/ 0 h 1395"/>
                  <a:gd name="T6" fmla="*/ 0 w 1056"/>
                  <a:gd name="T7" fmla="*/ 0 h 1395"/>
                  <a:gd name="T8" fmla="*/ 0 w 1056"/>
                  <a:gd name="T9" fmla="*/ 0 h 1395"/>
                  <a:gd name="T10" fmla="*/ 0 w 1056"/>
                  <a:gd name="T11" fmla="*/ 0 h 1395"/>
                  <a:gd name="T12" fmla="*/ 0 w 1056"/>
                  <a:gd name="T13" fmla="*/ 0 h 1395"/>
                  <a:gd name="T14" fmla="*/ 0 w 1056"/>
                  <a:gd name="T15" fmla="*/ 0 h 1395"/>
                  <a:gd name="T16" fmla="*/ 0 w 1056"/>
                  <a:gd name="T17" fmla="*/ 0 h 1395"/>
                  <a:gd name="T18" fmla="*/ 0 w 1056"/>
                  <a:gd name="T19" fmla="*/ 0 h 1395"/>
                  <a:gd name="T20" fmla="*/ 0 w 1056"/>
                  <a:gd name="T21" fmla="*/ 0 h 1395"/>
                  <a:gd name="T22" fmla="*/ 0 w 1056"/>
                  <a:gd name="T23" fmla="*/ 0 h 1395"/>
                  <a:gd name="T24" fmla="*/ 0 w 1056"/>
                  <a:gd name="T25" fmla="*/ 0 h 1395"/>
                  <a:gd name="T26" fmla="*/ 0 w 1056"/>
                  <a:gd name="T27" fmla="*/ 0 h 1395"/>
                  <a:gd name="T28" fmla="*/ 0 w 1056"/>
                  <a:gd name="T29" fmla="*/ 0 h 1395"/>
                  <a:gd name="T30" fmla="*/ 0 w 1056"/>
                  <a:gd name="T31" fmla="*/ 0 h 1395"/>
                  <a:gd name="T32" fmla="*/ 0 w 1056"/>
                  <a:gd name="T33" fmla="*/ 0 h 1395"/>
                  <a:gd name="T34" fmla="*/ 0 w 1056"/>
                  <a:gd name="T35" fmla="*/ 0 h 1395"/>
                  <a:gd name="T36" fmla="*/ 0 w 1056"/>
                  <a:gd name="T37" fmla="*/ 0 h 1395"/>
                  <a:gd name="T38" fmla="*/ 0 w 1056"/>
                  <a:gd name="T39" fmla="*/ 0 h 1395"/>
                  <a:gd name="T40" fmla="*/ 0 w 1056"/>
                  <a:gd name="T41" fmla="*/ 0 h 1395"/>
                  <a:gd name="T42" fmla="*/ 0 w 1056"/>
                  <a:gd name="T43" fmla="*/ 0 h 1395"/>
                  <a:gd name="T44" fmla="*/ 0 w 1056"/>
                  <a:gd name="T45" fmla="*/ 0 h 1395"/>
                  <a:gd name="T46" fmla="*/ 0 w 1056"/>
                  <a:gd name="T47" fmla="*/ 0 h 1395"/>
                  <a:gd name="T48" fmla="*/ 0 w 1056"/>
                  <a:gd name="T49" fmla="*/ 0 h 1395"/>
                  <a:gd name="T50" fmla="*/ 0 w 1056"/>
                  <a:gd name="T51" fmla="*/ 0 h 1395"/>
                  <a:gd name="T52" fmla="*/ 0 w 1056"/>
                  <a:gd name="T53" fmla="*/ 0 h 1395"/>
                  <a:gd name="T54" fmla="*/ 0 w 1056"/>
                  <a:gd name="T55" fmla="*/ 0 h 1395"/>
                  <a:gd name="T56" fmla="*/ 0 w 1056"/>
                  <a:gd name="T57" fmla="*/ 0 h 1395"/>
                  <a:gd name="T58" fmla="*/ 0 w 1056"/>
                  <a:gd name="T59" fmla="*/ 0 h 1395"/>
                  <a:gd name="T60" fmla="*/ 0 w 1056"/>
                  <a:gd name="T61" fmla="*/ 0 h 1395"/>
                  <a:gd name="T62" fmla="*/ 0 w 1056"/>
                  <a:gd name="T63" fmla="*/ 0 h 1395"/>
                  <a:gd name="T64" fmla="*/ 0 w 1056"/>
                  <a:gd name="T65" fmla="*/ 0 h 1395"/>
                  <a:gd name="T66" fmla="*/ 0 w 1056"/>
                  <a:gd name="T67" fmla="*/ 0 h 1395"/>
                  <a:gd name="T68" fmla="*/ 0 w 1056"/>
                  <a:gd name="T69" fmla="*/ 0 h 1395"/>
                  <a:gd name="T70" fmla="*/ 0 w 1056"/>
                  <a:gd name="T71" fmla="*/ 0 h 1395"/>
                  <a:gd name="T72" fmla="*/ 0 w 1056"/>
                  <a:gd name="T73" fmla="*/ 0 h 1395"/>
                  <a:gd name="T74" fmla="*/ 0 w 1056"/>
                  <a:gd name="T75" fmla="*/ 0 h 1395"/>
                  <a:gd name="T76" fmla="*/ 0 w 1056"/>
                  <a:gd name="T77" fmla="*/ 0 h 1395"/>
                  <a:gd name="T78" fmla="*/ 0 w 1056"/>
                  <a:gd name="T79" fmla="*/ 0 h 1395"/>
                  <a:gd name="T80" fmla="*/ 0 w 1056"/>
                  <a:gd name="T81" fmla="*/ 0 h 1395"/>
                  <a:gd name="T82" fmla="*/ 0 w 1056"/>
                  <a:gd name="T83" fmla="*/ 0 h 1395"/>
                  <a:gd name="T84" fmla="*/ 0 w 1056"/>
                  <a:gd name="T85" fmla="*/ 0 h 1395"/>
                  <a:gd name="T86" fmla="*/ 0 w 1056"/>
                  <a:gd name="T87" fmla="*/ 0 h 1395"/>
                  <a:gd name="T88" fmla="*/ 0 w 1056"/>
                  <a:gd name="T89" fmla="*/ 0 h 1395"/>
                  <a:gd name="T90" fmla="*/ 0 w 1056"/>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6"/>
                  <a:gd name="T139" fmla="*/ 0 h 1395"/>
                  <a:gd name="T140" fmla="*/ 1056 w 1056"/>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6" h="1395">
                    <a:moveTo>
                      <a:pt x="1056" y="0"/>
                    </a:moveTo>
                    <a:lnTo>
                      <a:pt x="956" y="28"/>
                    </a:lnTo>
                    <a:lnTo>
                      <a:pt x="905" y="45"/>
                    </a:lnTo>
                    <a:lnTo>
                      <a:pt x="847" y="65"/>
                    </a:lnTo>
                    <a:lnTo>
                      <a:pt x="785" y="87"/>
                    </a:lnTo>
                    <a:lnTo>
                      <a:pt x="717" y="114"/>
                    </a:lnTo>
                    <a:lnTo>
                      <a:pt x="649" y="141"/>
                    </a:lnTo>
                    <a:lnTo>
                      <a:pt x="580" y="174"/>
                    </a:lnTo>
                    <a:lnTo>
                      <a:pt x="513" y="208"/>
                    </a:lnTo>
                    <a:lnTo>
                      <a:pt x="481" y="226"/>
                    </a:lnTo>
                    <a:lnTo>
                      <a:pt x="448" y="246"/>
                    </a:lnTo>
                    <a:lnTo>
                      <a:pt x="419" y="264"/>
                    </a:lnTo>
                    <a:lnTo>
                      <a:pt x="390" y="285"/>
                    </a:lnTo>
                    <a:lnTo>
                      <a:pt x="362" y="305"/>
                    </a:lnTo>
                    <a:lnTo>
                      <a:pt x="337" y="326"/>
                    </a:lnTo>
                    <a:lnTo>
                      <a:pt x="314" y="349"/>
                    </a:lnTo>
                    <a:lnTo>
                      <a:pt x="291" y="372"/>
                    </a:lnTo>
                    <a:lnTo>
                      <a:pt x="273" y="394"/>
                    </a:lnTo>
                    <a:lnTo>
                      <a:pt x="256" y="418"/>
                    </a:lnTo>
                    <a:lnTo>
                      <a:pt x="199" y="523"/>
                    </a:lnTo>
                    <a:lnTo>
                      <a:pt x="171" y="581"/>
                    </a:lnTo>
                    <a:lnTo>
                      <a:pt x="147" y="643"/>
                    </a:lnTo>
                    <a:lnTo>
                      <a:pt x="123" y="707"/>
                    </a:lnTo>
                    <a:lnTo>
                      <a:pt x="100" y="770"/>
                    </a:lnTo>
                    <a:lnTo>
                      <a:pt x="81" y="834"/>
                    </a:lnTo>
                    <a:lnTo>
                      <a:pt x="62" y="895"/>
                    </a:lnTo>
                    <a:lnTo>
                      <a:pt x="31" y="1005"/>
                    </a:lnTo>
                    <a:lnTo>
                      <a:pt x="7" y="1097"/>
                    </a:lnTo>
                    <a:lnTo>
                      <a:pt x="0" y="1180"/>
                    </a:lnTo>
                    <a:lnTo>
                      <a:pt x="0" y="1230"/>
                    </a:lnTo>
                    <a:lnTo>
                      <a:pt x="7" y="1275"/>
                    </a:lnTo>
                    <a:lnTo>
                      <a:pt x="28" y="1326"/>
                    </a:lnTo>
                    <a:lnTo>
                      <a:pt x="44" y="1347"/>
                    </a:lnTo>
                    <a:lnTo>
                      <a:pt x="61" y="1367"/>
                    </a:lnTo>
                    <a:lnTo>
                      <a:pt x="83" y="1384"/>
                    </a:lnTo>
                    <a:lnTo>
                      <a:pt x="107" y="1392"/>
                    </a:lnTo>
                    <a:lnTo>
                      <a:pt x="170" y="1395"/>
                    </a:lnTo>
                    <a:lnTo>
                      <a:pt x="250" y="1361"/>
                    </a:lnTo>
                    <a:lnTo>
                      <a:pt x="293" y="1333"/>
                    </a:lnTo>
                    <a:lnTo>
                      <a:pt x="334" y="1299"/>
                    </a:lnTo>
                    <a:lnTo>
                      <a:pt x="370" y="1265"/>
                    </a:lnTo>
                    <a:lnTo>
                      <a:pt x="387" y="1247"/>
                    </a:lnTo>
                    <a:lnTo>
                      <a:pt x="404" y="1228"/>
                    </a:lnTo>
                    <a:lnTo>
                      <a:pt x="462" y="1150"/>
                    </a:lnTo>
                    <a:lnTo>
                      <a:pt x="509" y="1070"/>
                    </a:lnTo>
                    <a:lnTo>
                      <a:pt x="544" y="992"/>
                    </a:lnTo>
                    <a:lnTo>
                      <a:pt x="571" y="919"/>
                    </a:lnTo>
                    <a:lnTo>
                      <a:pt x="594" y="806"/>
                    </a:lnTo>
                    <a:lnTo>
                      <a:pt x="590" y="724"/>
                    </a:lnTo>
                    <a:lnTo>
                      <a:pt x="568" y="649"/>
                    </a:lnTo>
                    <a:lnTo>
                      <a:pt x="549" y="595"/>
                    </a:lnTo>
                    <a:lnTo>
                      <a:pt x="539" y="575"/>
                    </a:lnTo>
                    <a:lnTo>
                      <a:pt x="434" y="661"/>
                    </a:lnTo>
                    <a:lnTo>
                      <a:pt x="444" y="970"/>
                    </a:lnTo>
                    <a:lnTo>
                      <a:pt x="419" y="1023"/>
                    </a:lnTo>
                    <a:lnTo>
                      <a:pt x="392" y="1080"/>
                    </a:lnTo>
                    <a:lnTo>
                      <a:pt x="362" y="1131"/>
                    </a:lnTo>
                    <a:lnTo>
                      <a:pt x="329" y="1179"/>
                    </a:lnTo>
                    <a:lnTo>
                      <a:pt x="312" y="1201"/>
                    </a:lnTo>
                    <a:lnTo>
                      <a:pt x="294" y="1220"/>
                    </a:lnTo>
                    <a:lnTo>
                      <a:pt x="253" y="1254"/>
                    </a:lnTo>
                    <a:lnTo>
                      <a:pt x="209" y="1275"/>
                    </a:lnTo>
                    <a:lnTo>
                      <a:pt x="160" y="1282"/>
                    </a:lnTo>
                    <a:lnTo>
                      <a:pt x="119" y="1271"/>
                    </a:lnTo>
                    <a:lnTo>
                      <a:pt x="96" y="1241"/>
                    </a:lnTo>
                    <a:lnTo>
                      <a:pt x="100" y="1133"/>
                    </a:lnTo>
                    <a:lnTo>
                      <a:pt x="120" y="1064"/>
                    </a:lnTo>
                    <a:lnTo>
                      <a:pt x="147" y="986"/>
                    </a:lnTo>
                    <a:lnTo>
                      <a:pt x="177" y="903"/>
                    </a:lnTo>
                    <a:lnTo>
                      <a:pt x="209" y="821"/>
                    </a:lnTo>
                    <a:lnTo>
                      <a:pt x="238" y="746"/>
                    </a:lnTo>
                    <a:lnTo>
                      <a:pt x="262" y="683"/>
                    </a:lnTo>
                    <a:lnTo>
                      <a:pt x="284" y="627"/>
                    </a:lnTo>
                    <a:lnTo>
                      <a:pt x="307" y="579"/>
                    </a:lnTo>
                    <a:lnTo>
                      <a:pt x="334" y="536"/>
                    </a:lnTo>
                    <a:lnTo>
                      <a:pt x="365" y="495"/>
                    </a:lnTo>
                    <a:lnTo>
                      <a:pt x="382" y="473"/>
                    </a:lnTo>
                    <a:lnTo>
                      <a:pt x="402" y="452"/>
                    </a:lnTo>
                    <a:lnTo>
                      <a:pt x="424" y="431"/>
                    </a:lnTo>
                    <a:lnTo>
                      <a:pt x="450" y="407"/>
                    </a:lnTo>
                    <a:lnTo>
                      <a:pt x="481" y="384"/>
                    </a:lnTo>
                    <a:lnTo>
                      <a:pt x="516" y="360"/>
                    </a:lnTo>
                    <a:lnTo>
                      <a:pt x="556" y="338"/>
                    </a:lnTo>
                    <a:lnTo>
                      <a:pt x="598" y="316"/>
                    </a:lnTo>
                    <a:lnTo>
                      <a:pt x="643" y="294"/>
                    </a:lnTo>
                    <a:lnTo>
                      <a:pt x="691" y="274"/>
                    </a:lnTo>
                    <a:lnTo>
                      <a:pt x="738" y="257"/>
                    </a:lnTo>
                    <a:lnTo>
                      <a:pt x="785" y="240"/>
                    </a:lnTo>
                    <a:lnTo>
                      <a:pt x="870" y="208"/>
                    </a:lnTo>
                    <a:lnTo>
                      <a:pt x="942" y="185"/>
                    </a:lnTo>
                    <a:lnTo>
                      <a:pt x="1010" y="165"/>
                    </a:lnTo>
                    <a:lnTo>
                      <a:pt x="105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6" name="Freeform 53"/>
              <p:cNvSpPr>
                <a:spLocks/>
              </p:cNvSpPr>
              <p:nvPr/>
            </p:nvSpPr>
            <p:spPr bwMode="auto">
              <a:xfrm>
                <a:off x="3953" y="3385"/>
                <a:ext cx="599" cy="297"/>
              </a:xfrm>
              <a:custGeom>
                <a:avLst/>
                <a:gdLst>
                  <a:gd name="T0" fmla="*/ 0 w 1544"/>
                  <a:gd name="T1" fmla="*/ 0 h 850"/>
                  <a:gd name="T2" fmla="*/ 0 w 1544"/>
                  <a:gd name="T3" fmla="*/ 0 h 850"/>
                  <a:gd name="T4" fmla="*/ 0 w 1544"/>
                  <a:gd name="T5" fmla="*/ 0 h 850"/>
                  <a:gd name="T6" fmla="*/ 0 w 1544"/>
                  <a:gd name="T7" fmla="*/ 0 h 850"/>
                  <a:gd name="T8" fmla="*/ 0 w 1544"/>
                  <a:gd name="T9" fmla="*/ 0 h 850"/>
                  <a:gd name="T10" fmla="*/ 0 w 1544"/>
                  <a:gd name="T11" fmla="*/ 0 h 850"/>
                  <a:gd name="T12" fmla="*/ 0 w 1544"/>
                  <a:gd name="T13" fmla="*/ 0 h 850"/>
                  <a:gd name="T14" fmla="*/ 0 w 1544"/>
                  <a:gd name="T15" fmla="*/ 0 h 850"/>
                  <a:gd name="T16" fmla="*/ 0 w 1544"/>
                  <a:gd name="T17" fmla="*/ 0 h 850"/>
                  <a:gd name="T18" fmla="*/ 0 w 1544"/>
                  <a:gd name="T19" fmla="*/ 0 h 850"/>
                  <a:gd name="T20" fmla="*/ 0 w 1544"/>
                  <a:gd name="T21" fmla="*/ 0 h 850"/>
                  <a:gd name="T22" fmla="*/ 0 w 1544"/>
                  <a:gd name="T23" fmla="*/ 0 h 850"/>
                  <a:gd name="T24" fmla="*/ 0 w 1544"/>
                  <a:gd name="T25" fmla="*/ 0 h 850"/>
                  <a:gd name="T26" fmla="*/ 0 w 1544"/>
                  <a:gd name="T27" fmla="*/ 0 h 850"/>
                  <a:gd name="T28" fmla="*/ 0 w 1544"/>
                  <a:gd name="T29" fmla="*/ 0 h 850"/>
                  <a:gd name="T30" fmla="*/ 0 w 1544"/>
                  <a:gd name="T31" fmla="*/ 0 h 850"/>
                  <a:gd name="T32" fmla="*/ 0 w 1544"/>
                  <a:gd name="T33" fmla="*/ 0 h 850"/>
                  <a:gd name="T34" fmla="*/ 0 w 1544"/>
                  <a:gd name="T35" fmla="*/ 0 h 850"/>
                  <a:gd name="T36" fmla="*/ 0 w 1544"/>
                  <a:gd name="T37" fmla="*/ 0 h 850"/>
                  <a:gd name="T38" fmla="*/ 0 w 1544"/>
                  <a:gd name="T39" fmla="*/ 0 h 850"/>
                  <a:gd name="T40" fmla="*/ 0 w 1544"/>
                  <a:gd name="T41" fmla="*/ 0 h 850"/>
                  <a:gd name="T42" fmla="*/ 0 w 1544"/>
                  <a:gd name="T43" fmla="*/ 0 h 850"/>
                  <a:gd name="T44" fmla="*/ 0 w 1544"/>
                  <a:gd name="T45" fmla="*/ 0 h 850"/>
                  <a:gd name="T46" fmla="*/ 0 w 1544"/>
                  <a:gd name="T47" fmla="*/ 0 h 850"/>
                  <a:gd name="T48" fmla="*/ 0 w 1544"/>
                  <a:gd name="T49" fmla="*/ 0 h 850"/>
                  <a:gd name="T50" fmla="*/ 0 w 1544"/>
                  <a:gd name="T51" fmla="*/ 0 h 850"/>
                  <a:gd name="T52" fmla="*/ 0 w 1544"/>
                  <a:gd name="T53" fmla="*/ 0 h 850"/>
                  <a:gd name="T54" fmla="*/ 0 w 1544"/>
                  <a:gd name="T55" fmla="*/ 0 h 850"/>
                  <a:gd name="T56" fmla="*/ 0 w 1544"/>
                  <a:gd name="T57" fmla="*/ 0 h 850"/>
                  <a:gd name="T58" fmla="*/ 0 w 1544"/>
                  <a:gd name="T59" fmla="*/ 0 h 850"/>
                  <a:gd name="T60" fmla="*/ 0 w 1544"/>
                  <a:gd name="T61" fmla="*/ 0 h 850"/>
                  <a:gd name="T62" fmla="*/ 0 w 1544"/>
                  <a:gd name="T63" fmla="*/ 0 h 850"/>
                  <a:gd name="T64" fmla="*/ 0 w 1544"/>
                  <a:gd name="T65" fmla="*/ 0 h 850"/>
                  <a:gd name="T66" fmla="*/ 0 w 1544"/>
                  <a:gd name="T67" fmla="*/ 0 h 850"/>
                  <a:gd name="T68" fmla="*/ 0 w 1544"/>
                  <a:gd name="T69" fmla="*/ 0 h 850"/>
                  <a:gd name="T70" fmla="*/ 0 w 1544"/>
                  <a:gd name="T71" fmla="*/ 0 h 850"/>
                  <a:gd name="T72" fmla="*/ 0 w 1544"/>
                  <a:gd name="T73" fmla="*/ 0 h 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4"/>
                  <a:gd name="T112" fmla="*/ 0 h 850"/>
                  <a:gd name="T113" fmla="*/ 1544 w 1544"/>
                  <a:gd name="T114" fmla="*/ 850 h 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4" h="850">
                    <a:moveTo>
                      <a:pt x="1534" y="0"/>
                    </a:moveTo>
                    <a:lnTo>
                      <a:pt x="1354" y="27"/>
                    </a:lnTo>
                    <a:lnTo>
                      <a:pt x="1196" y="61"/>
                    </a:lnTo>
                    <a:lnTo>
                      <a:pt x="1118" y="84"/>
                    </a:lnTo>
                    <a:lnTo>
                      <a:pt x="1049" y="111"/>
                    </a:lnTo>
                    <a:lnTo>
                      <a:pt x="986" y="142"/>
                    </a:lnTo>
                    <a:lnTo>
                      <a:pt x="928" y="174"/>
                    </a:lnTo>
                    <a:lnTo>
                      <a:pt x="876" y="207"/>
                    </a:lnTo>
                    <a:lnTo>
                      <a:pt x="831" y="239"/>
                    </a:lnTo>
                    <a:lnTo>
                      <a:pt x="793" y="266"/>
                    </a:lnTo>
                    <a:lnTo>
                      <a:pt x="764" y="287"/>
                    </a:lnTo>
                    <a:lnTo>
                      <a:pt x="739" y="310"/>
                    </a:lnTo>
                    <a:lnTo>
                      <a:pt x="675" y="303"/>
                    </a:lnTo>
                    <a:lnTo>
                      <a:pt x="518" y="302"/>
                    </a:lnTo>
                    <a:lnTo>
                      <a:pt x="328" y="326"/>
                    </a:lnTo>
                    <a:lnTo>
                      <a:pt x="236" y="357"/>
                    </a:lnTo>
                    <a:lnTo>
                      <a:pt x="196" y="379"/>
                    </a:lnTo>
                    <a:lnTo>
                      <a:pt x="158" y="406"/>
                    </a:lnTo>
                    <a:lnTo>
                      <a:pt x="125" y="434"/>
                    </a:lnTo>
                    <a:lnTo>
                      <a:pt x="96" y="464"/>
                    </a:lnTo>
                    <a:lnTo>
                      <a:pt x="70" y="494"/>
                    </a:lnTo>
                    <a:lnTo>
                      <a:pt x="50" y="526"/>
                    </a:lnTo>
                    <a:lnTo>
                      <a:pt x="0" y="648"/>
                    </a:lnTo>
                    <a:lnTo>
                      <a:pt x="5" y="754"/>
                    </a:lnTo>
                    <a:lnTo>
                      <a:pt x="28" y="796"/>
                    </a:lnTo>
                    <a:lnTo>
                      <a:pt x="66" y="827"/>
                    </a:lnTo>
                    <a:lnTo>
                      <a:pt x="120" y="846"/>
                    </a:lnTo>
                    <a:lnTo>
                      <a:pt x="183" y="850"/>
                    </a:lnTo>
                    <a:lnTo>
                      <a:pt x="326" y="837"/>
                    </a:lnTo>
                    <a:lnTo>
                      <a:pt x="446" y="809"/>
                    </a:lnTo>
                    <a:lnTo>
                      <a:pt x="496" y="794"/>
                    </a:lnTo>
                    <a:lnTo>
                      <a:pt x="524" y="563"/>
                    </a:lnTo>
                    <a:lnTo>
                      <a:pt x="415" y="549"/>
                    </a:lnTo>
                    <a:lnTo>
                      <a:pt x="248" y="567"/>
                    </a:lnTo>
                    <a:lnTo>
                      <a:pt x="205" y="600"/>
                    </a:lnTo>
                    <a:lnTo>
                      <a:pt x="183" y="630"/>
                    </a:lnTo>
                    <a:lnTo>
                      <a:pt x="176" y="659"/>
                    </a:lnTo>
                    <a:lnTo>
                      <a:pt x="446" y="634"/>
                    </a:lnTo>
                    <a:lnTo>
                      <a:pt x="436" y="727"/>
                    </a:lnTo>
                    <a:lnTo>
                      <a:pt x="400" y="738"/>
                    </a:lnTo>
                    <a:lnTo>
                      <a:pt x="315" y="760"/>
                    </a:lnTo>
                    <a:lnTo>
                      <a:pt x="217" y="772"/>
                    </a:lnTo>
                    <a:lnTo>
                      <a:pt x="142" y="761"/>
                    </a:lnTo>
                    <a:lnTo>
                      <a:pt x="104" y="716"/>
                    </a:lnTo>
                    <a:lnTo>
                      <a:pt x="96" y="656"/>
                    </a:lnTo>
                    <a:lnTo>
                      <a:pt x="108" y="593"/>
                    </a:lnTo>
                    <a:lnTo>
                      <a:pt x="142" y="541"/>
                    </a:lnTo>
                    <a:lnTo>
                      <a:pt x="166" y="518"/>
                    </a:lnTo>
                    <a:lnTo>
                      <a:pt x="200" y="495"/>
                    </a:lnTo>
                    <a:lnTo>
                      <a:pt x="236" y="474"/>
                    </a:lnTo>
                    <a:lnTo>
                      <a:pt x="279" y="454"/>
                    </a:lnTo>
                    <a:lnTo>
                      <a:pt x="326" y="436"/>
                    </a:lnTo>
                    <a:lnTo>
                      <a:pt x="374" y="420"/>
                    </a:lnTo>
                    <a:lnTo>
                      <a:pt x="480" y="406"/>
                    </a:lnTo>
                    <a:lnTo>
                      <a:pt x="671" y="406"/>
                    </a:lnTo>
                    <a:lnTo>
                      <a:pt x="757" y="413"/>
                    </a:lnTo>
                    <a:lnTo>
                      <a:pt x="794" y="388"/>
                    </a:lnTo>
                    <a:lnTo>
                      <a:pt x="837" y="361"/>
                    </a:lnTo>
                    <a:lnTo>
                      <a:pt x="862" y="344"/>
                    </a:lnTo>
                    <a:lnTo>
                      <a:pt x="892" y="326"/>
                    </a:lnTo>
                    <a:lnTo>
                      <a:pt x="923" y="307"/>
                    </a:lnTo>
                    <a:lnTo>
                      <a:pt x="957" y="290"/>
                    </a:lnTo>
                    <a:lnTo>
                      <a:pt x="992" y="270"/>
                    </a:lnTo>
                    <a:lnTo>
                      <a:pt x="1029" y="252"/>
                    </a:lnTo>
                    <a:lnTo>
                      <a:pt x="1067" y="234"/>
                    </a:lnTo>
                    <a:lnTo>
                      <a:pt x="1107" y="217"/>
                    </a:lnTo>
                    <a:lnTo>
                      <a:pt x="1146" y="201"/>
                    </a:lnTo>
                    <a:lnTo>
                      <a:pt x="1186" y="187"/>
                    </a:lnTo>
                    <a:lnTo>
                      <a:pt x="1264" y="164"/>
                    </a:lnTo>
                    <a:lnTo>
                      <a:pt x="1333" y="146"/>
                    </a:lnTo>
                    <a:lnTo>
                      <a:pt x="1445" y="126"/>
                    </a:lnTo>
                    <a:lnTo>
                      <a:pt x="1544" y="119"/>
                    </a:lnTo>
                    <a:lnTo>
                      <a:pt x="15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7" name="Freeform 54"/>
              <p:cNvSpPr>
                <a:spLocks/>
              </p:cNvSpPr>
              <p:nvPr/>
            </p:nvSpPr>
            <p:spPr bwMode="auto">
              <a:xfrm>
                <a:off x="4303" y="3024"/>
                <a:ext cx="827" cy="381"/>
              </a:xfrm>
              <a:custGeom>
                <a:avLst/>
                <a:gdLst>
                  <a:gd name="T0" fmla="*/ 0 w 2133"/>
                  <a:gd name="T1" fmla="*/ 0 h 1087"/>
                  <a:gd name="T2" fmla="*/ 0 w 2133"/>
                  <a:gd name="T3" fmla="*/ 0 h 1087"/>
                  <a:gd name="T4" fmla="*/ 0 w 2133"/>
                  <a:gd name="T5" fmla="*/ 0 h 1087"/>
                  <a:gd name="T6" fmla="*/ 0 w 2133"/>
                  <a:gd name="T7" fmla="*/ 0 h 1087"/>
                  <a:gd name="T8" fmla="*/ 0 w 2133"/>
                  <a:gd name="T9" fmla="*/ 0 h 1087"/>
                  <a:gd name="T10" fmla="*/ 0 w 2133"/>
                  <a:gd name="T11" fmla="*/ 0 h 1087"/>
                  <a:gd name="T12" fmla="*/ 0 w 2133"/>
                  <a:gd name="T13" fmla="*/ 0 h 1087"/>
                  <a:gd name="T14" fmla="*/ 0 w 2133"/>
                  <a:gd name="T15" fmla="*/ 0 h 1087"/>
                  <a:gd name="T16" fmla="*/ 0 w 2133"/>
                  <a:gd name="T17" fmla="*/ 0 h 1087"/>
                  <a:gd name="T18" fmla="*/ 0 w 2133"/>
                  <a:gd name="T19" fmla="*/ 0 h 1087"/>
                  <a:gd name="T20" fmla="*/ 0 w 2133"/>
                  <a:gd name="T21" fmla="*/ 0 h 1087"/>
                  <a:gd name="T22" fmla="*/ 0 w 2133"/>
                  <a:gd name="T23" fmla="*/ 0 h 1087"/>
                  <a:gd name="T24" fmla="*/ 0 w 2133"/>
                  <a:gd name="T25" fmla="*/ 0 h 1087"/>
                  <a:gd name="T26" fmla="*/ 0 w 2133"/>
                  <a:gd name="T27" fmla="*/ 0 h 1087"/>
                  <a:gd name="T28" fmla="*/ 0 w 2133"/>
                  <a:gd name="T29" fmla="*/ 0 h 1087"/>
                  <a:gd name="T30" fmla="*/ 0 w 2133"/>
                  <a:gd name="T31" fmla="*/ 0 h 1087"/>
                  <a:gd name="T32" fmla="*/ 0 w 2133"/>
                  <a:gd name="T33" fmla="*/ 0 h 1087"/>
                  <a:gd name="T34" fmla="*/ 0 w 2133"/>
                  <a:gd name="T35" fmla="*/ 0 h 1087"/>
                  <a:gd name="T36" fmla="*/ 0 w 2133"/>
                  <a:gd name="T37" fmla="*/ 0 h 1087"/>
                  <a:gd name="T38" fmla="*/ 0 w 2133"/>
                  <a:gd name="T39" fmla="*/ 0 h 1087"/>
                  <a:gd name="T40" fmla="*/ 0 w 2133"/>
                  <a:gd name="T41" fmla="*/ 0 h 1087"/>
                  <a:gd name="T42" fmla="*/ 0 w 2133"/>
                  <a:gd name="T43" fmla="*/ 0 h 1087"/>
                  <a:gd name="T44" fmla="*/ 0 w 2133"/>
                  <a:gd name="T45" fmla="*/ 0 h 1087"/>
                  <a:gd name="T46" fmla="*/ 0 w 2133"/>
                  <a:gd name="T47" fmla="*/ 0 h 1087"/>
                  <a:gd name="T48" fmla="*/ 0 w 2133"/>
                  <a:gd name="T49" fmla="*/ 0 h 1087"/>
                  <a:gd name="T50" fmla="*/ 0 w 2133"/>
                  <a:gd name="T51" fmla="*/ 0 h 1087"/>
                  <a:gd name="T52" fmla="*/ 0 w 2133"/>
                  <a:gd name="T53" fmla="*/ 0 h 1087"/>
                  <a:gd name="T54" fmla="*/ 0 w 2133"/>
                  <a:gd name="T55" fmla="*/ 0 h 1087"/>
                  <a:gd name="T56" fmla="*/ 0 w 2133"/>
                  <a:gd name="T57" fmla="*/ 0 h 1087"/>
                  <a:gd name="T58" fmla="*/ 0 w 2133"/>
                  <a:gd name="T59" fmla="*/ 0 h 1087"/>
                  <a:gd name="T60" fmla="*/ 0 w 2133"/>
                  <a:gd name="T61" fmla="*/ 0 h 1087"/>
                  <a:gd name="T62" fmla="*/ 0 w 2133"/>
                  <a:gd name="T63" fmla="*/ 0 h 1087"/>
                  <a:gd name="T64" fmla="*/ 0 w 2133"/>
                  <a:gd name="T65" fmla="*/ 0 h 1087"/>
                  <a:gd name="T66" fmla="*/ 0 w 2133"/>
                  <a:gd name="T67" fmla="*/ 0 h 1087"/>
                  <a:gd name="T68" fmla="*/ 0 w 2133"/>
                  <a:gd name="T69" fmla="*/ 0 h 1087"/>
                  <a:gd name="T70" fmla="*/ 0 w 2133"/>
                  <a:gd name="T71" fmla="*/ 0 h 1087"/>
                  <a:gd name="T72" fmla="*/ 0 w 2133"/>
                  <a:gd name="T73" fmla="*/ 0 h 1087"/>
                  <a:gd name="T74" fmla="*/ 0 w 2133"/>
                  <a:gd name="T75" fmla="*/ 0 h 1087"/>
                  <a:gd name="T76" fmla="*/ 0 w 2133"/>
                  <a:gd name="T77" fmla="*/ 0 h 1087"/>
                  <a:gd name="T78" fmla="*/ 0 w 2133"/>
                  <a:gd name="T79" fmla="*/ 0 h 1087"/>
                  <a:gd name="T80" fmla="*/ 0 w 2133"/>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3"/>
                  <a:gd name="T124" fmla="*/ 0 h 1087"/>
                  <a:gd name="T125" fmla="*/ 2133 w 2133"/>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3" h="1087">
                    <a:moveTo>
                      <a:pt x="84" y="57"/>
                    </a:moveTo>
                    <a:lnTo>
                      <a:pt x="120" y="44"/>
                    </a:lnTo>
                    <a:lnTo>
                      <a:pt x="162" y="31"/>
                    </a:lnTo>
                    <a:lnTo>
                      <a:pt x="213" y="17"/>
                    </a:lnTo>
                    <a:lnTo>
                      <a:pt x="339" y="0"/>
                    </a:lnTo>
                    <a:lnTo>
                      <a:pt x="470" y="16"/>
                    </a:lnTo>
                    <a:lnTo>
                      <a:pt x="555" y="51"/>
                    </a:lnTo>
                    <a:lnTo>
                      <a:pt x="608" y="81"/>
                    </a:lnTo>
                    <a:lnTo>
                      <a:pt x="637" y="101"/>
                    </a:lnTo>
                    <a:lnTo>
                      <a:pt x="670" y="119"/>
                    </a:lnTo>
                    <a:lnTo>
                      <a:pt x="704" y="139"/>
                    </a:lnTo>
                    <a:lnTo>
                      <a:pt x="736" y="160"/>
                    </a:lnTo>
                    <a:lnTo>
                      <a:pt x="773" y="183"/>
                    </a:lnTo>
                    <a:lnTo>
                      <a:pt x="808" y="207"/>
                    </a:lnTo>
                    <a:lnTo>
                      <a:pt x="845" y="234"/>
                    </a:lnTo>
                    <a:lnTo>
                      <a:pt x="883" y="258"/>
                    </a:lnTo>
                    <a:lnTo>
                      <a:pt x="921" y="284"/>
                    </a:lnTo>
                    <a:lnTo>
                      <a:pt x="960" y="311"/>
                    </a:lnTo>
                    <a:lnTo>
                      <a:pt x="999" y="340"/>
                    </a:lnTo>
                    <a:lnTo>
                      <a:pt x="1039" y="366"/>
                    </a:lnTo>
                    <a:lnTo>
                      <a:pt x="1078" y="395"/>
                    </a:lnTo>
                    <a:lnTo>
                      <a:pt x="1118" y="423"/>
                    </a:lnTo>
                    <a:lnTo>
                      <a:pt x="1158" y="453"/>
                    </a:lnTo>
                    <a:lnTo>
                      <a:pt x="1196" y="480"/>
                    </a:lnTo>
                    <a:lnTo>
                      <a:pt x="1234" y="508"/>
                    </a:lnTo>
                    <a:lnTo>
                      <a:pt x="1271" y="535"/>
                    </a:lnTo>
                    <a:lnTo>
                      <a:pt x="1307" y="563"/>
                    </a:lnTo>
                    <a:lnTo>
                      <a:pt x="1343" y="590"/>
                    </a:lnTo>
                    <a:lnTo>
                      <a:pt x="1377" y="617"/>
                    </a:lnTo>
                    <a:lnTo>
                      <a:pt x="1411" y="642"/>
                    </a:lnTo>
                    <a:lnTo>
                      <a:pt x="1442" y="666"/>
                    </a:lnTo>
                    <a:lnTo>
                      <a:pt x="1470" y="690"/>
                    </a:lnTo>
                    <a:lnTo>
                      <a:pt x="1500" y="713"/>
                    </a:lnTo>
                    <a:lnTo>
                      <a:pt x="1525" y="734"/>
                    </a:lnTo>
                    <a:lnTo>
                      <a:pt x="1551" y="752"/>
                    </a:lnTo>
                    <a:lnTo>
                      <a:pt x="1578" y="772"/>
                    </a:lnTo>
                    <a:lnTo>
                      <a:pt x="1603" y="789"/>
                    </a:lnTo>
                    <a:lnTo>
                      <a:pt x="1628" y="805"/>
                    </a:lnTo>
                    <a:lnTo>
                      <a:pt x="1682" y="834"/>
                    </a:lnTo>
                    <a:lnTo>
                      <a:pt x="1734" y="858"/>
                    </a:lnTo>
                    <a:lnTo>
                      <a:pt x="1785" y="880"/>
                    </a:lnTo>
                    <a:lnTo>
                      <a:pt x="1836" y="897"/>
                    </a:lnTo>
                    <a:lnTo>
                      <a:pt x="1930" y="922"/>
                    </a:lnTo>
                    <a:lnTo>
                      <a:pt x="2077" y="942"/>
                    </a:lnTo>
                    <a:lnTo>
                      <a:pt x="2133" y="945"/>
                    </a:lnTo>
                    <a:lnTo>
                      <a:pt x="2125" y="1087"/>
                    </a:lnTo>
                    <a:lnTo>
                      <a:pt x="1517" y="911"/>
                    </a:lnTo>
                    <a:lnTo>
                      <a:pt x="1497" y="894"/>
                    </a:lnTo>
                    <a:lnTo>
                      <a:pt x="1474" y="873"/>
                    </a:lnTo>
                    <a:lnTo>
                      <a:pt x="1450" y="850"/>
                    </a:lnTo>
                    <a:lnTo>
                      <a:pt x="1422" y="827"/>
                    </a:lnTo>
                    <a:lnTo>
                      <a:pt x="1391" y="802"/>
                    </a:lnTo>
                    <a:lnTo>
                      <a:pt x="1360" y="775"/>
                    </a:lnTo>
                    <a:lnTo>
                      <a:pt x="1326" y="747"/>
                    </a:lnTo>
                    <a:lnTo>
                      <a:pt x="1290" y="718"/>
                    </a:lnTo>
                    <a:lnTo>
                      <a:pt x="1252" y="689"/>
                    </a:lnTo>
                    <a:lnTo>
                      <a:pt x="1213" y="659"/>
                    </a:lnTo>
                    <a:lnTo>
                      <a:pt x="1173" y="628"/>
                    </a:lnTo>
                    <a:lnTo>
                      <a:pt x="1132" y="597"/>
                    </a:lnTo>
                    <a:lnTo>
                      <a:pt x="1091" y="567"/>
                    </a:lnTo>
                    <a:lnTo>
                      <a:pt x="1049" y="535"/>
                    </a:lnTo>
                    <a:lnTo>
                      <a:pt x="1008" y="505"/>
                    </a:lnTo>
                    <a:lnTo>
                      <a:pt x="964" y="474"/>
                    </a:lnTo>
                    <a:lnTo>
                      <a:pt x="923" y="444"/>
                    </a:lnTo>
                    <a:lnTo>
                      <a:pt x="882" y="413"/>
                    </a:lnTo>
                    <a:lnTo>
                      <a:pt x="839" y="385"/>
                    </a:lnTo>
                    <a:lnTo>
                      <a:pt x="798" y="357"/>
                    </a:lnTo>
                    <a:lnTo>
                      <a:pt x="757" y="331"/>
                    </a:lnTo>
                    <a:lnTo>
                      <a:pt x="721" y="304"/>
                    </a:lnTo>
                    <a:lnTo>
                      <a:pt x="683" y="280"/>
                    </a:lnTo>
                    <a:lnTo>
                      <a:pt x="647" y="258"/>
                    </a:lnTo>
                    <a:lnTo>
                      <a:pt x="613" y="236"/>
                    </a:lnTo>
                    <a:lnTo>
                      <a:pt x="579" y="218"/>
                    </a:lnTo>
                    <a:lnTo>
                      <a:pt x="550" y="201"/>
                    </a:lnTo>
                    <a:lnTo>
                      <a:pt x="521" y="187"/>
                    </a:lnTo>
                    <a:lnTo>
                      <a:pt x="475" y="163"/>
                    </a:lnTo>
                    <a:lnTo>
                      <a:pt x="438" y="150"/>
                    </a:lnTo>
                    <a:lnTo>
                      <a:pt x="302" y="147"/>
                    </a:lnTo>
                    <a:lnTo>
                      <a:pt x="159" y="171"/>
                    </a:lnTo>
                    <a:lnTo>
                      <a:pt x="45" y="204"/>
                    </a:lnTo>
                    <a:lnTo>
                      <a:pt x="0" y="218"/>
                    </a:lnTo>
                    <a:lnTo>
                      <a:pt x="84"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8" name="Freeform 55"/>
              <p:cNvSpPr>
                <a:spLocks/>
              </p:cNvSpPr>
              <p:nvPr/>
            </p:nvSpPr>
            <p:spPr bwMode="auto">
              <a:xfrm>
                <a:off x="4301" y="3184"/>
                <a:ext cx="162" cy="250"/>
              </a:xfrm>
              <a:custGeom>
                <a:avLst/>
                <a:gdLst>
                  <a:gd name="T0" fmla="*/ 0 w 417"/>
                  <a:gd name="T1" fmla="*/ 0 h 716"/>
                  <a:gd name="T2" fmla="*/ 0 w 417"/>
                  <a:gd name="T3" fmla="*/ 0 h 716"/>
                  <a:gd name="T4" fmla="*/ 0 w 417"/>
                  <a:gd name="T5" fmla="*/ 0 h 716"/>
                  <a:gd name="T6" fmla="*/ 0 w 417"/>
                  <a:gd name="T7" fmla="*/ 0 h 716"/>
                  <a:gd name="T8" fmla="*/ 0 w 417"/>
                  <a:gd name="T9" fmla="*/ 0 h 716"/>
                  <a:gd name="T10" fmla="*/ 0 w 417"/>
                  <a:gd name="T11" fmla="*/ 0 h 716"/>
                  <a:gd name="T12" fmla="*/ 0 w 417"/>
                  <a:gd name="T13" fmla="*/ 0 h 716"/>
                  <a:gd name="T14" fmla="*/ 0 w 417"/>
                  <a:gd name="T15" fmla="*/ 0 h 716"/>
                  <a:gd name="T16" fmla="*/ 0 w 417"/>
                  <a:gd name="T17" fmla="*/ 0 h 716"/>
                  <a:gd name="T18" fmla="*/ 0 w 417"/>
                  <a:gd name="T19" fmla="*/ 0 h 716"/>
                  <a:gd name="T20" fmla="*/ 0 w 417"/>
                  <a:gd name="T21" fmla="*/ 0 h 716"/>
                  <a:gd name="T22" fmla="*/ 0 w 417"/>
                  <a:gd name="T23" fmla="*/ 0 h 716"/>
                  <a:gd name="T24" fmla="*/ 0 w 417"/>
                  <a:gd name="T25" fmla="*/ 0 h 716"/>
                  <a:gd name="T26" fmla="*/ 0 w 417"/>
                  <a:gd name="T27" fmla="*/ 0 h 716"/>
                  <a:gd name="T28" fmla="*/ 0 w 417"/>
                  <a:gd name="T29" fmla="*/ 0 h 716"/>
                  <a:gd name="T30" fmla="*/ 0 w 417"/>
                  <a:gd name="T31" fmla="*/ 0 h 716"/>
                  <a:gd name="T32" fmla="*/ 0 w 417"/>
                  <a:gd name="T33" fmla="*/ 0 h 716"/>
                  <a:gd name="T34" fmla="*/ 0 w 417"/>
                  <a:gd name="T35" fmla="*/ 0 h 716"/>
                  <a:gd name="T36" fmla="*/ 0 w 417"/>
                  <a:gd name="T37" fmla="*/ 0 h 716"/>
                  <a:gd name="T38" fmla="*/ 0 w 417"/>
                  <a:gd name="T39" fmla="*/ 0 h 716"/>
                  <a:gd name="T40" fmla="*/ 0 w 417"/>
                  <a:gd name="T41" fmla="*/ 0 h 716"/>
                  <a:gd name="T42" fmla="*/ 0 w 417"/>
                  <a:gd name="T43" fmla="*/ 0 h 716"/>
                  <a:gd name="T44" fmla="*/ 0 w 417"/>
                  <a:gd name="T45" fmla="*/ 0 h 716"/>
                  <a:gd name="T46" fmla="*/ 0 w 417"/>
                  <a:gd name="T47" fmla="*/ 0 h 716"/>
                  <a:gd name="T48" fmla="*/ 0 w 417"/>
                  <a:gd name="T49" fmla="*/ 0 h 716"/>
                  <a:gd name="T50" fmla="*/ 0 w 417"/>
                  <a:gd name="T51" fmla="*/ 0 h 716"/>
                  <a:gd name="T52" fmla="*/ 0 w 417"/>
                  <a:gd name="T53" fmla="*/ 0 h 716"/>
                  <a:gd name="T54" fmla="*/ 0 w 417"/>
                  <a:gd name="T55" fmla="*/ 0 h 716"/>
                  <a:gd name="T56" fmla="*/ 0 w 417"/>
                  <a:gd name="T57" fmla="*/ 0 h 716"/>
                  <a:gd name="T58" fmla="*/ 0 w 417"/>
                  <a:gd name="T59" fmla="*/ 0 h 716"/>
                  <a:gd name="T60" fmla="*/ 0 w 417"/>
                  <a:gd name="T61" fmla="*/ 0 h 716"/>
                  <a:gd name="T62" fmla="*/ 0 w 417"/>
                  <a:gd name="T63" fmla="*/ 0 h 716"/>
                  <a:gd name="T64" fmla="*/ 0 w 417"/>
                  <a:gd name="T65" fmla="*/ 0 h 716"/>
                  <a:gd name="T66" fmla="*/ 0 w 417"/>
                  <a:gd name="T67" fmla="*/ 0 h 716"/>
                  <a:gd name="T68" fmla="*/ 0 w 417"/>
                  <a:gd name="T69" fmla="*/ 0 h 716"/>
                  <a:gd name="T70" fmla="*/ 0 w 417"/>
                  <a:gd name="T71" fmla="*/ 0 h 716"/>
                  <a:gd name="T72" fmla="*/ 0 w 417"/>
                  <a:gd name="T73" fmla="*/ 0 h 716"/>
                  <a:gd name="T74" fmla="*/ 0 w 417"/>
                  <a:gd name="T75" fmla="*/ 0 h 716"/>
                  <a:gd name="T76" fmla="*/ 0 w 417"/>
                  <a:gd name="T77" fmla="*/ 0 h 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6"/>
                  <a:gd name="T119" fmla="*/ 417 w 417"/>
                  <a:gd name="T120" fmla="*/ 716 h 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6">
                    <a:moveTo>
                      <a:pt x="126" y="0"/>
                    </a:moveTo>
                    <a:lnTo>
                      <a:pt x="121" y="8"/>
                    </a:lnTo>
                    <a:lnTo>
                      <a:pt x="101" y="31"/>
                    </a:lnTo>
                    <a:lnTo>
                      <a:pt x="48" y="110"/>
                    </a:lnTo>
                    <a:lnTo>
                      <a:pt x="3" y="216"/>
                    </a:lnTo>
                    <a:lnTo>
                      <a:pt x="0" y="329"/>
                    </a:lnTo>
                    <a:lnTo>
                      <a:pt x="27" y="387"/>
                    </a:lnTo>
                    <a:lnTo>
                      <a:pt x="51" y="418"/>
                    </a:lnTo>
                    <a:lnTo>
                      <a:pt x="63" y="434"/>
                    </a:lnTo>
                    <a:lnTo>
                      <a:pt x="77" y="449"/>
                    </a:lnTo>
                    <a:lnTo>
                      <a:pt x="89" y="466"/>
                    </a:lnTo>
                    <a:lnTo>
                      <a:pt x="105" y="482"/>
                    </a:lnTo>
                    <a:lnTo>
                      <a:pt x="121" y="499"/>
                    </a:lnTo>
                    <a:lnTo>
                      <a:pt x="136" y="514"/>
                    </a:lnTo>
                    <a:lnTo>
                      <a:pt x="169" y="545"/>
                    </a:lnTo>
                    <a:lnTo>
                      <a:pt x="201" y="576"/>
                    </a:lnTo>
                    <a:lnTo>
                      <a:pt x="234" y="606"/>
                    </a:lnTo>
                    <a:lnTo>
                      <a:pt x="266" y="631"/>
                    </a:lnTo>
                    <a:lnTo>
                      <a:pt x="293" y="657"/>
                    </a:lnTo>
                    <a:lnTo>
                      <a:pt x="320" y="675"/>
                    </a:lnTo>
                    <a:lnTo>
                      <a:pt x="357" y="706"/>
                    </a:lnTo>
                    <a:lnTo>
                      <a:pt x="372" y="716"/>
                    </a:lnTo>
                    <a:lnTo>
                      <a:pt x="417" y="671"/>
                    </a:lnTo>
                    <a:lnTo>
                      <a:pt x="405" y="660"/>
                    </a:lnTo>
                    <a:lnTo>
                      <a:pt x="374" y="630"/>
                    </a:lnTo>
                    <a:lnTo>
                      <a:pt x="352" y="612"/>
                    </a:lnTo>
                    <a:lnTo>
                      <a:pt x="327" y="589"/>
                    </a:lnTo>
                    <a:lnTo>
                      <a:pt x="303" y="562"/>
                    </a:lnTo>
                    <a:lnTo>
                      <a:pt x="276" y="535"/>
                    </a:lnTo>
                    <a:lnTo>
                      <a:pt x="251" y="507"/>
                    </a:lnTo>
                    <a:lnTo>
                      <a:pt x="224" y="477"/>
                    </a:lnTo>
                    <a:lnTo>
                      <a:pt x="201" y="446"/>
                    </a:lnTo>
                    <a:lnTo>
                      <a:pt x="180" y="418"/>
                    </a:lnTo>
                    <a:lnTo>
                      <a:pt x="136" y="312"/>
                    </a:lnTo>
                    <a:lnTo>
                      <a:pt x="146" y="231"/>
                    </a:lnTo>
                    <a:lnTo>
                      <a:pt x="170" y="165"/>
                    </a:lnTo>
                    <a:lnTo>
                      <a:pt x="203" y="108"/>
                    </a:lnTo>
                    <a:lnTo>
                      <a:pt x="1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19" name="Freeform 56"/>
              <p:cNvSpPr>
                <a:spLocks/>
              </p:cNvSpPr>
              <p:nvPr/>
            </p:nvSpPr>
            <p:spPr bwMode="auto">
              <a:xfrm>
                <a:off x="4202" y="3424"/>
                <a:ext cx="788" cy="322"/>
              </a:xfrm>
              <a:custGeom>
                <a:avLst/>
                <a:gdLst>
                  <a:gd name="T0" fmla="*/ 0 w 2034"/>
                  <a:gd name="T1" fmla="*/ 0 h 920"/>
                  <a:gd name="T2" fmla="*/ 0 w 2034"/>
                  <a:gd name="T3" fmla="*/ 0 h 920"/>
                  <a:gd name="T4" fmla="*/ 0 w 2034"/>
                  <a:gd name="T5" fmla="*/ 0 h 920"/>
                  <a:gd name="T6" fmla="*/ 0 w 2034"/>
                  <a:gd name="T7" fmla="*/ 0 h 920"/>
                  <a:gd name="T8" fmla="*/ 0 w 2034"/>
                  <a:gd name="T9" fmla="*/ 0 h 920"/>
                  <a:gd name="T10" fmla="*/ 0 w 2034"/>
                  <a:gd name="T11" fmla="*/ 0 h 920"/>
                  <a:gd name="T12" fmla="*/ 0 w 2034"/>
                  <a:gd name="T13" fmla="*/ 0 h 920"/>
                  <a:gd name="T14" fmla="*/ 0 w 2034"/>
                  <a:gd name="T15" fmla="*/ 0 h 920"/>
                  <a:gd name="T16" fmla="*/ 0 w 2034"/>
                  <a:gd name="T17" fmla="*/ 0 h 920"/>
                  <a:gd name="T18" fmla="*/ 0 w 2034"/>
                  <a:gd name="T19" fmla="*/ 0 h 920"/>
                  <a:gd name="T20" fmla="*/ 0 w 2034"/>
                  <a:gd name="T21" fmla="*/ 0 h 920"/>
                  <a:gd name="T22" fmla="*/ 0 w 2034"/>
                  <a:gd name="T23" fmla="*/ 0 h 920"/>
                  <a:gd name="T24" fmla="*/ 0 w 2034"/>
                  <a:gd name="T25" fmla="*/ 0 h 920"/>
                  <a:gd name="T26" fmla="*/ 0 w 2034"/>
                  <a:gd name="T27" fmla="*/ 0 h 920"/>
                  <a:gd name="T28" fmla="*/ 0 w 2034"/>
                  <a:gd name="T29" fmla="*/ 0 h 920"/>
                  <a:gd name="T30" fmla="*/ 0 w 2034"/>
                  <a:gd name="T31" fmla="*/ 0 h 920"/>
                  <a:gd name="T32" fmla="*/ 0 w 2034"/>
                  <a:gd name="T33" fmla="*/ 0 h 920"/>
                  <a:gd name="T34" fmla="*/ 0 w 2034"/>
                  <a:gd name="T35" fmla="*/ 0 h 920"/>
                  <a:gd name="T36" fmla="*/ 0 w 2034"/>
                  <a:gd name="T37" fmla="*/ 0 h 920"/>
                  <a:gd name="T38" fmla="*/ 0 w 2034"/>
                  <a:gd name="T39" fmla="*/ 0 h 920"/>
                  <a:gd name="T40" fmla="*/ 0 w 2034"/>
                  <a:gd name="T41" fmla="*/ 0 h 920"/>
                  <a:gd name="T42" fmla="*/ 0 w 2034"/>
                  <a:gd name="T43" fmla="*/ 0 h 920"/>
                  <a:gd name="T44" fmla="*/ 0 w 2034"/>
                  <a:gd name="T45" fmla="*/ 0 h 920"/>
                  <a:gd name="T46" fmla="*/ 0 w 2034"/>
                  <a:gd name="T47" fmla="*/ 0 h 920"/>
                  <a:gd name="T48" fmla="*/ 0 w 2034"/>
                  <a:gd name="T49" fmla="*/ 0 h 920"/>
                  <a:gd name="T50" fmla="*/ 0 w 2034"/>
                  <a:gd name="T51" fmla="*/ 0 h 920"/>
                  <a:gd name="T52" fmla="*/ 0 w 2034"/>
                  <a:gd name="T53" fmla="*/ 0 h 920"/>
                  <a:gd name="T54" fmla="*/ 0 w 2034"/>
                  <a:gd name="T55" fmla="*/ 0 h 920"/>
                  <a:gd name="T56" fmla="*/ 0 w 2034"/>
                  <a:gd name="T57" fmla="*/ 0 h 920"/>
                  <a:gd name="T58" fmla="*/ 0 w 2034"/>
                  <a:gd name="T59" fmla="*/ 0 h 920"/>
                  <a:gd name="T60" fmla="*/ 0 w 2034"/>
                  <a:gd name="T61" fmla="*/ 0 h 920"/>
                  <a:gd name="T62" fmla="*/ 0 w 2034"/>
                  <a:gd name="T63" fmla="*/ 0 h 920"/>
                  <a:gd name="T64" fmla="*/ 0 w 2034"/>
                  <a:gd name="T65" fmla="*/ 0 h 920"/>
                  <a:gd name="T66" fmla="*/ 0 w 2034"/>
                  <a:gd name="T67" fmla="*/ 0 h 920"/>
                  <a:gd name="T68" fmla="*/ 0 w 2034"/>
                  <a:gd name="T69" fmla="*/ 0 h 920"/>
                  <a:gd name="T70" fmla="*/ 0 w 2034"/>
                  <a:gd name="T71" fmla="*/ 0 h 920"/>
                  <a:gd name="T72" fmla="*/ 0 w 2034"/>
                  <a:gd name="T73" fmla="*/ 0 h 920"/>
                  <a:gd name="T74" fmla="*/ 0 w 2034"/>
                  <a:gd name="T75" fmla="*/ 0 h 920"/>
                  <a:gd name="T76" fmla="*/ 0 w 2034"/>
                  <a:gd name="T77" fmla="*/ 0 h 920"/>
                  <a:gd name="T78" fmla="*/ 0 w 2034"/>
                  <a:gd name="T79" fmla="*/ 0 h 920"/>
                  <a:gd name="T80" fmla="*/ 0 w 2034"/>
                  <a:gd name="T81" fmla="*/ 0 h 9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920"/>
                  <a:gd name="T125" fmla="*/ 2034 w 2034"/>
                  <a:gd name="T126" fmla="*/ 920 h 9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920">
                    <a:moveTo>
                      <a:pt x="20" y="417"/>
                    </a:moveTo>
                    <a:lnTo>
                      <a:pt x="0" y="734"/>
                    </a:lnTo>
                    <a:lnTo>
                      <a:pt x="104" y="734"/>
                    </a:lnTo>
                    <a:lnTo>
                      <a:pt x="125" y="493"/>
                    </a:lnTo>
                    <a:lnTo>
                      <a:pt x="235" y="493"/>
                    </a:lnTo>
                    <a:lnTo>
                      <a:pt x="235" y="729"/>
                    </a:lnTo>
                    <a:lnTo>
                      <a:pt x="338" y="748"/>
                    </a:lnTo>
                    <a:lnTo>
                      <a:pt x="372" y="737"/>
                    </a:lnTo>
                    <a:lnTo>
                      <a:pt x="460" y="718"/>
                    </a:lnTo>
                    <a:lnTo>
                      <a:pt x="577" y="711"/>
                    </a:lnTo>
                    <a:lnTo>
                      <a:pt x="707" y="738"/>
                    </a:lnTo>
                    <a:lnTo>
                      <a:pt x="775" y="765"/>
                    </a:lnTo>
                    <a:lnTo>
                      <a:pt x="812" y="782"/>
                    </a:lnTo>
                    <a:lnTo>
                      <a:pt x="853" y="799"/>
                    </a:lnTo>
                    <a:lnTo>
                      <a:pt x="895" y="816"/>
                    </a:lnTo>
                    <a:lnTo>
                      <a:pt x="939" y="833"/>
                    </a:lnTo>
                    <a:lnTo>
                      <a:pt x="983" y="850"/>
                    </a:lnTo>
                    <a:lnTo>
                      <a:pt x="1030" y="865"/>
                    </a:lnTo>
                    <a:lnTo>
                      <a:pt x="1127" y="893"/>
                    </a:lnTo>
                    <a:lnTo>
                      <a:pt x="1225" y="912"/>
                    </a:lnTo>
                    <a:lnTo>
                      <a:pt x="1327" y="920"/>
                    </a:lnTo>
                    <a:lnTo>
                      <a:pt x="1424" y="915"/>
                    </a:lnTo>
                    <a:lnTo>
                      <a:pt x="1615" y="879"/>
                    </a:lnTo>
                    <a:lnTo>
                      <a:pt x="1703" y="851"/>
                    </a:lnTo>
                    <a:lnTo>
                      <a:pt x="1785" y="816"/>
                    </a:lnTo>
                    <a:lnTo>
                      <a:pt x="1823" y="793"/>
                    </a:lnTo>
                    <a:lnTo>
                      <a:pt x="1860" y="769"/>
                    </a:lnTo>
                    <a:lnTo>
                      <a:pt x="1892" y="742"/>
                    </a:lnTo>
                    <a:lnTo>
                      <a:pt x="1923" y="711"/>
                    </a:lnTo>
                    <a:lnTo>
                      <a:pt x="2014" y="551"/>
                    </a:lnTo>
                    <a:lnTo>
                      <a:pt x="2034" y="461"/>
                    </a:lnTo>
                    <a:lnTo>
                      <a:pt x="2034" y="379"/>
                    </a:lnTo>
                    <a:lnTo>
                      <a:pt x="2015" y="308"/>
                    </a:lnTo>
                    <a:lnTo>
                      <a:pt x="1983" y="245"/>
                    </a:lnTo>
                    <a:lnTo>
                      <a:pt x="1962" y="215"/>
                    </a:lnTo>
                    <a:lnTo>
                      <a:pt x="1940" y="188"/>
                    </a:lnTo>
                    <a:lnTo>
                      <a:pt x="1916" y="161"/>
                    </a:lnTo>
                    <a:lnTo>
                      <a:pt x="1891" y="139"/>
                    </a:lnTo>
                    <a:lnTo>
                      <a:pt x="1864" y="117"/>
                    </a:lnTo>
                    <a:lnTo>
                      <a:pt x="1840" y="98"/>
                    </a:lnTo>
                    <a:lnTo>
                      <a:pt x="1812" y="79"/>
                    </a:lnTo>
                    <a:lnTo>
                      <a:pt x="1786" y="62"/>
                    </a:lnTo>
                    <a:lnTo>
                      <a:pt x="1734" y="35"/>
                    </a:lnTo>
                    <a:lnTo>
                      <a:pt x="1680" y="17"/>
                    </a:lnTo>
                    <a:lnTo>
                      <a:pt x="1576" y="0"/>
                    </a:lnTo>
                    <a:lnTo>
                      <a:pt x="1467" y="4"/>
                    </a:lnTo>
                    <a:lnTo>
                      <a:pt x="1467" y="55"/>
                    </a:lnTo>
                    <a:lnTo>
                      <a:pt x="1669" y="106"/>
                    </a:lnTo>
                    <a:lnTo>
                      <a:pt x="1744" y="141"/>
                    </a:lnTo>
                    <a:lnTo>
                      <a:pt x="1781" y="164"/>
                    </a:lnTo>
                    <a:lnTo>
                      <a:pt x="1812" y="189"/>
                    </a:lnTo>
                    <a:lnTo>
                      <a:pt x="1840" y="219"/>
                    </a:lnTo>
                    <a:lnTo>
                      <a:pt x="1863" y="253"/>
                    </a:lnTo>
                    <a:lnTo>
                      <a:pt x="1887" y="332"/>
                    </a:lnTo>
                    <a:lnTo>
                      <a:pt x="1887" y="418"/>
                    </a:lnTo>
                    <a:lnTo>
                      <a:pt x="1863" y="499"/>
                    </a:lnTo>
                    <a:lnTo>
                      <a:pt x="1820" y="571"/>
                    </a:lnTo>
                    <a:lnTo>
                      <a:pt x="1806" y="589"/>
                    </a:lnTo>
                    <a:lnTo>
                      <a:pt x="1793" y="605"/>
                    </a:lnTo>
                    <a:lnTo>
                      <a:pt x="1778" y="621"/>
                    </a:lnTo>
                    <a:lnTo>
                      <a:pt x="1762" y="636"/>
                    </a:lnTo>
                    <a:lnTo>
                      <a:pt x="1730" y="664"/>
                    </a:lnTo>
                    <a:lnTo>
                      <a:pt x="1691" y="690"/>
                    </a:lnTo>
                    <a:lnTo>
                      <a:pt x="1655" y="712"/>
                    </a:lnTo>
                    <a:lnTo>
                      <a:pt x="1614" y="734"/>
                    </a:lnTo>
                    <a:lnTo>
                      <a:pt x="1573" y="749"/>
                    </a:lnTo>
                    <a:lnTo>
                      <a:pt x="1529" y="763"/>
                    </a:lnTo>
                    <a:lnTo>
                      <a:pt x="1441" y="780"/>
                    </a:lnTo>
                    <a:lnTo>
                      <a:pt x="1272" y="782"/>
                    </a:lnTo>
                    <a:lnTo>
                      <a:pt x="1115" y="758"/>
                    </a:lnTo>
                    <a:lnTo>
                      <a:pt x="1038" y="737"/>
                    </a:lnTo>
                    <a:lnTo>
                      <a:pt x="962" y="712"/>
                    </a:lnTo>
                    <a:lnTo>
                      <a:pt x="887" y="683"/>
                    </a:lnTo>
                    <a:lnTo>
                      <a:pt x="812" y="653"/>
                    </a:lnTo>
                    <a:lnTo>
                      <a:pt x="733" y="629"/>
                    </a:lnTo>
                    <a:lnTo>
                      <a:pt x="652" y="618"/>
                    </a:lnTo>
                    <a:lnTo>
                      <a:pt x="497" y="621"/>
                    </a:lnTo>
                    <a:lnTo>
                      <a:pt x="381" y="642"/>
                    </a:lnTo>
                    <a:lnTo>
                      <a:pt x="336" y="653"/>
                    </a:lnTo>
                    <a:lnTo>
                      <a:pt x="336" y="417"/>
                    </a:lnTo>
                    <a:lnTo>
                      <a:pt x="20" y="4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0" name="Freeform 57"/>
              <p:cNvSpPr>
                <a:spLocks/>
              </p:cNvSpPr>
              <p:nvPr/>
            </p:nvSpPr>
            <p:spPr bwMode="auto">
              <a:xfrm>
                <a:off x="4113" y="3694"/>
                <a:ext cx="201" cy="172"/>
              </a:xfrm>
              <a:custGeom>
                <a:avLst/>
                <a:gdLst>
                  <a:gd name="T0" fmla="*/ 0 w 519"/>
                  <a:gd name="T1" fmla="*/ 0 h 492"/>
                  <a:gd name="T2" fmla="*/ 0 w 519"/>
                  <a:gd name="T3" fmla="*/ 0 h 492"/>
                  <a:gd name="T4" fmla="*/ 0 w 519"/>
                  <a:gd name="T5" fmla="*/ 0 h 492"/>
                  <a:gd name="T6" fmla="*/ 0 w 519"/>
                  <a:gd name="T7" fmla="*/ 0 h 492"/>
                  <a:gd name="T8" fmla="*/ 0 w 519"/>
                  <a:gd name="T9" fmla="*/ 0 h 492"/>
                  <a:gd name="T10" fmla="*/ 0 w 519"/>
                  <a:gd name="T11" fmla="*/ 0 h 492"/>
                  <a:gd name="T12" fmla="*/ 0 w 519"/>
                  <a:gd name="T13" fmla="*/ 0 h 492"/>
                  <a:gd name="T14" fmla="*/ 0 w 519"/>
                  <a:gd name="T15" fmla="*/ 0 h 492"/>
                  <a:gd name="T16" fmla="*/ 0 w 519"/>
                  <a:gd name="T17" fmla="*/ 0 h 492"/>
                  <a:gd name="T18" fmla="*/ 0 w 519"/>
                  <a:gd name="T19" fmla="*/ 0 h 492"/>
                  <a:gd name="T20" fmla="*/ 0 w 519"/>
                  <a:gd name="T21" fmla="*/ 0 h 492"/>
                  <a:gd name="T22" fmla="*/ 0 w 519"/>
                  <a:gd name="T23" fmla="*/ 0 h 492"/>
                  <a:gd name="T24" fmla="*/ 0 w 519"/>
                  <a:gd name="T25" fmla="*/ 0 h 492"/>
                  <a:gd name="T26" fmla="*/ 0 w 519"/>
                  <a:gd name="T27" fmla="*/ 0 h 492"/>
                  <a:gd name="T28" fmla="*/ 0 w 519"/>
                  <a:gd name="T29" fmla="*/ 0 h 492"/>
                  <a:gd name="T30" fmla="*/ 0 w 519"/>
                  <a:gd name="T31" fmla="*/ 0 h 492"/>
                  <a:gd name="T32" fmla="*/ 0 w 519"/>
                  <a:gd name="T33" fmla="*/ 0 h 492"/>
                  <a:gd name="T34" fmla="*/ 0 w 519"/>
                  <a:gd name="T35" fmla="*/ 0 h 492"/>
                  <a:gd name="T36" fmla="*/ 0 w 519"/>
                  <a:gd name="T37" fmla="*/ 0 h 492"/>
                  <a:gd name="T38" fmla="*/ 0 w 519"/>
                  <a:gd name="T39" fmla="*/ 0 h 492"/>
                  <a:gd name="T40" fmla="*/ 0 w 519"/>
                  <a:gd name="T41" fmla="*/ 0 h 492"/>
                  <a:gd name="T42" fmla="*/ 0 w 519"/>
                  <a:gd name="T43" fmla="*/ 0 h 492"/>
                  <a:gd name="T44" fmla="*/ 0 w 519"/>
                  <a:gd name="T45" fmla="*/ 0 h 492"/>
                  <a:gd name="T46" fmla="*/ 0 w 519"/>
                  <a:gd name="T47" fmla="*/ 0 h 492"/>
                  <a:gd name="T48" fmla="*/ 0 w 519"/>
                  <a:gd name="T49" fmla="*/ 0 h 492"/>
                  <a:gd name="T50" fmla="*/ 0 w 519"/>
                  <a:gd name="T51" fmla="*/ 0 h 492"/>
                  <a:gd name="T52" fmla="*/ 0 w 519"/>
                  <a:gd name="T53" fmla="*/ 0 h 492"/>
                  <a:gd name="T54" fmla="*/ 0 w 519"/>
                  <a:gd name="T55" fmla="*/ 0 h 492"/>
                  <a:gd name="T56" fmla="*/ 0 w 519"/>
                  <a:gd name="T57" fmla="*/ 0 h 492"/>
                  <a:gd name="T58" fmla="*/ 0 w 519"/>
                  <a:gd name="T59" fmla="*/ 0 h 492"/>
                  <a:gd name="T60" fmla="*/ 0 w 519"/>
                  <a:gd name="T61" fmla="*/ 0 h 492"/>
                  <a:gd name="T62" fmla="*/ 0 w 519"/>
                  <a:gd name="T63" fmla="*/ 0 h 492"/>
                  <a:gd name="T64" fmla="*/ 0 w 519"/>
                  <a:gd name="T65" fmla="*/ 0 h 492"/>
                  <a:gd name="T66" fmla="*/ 0 w 519"/>
                  <a:gd name="T67" fmla="*/ 0 h 492"/>
                  <a:gd name="T68" fmla="*/ 0 w 519"/>
                  <a:gd name="T69" fmla="*/ 0 h 492"/>
                  <a:gd name="T70" fmla="*/ 0 w 519"/>
                  <a:gd name="T71" fmla="*/ 0 h 492"/>
                  <a:gd name="T72" fmla="*/ 0 w 519"/>
                  <a:gd name="T73" fmla="*/ 0 h 492"/>
                  <a:gd name="T74" fmla="*/ 0 w 519"/>
                  <a:gd name="T75" fmla="*/ 0 h 492"/>
                  <a:gd name="T76" fmla="*/ 0 w 519"/>
                  <a:gd name="T77" fmla="*/ 0 h 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492"/>
                  <a:gd name="T119" fmla="*/ 519 w 519"/>
                  <a:gd name="T120" fmla="*/ 492 h 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492">
                    <a:moveTo>
                      <a:pt x="0" y="70"/>
                    </a:moveTo>
                    <a:lnTo>
                      <a:pt x="27" y="136"/>
                    </a:lnTo>
                    <a:lnTo>
                      <a:pt x="59" y="204"/>
                    </a:lnTo>
                    <a:lnTo>
                      <a:pt x="102" y="280"/>
                    </a:lnTo>
                    <a:lnTo>
                      <a:pt x="151" y="358"/>
                    </a:lnTo>
                    <a:lnTo>
                      <a:pt x="164" y="376"/>
                    </a:lnTo>
                    <a:lnTo>
                      <a:pt x="180" y="393"/>
                    </a:lnTo>
                    <a:lnTo>
                      <a:pt x="192" y="410"/>
                    </a:lnTo>
                    <a:lnTo>
                      <a:pt x="206" y="425"/>
                    </a:lnTo>
                    <a:lnTo>
                      <a:pt x="236" y="453"/>
                    </a:lnTo>
                    <a:lnTo>
                      <a:pt x="266" y="471"/>
                    </a:lnTo>
                    <a:lnTo>
                      <a:pt x="295" y="487"/>
                    </a:lnTo>
                    <a:lnTo>
                      <a:pt x="327" y="492"/>
                    </a:lnTo>
                    <a:lnTo>
                      <a:pt x="427" y="466"/>
                    </a:lnTo>
                    <a:lnTo>
                      <a:pt x="462" y="437"/>
                    </a:lnTo>
                    <a:lnTo>
                      <a:pt x="488" y="402"/>
                    </a:lnTo>
                    <a:lnTo>
                      <a:pt x="515" y="320"/>
                    </a:lnTo>
                    <a:lnTo>
                      <a:pt x="519" y="279"/>
                    </a:lnTo>
                    <a:lnTo>
                      <a:pt x="515" y="238"/>
                    </a:lnTo>
                    <a:lnTo>
                      <a:pt x="491" y="159"/>
                    </a:lnTo>
                    <a:lnTo>
                      <a:pt x="455" y="81"/>
                    </a:lnTo>
                    <a:lnTo>
                      <a:pt x="420" y="23"/>
                    </a:lnTo>
                    <a:lnTo>
                      <a:pt x="404" y="0"/>
                    </a:lnTo>
                    <a:lnTo>
                      <a:pt x="287" y="34"/>
                    </a:lnTo>
                    <a:lnTo>
                      <a:pt x="295" y="44"/>
                    </a:lnTo>
                    <a:lnTo>
                      <a:pt x="317" y="73"/>
                    </a:lnTo>
                    <a:lnTo>
                      <a:pt x="373" y="160"/>
                    </a:lnTo>
                    <a:lnTo>
                      <a:pt x="397" y="258"/>
                    </a:lnTo>
                    <a:lnTo>
                      <a:pt x="383" y="297"/>
                    </a:lnTo>
                    <a:lnTo>
                      <a:pt x="366" y="313"/>
                    </a:lnTo>
                    <a:lnTo>
                      <a:pt x="342" y="324"/>
                    </a:lnTo>
                    <a:lnTo>
                      <a:pt x="288" y="327"/>
                    </a:lnTo>
                    <a:lnTo>
                      <a:pt x="242" y="302"/>
                    </a:lnTo>
                    <a:lnTo>
                      <a:pt x="202" y="259"/>
                    </a:lnTo>
                    <a:lnTo>
                      <a:pt x="168" y="207"/>
                    </a:lnTo>
                    <a:lnTo>
                      <a:pt x="126" y="101"/>
                    </a:lnTo>
                    <a:lnTo>
                      <a:pt x="110" y="51"/>
                    </a:lnTo>
                    <a:lnTo>
                      <a:pt x="0" y="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1" name="Freeform 58"/>
              <p:cNvSpPr>
                <a:spLocks/>
              </p:cNvSpPr>
              <p:nvPr/>
            </p:nvSpPr>
            <p:spPr bwMode="auto">
              <a:xfrm>
                <a:off x="3917" y="3686"/>
                <a:ext cx="188" cy="207"/>
              </a:xfrm>
              <a:custGeom>
                <a:avLst/>
                <a:gdLst>
                  <a:gd name="T0" fmla="*/ 0 w 188"/>
                  <a:gd name="T1" fmla="*/ 0 h 207"/>
                  <a:gd name="T2" fmla="*/ 26 w 188"/>
                  <a:gd name="T3" fmla="*/ 124 h 207"/>
                  <a:gd name="T4" fmla="*/ 108 w 188"/>
                  <a:gd name="T5" fmla="*/ 197 h 207"/>
                  <a:gd name="T6" fmla="*/ 176 w 188"/>
                  <a:gd name="T7" fmla="*/ 184 h 207"/>
                  <a:gd name="T8" fmla="*/ 183 w 188"/>
                  <a:gd name="T9" fmla="*/ 112 h 207"/>
                  <a:gd name="T10" fmla="*/ 145 w 188"/>
                  <a:gd name="T11" fmla="*/ 45 h 207"/>
                  <a:gd name="T12" fmla="*/ 0 60000 65536"/>
                  <a:gd name="T13" fmla="*/ 0 60000 65536"/>
                  <a:gd name="T14" fmla="*/ 0 60000 65536"/>
                  <a:gd name="T15" fmla="*/ 0 60000 65536"/>
                  <a:gd name="T16" fmla="*/ 0 60000 65536"/>
                  <a:gd name="T17" fmla="*/ 0 60000 65536"/>
                  <a:gd name="T18" fmla="*/ 0 w 188"/>
                  <a:gd name="T19" fmla="*/ 0 h 207"/>
                  <a:gd name="T20" fmla="*/ 188 w 188"/>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88" h="207">
                    <a:moveTo>
                      <a:pt x="0" y="0"/>
                    </a:moveTo>
                    <a:cubicBezTo>
                      <a:pt x="4" y="21"/>
                      <a:pt x="8" y="91"/>
                      <a:pt x="26" y="124"/>
                    </a:cubicBezTo>
                    <a:cubicBezTo>
                      <a:pt x="44" y="157"/>
                      <a:pt x="83" y="187"/>
                      <a:pt x="108" y="197"/>
                    </a:cubicBezTo>
                    <a:cubicBezTo>
                      <a:pt x="133" y="207"/>
                      <a:pt x="163" y="198"/>
                      <a:pt x="176" y="184"/>
                    </a:cubicBezTo>
                    <a:cubicBezTo>
                      <a:pt x="188" y="170"/>
                      <a:pt x="188" y="136"/>
                      <a:pt x="183" y="112"/>
                    </a:cubicBezTo>
                    <a:cubicBezTo>
                      <a:pt x="177" y="89"/>
                      <a:pt x="152" y="62"/>
                      <a:pt x="145" y="45"/>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04822" name="Group 59"/>
              <p:cNvGrpSpPr>
                <a:grpSpLocks/>
              </p:cNvGrpSpPr>
              <p:nvPr/>
            </p:nvGrpSpPr>
            <p:grpSpPr bwMode="auto">
              <a:xfrm rot="712304">
                <a:off x="3840" y="2784"/>
                <a:ext cx="768" cy="1296"/>
                <a:chOff x="4011" y="2208"/>
                <a:chExt cx="551" cy="994"/>
              </a:xfrm>
            </p:grpSpPr>
            <p:sp>
              <p:nvSpPr>
                <p:cNvPr id="204823" name="Freeform 60"/>
                <p:cNvSpPr>
                  <a:spLocks/>
                </p:cNvSpPr>
                <p:nvPr/>
              </p:nvSpPr>
              <p:spPr bwMode="auto">
                <a:xfrm>
                  <a:off x="4011" y="2236"/>
                  <a:ext cx="551" cy="966"/>
                </a:xfrm>
                <a:custGeom>
                  <a:avLst/>
                  <a:gdLst>
                    <a:gd name="T0" fmla="*/ 1 w 1102"/>
                    <a:gd name="T1" fmla="*/ 0 h 1933"/>
                    <a:gd name="T2" fmla="*/ 1 w 1102"/>
                    <a:gd name="T3" fmla="*/ 0 h 1933"/>
                    <a:gd name="T4" fmla="*/ 1 w 1102"/>
                    <a:gd name="T5" fmla="*/ 0 h 1933"/>
                    <a:gd name="T6" fmla="*/ 1 w 1102"/>
                    <a:gd name="T7" fmla="*/ 0 h 1933"/>
                    <a:gd name="T8" fmla="*/ 1 w 1102"/>
                    <a:gd name="T9" fmla="*/ 0 h 1933"/>
                    <a:gd name="T10" fmla="*/ 1 w 1102"/>
                    <a:gd name="T11" fmla="*/ 0 h 1933"/>
                    <a:gd name="T12" fmla="*/ 1 w 1102"/>
                    <a:gd name="T13" fmla="*/ 0 h 1933"/>
                    <a:gd name="T14" fmla="*/ 1 w 1102"/>
                    <a:gd name="T15" fmla="*/ 0 h 1933"/>
                    <a:gd name="T16" fmla="*/ 1 w 1102"/>
                    <a:gd name="T17" fmla="*/ 0 h 1933"/>
                    <a:gd name="T18" fmla="*/ 1 w 1102"/>
                    <a:gd name="T19" fmla="*/ 0 h 1933"/>
                    <a:gd name="T20" fmla="*/ 1 w 1102"/>
                    <a:gd name="T21" fmla="*/ 0 h 1933"/>
                    <a:gd name="T22" fmla="*/ 1 w 1102"/>
                    <a:gd name="T23" fmla="*/ 0 h 1933"/>
                    <a:gd name="T24" fmla="*/ 1 w 1102"/>
                    <a:gd name="T25" fmla="*/ 0 h 1933"/>
                    <a:gd name="T26" fmla="*/ 1 w 1102"/>
                    <a:gd name="T27" fmla="*/ 0 h 1933"/>
                    <a:gd name="T28" fmla="*/ 1 w 1102"/>
                    <a:gd name="T29" fmla="*/ 0 h 1933"/>
                    <a:gd name="T30" fmla="*/ 1 w 1102"/>
                    <a:gd name="T31" fmla="*/ 0 h 1933"/>
                    <a:gd name="T32" fmla="*/ 1 w 1102"/>
                    <a:gd name="T33" fmla="*/ 0 h 1933"/>
                    <a:gd name="T34" fmla="*/ 1 w 1102"/>
                    <a:gd name="T35" fmla="*/ 0 h 1933"/>
                    <a:gd name="T36" fmla="*/ 1 w 1102"/>
                    <a:gd name="T37" fmla="*/ 0 h 1933"/>
                    <a:gd name="T38" fmla="*/ 1 w 1102"/>
                    <a:gd name="T39" fmla="*/ 0 h 1933"/>
                    <a:gd name="T40" fmla="*/ 1 w 1102"/>
                    <a:gd name="T41" fmla="*/ 0 h 1933"/>
                    <a:gd name="T42" fmla="*/ 1 w 1102"/>
                    <a:gd name="T43" fmla="*/ 0 h 1933"/>
                    <a:gd name="T44" fmla="*/ 1 w 1102"/>
                    <a:gd name="T45" fmla="*/ 0 h 1933"/>
                    <a:gd name="T46" fmla="*/ 1 w 1102"/>
                    <a:gd name="T47" fmla="*/ 0 h 1933"/>
                    <a:gd name="T48" fmla="*/ 1 w 1102"/>
                    <a:gd name="T49" fmla="*/ 0 h 1933"/>
                    <a:gd name="T50" fmla="*/ 1 w 1102"/>
                    <a:gd name="T51" fmla="*/ 0 h 1933"/>
                    <a:gd name="T52" fmla="*/ 1 w 1102"/>
                    <a:gd name="T53" fmla="*/ 0 h 1933"/>
                    <a:gd name="T54" fmla="*/ 1 w 1102"/>
                    <a:gd name="T55" fmla="*/ 0 h 1933"/>
                    <a:gd name="T56" fmla="*/ 1 w 1102"/>
                    <a:gd name="T57" fmla="*/ 0 h 1933"/>
                    <a:gd name="T58" fmla="*/ 1 w 1102"/>
                    <a:gd name="T59" fmla="*/ 0 h 1933"/>
                    <a:gd name="T60" fmla="*/ 1 w 1102"/>
                    <a:gd name="T61" fmla="*/ 0 h 1933"/>
                    <a:gd name="T62" fmla="*/ 1 w 1102"/>
                    <a:gd name="T63" fmla="*/ 0 h 1933"/>
                    <a:gd name="T64" fmla="*/ 1 w 1102"/>
                    <a:gd name="T65" fmla="*/ 0 h 1933"/>
                    <a:gd name="T66" fmla="*/ 1 w 1102"/>
                    <a:gd name="T67" fmla="*/ 0 h 1933"/>
                    <a:gd name="T68" fmla="*/ 0 w 1102"/>
                    <a:gd name="T69" fmla="*/ 0 h 1933"/>
                    <a:gd name="T70" fmla="*/ 1 w 1102"/>
                    <a:gd name="T71" fmla="*/ 0 h 19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2"/>
                    <a:gd name="T109" fmla="*/ 0 h 1933"/>
                    <a:gd name="T110" fmla="*/ 1102 w 1102"/>
                    <a:gd name="T111" fmla="*/ 1933 h 19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2" h="1933">
                      <a:moveTo>
                        <a:pt x="88" y="1474"/>
                      </a:moveTo>
                      <a:lnTo>
                        <a:pt x="107" y="1411"/>
                      </a:lnTo>
                      <a:lnTo>
                        <a:pt x="117" y="1252"/>
                      </a:lnTo>
                      <a:lnTo>
                        <a:pt x="88" y="899"/>
                      </a:lnTo>
                      <a:lnTo>
                        <a:pt x="81" y="726"/>
                      </a:lnTo>
                      <a:lnTo>
                        <a:pt x="110" y="759"/>
                      </a:lnTo>
                      <a:lnTo>
                        <a:pt x="99" y="620"/>
                      </a:lnTo>
                      <a:lnTo>
                        <a:pt x="208" y="390"/>
                      </a:lnTo>
                      <a:lnTo>
                        <a:pt x="217" y="417"/>
                      </a:lnTo>
                      <a:lnTo>
                        <a:pt x="238" y="345"/>
                      </a:lnTo>
                      <a:lnTo>
                        <a:pt x="413" y="158"/>
                      </a:lnTo>
                      <a:lnTo>
                        <a:pt x="519" y="82"/>
                      </a:lnTo>
                      <a:lnTo>
                        <a:pt x="510" y="129"/>
                      </a:lnTo>
                      <a:lnTo>
                        <a:pt x="582" y="75"/>
                      </a:lnTo>
                      <a:lnTo>
                        <a:pt x="863" y="0"/>
                      </a:lnTo>
                      <a:lnTo>
                        <a:pt x="848" y="23"/>
                      </a:lnTo>
                      <a:lnTo>
                        <a:pt x="925" y="0"/>
                      </a:lnTo>
                      <a:lnTo>
                        <a:pt x="1102" y="17"/>
                      </a:lnTo>
                      <a:lnTo>
                        <a:pt x="951" y="127"/>
                      </a:lnTo>
                      <a:lnTo>
                        <a:pt x="986" y="134"/>
                      </a:lnTo>
                      <a:lnTo>
                        <a:pt x="774" y="347"/>
                      </a:lnTo>
                      <a:lnTo>
                        <a:pt x="736" y="375"/>
                      </a:lnTo>
                      <a:lnTo>
                        <a:pt x="790" y="365"/>
                      </a:lnTo>
                      <a:lnTo>
                        <a:pt x="571" y="557"/>
                      </a:lnTo>
                      <a:lnTo>
                        <a:pt x="460" y="759"/>
                      </a:lnTo>
                      <a:lnTo>
                        <a:pt x="408" y="797"/>
                      </a:lnTo>
                      <a:lnTo>
                        <a:pt x="441" y="795"/>
                      </a:lnTo>
                      <a:lnTo>
                        <a:pt x="375" y="868"/>
                      </a:lnTo>
                      <a:lnTo>
                        <a:pt x="188" y="1245"/>
                      </a:lnTo>
                      <a:lnTo>
                        <a:pt x="142" y="1479"/>
                      </a:lnTo>
                      <a:lnTo>
                        <a:pt x="58" y="1875"/>
                      </a:lnTo>
                      <a:lnTo>
                        <a:pt x="38" y="1908"/>
                      </a:lnTo>
                      <a:lnTo>
                        <a:pt x="24" y="1933"/>
                      </a:lnTo>
                      <a:lnTo>
                        <a:pt x="6" y="1908"/>
                      </a:lnTo>
                      <a:lnTo>
                        <a:pt x="0" y="1866"/>
                      </a:lnTo>
                      <a:lnTo>
                        <a:pt x="88" y="14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4" name="Freeform 61"/>
                <p:cNvSpPr>
                  <a:spLocks/>
                </p:cNvSpPr>
                <p:nvPr/>
              </p:nvSpPr>
              <p:spPr bwMode="auto">
                <a:xfrm>
                  <a:off x="4017" y="2244"/>
                  <a:ext cx="519" cy="945"/>
                </a:xfrm>
                <a:custGeom>
                  <a:avLst/>
                  <a:gdLst>
                    <a:gd name="T0" fmla="*/ 1 w 1037"/>
                    <a:gd name="T1" fmla="*/ 1 h 1889"/>
                    <a:gd name="T2" fmla="*/ 1 w 1037"/>
                    <a:gd name="T3" fmla="*/ 1 h 1889"/>
                    <a:gd name="T4" fmla="*/ 1 w 1037"/>
                    <a:gd name="T5" fmla="*/ 1 h 1889"/>
                    <a:gd name="T6" fmla="*/ 1 w 1037"/>
                    <a:gd name="T7" fmla="*/ 1 h 1889"/>
                    <a:gd name="T8" fmla="*/ 1 w 1037"/>
                    <a:gd name="T9" fmla="*/ 1 h 1889"/>
                    <a:gd name="T10" fmla="*/ 1 w 1037"/>
                    <a:gd name="T11" fmla="*/ 1 h 1889"/>
                    <a:gd name="T12" fmla="*/ 1 w 1037"/>
                    <a:gd name="T13" fmla="*/ 1 h 1889"/>
                    <a:gd name="T14" fmla="*/ 1 w 1037"/>
                    <a:gd name="T15" fmla="*/ 1 h 1889"/>
                    <a:gd name="T16" fmla="*/ 1 w 1037"/>
                    <a:gd name="T17" fmla="*/ 1 h 1889"/>
                    <a:gd name="T18" fmla="*/ 1 w 1037"/>
                    <a:gd name="T19" fmla="*/ 1 h 1889"/>
                    <a:gd name="T20" fmla="*/ 1 w 1037"/>
                    <a:gd name="T21" fmla="*/ 1 h 1889"/>
                    <a:gd name="T22" fmla="*/ 1 w 1037"/>
                    <a:gd name="T23" fmla="*/ 1 h 1889"/>
                    <a:gd name="T24" fmla="*/ 1 w 1037"/>
                    <a:gd name="T25" fmla="*/ 1 h 1889"/>
                    <a:gd name="T26" fmla="*/ 1 w 1037"/>
                    <a:gd name="T27" fmla="*/ 1 h 1889"/>
                    <a:gd name="T28" fmla="*/ 1 w 1037"/>
                    <a:gd name="T29" fmla="*/ 1 h 1889"/>
                    <a:gd name="T30" fmla="*/ 1 w 1037"/>
                    <a:gd name="T31" fmla="*/ 1 h 1889"/>
                    <a:gd name="T32" fmla="*/ 1 w 1037"/>
                    <a:gd name="T33" fmla="*/ 1 h 1889"/>
                    <a:gd name="T34" fmla="*/ 1 w 1037"/>
                    <a:gd name="T35" fmla="*/ 0 h 1889"/>
                    <a:gd name="T36" fmla="*/ 1 w 1037"/>
                    <a:gd name="T37" fmla="*/ 1 h 1889"/>
                    <a:gd name="T38" fmla="*/ 1 w 1037"/>
                    <a:gd name="T39" fmla="*/ 1 h 1889"/>
                    <a:gd name="T40" fmla="*/ 1 w 1037"/>
                    <a:gd name="T41" fmla="*/ 1 h 1889"/>
                    <a:gd name="T42" fmla="*/ 1 w 1037"/>
                    <a:gd name="T43" fmla="*/ 1 h 1889"/>
                    <a:gd name="T44" fmla="*/ 1 w 1037"/>
                    <a:gd name="T45" fmla="*/ 1 h 1889"/>
                    <a:gd name="T46" fmla="*/ 1 w 1037"/>
                    <a:gd name="T47" fmla="*/ 1 h 1889"/>
                    <a:gd name="T48" fmla="*/ 1 w 1037"/>
                    <a:gd name="T49" fmla="*/ 1 h 1889"/>
                    <a:gd name="T50" fmla="*/ 1 w 1037"/>
                    <a:gd name="T51" fmla="*/ 1 h 1889"/>
                    <a:gd name="T52" fmla="*/ 1 w 1037"/>
                    <a:gd name="T53" fmla="*/ 1 h 1889"/>
                    <a:gd name="T54" fmla="*/ 1 w 1037"/>
                    <a:gd name="T55" fmla="*/ 1 h 1889"/>
                    <a:gd name="T56" fmla="*/ 1 w 1037"/>
                    <a:gd name="T57" fmla="*/ 1 h 1889"/>
                    <a:gd name="T58" fmla="*/ 1 w 1037"/>
                    <a:gd name="T59" fmla="*/ 1 h 1889"/>
                    <a:gd name="T60" fmla="*/ 1 w 1037"/>
                    <a:gd name="T61" fmla="*/ 1 h 1889"/>
                    <a:gd name="T62" fmla="*/ 1 w 1037"/>
                    <a:gd name="T63" fmla="*/ 1 h 1889"/>
                    <a:gd name="T64" fmla="*/ 0 w 1037"/>
                    <a:gd name="T65" fmla="*/ 1 h 1889"/>
                    <a:gd name="T66" fmla="*/ 1 w 1037"/>
                    <a:gd name="T67" fmla="*/ 1 h 18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7"/>
                    <a:gd name="T103" fmla="*/ 0 h 1889"/>
                    <a:gd name="T104" fmla="*/ 1037 w 1037"/>
                    <a:gd name="T105" fmla="*/ 1889 h 18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7" h="1889">
                      <a:moveTo>
                        <a:pt x="92" y="1457"/>
                      </a:moveTo>
                      <a:lnTo>
                        <a:pt x="106" y="1378"/>
                      </a:lnTo>
                      <a:lnTo>
                        <a:pt x="115" y="1237"/>
                      </a:lnTo>
                      <a:lnTo>
                        <a:pt x="106" y="1073"/>
                      </a:lnTo>
                      <a:lnTo>
                        <a:pt x="86" y="830"/>
                      </a:lnTo>
                      <a:lnTo>
                        <a:pt x="84" y="758"/>
                      </a:lnTo>
                      <a:lnTo>
                        <a:pt x="111" y="780"/>
                      </a:lnTo>
                      <a:lnTo>
                        <a:pt x="104" y="610"/>
                      </a:lnTo>
                      <a:lnTo>
                        <a:pt x="192" y="416"/>
                      </a:lnTo>
                      <a:lnTo>
                        <a:pt x="211" y="447"/>
                      </a:lnTo>
                      <a:lnTo>
                        <a:pt x="240" y="344"/>
                      </a:lnTo>
                      <a:lnTo>
                        <a:pt x="409" y="150"/>
                      </a:lnTo>
                      <a:lnTo>
                        <a:pt x="479" y="103"/>
                      </a:lnTo>
                      <a:lnTo>
                        <a:pt x="479" y="153"/>
                      </a:lnTo>
                      <a:lnTo>
                        <a:pt x="578" y="71"/>
                      </a:lnTo>
                      <a:lnTo>
                        <a:pt x="817" y="6"/>
                      </a:lnTo>
                      <a:lnTo>
                        <a:pt x="812" y="28"/>
                      </a:lnTo>
                      <a:lnTo>
                        <a:pt x="914" y="0"/>
                      </a:lnTo>
                      <a:lnTo>
                        <a:pt x="1037" y="9"/>
                      </a:lnTo>
                      <a:lnTo>
                        <a:pt x="895" y="120"/>
                      </a:lnTo>
                      <a:lnTo>
                        <a:pt x="925" y="134"/>
                      </a:lnTo>
                      <a:lnTo>
                        <a:pt x="675" y="370"/>
                      </a:lnTo>
                      <a:lnTo>
                        <a:pt x="706" y="382"/>
                      </a:lnTo>
                      <a:lnTo>
                        <a:pt x="531" y="537"/>
                      </a:lnTo>
                      <a:lnTo>
                        <a:pt x="425" y="735"/>
                      </a:lnTo>
                      <a:lnTo>
                        <a:pt x="350" y="803"/>
                      </a:lnTo>
                      <a:lnTo>
                        <a:pt x="376" y="808"/>
                      </a:lnTo>
                      <a:lnTo>
                        <a:pt x="335" y="860"/>
                      </a:lnTo>
                      <a:lnTo>
                        <a:pt x="161" y="1217"/>
                      </a:lnTo>
                      <a:lnTo>
                        <a:pt x="111" y="1468"/>
                      </a:lnTo>
                      <a:lnTo>
                        <a:pt x="32" y="1842"/>
                      </a:lnTo>
                      <a:lnTo>
                        <a:pt x="9" y="1889"/>
                      </a:lnTo>
                      <a:lnTo>
                        <a:pt x="0" y="1849"/>
                      </a:lnTo>
                      <a:lnTo>
                        <a:pt x="92" y="1457"/>
                      </a:lnTo>
                      <a:close/>
                    </a:path>
                  </a:pathLst>
                </a:custGeom>
                <a:solidFill>
                  <a:srgbClr val="7F7F7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5" name="Freeform 62"/>
                <p:cNvSpPr>
                  <a:spLocks/>
                </p:cNvSpPr>
                <p:nvPr/>
              </p:nvSpPr>
              <p:spPr bwMode="auto">
                <a:xfrm>
                  <a:off x="4105" y="2857"/>
                  <a:ext cx="43" cy="62"/>
                </a:xfrm>
                <a:custGeom>
                  <a:avLst/>
                  <a:gdLst>
                    <a:gd name="T0" fmla="*/ 1 w 85"/>
                    <a:gd name="T1" fmla="*/ 0 h 123"/>
                    <a:gd name="T2" fmla="*/ 0 w 85"/>
                    <a:gd name="T3" fmla="*/ 1 h 123"/>
                    <a:gd name="T4" fmla="*/ 1 w 85"/>
                    <a:gd name="T5" fmla="*/ 1 h 123"/>
                    <a:gd name="T6" fmla="*/ 1 w 85"/>
                    <a:gd name="T7" fmla="*/ 1 h 123"/>
                    <a:gd name="T8" fmla="*/ 1 w 85"/>
                    <a:gd name="T9" fmla="*/ 0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22" y="0"/>
                      </a:moveTo>
                      <a:lnTo>
                        <a:pt x="0" y="112"/>
                      </a:lnTo>
                      <a:lnTo>
                        <a:pt x="85" y="123"/>
                      </a:lnTo>
                      <a:lnTo>
                        <a:pt x="27" y="102"/>
                      </a:lnTo>
                      <a:lnTo>
                        <a:pt x="2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04826" name="Group 63"/>
                <p:cNvGrpSpPr>
                  <a:grpSpLocks/>
                </p:cNvGrpSpPr>
                <p:nvPr/>
              </p:nvGrpSpPr>
              <p:grpSpPr bwMode="auto">
                <a:xfrm>
                  <a:off x="4040" y="2208"/>
                  <a:ext cx="510" cy="677"/>
                  <a:chOff x="4040" y="2208"/>
                  <a:chExt cx="510" cy="677"/>
                </a:xfrm>
              </p:grpSpPr>
              <p:sp>
                <p:nvSpPr>
                  <p:cNvPr id="204827" name="Freeform 64"/>
                  <p:cNvSpPr>
                    <a:spLocks/>
                  </p:cNvSpPr>
                  <p:nvPr/>
                </p:nvSpPr>
                <p:spPr bwMode="auto">
                  <a:xfrm>
                    <a:off x="4097" y="2312"/>
                    <a:ext cx="328" cy="507"/>
                  </a:xfrm>
                  <a:custGeom>
                    <a:avLst/>
                    <a:gdLst>
                      <a:gd name="T0" fmla="*/ 0 w 656"/>
                      <a:gd name="T1" fmla="*/ 0 h 1016"/>
                      <a:gd name="T2" fmla="*/ 1 w 656"/>
                      <a:gd name="T3" fmla="*/ 0 h 1016"/>
                      <a:gd name="T4" fmla="*/ 1 w 656"/>
                      <a:gd name="T5" fmla="*/ 0 h 1016"/>
                      <a:gd name="T6" fmla="*/ 1 w 656"/>
                      <a:gd name="T7" fmla="*/ 0 h 1016"/>
                      <a:gd name="T8" fmla="*/ 1 w 656"/>
                      <a:gd name="T9" fmla="*/ 0 h 1016"/>
                      <a:gd name="T10" fmla="*/ 1 w 656"/>
                      <a:gd name="T11" fmla="*/ 0 h 1016"/>
                      <a:gd name="T12" fmla="*/ 1 w 656"/>
                      <a:gd name="T13" fmla="*/ 0 h 1016"/>
                      <a:gd name="T14" fmla="*/ 1 w 656"/>
                      <a:gd name="T15" fmla="*/ 0 h 1016"/>
                      <a:gd name="T16" fmla="*/ 1 w 656"/>
                      <a:gd name="T17" fmla="*/ 0 h 1016"/>
                      <a:gd name="T18" fmla="*/ 1 w 656"/>
                      <a:gd name="T19" fmla="*/ 0 h 1016"/>
                      <a:gd name="T20" fmla="*/ 1 w 656"/>
                      <a:gd name="T21" fmla="*/ 0 h 1016"/>
                      <a:gd name="T22" fmla="*/ 1 w 656"/>
                      <a:gd name="T23" fmla="*/ 0 h 1016"/>
                      <a:gd name="T24" fmla="*/ 1 w 656"/>
                      <a:gd name="T25" fmla="*/ 0 h 1016"/>
                      <a:gd name="T26" fmla="*/ 1 w 656"/>
                      <a:gd name="T27" fmla="*/ 0 h 1016"/>
                      <a:gd name="T28" fmla="*/ 1 w 656"/>
                      <a:gd name="T29" fmla="*/ 0 h 1016"/>
                      <a:gd name="T30" fmla="*/ 1 w 656"/>
                      <a:gd name="T31" fmla="*/ 0 h 1016"/>
                      <a:gd name="T32" fmla="*/ 1 w 656"/>
                      <a:gd name="T33" fmla="*/ 0 h 1016"/>
                      <a:gd name="T34" fmla="*/ 1 w 656"/>
                      <a:gd name="T35" fmla="*/ 0 h 1016"/>
                      <a:gd name="T36" fmla="*/ 1 w 656"/>
                      <a:gd name="T37" fmla="*/ 0 h 1016"/>
                      <a:gd name="T38" fmla="*/ 1 w 656"/>
                      <a:gd name="T39" fmla="*/ 0 h 1016"/>
                      <a:gd name="T40" fmla="*/ 1 w 656"/>
                      <a:gd name="T41" fmla="*/ 0 h 1016"/>
                      <a:gd name="T42" fmla="*/ 1 w 656"/>
                      <a:gd name="T43" fmla="*/ 0 h 1016"/>
                      <a:gd name="T44" fmla="*/ 1 w 656"/>
                      <a:gd name="T45" fmla="*/ 0 h 1016"/>
                      <a:gd name="T46" fmla="*/ 1 w 656"/>
                      <a:gd name="T47" fmla="*/ 0 h 1016"/>
                      <a:gd name="T48" fmla="*/ 1 w 656"/>
                      <a:gd name="T49" fmla="*/ 0 h 1016"/>
                      <a:gd name="T50" fmla="*/ 1 w 656"/>
                      <a:gd name="T51" fmla="*/ 0 h 1016"/>
                      <a:gd name="T52" fmla="*/ 1 w 656"/>
                      <a:gd name="T53" fmla="*/ 0 h 1016"/>
                      <a:gd name="T54" fmla="*/ 1 w 656"/>
                      <a:gd name="T55" fmla="*/ 0 h 1016"/>
                      <a:gd name="T56" fmla="*/ 1 w 656"/>
                      <a:gd name="T57" fmla="*/ 0 h 1016"/>
                      <a:gd name="T58" fmla="*/ 1 w 656"/>
                      <a:gd name="T59" fmla="*/ 0 h 1016"/>
                      <a:gd name="T60" fmla="*/ 1 w 656"/>
                      <a:gd name="T61" fmla="*/ 0 h 1016"/>
                      <a:gd name="T62" fmla="*/ 1 w 656"/>
                      <a:gd name="T63" fmla="*/ 0 h 1016"/>
                      <a:gd name="T64" fmla="*/ 1 w 656"/>
                      <a:gd name="T65" fmla="*/ 0 h 1016"/>
                      <a:gd name="T66" fmla="*/ 1 w 656"/>
                      <a:gd name="T67" fmla="*/ 0 h 1016"/>
                      <a:gd name="T68" fmla="*/ 1 w 656"/>
                      <a:gd name="T69" fmla="*/ 0 h 1016"/>
                      <a:gd name="T70" fmla="*/ 1 w 656"/>
                      <a:gd name="T71" fmla="*/ 0 h 1016"/>
                      <a:gd name="T72" fmla="*/ 1 w 656"/>
                      <a:gd name="T73" fmla="*/ 0 h 1016"/>
                      <a:gd name="T74" fmla="*/ 1 w 656"/>
                      <a:gd name="T75" fmla="*/ 0 h 1016"/>
                      <a:gd name="T76" fmla="*/ 1 w 656"/>
                      <a:gd name="T77" fmla="*/ 0 h 1016"/>
                      <a:gd name="T78" fmla="*/ 1 w 656"/>
                      <a:gd name="T79" fmla="*/ 0 h 1016"/>
                      <a:gd name="T80" fmla="*/ 1 w 656"/>
                      <a:gd name="T81" fmla="*/ 0 h 1016"/>
                      <a:gd name="T82" fmla="*/ 0 w 656"/>
                      <a:gd name="T83" fmla="*/ 0 h 1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1016"/>
                      <a:gd name="T128" fmla="*/ 656 w 656"/>
                      <a:gd name="T129" fmla="*/ 1016 h 1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1016">
                        <a:moveTo>
                          <a:pt x="0" y="1016"/>
                        </a:moveTo>
                        <a:lnTo>
                          <a:pt x="106" y="642"/>
                        </a:lnTo>
                        <a:lnTo>
                          <a:pt x="316" y="252"/>
                        </a:lnTo>
                        <a:lnTo>
                          <a:pt x="482" y="95"/>
                        </a:lnTo>
                        <a:lnTo>
                          <a:pt x="656" y="0"/>
                        </a:lnTo>
                        <a:lnTo>
                          <a:pt x="615" y="73"/>
                        </a:lnTo>
                        <a:lnTo>
                          <a:pt x="585" y="66"/>
                        </a:lnTo>
                        <a:lnTo>
                          <a:pt x="570" y="118"/>
                        </a:lnTo>
                        <a:lnTo>
                          <a:pt x="540" y="106"/>
                        </a:lnTo>
                        <a:lnTo>
                          <a:pt x="538" y="160"/>
                        </a:lnTo>
                        <a:lnTo>
                          <a:pt x="482" y="147"/>
                        </a:lnTo>
                        <a:lnTo>
                          <a:pt x="491" y="194"/>
                        </a:lnTo>
                        <a:lnTo>
                          <a:pt x="434" y="183"/>
                        </a:lnTo>
                        <a:lnTo>
                          <a:pt x="441" y="246"/>
                        </a:lnTo>
                        <a:lnTo>
                          <a:pt x="377" y="243"/>
                        </a:lnTo>
                        <a:lnTo>
                          <a:pt x="399" y="309"/>
                        </a:lnTo>
                        <a:lnTo>
                          <a:pt x="345" y="313"/>
                        </a:lnTo>
                        <a:lnTo>
                          <a:pt x="370" y="356"/>
                        </a:lnTo>
                        <a:lnTo>
                          <a:pt x="293" y="370"/>
                        </a:lnTo>
                        <a:lnTo>
                          <a:pt x="313" y="403"/>
                        </a:lnTo>
                        <a:lnTo>
                          <a:pt x="266" y="422"/>
                        </a:lnTo>
                        <a:lnTo>
                          <a:pt x="295" y="464"/>
                        </a:lnTo>
                        <a:lnTo>
                          <a:pt x="241" y="483"/>
                        </a:lnTo>
                        <a:lnTo>
                          <a:pt x="266" y="525"/>
                        </a:lnTo>
                        <a:lnTo>
                          <a:pt x="205" y="550"/>
                        </a:lnTo>
                        <a:lnTo>
                          <a:pt x="232" y="577"/>
                        </a:lnTo>
                        <a:lnTo>
                          <a:pt x="176" y="604"/>
                        </a:lnTo>
                        <a:lnTo>
                          <a:pt x="201" y="624"/>
                        </a:lnTo>
                        <a:lnTo>
                          <a:pt x="162" y="646"/>
                        </a:lnTo>
                        <a:lnTo>
                          <a:pt x="167" y="665"/>
                        </a:lnTo>
                        <a:lnTo>
                          <a:pt x="122" y="681"/>
                        </a:lnTo>
                        <a:lnTo>
                          <a:pt x="139" y="710"/>
                        </a:lnTo>
                        <a:lnTo>
                          <a:pt x="113" y="726"/>
                        </a:lnTo>
                        <a:lnTo>
                          <a:pt x="135" y="752"/>
                        </a:lnTo>
                        <a:lnTo>
                          <a:pt x="106" y="761"/>
                        </a:lnTo>
                        <a:lnTo>
                          <a:pt x="122" y="786"/>
                        </a:lnTo>
                        <a:lnTo>
                          <a:pt x="88" y="802"/>
                        </a:lnTo>
                        <a:lnTo>
                          <a:pt x="99" y="822"/>
                        </a:lnTo>
                        <a:lnTo>
                          <a:pt x="68" y="847"/>
                        </a:lnTo>
                        <a:lnTo>
                          <a:pt x="85" y="860"/>
                        </a:lnTo>
                        <a:lnTo>
                          <a:pt x="61" y="879"/>
                        </a:lnTo>
                        <a:lnTo>
                          <a:pt x="0" y="1016"/>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8" name="Freeform 65"/>
                  <p:cNvSpPr>
                    <a:spLocks/>
                  </p:cNvSpPr>
                  <p:nvPr/>
                </p:nvSpPr>
                <p:spPr bwMode="auto">
                  <a:xfrm>
                    <a:off x="4082" y="2291"/>
                    <a:ext cx="291" cy="478"/>
                  </a:xfrm>
                  <a:custGeom>
                    <a:avLst/>
                    <a:gdLst>
                      <a:gd name="T0" fmla="*/ 1 w 582"/>
                      <a:gd name="T1" fmla="*/ 1 h 955"/>
                      <a:gd name="T2" fmla="*/ 0 w 582"/>
                      <a:gd name="T3" fmla="*/ 1 h 955"/>
                      <a:gd name="T4" fmla="*/ 1 w 582"/>
                      <a:gd name="T5" fmla="*/ 1 h 955"/>
                      <a:gd name="T6" fmla="*/ 1 w 582"/>
                      <a:gd name="T7" fmla="*/ 1 h 955"/>
                      <a:gd name="T8" fmla="*/ 1 w 582"/>
                      <a:gd name="T9" fmla="*/ 1 h 955"/>
                      <a:gd name="T10" fmla="*/ 1 w 582"/>
                      <a:gd name="T11" fmla="*/ 1 h 955"/>
                      <a:gd name="T12" fmla="*/ 1 w 582"/>
                      <a:gd name="T13" fmla="*/ 1 h 955"/>
                      <a:gd name="T14" fmla="*/ 1 w 582"/>
                      <a:gd name="T15" fmla="*/ 1 h 955"/>
                      <a:gd name="T16" fmla="*/ 1 w 582"/>
                      <a:gd name="T17" fmla="*/ 1 h 955"/>
                      <a:gd name="T18" fmla="*/ 1 w 582"/>
                      <a:gd name="T19" fmla="*/ 1 h 955"/>
                      <a:gd name="T20" fmla="*/ 1 w 582"/>
                      <a:gd name="T21" fmla="*/ 1 h 955"/>
                      <a:gd name="T22" fmla="*/ 1 w 582"/>
                      <a:gd name="T23" fmla="*/ 1 h 955"/>
                      <a:gd name="T24" fmla="*/ 1 w 582"/>
                      <a:gd name="T25" fmla="*/ 1 h 955"/>
                      <a:gd name="T26" fmla="*/ 1 w 582"/>
                      <a:gd name="T27" fmla="*/ 1 h 955"/>
                      <a:gd name="T28" fmla="*/ 1 w 582"/>
                      <a:gd name="T29" fmla="*/ 1 h 955"/>
                      <a:gd name="T30" fmla="*/ 1 w 582"/>
                      <a:gd name="T31" fmla="*/ 1 h 955"/>
                      <a:gd name="T32" fmla="*/ 1 w 582"/>
                      <a:gd name="T33" fmla="*/ 1 h 955"/>
                      <a:gd name="T34" fmla="*/ 1 w 582"/>
                      <a:gd name="T35" fmla="*/ 1 h 955"/>
                      <a:gd name="T36" fmla="*/ 1 w 582"/>
                      <a:gd name="T37" fmla="*/ 1 h 955"/>
                      <a:gd name="T38" fmla="*/ 1 w 582"/>
                      <a:gd name="T39" fmla="*/ 1 h 955"/>
                      <a:gd name="T40" fmla="*/ 1 w 582"/>
                      <a:gd name="T41" fmla="*/ 1 h 955"/>
                      <a:gd name="T42" fmla="*/ 1 w 582"/>
                      <a:gd name="T43" fmla="*/ 1 h 955"/>
                      <a:gd name="T44" fmla="*/ 1 w 582"/>
                      <a:gd name="T45" fmla="*/ 1 h 955"/>
                      <a:gd name="T46" fmla="*/ 1 w 582"/>
                      <a:gd name="T47" fmla="*/ 1 h 955"/>
                      <a:gd name="T48" fmla="*/ 1 w 582"/>
                      <a:gd name="T49" fmla="*/ 1 h 955"/>
                      <a:gd name="T50" fmla="*/ 1 w 582"/>
                      <a:gd name="T51" fmla="*/ 0 h 955"/>
                      <a:gd name="T52" fmla="*/ 1 w 582"/>
                      <a:gd name="T53" fmla="*/ 1 h 955"/>
                      <a:gd name="T54" fmla="*/ 1 w 582"/>
                      <a:gd name="T55" fmla="*/ 1 h 955"/>
                      <a:gd name="T56" fmla="*/ 1 w 582"/>
                      <a:gd name="T57" fmla="*/ 1 h 955"/>
                      <a:gd name="T58" fmla="*/ 1 w 582"/>
                      <a:gd name="T59" fmla="*/ 1 h 955"/>
                      <a:gd name="T60" fmla="*/ 1 w 582"/>
                      <a:gd name="T61" fmla="*/ 1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2"/>
                      <a:gd name="T94" fmla="*/ 0 h 955"/>
                      <a:gd name="T95" fmla="*/ 582 w 582"/>
                      <a:gd name="T96" fmla="*/ 955 h 9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2" h="955">
                        <a:moveTo>
                          <a:pt x="2" y="955"/>
                        </a:moveTo>
                        <a:lnTo>
                          <a:pt x="0" y="801"/>
                        </a:lnTo>
                        <a:lnTo>
                          <a:pt x="21" y="790"/>
                        </a:lnTo>
                        <a:lnTo>
                          <a:pt x="16" y="702"/>
                        </a:lnTo>
                        <a:lnTo>
                          <a:pt x="44" y="684"/>
                        </a:lnTo>
                        <a:lnTo>
                          <a:pt x="39" y="596"/>
                        </a:lnTo>
                        <a:lnTo>
                          <a:pt x="68" y="596"/>
                        </a:lnTo>
                        <a:lnTo>
                          <a:pt x="70" y="491"/>
                        </a:lnTo>
                        <a:lnTo>
                          <a:pt x="118" y="504"/>
                        </a:lnTo>
                        <a:lnTo>
                          <a:pt x="103" y="403"/>
                        </a:lnTo>
                        <a:lnTo>
                          <a:pt x="163" y="429"/>
                        </a:lnTo>
                        <a:lnTo>
                          <a:pt x="150" y="315"/>
                        </a:lnTo>
                        <a:lnTo>
                          <a:pt x="202" y="335"/>
                        </a:lnTo>
                        <a:lnTo>
                          <a:pt x="190" y="231"/>
                        </a:lnTo>
                        <a:lnTo>
                          <a:pt x="251" y="261"/>
                        </a:lnTo>
                        <a:lnTo>
                          <a:pt x="251" y="153"/>
                        </a:lnTo>
                        <a:lnTo>
                          <a:pt x="303" y="198"/>
                        </a:lnTo>
                        <a:lnTo>
                          <a:pt x="316" y="149"/>
                        </a:lnTo>
                        <a:lnTo>
                          <a:pt x="363" y="155"/>
                        </a:lnTo>
                        <a:lnTo>
                          <a:pt x="370" y="104"/>
                        </a:lnTo>
                        <a:lnTo>
                          <a:pt x="413" y="117"/>
                        </a:lnTo>
                        <a:lnTo>
                          <a:pt x="415" y="47"/>
                        </a:lnTo>
                        <a:lnTo>
                          <a:pt x="467" y="76"/>
                        </a:lnTo>
                        <a:lnTo>
                          <a:pt x="488" y="14"/>
                        </a:lnTo>
                        <a:lnTo>
                          <a:pt x="519" y="43"/>
                        </a:lnTo>
                        <a:lnTo>
                          <a:pt x="532" y="0"/>
                        </a:lnTo>
                        <a:lnTo>
                          <a:pt x="582" y="33"/>
                        </a:lnTo>
                        <a:lnTo>
                          <a:pt x="445" y="111"/>
                        </a:lnTo>
                        <a:lnTo>
                          <a:pt x="289" y="266"/>
                        </a:lnTo>
                        <a:lnTo>
                          <a:pt x="63" y="691"/>
                        </a:lnTo>
                        <a:lnTo>
                          <a:pt x="2" y="955"/>
                        </a:lnTo>
                        <a:close/>
                      </a:path>
                    </a:pathLst>
                  </a:custGeom>
                  <a:solidFill>
                    <a:srgbClr val="BFBFB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29" name="Freeform 66"/>
                  <p:cNvSpPr>
                    <a:spLocks/>
                  </p:cNvSpPr>
                  <p:nvPr/>
                </p:nvSpPr>
                <p:spPr bwMode="auto">
                  <a:xfrm>
                    <a:off x="4091" y="2531"/>
                    <a:ext cx="91" cy="264"/>
                  </a:xfrm>
                  <a:custGeom>
                    <a:avLst/>
                    <a:gdLst>
                      <a:gd name="T0" fmla="*/ 0 w 181"/>
                      <a:gd name="T1" fmla="*/ 1 h 527"/>
                      <a:gd name="T2" fmla="*/ 1 w 181"/>
                      <a:gd name="T3" fmla="*/ 1 h 527"/>
                      <a:gd name="T4" fmla="*/ 1 w 181"/>
                      <a:gd name="T5" fmla="*/ 0 h 527"/>
                      <a:gd name="T6" fmla="*/ 1 w 181"/>
                      <a:gd name="T7" fmla="*/ 1 h 527"/>
                      <a:gd name="T8" fmla="*/ 0 w 181"/>
                      <a:gd name="T9" fmla="*/ 1 h 527"/>
                      <a:gd name="T10" fmla="*/ 0 60000 65536"/>
                      <a:gd name="T11" fmla="*/ 0 60000 65536"/>
                      <a:gd name="T12" fmla="*/ 0 60000 65536"/>
                      <a:gd name="T13" fmla="*/ 0 60000 65536"/>
                      <a:gd name="T14" fmla="*/ 0 60000 65536"/>
                      <a:gd name="T15" fmla="*/ 0 w 181"/>
                      <a:gd name="T16" fmla="*/ 0 h 527"/>
                      <a:gd name="T17" fmla="*/ 181 w 181"/>
                      <a:gd name="T18" fmla="*/ 527 h 527"/>
                    </a:gdLst>
                    <a:ahLst/>
                    <a:cxnLst>
                      <a:cxn ang="T10">
                        <a:pos x="T0" y="T1"/>
                      </a:cxn>
                      <a:cxn ang="T11">
                        <a:pos x="T2" y="T3"/>
                      </a:cxn>
                      <a:cxn ang="T12">
                        <a:pos x="T4" y="T5"/>
                      </a:cxn>
                      <a:cxn ang="T13">
                        <a:pos x="T6" y="T7"/>
                      </a:cxn>
                      <a:cxn ang="T14">
                        <a:pos x="T8" y="T9"/>
                      </a:cxn>
                    </a:cxnLst>
                    <a:rect l="T15" t="T16" r="T17" b="T18"/>
                    <a:pathLst>
                      <a:path w="181" h="527">
                        <a:moveTo>
                          <a:pt x="0" y="527"/>
                        </a:moveTo>
                        <a:lnTo>
                          <a:pt x="59" y="226"/>
                        </a:lnTo>
                        <a:lnTo>
                          <a:pt x="181" y="0"/>
                        </a:lnTo>
                        <a:lnTo>
                          <a:pt x="75" y="245"/>
                        </a:lnTo>
                        <a:lnTo>
                          <a:pt x="0" y="527"/>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0" name="Freeform 67"/>
                  <p:cNvSpPr>
                    <a:spLocks/>
                  </p:cNvSpPr>
                  <p:nvPr/>
                </p:nvSpPr>
                <p:spPr bwMode="auto">
                  <a:xfrm>
                    <a:off x="4228" y="2283"/>
                    <a:ext cx="218" cy="163"/>
                  </a:xfrm>
                  <a:custGeom>
                    <a:avLst/>
                    <a:gdLst>
                      <a:gd name="T0" fmla="*/ 0 w 436"/>
                      <a:gd name="T1" fmla="*/ 1 h 325"/>
                      <a:gd name="T2" fmla="*/ 1 w 436"/>
                      <a:gd name="T3" fmla="*/ 1 h 325"/>
                      <a:gd name="T4" fmla="*/ 1 w 436"/>
                      <a:gd name="T5" fmla="*/ 0 h 325"/>
                      <a:gd name="T6" fmla="*/ 1 w 436"/>
                      <a:gd name="T7" fmla="*/ 1 h 325"/>
                      <a:gd name="T8" fmla="*/ 0 w 436"/>
                      <a:gd name="T9" fmla="*/ 1 h 325"/>
                      <a:gd name="T10" fmla="*/ 0 60000 65536"/>
                      <a:gd name="T11" fmla="*/ 0 60000 65536"/>
                      <a:gd name="T12" fmla="*/ 0 60000 65536"/>
                      <a:gd name="T13" fmla="*/ 0 60000 65536"/>
                      <a:gd name="T14" fmla="*/ 0 60000 65536"/>
                      <a:gd name="T15" fmla="*/ 0 w 436"/>
                      <a:gd name="T16" fmla="*/ 0 h 325"/>
                      <a:gd name="T17" fmla="*/ 436 w 436"/>
                      <a:gd name="T18" fmla="*/ 325 h 325"/>
                    </a:gdLst>
                    <a:ahLst/>
                    <a:cxnLst>
                      <a:cxn ang="T10">
                        <a:pos x="T0" y="T1"/>
                      </a:cxn>
                      <a:cxn ang="T11">
                        <a:pos x="T2" y="T3"/>
                      </a:cxn>
                      <a:cxn ang="T12">
                        <a:pos x="T4" y="T5"/>
                      </a:cxn>
                      <a:cxn ang="T13">
                        <a:pos x="T6" y="T7"/>
                      </a:cxn>
                      <a:cxn ang="T14">
                        <a:pos x="T8" y="T9"/>
                      </a:cxn>
                    </a:cxnLst>
                    <a:rect l="T15" t="T16" r="T17" b="T18"/>
                    <a:pathLst>
                      <a:path w="436" h="325">
                        <a:moveTo>
                          <a:pt x="0" y="325"/>
                        </a:moveTo>
                        <a:lnTo>
                          <a:pt x="170" y="133"/>
                        </a:lnTo>
                        <a:lnTo>
                          <a:pt x="436" y="0"/>
                        </a:lnTo>
                        <a:lnTo>
                          <a:pt x="191" y="144"/>
                        </a:lnTo>
                        <a:lnTo>
                          <a:pt x="0" y="325"/>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1" name="Freeform 68"/>
                  <p:cNvSpPr>
                    <a:spLocks/>
                  </p:cNvSpPr>
                  <p:nvPr/>
                </p:nvSpPr>
                <p:spPr bwMode="auto">
                  <a:xfrm>
                    <a:off x="4068" y="2321"/>
                    <a:ext cx="129" cy="179"/>
                  </a:xfrm>
                  <a:custGeom>
                    <a:avLst/>
                    <a:gdLst>
                      <a:gd name="T0" fmla="*/ 0 w 259"/>
                      <a:gd name="T1" fmla="*/ 0 h 358"/>
                      <a:gd name="T2" fmla="*/ 0 w 259"/>
                      <a:gd name="T3" fmla="*/ 1 h 358"/>
                      <a:gd name="T4" fmla="*/ 0 w 259"/>
                      <a:gd name="T5" fmla="*/ 1 h 358"/>
                      <a:gd name="T6" fmla="*/ 0 w 259"/>
                      <a:gd name="T7" fmla="*/ 1 h 358"/>
                      <a:gd name="T8" fmla="*/ 0 w 259"/>
                      <a:gd name="T9" fmla="*/ 0 h 358"/>
                      <a:gd name="T10" fmla="*/ 0 60000 65536"/>
                      <a:gd name="T11" fmla="*/ 0 60000 65536"/>
                      <a:gd name="T12" fmla="*/ 0 60000 65536"/>
                      <a:gd name="T13" fmla="*/ 0 60000 65536"/>
                      <a:gd name="T14" fmla="*/ 0 60000 65536"/>
                      <a:gd name="T15" fmla="*/ 0 w 259"/>
                      <a:gd name="T16" fmla="*/ 0 h 358"/>
                      <a:gd name="T17" fmla="*/ 259 w 259"/>
                      <a:gd name="T18" fmla="*/ 358 h 358"/>
                    </a:gdLst>
                    <a:ahLst/>
                    <a:cxnLst>
                      <a:cxn ang="T10">
                        <a:pos x="T0" y="T1"/>
                      </a:cxn>
                      <a:cxn ang="T11">
                        <a:pos x="T2" y="T3"/>
                      </a:cxn>
                      <a:cxn ang="T12">
                        <a:pos x="T4" y="T5"/>
                      </a:cxn>
                      <a:cxn ang="T13">
                        <a:pos x="T6" y="T7"/>
                      </a:cxn>
                      <a:cxn ang="T14">
                        <a:pos x="T8" y="T9"/>
                      </a:cxn>
                    </a:cxnLst>
                    <a:rect l="T15" t="T16" r="T17" b="T18"/>
                    <a:pathLst>
                      <a:path w="259" h="358">
                        <a:moveTo>
                          <a:pt x="259" y="0"/>
                        </a:moveTo>
                        <a:lnTo>
                          <a:pt x="81" y="189"/>
                        </a:lnTo>
                        <a:lnTo>
                          <a:pt x="0" y="358"/>
                        </a:lnTo>
                        <a:lnTo>
                          <a:pt x="74" y="137"/>
                        </a:lnTo>
                        <a:lnTo>
                          <a:pt x="2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2" name="Freeform 69"/>
                  <p:cNvSpPr>
                    <a:spLocks/>
                  </p:cNvSpPr>
                  <p:nvPr/>
                </p:nvSpPr>
                <p:spPr bwMode="auto">
                  <a:xfrm>
                    <a:off x="4335" y="2208"/>
                    <a:ext cx="215" cy="48"/>
                  </a:xfrm>
                  <a:custGeom>
                    <a:avLst/>
                    <a:gdLst>
                      <a:gd name="T0" fmla="*/ 0 w 430"/>
                      <a:gd name="T1" fmla="*/ 0 h 97"/>
                      <a:gd name="T2" fmla="*/ 1 w 430"/>
                      <a:gd name="T3" fmla="*/ 0 h 97"/>
                      <a:gd name="T4" fmla="*/ 1 w 430"/>
                      <a:gd name="T5" fmla="*/ 0 h 97"/>
                      <a:gd name="T6" fmla="*/ 1 w 430"/>
                      <a:gd name="T7" fmla="*/ 0 h 97"/>
                      <a:gd name="T8" fmla="*/ 0 w 430"/>
                      <a:gd name="T9" fmla="*/ 0 h 97"/>
                      <a:gd name="T10" fmla="*/ 0 60000 65536"/>
                      <a:gd name="T11" fmla="*/ 0 60000 65536"/>
                      <a:gd name="T12" fmla="*/ 0 60000 65536"/>
                      <a:gd name="T13" fmla="*/ 0 60000 65536"/>
                      <a:gd name="T14" fmla="*/ 0 60000 65536"/>
                      <a:gd name="T15" fmla="*/ 0 w 430"/>
                      <a:gd name="T16" fmla="*/ 0 h 97"/>
                      <a:gd name="T17" fmla="*/ 430 w 430"/>
                      <a:gd name="T18" fmla="*/ 97 h 97"/>
                    </a:gdLst>
                    <a:ahLst/>
                    <a:cxnLst>
                      <a:cxn ang="T10">
                        <a:pos x="T0" y="T1"/>
                      </a:cxn>
                      <a:cxn ang="T11">
                        <a:pos x="T2" y="T3"/>
                      </a:cxn>
                      <a:cxn ang="T12">
                        <a:pos x="T4" y="T5"/>
                      </a:cxn>
                      <a:cxn ang="T13">
                        <a:pos x="T6" y="T7"/>
                      </a:cxn>
                      <a:cxn ang="T14">
                        <a:pos x="T8" y="T9"/>
                      </a:cxn>
                    </a:cxnLst>
                    <a:rect l="T15" t="T16" r="T17" b="T18"/>
                    <a:pathLst>
                      <a:path w="430" h="97">
                        <a:moveTo>
                          <a:pt x="0" y="97"/>
                        </a:moveTo>
                        <a:lnTo>
                          <a:pt x="234" y="30"/>
                        </a:lnTo>
                        <a:lnTo>
                          <a:pt x="430" y="59"/>
                        </a:lnTo>
                        <a:lnTo>
                          <a:pt x="229" y="0"/>
                        </a:lnTo>
                        <a:lnTo>
                          <a:pt x="0" y="9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3" name="Freeform 70"/>
                  <p:cNvSpPr>
                    <a:spLocks/>
                  </p:cNvSpPr>
                  <p:nvPr/>
                </p:nvSpPr>
                <p:spPr bwMode="auto">
                  <a:xfrm>
                    <a:off x="4185" y="2536"/>
                    <a:ext cx="117" cy="184"/>
                  </a:xfrm>
                  <a:custGeom>
                    <a:avLst/>
                    <a:gdLst>
                      <a:gd name="T0" fmla="*/ 1 w 234"/>
                      <a:gd name="T1" fmla="*/ 0 h 370"/>
                      <a:gd name="T2" fmla="*/ 1 w 234"/>
                      <a:gd name="T3" fmla="*/ 0 h 370"/>
                      <a:gd name="T4" fmla="*/ 0 w 234"/>
                      <a:gd name="T5" fmla="*/ 0 h 370"/>
                      <a:gd name="T6" fmla="*/ 1 w 234"/>
                      <a:gd name="T7" fmla="*/ 0 h 370"/>
                      <a:gd name="T8" fmla="*/ 1 w 234"/>
                      <a:gd name="T9" fmla="*/ 0 h 370"/>
                      <a:gd name="T10" fmla="*/ 0 60000 65536"/>
                      <a:gd name="T11" fmla="*/ 0 60000 65536"/>
                      <a:gd name="T12" fmla="*/ 0 60000 65536"/>
                      <a:gd name="T13" fmla="*/ 0 60000 65536"/>
                      <a:gd name="T14" fmla="*/ 0 60000 65536"/>
                      <a:gd name="T15" fmla="*/ 0 w 234"/>
                      <a:gd name="T16" fmla="*/ 0 h 370"/>
                      <a:gd name="T17" fmla="*/ 234 w 234"/>
                      <a:gd name="T18" fmla="*/ 370 h 370"/>
                    </a:gdLst>
                    <a:ahLst/>
                    <a:cxnLst>
                      <a:cxn ang="T10">
                        <a:pos x="T0" y="T1"/>
                      </a:cxn>
                      <a:cxn ang="T11">
                        <a:pos x="T2" y="T3"/>
                      </a:cxn>
                      <a:cxn ang="T12">
                        <a:pos x="T4" y="T5"/>
                      </a:cxn>
                      <a:cxn ang="T13">
                        <a:pos x="T6" y="T7"/>
                      </a:cxn>
                      <a:cxn ang="T14">
                        <a:pos x="T8" y="T9"/>
                      </a:cxn>
                    </a:cxnLst>
                    <a:rect l="T15" t="T16" r="T17" b="T18"/>
                    <a:pathLst>
                      <a:path w="234" h="370">
                        <a:moveTo>
                          <a:pt x="234" y="0"/>
                        </a:moveTo>
                        <a:lnTo>
                          <a:pt x="137" y="187"/>
                        </a:lnTo>
                        <a:lnTo>
                          <a:pt x="0" y="370"/>
                        </a:lnTo>
                        <a:lnTo>
                          <a:pt x="164" y="226"/>
                        </a:lnTo>
                        <a:lnTo>
                          <a:pt x="23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4834" name="Freeform 71"/>
                  <p:cNvSpPr>
                    <a:spLocks/>
                  </p:cNvSpPr>
                  <p:nvPr/>
                </p:nvSpPr>
                <p:spPr bwMode="auto">
                  <a:xfrm>
                    <a:off x="4040" y="2708"/>
                    <a:ext cx="20" cy="177"/>
                  </a:xfrm>
                  <a:custGeom>
                    <a:avLst/>
                    <a:gdLst>
                      <a:gd name="T0" fmla="*/ 1 w 39"/>
                      <a:gd name="T1" fmla="*/ 0 h 354"/>
                      <a:gd name="T2" fmla="*/ 1 w 39"/>
                      <a:gd name="T3" fmla="*/ 1 h 354"/>
                      <a:gd name="T4" fmla="*/ 0 w 39"/>
                      <a:gd name="T5" fmla="*/ 1 h 354"/>
                      <a:gd name="T6" fmla="*/ 1 w 39"/>
                      <a:gd name="T7" fmla="*/ 0 h 354"/>
                      <a:gd name="T8" fmla="*/ 0 60000 65536"/>
                      <a:gd name="T9" fmla="*/ 0 60000 65536"/>
                      <a:gd name="T10" fmla="*/ 0 60000 65536"/>
                      <a:gd name="T11" fmla="*/ 0 60000 65536"/>
                      <a:gd name="T12" fmla="*/ 0 w 39"/>
                      <a:gd name="T13" fmla="*/ 0 h 354"/>
                      <a:gd name="T14" fmla="*/ 39 w 39"/>
                      <a:gd name="T15" fmla="*/ 354 h 354"/>
                    </a:gdLst>
                    <a:ahLst/>
                    <a:cxnLst>
                      <a:cxn ang="T8">
                        <a:pos x="T0" y="T1"/>
                      </a:cxn>
                      <a:cxn ang="T9">
                        <a:pos x="T2" y="T3"/>
                      </a:cxn>
                      <a:cxn ang="T10">
                        <a:pos x="T4" y="T5"/>
                      </a:cxn>
                      <a:cxn ang="T11">
                        <a:pos x="T6" y="T7"/>
                      </a:cxn>
                    </a:cxnLst>
                    <a:rect l="T12" t="T13" r="T14" b="T15"/>
                    <a:pathLst>
                      <a:path w="39" h="354">
                        <a:moveTo>
                          <a:pt x="18" y="0"/>
                        </a:moveTo>
                        <a:lnTo>
                          <a:pt x="39" y="354"/>
                        </a:lnTo>
                        <a:lnTo>
                          <a:pt x="0" y="164"/>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grpSp>
      <p:sp>
        <p:nvSpPr>
          <p:cNvPr id="44104" name="Rectangle 7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Authorship</a:t>
            </a:r>
          </a:p>
        </p:txBody>
      </p:sp>
      <p:sp>
        <p:nvSpPr>
          <p:cNvPr id="204804" name="Text Box 7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idx="4294967295"/>
          </p:nvPr>
        </p:nvSpPr>
        <p:spPr>
          <a:xfrm>
            <a:off x="609600" y="-152400"/>
            <a:ext cx="7620000" cy="1143000"/>
          </a:xfrm>
        </p:spPr>
        <p:txBody>
          <a:bodyPr/>
          <a:lstStyle/>
          <a:p>
            <a:pPr eaLnBrk="1" hangingPunct="1"/>
            <a:r>
              <a:rPr lang="en-US" sz="1400">
                <a:latin typeface="Times New Roman" charset="0"/>
                <a:ea typeface="ＭＳ Ｐゴシック" charset="0"/>
                <a:cs typeface="ＭＳ Ｐゴシック" charset="0"/>
              </a:rPr>
              <a:t>Authorship</a:t>
            </a:r>
          </a:p>
        </p:txBody>
      </p:sp>
      <p:sp>
        <p:nvSpPr>
          <p:cNvPr id="20685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238</a:t>
            </a:r>
            <a:endParaRPr lang="en-US">
              <a:solidFill>
                <a:srgbClr val="000000"/>
              </a:solidFill>
            </a:endParaRPr>
          </a:p>
        </p:txBody>
      </p:sp>
      <p:sp>
        <p:nvSpPr>
          <p:cNvPr id="206852" name="Text Box 4"/>
          <p:cNvSpPr txBox="1">
            <a:spLocks noChangeArrowheads="1"/>
          </p:cNvSpPr>
          <p:nvPr/>
        </p:nvSpPr>
        <p:spPr bwMode="auto">
          <a:xfrm>
            <a:off x="3557588"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FFFFFF"/>
                </a:solidFill>
                <a:ea typeface="SimSun" charset="0"/>
                <a:cs typeface="SimSun" charset="0"/>
              </a:rPr>
              <a:t>Authorship</a:t>
            </a:r>
            <a:endParaRPr lang="en-US" sz="2800" b="1">
              <a:solidFill>
                <a:srgbClr val="FFFFFF"/>
              </a:solidFill>
              <a:ea typeface="SimSun" charset="0"/>
              <a:cs typeface="SimSun" charset="0"/>
            </a:endParaRPr>
          </a:p>
        </p:txBody>
      </p:sp>
      <p:sp>
        <p:nvSpPr>
          <p:cNvPr id="206853" name="Text Box 5"/>
          <p:cNvSpPr txBox="1">
            <a:spLocks noChangeArrowheads="1"/>
          </p:cNvSpPr>
          <p:nvPr/>
        </p:nvSpPr>
        <p:spPr bwMode="auto">
          <a:xfrm>
            <a:off x="152400" y="1600200"/>
            <a:ext cx="4419600"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u="sng">
                <a:ea typeface="SimSun" charset="0"/>
                <a:cs typeface="SimSun" charset="0"/>
              </a:rPr>
              <a:t>External Evidence </a:t>
            </a:r>
            <a:r>
              <a:rPr lang="en-US" altLang="zh-CN" sz="3200" b="1">
                <a:ea typeface="SimSun" charset="0"/>
                <a:cs typeface="SimSun" charset="0"/>
              </a:rPr>
              <a:t>Attestation for Pauline authorship is as good as that of any other Pauline epistle except Romans and </a:t>
            </a:r>
          </a:p>
          <a:p>
            <a:pPr algn="ctr" eaLnBrk="1" hangingPunct="1"/>
            <a:r>
              <a:rPr lang="en-US" altLang="zh-CN" sz="3200" b="1">
                <a:ea typeface="SimSun" charset="0"/>
                <a:cs typeface="SimSun" charset="0"/>
              </a:rPr>
              <a:t>1 Corinthians</a:t>
            </a:r>
          </a:p>
        </p:txBody>
      </p:sp>
      <p:sp>
        <p:nvSpPr>
          <p:cNvPr id="46086" name="Text Box 6"/>
          <p:cNvSpPr txBox="1">
            <a:spLocks noChangeArrowheads="1"/>
          </p:cNvSpPr>
          <p:nvPr/>
        </p:nvSpPr>
        <p:spPr bwMode="auto">
          <a:xfrm>
            <a:off x="4802188" y="1600200"/>
            <a:ext cx="4113212"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200" b="1" u="sng">
                <a:ea typeface="SimSun" charset="0"/>
                <a:cs typeface="SimSun" charset="0"/>
              </a:rPr>
              <a:t>Internal Evidence</a:t>
            </a:r>
            <a:endParaRPr lang="en-US" altLang="zh-CN" sz="3200" b="1">
              <a:ea typeface="SimSun" charset="0"/>
              <a:cs typeface="SimSun" charset="0"/>
            </a:endParaRPr>
          </a:p>
          <a:p>
            <a:pPr algn="ctr" eaLnBrk="1" hangingPunct="1"/>
            <a:r>
              <a:rPr lang="en-US" altLang="zh-CN" sz="3200" b="1">
                <a:ea typeface="SimSun" charset="0"/>
                <a:cs typeface="SimSun" charset="0"/>
              </a:rPr>
              <a:t> The letter claims Pauline authorship (2 Tim. 1:1) and contains the typical Pauline characteristics</a:t>
            </a:r>
          </a:p>
        </p:txBody>
      </p:sp>
      <p:sp>
        <p:nvSpPr>
          <p:cNvPr id="20685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pic>
        <p:nvPicPr>
          <p:cNvPr id="206856" name="Picture 8" descr="j02506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8898" name="Picture 2" descr="Roman Empire"/>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 Box 3"/>
          <p:cNvSpPr txBox="1">
            <a:spLocks noChangeArrowheads="1"/>
          </p:cNvSpPr>
          <p:nvPr/>
        </p:nvSpPr>
        <p:spPr bwMode="auto">
          <a:xfrm>
            <a:off x="990600" y="815975"/>
            <a:ext cx="7543800" cy="1200150"/>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FF"/>
                </a:solidFill>
                <a:effectLst>
                  <a:glow rad="152400">
                    <a:schemeClr val="tx1"/>
                  </a:glow>
                </a:effectLst>
                <a:ea typeface="SimSun" charset="0"/>
                <a:cs typeface="SimSun" charset="0"/>
              </a:rPr>
              <a:t>Paul penned 2 Timothy to his long-time traveling companion, Timothy (2 Tim. 1:2), 5 years after his 1st letter.</a:t>
            </a:r>
          </a:p>
        </p:txBody>
      </p:sp>
      <p:sp>
        <p:nvSpPr>
          <p:cNvPr id="48132" name="AutoShape 4"/>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48133" name="Text Box 5"/>
          <p:cNvSpPr txBox="1">
            <a:spLocks noChangeArrowheads="1"/>
          </p:cNvSpPr>
          <p:nvPr/>
        </p:nvSpPr>
        <p:spPr bwMode="auto">
          <a:xfrm>
            <a:off x="6629400" y="4038600"/>
            <a:ext cx="1466850" cy="4619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Ephesus</a:t>
            </a:r>
          </a:p>
        </p:txBody>
      </p:sp>
      <p:sp>
        <p:nvSpPr>
          <p:cNvPr id="208902" name="Rectangle 6"/>
          <p:cNvSpPr>
            <a:spLocks noGrp="1" noChangeArrowheads="1"/>
          </p:cNvSpPr>
          <p:nvPr>
            <p:ph type="title" idx="4294967295"/>
          </p:nvPr>
        </p:nvSpPr>
        <p:spPr>
          <a:xfrm>
            <a:off x="609600" y="-152400"/>
            <a:ext cx="7620000" cy="1143000"/>
          </a:xfrm>
        </p:spPr>
        <p:txBody>
          <a:bodyPr/>
          <a:lstStyle/>
          <a:p>
            <a:pPr eaLnBrk="1" hangingPunct="1"/>
            <a:r>
              <a:rPr lang="en-US" sz="1400">
                <a:latin typeface="Times New Roman" charset="0"/>
                <a:ea typeface="ＭＳ Ｐゴシック" charset="0"/>
                <a:cs typeface="ＭＳ Ｐゴシック" charset="0"/>
              </a:rPr>
              <a:t>Origins / Recipients</a:t>
            </a:r>
          </a:p>
        </p:txBody>
      </p:sp>
      <p:sp>
        <p:nvSpPr>
          <p:cNvPr id="208903" name="Text Box 7"/>
          <p:cNvSpPr txBox="1">
            <a:spLocks noChangeArrowheads="1"/>
          </p:cNvSpPr>
          <p:nvPr/>
        </p:nvSpPr>
        <p:spPr bwMode="auto">
          <a:xfrm>
            <a:off x="830580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238</a:t>
            </a:r>
            <a:endParaRPr lang="en-US">
              <a:solidFill>
                <a:srgbClr val="000000"/>
              </a:solidFill>
            </a:endParaRPr>
          </a:p>
        </p:txBody>
      </p:sp>
      <p:sp>
        <p:nvSpPr>
          <p:cNvPr id="208904" name="Text Box 8"/>
          <p:cNvSpPr txBox="1">
            <a:spLocks noChangeArrowheads="1"/>
          </p:cNvSpPr>
          <p:nvPr/>
        </p:nvSpPr>
        <p:spPr bwMode="auto">
          <a:xfrm>
            <a:off x="2744788" y="76200"/>
            <a:ext cx="312896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FFFFFF"/>
                </a:solidFill>
                <a:ea typeface="SimSun" charset="0"/>
                <a:cs typeface="SimSun" charset="0"/>
              </a:rPr>
              <a:t>Origin/Recipients</a:t>
            </a:r>
            <a:endParaRPr lang="en-US" sz="2800" b="1">
              <a:solidFill>
                <a:srgbClr val="FFFFFF"/>
              </a:solidFill>
              <a:ea typeface="SimSun" charset="0"/>
              <a:cs typeface="SimSun" charset="0"/>
            </a:endParaRPr>
          </a:p>
        </p:txBody>
      </p:sp>
      <p:sp>
        <p:nvSpPr>
          <p:cNvPr id="48138" name="Text Box 10"/>
          <p:cNvSpPr txBox="1">
            <a:spLocks noChangeArrowheads="1"/>
          </p:cNvSpPr>
          <p:nvPr/>
        </p:nvSpPr>
        <p:spPr bwMode="auto">
          <a:xfrm>
            <a:off x="3048000" y="3505200"/>
            <a:ext cx="1039813" cy="461963"/>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Rome</a:t>
            </a:r>
          </a:p>
        </p:txBody>
      </p:sp>
      <p:sp>
        <p:nvSpPr>
          <p:cNvPr id="20890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
        <p:nvSpPr>
          <p:cNvPr id="11" name="Text Box 3"/>
          <p:cNvSpPr txBox="1">
            <a:spLocks noChangeArrowheads="1"/>
          </p:cNvSpPr>
          <p:nvPr/>
        </p:nvSpPr>
        <p:spPr bwMode="auto">
          <a:xfrm>
            <a:off x="990600" y="2060575"/>
            <a:ext cx="7543800" cy="1200150"/>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FF"/>
                </a:solidFill>
                <a:effectLst>
                  <a:glow rad="152400">
                    <a:schemeClr val="tx1"/>
                  </a:glow>
                </a:effectLst>
                <a:ea typeface="SimSun" charset="0"/>
                <a:cs typeface="SimSun" charset="0"/>
              </a:rPr>
              <a:t>Assuming Timothy still remained in Ephesus </a:t>
            </a:r>
          </a:p>
          <a:p>
            <a:pPr eaLnBrk="1" hangingPunct="1">
              <a:defRPr/>
            </a:pPr>
            <a:r>
              <a:rPr lang="en-US" altLang="zh-CN" b="1" dirty="0">
                <a:solidFill>
                  <a:srgbClr val="FFFFFF"/>
                </a:solidFill>
                <a:effectLst>
                  <a:glow rad="152400">
                    <a:schemeClr val="tx1"/>
                  </a:glow>
                </a:effectLst>
                <a:ea typeface="SimSun" charset="0"/>
                <a:cs typeface="SimSun" charset="0"/>
              </a:rPr>
              <a:t>(1 Tim. 1:3b), 2 Timothy also had the same destination (2 Tim. 1:16-18; 4:19). </a:t>
            </a:r>
          </a:p>
        </p:txBody>
      </p:sp>
      <p:sp>
        <p:nvSpPr>
          <p:cNvPr id="12" name="Text Box 3"/>
          <p:cNvSpPr txBox="1">
            <a:spLocks noChangeArrowheads="1"/>
          </p:cNvSpPr>
          <p:nvPr/>
        </p:nvSpPr>
        <p:spPr bwMode="auto">
          <a:xfrm>
            <a:off x="971550" y="4652963"/>
            <a:ext cx="7543800" cy="1200150"/>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FF"/>
                </a:solidFill>
                <a:effectLst>
                  <a:glow rad="152400">
                    <a:schemeClr val="tx1"/>
                  </a:glow>
                </a:effectLst>
                <a:ea typeface="SimSun" charset="0"/>
                <a:cs typeface="SimSun" charset="0"/>
              </a:rPr>
              <a:t>The letter was written from Rome (1:17; 2:9) during Paul's 2nd Roman imprisonment after his 1st defense before the Imperial Court (4:16-17).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wipe(left)">
                                      <p:cBhvr>
                                        <p:cTn id="7" dur="500"/>
                                        <p:tgtEl>
                                          <p:spTgt spid="481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wipe(left)">
                                      <p:cBhvr>
                                        <p:cTn id="11" dur="500"/>
                                        <p:tgtEl>
                                          <p:spTgt spid="4813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wipe(left)">
                                      <p:cBhvr>
                                        <p:cTn id="15" dur="500"/>
                                        <p:tgtEl>
                                          <p:spTgt spid="48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blinds(horizontal)">
                                      <p:cBhvr>
                                        <p:cTn id="20" dur="500"/>
                                        <p:tgtEl>
                                          <p:spTgt spid="481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210946" name="Picture 2" descr="italy_rom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28600" y="-19050"/>
            <a:ext cx="8801100" cy="6858000"/>
          </a:xfrm>
        </p:spPr>
      </p:pic>
      <p:sp>
        <p:nvSpPr>
          <p:cNvPr id="50179" name="Rectangle 3"/>
          <p:cNvSpPr>
            <a:spLocks noChangeArrowheads="1"/>
          </p:cNvSpPr>
          <p:nvPr/>
        </p:nvSpPr>
        <p:spPr bwMode="auto">
          <a:xfrm>
            <a:off x="3836988" y="2368550"/>
            <a:ext cx="1001712"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1440" bIns="91440"/>
          <a:lstStyle/>
          <a:p>
            <a:pPr eaLnBrk="1" hangingPunct="1"/>
            <a:r>
              <a:rPr lang="en-US" altLang="zh-CN" sz="2000" b="1" dirty="0">
                <a:effectLst>
                  <a:glow rad="317500">
                    <a:srgbClr val="000000">
                      <a:alpha val="76000"/>
                    </a:srgbClr>
                  </a:glow>
                </a:effectLst>
                <a:ea typeface="宋体" charset="0"/>
                <a:cs typeface="宋体" charset="0"/>
              </a:rPr>
              <a:t> Rome</a:t>
            </a:r>
          </a:p>
        </p:txBody>
      </p:sp>
      <p:sp>
        <p:nvSpPr>
          <p:cNvPr id="50180" name="Rectangle 4"/>
          <p:cNvSpPr>
            <a:spLocks noChangeArrowheads="1"/>
          </p:cNvSpPr>
          <p:nvPr/>
        </p:nvSpPr>
        <p:spPr bwMode="auto">
          <a:xfrm>
            <a:off x="450850" y="427038"/>
            <a:ext cx="8229600" cy="1143000"/>
          </a:xfrm>
          <a:prstGeom prst="rect">
            <a:avLst/>
          </a:prstGeom>
          <a:noFill/>
          <a:ln w="9525">
            <a:noFill/>
            <a:miter lim="800000"/>
            <a:headEnd/>
            <a:tailEnd/>
          </a:ln>
          <a:effectLst/>
        </p:spPr>
        <p:txBody>
          <a:bodyPr anchor="ctr"/>
          <a:lstStyle/>
          <a:p>
            <a:pPr algn="ctr" eaLnBrk="1" hangingPunct="1">
              <a:defRPr/>
            </a:pPr>
            <a:endParaRPr lang="en-US" sz="4400">
              <a:solidFill>
                <a:srgbClr val="99CCFF"/>
              </a:solidFill>
              <a:effectLst>
                <a:outerShdw blurRad="38100" dist="38100" dir="2700000" algn="tl">
                  <a:srgbClr val="000000"/>
                </a:outerShdw>
              </a:effectLst>
              <a:ea typeface="ＭＳ Ｐゴシック" charset="-128"/>
              <a:cs typeface="ＭＳ Ｐゴシック" charset="-128"/>
            </a:endParaRPr>
          </a:p>
        </p:txBody>
      </p:sp>
      <p:sp>
        <p:nvSpPr>
          <p:cNvPr id="50181" name="Rectangle 5"/>
          <p:cNvSpPr>
            <a:spLocks noGrp="1" noChangeArrowheads="1"/>
          </p:cNvSpPr>
          <p:nvPr>
            <p:ph type="title"/>
          </p:nvPr>
        </p:nvSpPr>
        <p:spPr/>
        <p:txBody>
          <a:bodyPr/>
          <a:lstStyle/>
          <a:p>
            <a:pPr eaLnBrk="1" hangingPunct="1">
              <a:defRPr/>
            </a:pPr>
            <a:r>
              <a:rPr lang="en-US" altLang="zh-CN" b="1">
                <a:solidFill>
                  <a:schemeClr val="tx1"/>
                </a:solidFill>
                <a:latin typeface="Arial" charset="0"/>
                <a:ea typeface="宋体" charset="0"/>
                <a:cs typeface="宋体" charset="0"/>
              </a:rPr>
              <a:t>Place</a:t>
            </a:r>
            <a:endParaRPr lang="en-US" b="1">
              <a:solidFill>
                <a:schemeClr val="tx1"/>
              </a:solidFill>
              <a:latin typeface="Arial" charset="0"/>
              <a:ea typeface="ＭＳ Ｐゴシック" charset="0"/>
              <a:cs typeface="ＭＳ Ｐゴシック" charset="0"/>
            </a:endParaRPr>
          </a:p>
        </p:txBody>
      </p:sp>
      <p:grpSp>
        <p:nvGrpSpPr>
          <p:cNvPr id="2" name="Group 6"/>
          <p:cNvGrpSpPr>
            <a:grpSpLocks/>
          </p:cNvGrpSpPr>
          <p:nvPr/>
        </p:nvGrpSpPr>
        <p:grpSpPr bwMode="auto">
          <a:xfrm>
            <a:off x="5429250" y="457200"/>
            <a:ext cx="3286125" cy="2686050"/>
            <a:chOff x="3420" y="288"/>
            <a:chExt cx="2070" cy="1692"/>
          </a:xfrm>
        </p:grpSpPr>
        <p:grpSp>
          <p:nvGrpSpPr>
            <p:cNvPr id="210953" name="Group 7"/>
            <p:cNvGrpSpPr>
              <a:grpSpLocks/>
            </p:cNvGrpSpPr>
            <p:nvPr/>
          </p:nvGrpSpPr>
          <p:grpSpPr bwMode="auto">
            <a:xfrm>
              <a:off x="4492" y="1052"/>
              <a:ext cx="998" cy="928"/>
              <a:chOff x="2316" y="1145"/>
              <a:chExt cx="3020" cy="2812"/>
            </a:xfrm>
          </p:grpSpPr>
          <p:sp>
            <p:nvSpPr>
              <p:cNvPr id="210955" name="Freeform 8"/>
              <p:cNvSpPr>
                <a:spLocks/>
              </p:cNvSpPr>
              <p:nvPr/>
            </p:nvSpPr>
            <p:spPr bwMode="auto">
              <a:xfrm>
                <a:off x="2316" y="1145"/>
                <a:ext cx="3001" cy="2793"/>
              </a:xfrm>
              <a:custGeom>
                <a:avLst/>
                <a:gdLst>
                  <a:gd name="T0" fmla="*/ 191 w 3010"/>
                  <a:gd name="T1" fmla="*/ 5996 h 2706"/>
                  <a:gd name="T2" fmla="*/ 199 w 3010"/>
                  <a:gd name="T3" fmla="*/ 6095 h 2706"/>
                  <a:gd name="T4" fmla="*/ 221 w 3010"/>
                  <a:gd name="T5" fmla="*/ 6210 h 2706"/>
                  <a:gd name="T6" fmla="*/ 254 w 3010"/>
                  <a:gd name="T7" fmla="*/ 6291 h 2706"/>
                  <a:gd name="T8" fmla="*/ 284 w 3010"/>
                  <a:gd name="T9" fmla="*/ 6328 h 2706"/>
                  <a:gd name="T10" fmla="*/ 322 w 3010"/>
                  <a:gd name="T11" fmla="*/ 6357 h 2706"/>
                  <a:gd name="T12" fmla="*/ 368 w 3010"/>
                  <a:gd name="T13" fmla="*/ 6357 h 2706"/>
                  <a:gd name="T14" fmla="*/ 423 w 3010"/>
                  <a:gd name="T15" fmla="*/ 6331 h 2706"/>
                  <a:gd name="T16" fmla="*/ 481 w 3010"/>
                  <a:gd name="T17" fmla="*/ 6290 h 2706"/>
                  <a:gd name="T18" fmla="*/ 499 w 3010"/>
                  <a:gd name="T19" fmla="*/ 6254 h 2706"/>
                  <a:gd name="T20" fmla="*/ 542 w 3010"/>
                  <a:gd name="T21" fmla="*/ 6228 h 2706"/>
                  <a:gd name="T22" fmla="*/ 618 w 3010"/>
                  <a:gd name="T23" fmla="*/ 6194 h 2706"/>
                  <a:gd name="T24" fmla="*/ 717 w 3010"/>
                  <a:gd name="T25" fmla="*/ 6143 h 2706"/>
                  <a:gd name="T26" fmla="*/ 826 w 3010"/>
                  <a:gd name="T27" fmla="*/ 6095 h 2706"/>
                  <a:gd name="T28" fmla="*/ 981 w 3010"/>
                  <a:gd name="T29" fmla="*/ 6043 h 2706"/>
                  <a:gd name="T30" fmla="*/ 1150 w 3010"/>
                  <a:gd name="T31" fmla="*/ 5992 h 2706"/>
                  <a:gd name="T32" fmla="*/ 1361 w 3010"/>
                  <a:gd name="T33" fmla="*/ 5963 h 2706"/>
                  <a:gd name="T34" fmla="*/ 1583 w 3010"/>
                  <a:gd name="T35" fmla="*/ 5926 h 2706"/>
                  <a:gd name="T36" fmla="*/ 1835 w 3010"/>
                  <a:gd name="T37" fmla="*/ 5906 h 2706"/>
                  <a:gd name="T38" fmla="*/ 2127 w 3010"/>
                  <a:gd name="T39" fmla="*/ 5913 h 2706"/>
                  <a:gd name="T40" fmla="*/ 2442 w 3010"/>
                  <a:gd name="T41" fmla="*/ 5931 h 2706"/>
                  <a:gd name="T42" fmla="*/ 2658 w 3010"/>
                  <a:gd name="T43" fmla="*/ 5966 h 2706"/>
                  <a:gd name="T44" fmla="*/ 2682 w 3010"/>
                  <a:gd name="T45" fmla="*/ 5966 h 2706"/>
                  <a:gd name="T46" fmla="*/ 2715 w 3010"/>
                  <a:gd name="T47" fmla="*/ 5931 h 2706"/>
                  <a:gd name="T48" fmla="*/ 2748 w 3010"/>
                  <a:gd name="T49" fmla="*/ 5860 h 2706"/>
                  <a:gd name="T50" fmla="*/ 2763 w 3010"/>
                  <a:gd name="T51" fmla="*/ 5788 h 2706"/>
                  <a:gd name="T52" fmla="*/ 2771 w 3010"/>
                  <a:gd name="T53" fmla="*/ 5700 h 2706"/>
                  <a:gd name="T54" fmla="*/ 2773 w 3010"/>
                  <a:gd name="T55" fmla="*/ 5587 h 2706"/>
                  <a:gd name="T56" fmla="*/ 2770 w 3010"/>
                  <a:gd name="T57" fmla="*/ 5458 h 2706"/>
                  <a:gd name="T58" fmla="*/ 2760 w 3010"/>
                  <a:gd name="T59" fmla="*/ 5300 h 2706"/>
                  <a:gd name="T60" fmla="*/ 2758 w 3010"/>
                  <a:gd name="T61" fmla="*/ 5231 h 2706"/>
                  <a:gd name="T62" fmla="*/ 2754 w 3010"/>
                  <a:gd name="T63" fmla="*/ 5110 h 2706"/>
                  <a:gd name="T64" fmla="*/ 2748 w 3010"/>
                  <a:gd name="T65" fmla="*/ 4918 h 2706"/>
                  <a:gd name="T66" fmla="*/ 2743 w 3010"/>
                  <a:gd name="T67" fmla="*/ 4680 h 2706"/>
                  <a:gd name="T68" fmla="*/ 2734 w 3010"/>
                  <a:gd name="T69" fmla="*/ 4372 h 2706"/>
                  <a:gd name="T70" fmla="*/ 2728 w 3010"/>
                  <a:gd name="T71" fmla="*/ 4013 h 2706"/>
                  <a:gd name="T72" fmla="*/ 2717 w 3010"/>
                  <a:gd name="T73" fmla="*/ 3581 h 2706"/>
                  <a:gd name="T74" fmla="*/ 2707 w 3010"/>
                  <a:gd name="T75" fmla="*/ 3108 h 2706"/>
                  <a:gd name="T76" fmla="*/ 2698 w 3010"/>
                  <a:gd name="T77" fmla="*/ 2571 h 2706"/>
                  <a:gd name="T78" fmla="*/ 2690 w 3010"/>
                  <a:gd name="T79" fmla="*/ 1984 h 2706"/>
                  <a:gd name="T80" fmla="*/ 2682 w 3010"/>
                  <a:gd name="T81" fmla="*/ 1348 h 2706"/>
                  <a:gd name="T82" fmla="*/ 2675 w 3010"/>
                  <a:gd name="T83" fmla="*/ 654 h 2706"/>
                  <a:gd name="T84" fmla="*/ 2670 w 3010"/>
                  <a:gd name="T85" fmla="*/ 332 h 2706"/>
                  <a:gd name="T86" fmla="*/ 2665 w 3010"/>
                  <a:gd name="T87" fmla="*/ 260 h 2706"/>
                  <a:gd name="T88" fmla="*/ 2648 w 3010"/>
                  <a:gd name="T89" fmla="*/ 173 h 2706"/>
                  <a:gd name="T90" fmla="*/ 2612 w 3010"/>
                  <a:gd name="T91" fmla="*/ 79 h 2706"/>
                  <a:gd name="T92" fmla="*/ 2581 w 3010"/>
                  <a:gd name="T93" fmla="*/ 49 h 2706"/>
                  <a:gd name="T94" fmla="*/ 2545 w 3010"/>
                  <a:gd name="T95" fmla="*/ 8 h 2706"/>
                  <a:gd name="T96" fmla="*/ 2500 w 3010"/>
                  <a:gd name="T97" fmla="*/ 2 h 2706"/>
                  <a:gd name="T98" fmla="*/ 2453 w 3010"/>
                  <a:gd name="T99" fmla="*/ 0 h 2706"/>
                  <a:gd name="T100" fmla="*/ 167 w 3010"/>
                  <a:gd name="T101" fmla="*/ 385 h 2706"/>
                  <a:gd name="T102" fmla="*/ 159 w 3010"/>
                  <a:gd name="T103" fmla="*/ 385 h 2706"/>
                  <a:gd name="T104" fmla="*/ 121 w 3010"/>
                  <a:gd name="T105" fmla="*/ 397 h 2706"/>
                  <a:gd name="T106" fmla="*/ 77 w 3010"/>
                  <a:gd name="T107" fmla="*/ 430 h 2706"/>
                  <a:gd name="T108" fmla="*/ 36 w 3010"/>
                  <a:gd name="T109" fmla="*/ 482 h 2706"/>
                  <a:gd name="T110" fmla="*/ 7 w 3010"/>
                  <a:gd name="T111" fmla="*/ 570 h 2706"/>
                  <a:gd name="T112" fmla="*/ 0 w 3010"/>
                  <a:gd name="T113" fmla="*/ 665 h 27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10"/>
                  <a:gd name="T172" fmla="*/ 0 h 2706"/>
                  <a:gd name="T173" fmla="*/ 3010 w 3010"/>
                  <a:gd name="T174" fmla="*/ 2706 h 27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10" h="2706">
                    <a:moveTo>
                      <a:pt x="1" y="295"/>
                    </a:moveTo>
                    <a:lnTo>
                      <a:pt x="218" y="2537"/>
                    </a:lnTo>
                    <a:lnTo>
                      <a:pt x="218" y="2539"/>
                    </a:lnTo>
                    <a:lnTo>
                      <a:pt x="218" y="2548"/>
                    </a:lnTo>
                    <a:lnTo>
                      <a:pt x="218" y="2552"/>
                    </a:lnTo>
                    <a:lnTo>
                      <a:pt x="218" y="2560"/>
                    </a:lnTo>
                    <a:lnTo>
                      <a:pt x="220" y="2567"/>
                    </a:lnTo>
                    <a:lnTo>
                      <a:pt x="222" y="2577"/>
                    </a:lnTo>
                    <a:lnTo>
                      <a:pt x="224" y="2584"/>
                    </a:lnTo>
                    <a:lnTo>
                      <a:pt x="226" y="2594"/>
                    </a:lnTo>
                    <a:lnTo>
                      <a:pt x="229" y="2603"/>
                    </a:lnTo>
                    <a:lnTo>
                      <a:pt x="233" y="2615"/>
                    </a:lnTo>
                    <a:lnTo>
                      <a:pt x="237" y="2622"/>
                    </a:lnTo>
                    <a:lnTo>
                      <a:pt x="243" y="2634"/>
                    </a:lnTo>
                    <a:lnTo>
                      <a:pt x="248" y="2643"/>
                    </a:lnTo>
                    <a:lnTo>
                      <a:pt x="256" y="2653"/>
                    </a:lnTo>
                    <a:lnTo>
                      <a:pt x="264" y="2662"/>
                    </a:lnTo>
                    <a:lnTo>
                      <a:pt x="273" y="2670"/>
                    </a:lnTo>
                    <a:lnTo>
                      <a:pt x="277" y="2674"/>
                    </a:lnTo>
                    <a:lnTo>
                      <a:pt x="281" y="2677"/>
                    </a:lnTo>
                    <a:lnTo>
                      <a:pt x="288" y="2681"/>
                    </a:lnTo>
                    <a:lnTo>
                      <a:pt x="294" y="2685"/>
                    </a:lnTo>
                    <a:lnTo>
                      <a:pt x="300" y="2687"/>
                    </a:lnTo>
                    <a:lnTo>
                      <a:pt x="305" y="2691"/>
                    </a:lnTo>
                    <a:lnTo>
                      <a:pt x="311" y="2693"/>
                    </a:lnTo>
                    <a:lnTo>
                      <a:pt x="319" y="2696"/>
                    </a:lnTo>
                    <a:lnTo>
                      <a:pt x="324" y="2698"/>
                    </a:lnTo>
                    <a:lnTo>
                      <a:pt x="334" y="2700"/>
                    </a:lnTo>
                    <a:lnTo>
                      <a:pt x="340" y="2702"/>
                    </a:lnTo>
                    <a:lnTo>
                      <a:pt x="349" y="2704"/>
                    </a:lnTo>
                    <a:lnTo>
                      <a:pt x="357" y="2704"/>
                    </a:lnTo>
                    <a:lnTo>
                      <a:pt x="366" y="2706"/>
                    </a:lnTo>
                    <a:lnTo>
                      <a:pt x="376" y="2706"/>
                    </a:lnTo>
                    <a:lnTo>
                      <a:pt x="385" y="2706"/>
                    </a:lnTo>
                    <a:lnTo>
                      <a:pt x="395" y="2704"/>
                    </a:lnTo>
                    <a:lnTo>
                      <a:pt x="404" y="2704"/>
                    </a:lnTo>
                    <a:lnTo>
                      <a:pt x="414" y="2702"/>
                    </a:lnTo>
                    <a:lnTo>
                      <a:pt x="427" y="2702"/>
                    </a:lnTo>
                    <a:lnTo>
                      <a:pt x="439" y="2698"/>
                    </a:lnTo>
                    <a:lnTo>
                      <a:pt x="450" y="2695"/>
                    </a:lnTo>
                    <a:lnTo>
                      <a:pt x="461" y="2693"/>
                    </a:lnTo>
                    <a:lnTo>
                      <a:pt x="475" y="2689"/>
                    </a:lnTo>
                    <a:lnTo>
                      <a:pt x="488" y="2683"/>
                    </a:lnTo>
                    <a:lnTo>
                      <a:pt x="503" y="2679"/>
                    </a:lnTo>
                    <a:lnTo>
                      <a:pt x="516" y="2676"/>
                    </a:lnTo>
                    <a:lnTo>
                      <a:pt x="532" y="2670"/>
                    </a:lnTo>
                    <a:lnTo>
                      <a:pt x="534" y="2668"/>
                    </a:lnTo>
                    <a:lnTo>
                      <a:pt x="541" y="2666"/>
                    </a:lnTo>
                    <a:lnTo>
                      <a:pt x="545" y="2664"/>
                    </a:lnTo>
                    <a:lnTo>
                      <a:pt x="551" y="2662"/>
                    </a:lnTo>
                    <a:lnTo>
                      <a:pt x="556" y="2660"/>
                    </a:lnTo>
                    <a:lnTo>
                      <a:pt x="566" y="2658"/>
                    </a:lnTo>
                    <a:lnTo>
                      <a:pt x="573" y="2657"/>
                    </a:lnTo>
                    <a:lnTo>
                      <a:pt x="585" y="2653"/>
                    </a:lnTo>
                    <a:lnTo>
                      <a:pt x="596" y="2649"/>
                    </a:lnTo>
                    <a:lnTo>
                      <a:pt x="610" y="2647"/>
                    </a:lnTo>
                    <a:lnTo>
                      <a:pt x="621" y="2645"/>
                    </a:lnTo>
                    <a:lnTo>
                      <a:pt x="638" y="2641"/>
                    </a:lnTo>
                    <a:lnTo>
                      <a:pt x="653" y="2639"/>
                    </a:lnTo>
                    <a:lnTo>
                      <a:pt x="672" y="2636"/>
                    </a:lnTo>
                    <a:lnTo>
                      <a:pt x="689" y="2630"/>
                    </a:lnTo>
                    <a:lnTo>
                      <a:pt x="707" y="2628"/>
                    </a:lnTo>
                    <a:lnTo>
                      <a:pt x="727" y="2622"/>
                    </a:lnTo>
                    <a:lnTo>
                      <a:pt x="750" y="2618"/>
                    </a:lnTo>
                    <a:lnTo>
                      <a:pt x="771" y="2615"/>
                    </a:lnTo>
                    <a:lnTo>
                      <a:pt x="796" y="2611"/>
                    </a:lnTo>
                    <a:lnTo>
                      <a:pt x="821" y="2605"/>
                    </a:lnTo>
                    <a:lnTo>
                      <a:pt x="847" y="2603"/>
                    </a:lnTo>
                    <a:lnTo>
                      <a:pt x="874" y="2598"/>
                    </a:lnTo>
                    <a:lnTo>
                      <a:pt x="902" y="2594"/>
                    </a:lnTo>
                    <a:lnTo>
                      <a:pt x="933" y="2588"/>
                    </a:lnTo>
                    <a:lnTo>
                      <a:pt x="963" y="2584"/>
                    </a:lnTo>
                    <a:lnTo>
                      <a:pt x="993" y="2580"/>
                    </a:lnTo>
                    <a:lnTo>
                      <a:pt x="1028" y="2575"/>
                    </a:lnTo>
                    <a:lnTo>
                      <a:pt x="1062" y="2571"/>
                    </a:lnTo>
                    <a:lnTo>
                      <a:pt x="1100" y="2569"/>
                    </a:lnTo>
                    <a:lnTo>
                      <a:pt x="1136" y="2563"/>
                    </a:lnTo>
                    <a:lnTo>
                      <a:pt x="1172" y="2560"/>
                    </a:lnTo>
                    <a:lnTo>
                      <a:pt x="1212" y="2556"/>
                    </a:lnTo>
                    <a:lnTo>
                      <a:pt x="1252" y="2550"/>
                    </a:lnTo>
                    <a:lnTo>
                      <a:pt x="1292" y="2546"/>
                    </a:lnTo>
                    <a:lnTo>
                      <a:pt x="1336" y="2544"/>
                    </a:lnTo>
                    <a:lnTo>
                      <a:pt x="1379" y="2541"/>
                    </a:lnTo>
                    <a:lnTo>
                      <a:pt x="1423" y="2537"/>
                    </a:lnTo>
                    <a:lnTo>
                      <a:pt x="1469" y="2535"/>
                    </a:lnTo>
                    <a:lnTo>
                      <a:pt x="1516" y="2531"/>
                    </a:lnTo>
                    <a:lnTo>
                      <a:pt x="1566" y="2529"/>
                    </a:lnTo>
                    <a:lnTo>
                      <a:pt x="1615" y="2525"/>
                    </a:lnTo>
                    <a:lnTo>
                      <a:pt x="1664" y="2523"/>
                    </a:lnTo>
                    <a:lnTo>
                      <a:pt x="1718" y="2522"/>
                    </a:lnTo>
                    <a:lnTo>
                      <a:pt x="1771" y="2520"/>
                    </a:lnTo>
                    <a:lnTo>
                      <a:pt x="1826" y="2520"/>
                    </a:lnTo>
                    <a:lnTo>
                      <a:pt x="1881" y="2516"/>
                    </a:lnTo>
                    <a:lnTo>
                      <a:pt x="1940" y="2516"/>
                    </a:lnTo>
                    <a:lnTo>
                      <a:pt x="1997" y="2514"/>
                    </a:lnTo>
                    <a:lnTo>
                      <a:pt x="2056" y="2514"/>
                    </a:lnTo>
                    <a:lnTo>
                      <a:pt x="2117" y="2514"/>
                    </a:lnTo>
                    <a:lnTo>
                      <a:pt x="2179" y="2514"/>
                    </a:lnTo>
                    <a:lnTo>
                      <a:pt x="2242" y="2514"/>
                    </a:lnTo>
                    <a:lnTo>
                      <a:pt x="2309" y="2516"/>
                    </a:lnTo>
                    <a:lnTo>
                      <a:pt x="2373" y="2516"/>
                    </a:lnTo>
                    <a:lnTo>
                      <a:pt x="2440" y="2518"/>
                    </a:lnTo>
                    <a:lnTo>
                      <a:pt x="2508" y="2520"/>
                    </a:lnTo>
                    <a:lnTo>
                      <a:pt x="2579" y="2523"/>
                    </a:lnTo>
                    <a:lnTo>
                      <a:pt x="2649" y="2525"/>
                    </a:lnTo>
                    <a:lnTo>
                      <a:pt x="2721" y="2529"/>
                    </a:lnTo>
                    <a:lnTo>
                      <a:pt x="2795" y="2533"/>
                    </a:lnTo>
                    <a:lnTo>
                      <a:pt x="2869" y="2537"/>
                    </a:lnTo>
                    <a:lnTo>
                      <a:pt x="2871" y="2537"/>
                    </a:lnTo>
                    <a:lnTo>
                      <a:pt x="2879" y="2537"/>
                    </a:lnTo>
                    <a:lnTo>
                      <a:pt x="2881" y="2537"/>
                    </a:lnTo>
                    <a:lnTo>
                      <a:pt x="2886" y="2537"/>
                    </a:lnTo>
                    <a:lnTo>
                      <a:pt x="2892" y="2537"/>
                    </a:lnTo>
                    <a:lnTo>
                      <a:pt x="2898" y="2537"/>
                    </a:lnTo>
                    <a:lnTo>
                      <a:pt x="2905" y="2537"/>
                    </a:lnTo>
                    <a:lnTo>
                      <a:pt x="2913" y="2535"/>
                    </a:lnTo>
                    <a:lnTo>
                      <a:pt x="2919" y="2533"/>
                    </a:lnTo>
                    <a:lnTo>
                      <a:pt x="2928" y="2531"/>
                    </a:lnTo>
                    <a:lnTo>
                      <a:pt x="2934" y="2529"/>
                    </a:lnTo>
                    <a:lnTo>
                      <a:pt x="2943" y="2525"/>
                    </a:lnTo>
                    <a:lnTo>
                      <a:pt x="2951" y="2522"/>
                    </a:lnTo>
                    <a:lnTo>
                      <a:pt x="2961" y="2516"/>
                    </a:lnTo>
                    <a:lnTo>
                      <a:pt x="2966" y="2510"/>
                    </a:lnTo>
                    <a:lnTo>
                      <a:pt x="2974" y="2503"/>
                    </a:lnTo>
                    <a:lnTo>
                      <a:pt x="2980" y="2493"/>
                    </a:lnTo>
                    <a:lnTo>
                      <a:pt x="2987" y="2485"/>
                    </a:lnTo>
                    <a:lnTo>
                      <a:pt x="2989" y="2478"/>
                    </a:lnTo>
                    <a:lnTo>
                      <a:pt x="2991" y="2474"/>
                    </a:lnTo>
                    <a:lnTo>
                      <a:pt x="2993" y="2466"/>
                    </a:lnTo>
                    <a:lnTo>
                      <a:pt x="2997" y="2463"/>
                    </a:lnTo>
                    <a:lnTo>
                      <a:pt x="2999" y="2455"/>
                    </a:lnTo>
                    <a:lnTo>
                      <a:pt x="3000" y="2449"/>
                    </a:lnTo>
                    <a:lnTo>
                      <a:pt x="3002" y="2442"/>
                    </a:lnTo>
                    <a:lnTo>
                      <a:pt x="3004" y="2434"/>
                    </a:lnTo>
                    <a:lnTo>
                      <a:pt x="3006" y="2426"/>
                    </a:lnTo>
                    <a:lnTo>
                      <a:pt x="3006" y="2417"/>
                    </a:lnTo>
                    <a:lnTo>
                      <a:pt x="3006" y="2407"/>
                    </a:lnTo>
                    <a:lnTo>
                      <a:pt x="3008" y="2400"/>
                    </a:lnTo>
                    <a:lnTo>
                      <a:pt x="3008" y="2388"/>
                    </a:lnTo>
                    <a:lnTo>
                      <a:pt x="3008" y="2379"/>
                    </a:lnTo>
                    <a:lnTo>
                      <a:pt x="3008" y="2369"/>
                    </a:lnTo>
                    <a:lnTo>
                      <a:pt x="3010" y="2358"/>
                    </a:lnTo>
                    <a:lnTo>
                      <a:pt x="3006" y="2347"/>
                    </a:lnTo>
                    <a:lnTo>
                      <a:pt x="3006" y="2335"/>
                    </a:lnTo>
                    <a:lnTo>
                      <a:pt x="3004" y="2322"/>
                    </a:lnTo>
                    <a:lnTo>
                      <a:pt x="3004" y="2310"/>
                    </a:lnTo>
                    <a:lnTo>
                      <a:pt x="3000" y="2295"/>
                    </a:lnTo>
                    <a:lnTo>
                      <a:pt x="2999" y="2282"/>
                    </a:lnTo>
                    <a:lnTo>
                      <a:pt x="2997" y="2269"/>
                    </a:lnTo>
                    <a:lnTo>
                      <a:pt x="2993" y="2255"/>
                    </a:lnTo>
                    <a:lnTo>
                      <a:pt x="2993" y="2251"/>
                    </a:lnTo>
                    <a:lnTo>
                      <a:pt x="2993" y="2246"/>
                    </a:lnTo>
                    <a:lnTo>
                      <a:pt x="2991" y="2238"/>
                    </a:lnTo>
                    <a:lnTo>
                      <a:pt x="2991" y="2232"/>
                    </a:lnTo>
                    <a:lnTo>
                      <a:pt x="2991" y="2225"/>
                    </a:lnTo>
                    <a:lnTo>
                      <a:pt x="2991" y="2219"/>
                    </a:lnTo>
                    <a:lnTo>
                      <a:pt x="2989" y="2208"/>
                    </a:lnTo>
                    <a:lnTo>
                      <a:pt x="2989" y="2198"/>
                    </a:lnTo>
                    <a:lnTo>
                      <a:pt x="2987" y="2187"/>
                    </a:lnTo>
                    <a:lnTo>
                      <a:pt x="2987" y="2175"/>
                    </a:lnTo>
                    <a:lnTo>
                      <a:pt x="2983" y="2160"/>
                    </a:lnTo>
                    <a:lnTo>
                      <a:pt x="2983" y="2147"/>
                    </a:lnTo>
                    <a:lnTo>
                      <a:pt x="2981" y="2130"/>
                    </a:lnTo>
                    <a:lnTo>
                      <a:pt x="2981" y="2115"/>
                    </a:lnTo>
                    <a:lnTo>
                      <a:pt x="2980" y="2094"/>
                    </a:lnTo>
                    <a:lnTo>
                      <a:pt x="2980" y="2077"/>
                    </a:lnTo>
                    <a:lnTo>
                      <a:pt x="2978" y="2056"/>
                    </a:lnTo>
                    <a:lnTo>
                      <a:pt x="2976" y="2035"/>
                    </a:lnTo>
                    <a:lnTo>
                      <a:pt x="2974" y="2014"/>
                    </a:lnTo>
                    <a:lnTo>
                      <a:pt x="2974" y="1991"/>
                    </a:lnTo>
                    <a:lnTo>
                      <a:pt x="2972" y="1966"/>
                    </a:lnTo>
                    <a:lnTo>
                      <a:pt x="2970" y="1943"/>
                    </a:lnTo>
                    <a:lnTo>
                      <a:pt x="2968" y="1915"/>
                    </a:lnTo>
                    <a:lnTo>
                      <a:pt x="2966" y="1888"/>
                    </a:lnTo>
                    <a:lnTo>
                      <a:pt x="2964" y="1860"/>
                    </a:lnTo>
                    <a:lnTo>
                      <a:pt x="2964" y="1831"/>
                    </a:lnTo>
                    <a:lnTo>
                      <a:pt x="2961" y="1801"/>
                    </a:lnTo>
                    <a:lnTo>
                      <a:pt x="2961" y="1770"/>
                    </a:lnTo>
                    <a:lnTo>
                      <a:pt x="2957" y="1740"/>
                    </a:lnTo>
                    <a:lnTo>
                      <a:pt x="2957" y="1708"/>
                    </a:lnTo>
                    <a:lnTo>
                      <a:pt x="2953" y="1672"/>
                    </a:lnTo>
                    <a:lnTo>
                      <a:pt x="2951" y="1637"/>
                    </a:lnTo>
                    <a:lnTo>
                      <a:pt x="2949" y="1601"/>
                    </a:lnTo>
                    <a:lnTo>
                      <a:pt x="2949" y="1565"/>
                    </a:lnTo>
                    <a:lnTo>
                      <a:pt x="2945" y="1525"/>
                    </a:lnTo>
                    <a:lnTo>
                      <a:pt x="2943" y="1487"/>
                    </a:lnTo>
                    <a:lnTo>
                      <a:pt x="2942" y="1447"/>
                    </a:lnTo>
                    <a:lnTo>
                      <a:pt x="2940" y="1407"/>
                    </a:lnTo>
                    <a:lnTo>
                      <a:pt x="2938" y="1363"/>
                    </a:lnTo>
                    <a:lnTo>
                      <a:pt x="2934" y="1322"/>
                    </a:lnTo>
                    <a:lnTo>
                      <a:pt x="2932" y="1278"/>
                    </a:lnTo>
                    <a:lnTo>
                      <a:pt x="2932" y="1234"/>
                    </a:lnTo>
                    <a:lnTo>
                      <a:pt x="2928" y="1189"/>
                    </a:lnTo>
                    <a:lnTo>
                      <a:pt x="2926" y="1143"/>
                    </a:lnTo>
                    <a:lnTo>
                      <a:pt x="2924" y="1095"/>
                    </a:lnTo>
                    <a:lnTo>
                      <a:pt x="2924" y="1048"/>
                    </a:lnTo>
                    <a:lnTo>
                      <a:pt x="2921" y="998"/>
                    </a:lnTo>
                    <a:lnTo>
                      <a:pt x="2919" y="949"/>
                    </a:lnTo>
                    <a:lnTo>
                      <a:pt x="2917" y="898"/>
                    </a:lnTo>
                    <a:lnTo>
                      <a:pt x="2915" y="844"/>
                    </a:lnTo>
                    <a:lnTo>
                      <a:pt x="2913" y="791"/>
                    </a:lnTo>
                    <a:lnTo>
                      <a:pt x="2911" y="738"/>
                    </a:lnTo>
                    <a:lnTo>
                      <a:pt x="2909" y="685"/>
                    </a:lnTo>
                    <a:lnTo>
                      <a:pt x="2907" y="629"/>
                    </a:lnTo>
                    <a:lnTo>
                      <a:pt x="2905" y="572"/>
                    </a:lnTo>
                    <a:lnTo>
                      <a:pt x="2904" y="515"/>
                    </a:lnTo>
                    <a:lnTo>
                      <a:pt x="2902" y="456"/>
                    </a:lnTo>
                    <a:lnTo>
                      <a:pt x="2902" y="397"/>
                    </a:lnTo>
                    <a:lnTo>
                      <a:pt x="2898" y="339"/>
                    </a:lnTo>
                    <a:lnTo>
                      <a:pt x="2898" y="278"/>
                    </a:lnTo>
                    <a:lnTo>
                      <a:pt x="2896" y="215"/>
                    </a:lnTo>
                    <a:lnTo>
                      <a:pt x="2894" y="154"/>
                    </a:lnTo>
                    <a:lnTo>
                      <a:pt x="2894" y="150"/>
                    </a:lnTo>
                    <a:lnTo>
                      <a:pt x="2894" y="146"/>
                    </a:lnTo>
                    <a:lnTo>
                      <a:pt x="2892" y="141"/>
                    </a:lnTo>
                    <a:lnTo>
                      <a:pt x="2892" y="137"/>
                    </a:lnTo>
                    <a:lnTo>
                      <a:pt x="2892" y="131"/>
                    </a:lnTo>
                    <a:lnTo>
                      <a:pt x="2890" y="126"/>
                    </a:lnTo>
                    <a:lnTo>
                      <a:pt x="2888" y="118"/>
                    </a:lnTo>
                    <a:lnTo>
                      <a:pt x="2886" y="110"/>
                    </a:lnTo>
                    <a:lnTo>
                      <a:pt x="2883" y="103"/>
                    </a:lnTo>
                    <a:lnTo>
                      <a:pt x="2881" y="97"/>
                    </a:lnTo>
                    <a:lnTo>
                      <a:pt x="2877" y="89"/>
                    </a:lnTo>
                    <a:lnTo>
                      <a:pt x="2871" y="82"/>
                    </a:lnTo>
                    <a:lnTo>
                      <a:pt x="2867" y="74"/>
                    </a:lnTo>
                    <a:lnTo>
                      <a:pt x="2862" y="67"/>
                    </a:lnTo>
                    <a:lnTo>
                      <a:pt x="2854" y="59"/>
                    </a:lnTo>
                    <a:lnTo>
                      <a:pt x="2847" y="51"/>
                    </a:lnTo>
                    <a:lnTo>
                      <a:pt x="2837" y="42"/>
                    </a:lnTo>
                    <a:lnTo>
                      <a:pt x="2828" y="36"/>
                    </a:lnTo>
                    <a:lnTo>
                      <a:pt x="2822" y="32"/>
                    </a:lnTo>
                    <a:lnTo>
                      <a:pt x="2816" y="29"/>
                    </a:lnTo>
                    <a:lnTo>
                      <a:pt x="2809" y="27"/>
                    </a:lnTo>
                    <a:lnTo>
                      <a:pt x="2805" y="23"/>
                    </a:lnTo>
                    <a:lnTo>
                      <a:pt x="2797" y="21"/>
                    </a:lnTo>
                    <a:lnTo>
                      <a:pt x="2791" y="17"/>
                    </a:lnTo>
                    <a:lnTo>
                      <a:pt x="2784" y="15"/>
                    </a:lnTo>
                    <a:lnTo>
                      <a:pt x="2778" y="13"/>
                    </a:lnTo>
                    <a:lnTo>
                      <a:pt x="2769" y="11"/>
                    </a:lnTo>
                    <a:lnTo>
                      <a:pt x="2761" y="8"/>
                    </a:lnTo>
                    <a:lnTo>
                      <a:pt x="2752" y="6"/>
                    </a:lnTo>
                    <a:lnTo>
                      <a:pt x="2744" y="6"/>
                    </a:lnTo>
                    <a:lnTo>
                      <a:pt x="2734" y="4"/>
                    </a:lnTo>
                    <a:lnTo>
                      <a:pt x="2725" y="2"/>
                    </a:lnTo>
                    <a:lnTo>
                      <a:pt x="2715" y="2"/>
                    </a:lnTo>
                    <a:lnTo>
                      <a:pt x="2706" y="2"/>
                    </a:lnTo>
                    <a:lnTo>
                      <a:pt x="2694" y="0"/>
                    </a:lnTo>
                    <a:lnTo>
                      <a:pt x="2683" y="0"/>
                    </a:lnTo>
                    <a:lnTo>
                      <a:pt x="2672" y="0"/>
                    </a:lnTo>
                    <a:lnTo>
                      <a:pt x="2662" y="0"/>
                    </a:lnTo>
                    <a:lnTo>
                      <a:pt x="2649" y="0"/>
                    </a:lnTo>
                    <a:lnTo>
                      <a:pt x="2636" y="2"/>
                    </a:lnTo>
                    <a:lnTo>
                      <a:pt x="2624" y="2"/>
                    </a:lnTo>
                    <a:lnTo>
                      <a:pt x="2611" y="4"/>
                    </a:lnTo>
                    <a:lnTo>
                      <a:pt x="184" y="164"/>
                    </a:lnTo>
                    <a:lnTo>
                      <a:pt x="180" y="164"/>
                    </a:lnTo>
                    <a:lnTo>
                      <a:pt x="174" y="164"/>
                    </a:lnTo>
                    <a:lnTo>
                      <a:pt x="169" y="164"/>
                    </a:lnTo>
                    <a:lnTo>
                      <a:pt x="165" y="164"/>
                    </a:lnTo>
                    <a:lnTo>
                      <a:pt x="159" y="164"/>
                    </a:lnTo>
                    <a:lnTo>
                      <a:pt x="153" y="165"/>
                    </a:lnTo>
                    <a:lnTo>
                      <a:pt x="144" y="165"/>
                    </a:lnTo>
                    <a:lnTo>
                      <a:pt x="138" y="167"/>
                    </a:lnTo>
                    <a:lnTo>
                      <a:pt x="129" y="167"/>
                    </a:lnTo>
                    <a:lnTo>
                      <a:pt x="121" y="169"/>
                    </a:lnTo>
                    <a:lnTo>
                      <a:pt x="112" y="171"/>
                    </a:lnTo>
                    <a:lnTo>
                      <a:pt x="104" y="173"/>
                    </a:lnTo>
                    <a:lnTo>
                      <a:pt x="95" y="177"/>
                    </a:lnTo>
                    <a:lnTo>
                      <a:pt x="87" y="181"/>
                    </a:lnTo>
                    <a:lnTo>
                      <a:pt x="77" y="184"/>
                    </a:lnTo>
                    <a:lnTo>
                      <a:pt x="68" y="186"/>
                    </a:lnTo>
                    <a:lnTo>
                      <a:pt x="60" y="192"/>
                    </a:lnTo>
                    <a:lnTo>
                      <a:pt x="53" y="196"/>
                    </a:lnTo>
                    <a:lnTo>
                      <a:pt x="43" y="200"/>
                    </a:lnTo>
                    <a:lnTo>
                      <a:pt x="36" y="205"/>
                    </a:lnTo>
                    <a:lnTo>
                      <a:pt x="30" y="213"/>
                    </a:lnTo>
                    <a:lnTo>
                      <a:pt x="22" y="219"/>
                    </a:lnTo>
                    <a:lnTo>
                      <a:pt x="17" y="226"/>
                    </a:lnTo>
                    <a:lnTo>
                      <a:pt x="11" y="234"/>
                    </a:lnTo>
                    <a:lnTo>
                      <a:pt x="7" y="242"/>
                    </a:lnTo>
                    <a:lnTo>
                      <a:pt x="5" y="251"/>
                    </a:lnTo>
                    <a:lnTo>
                      <a:pt x="1" y="261"/>
                    </a:lnTo>
                    <a:lnTo>
                      <a:pt x="0" y="272"/>
                    </a:lnTo>
                    <a:lnTo>
                      <a:pt x="0" y="278"/>
                    </a:lnTo>
                    <a:lnTo>
                      <a:pt x="0" y="283"/>
                    </a:lnTo>
                    <a:lnTo>
                      <a:pt x="0" y="289"/>
                    </a:lnTo>
                    <a:lnTo>
                      <a:pt x="1" y="295"/>
                    </a:lnTo>
                    <a:close/>
                  </a:path>
                </a:pathLst>
              </a:custGeom>
              <a:solidFill>
                <a:srgbClr val="DEDED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10956" name="Group 9"/>
              <p:cNvGrpSpPr>
                <a:grpSpLocks/>
              </p:cNvGrpSpPr>
              <p:nvPr/>
            </p:nvGrpSpPr>
            <p:grpSpPr bwMode="auto">
              <a:xfrm>
                <a:off x="2462" y="1285"/>
                <a:ext cx="2874" cy="2672"/>
                <a:chOff x="2462" y="1285"/>
                <a:chExt cx="2874" cy="2672"/>
              </a:xfrm>
            </p:grpSpPr>
            <p:sp>
              <p:nvSpPr>
                <p:cNvPr id="210957" name="AutoShape 10"/>
                <p:cNvSpPr>
                  <a:spLocks noChangeAspect="1" noChangeArrowheads="1" noTextEdit="1"/>
                </p:cNvSpPr>
                <p:nvPr/>
              </p:nvSpPr>
              <p:spPr bwMode="auto">
                <a:xfrm>
                  <a:off x="3807" y="2566"/>
                  <a:ext cx="1529" cy="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10958" name="Freeform 11"/>
                <p:cNvSpPr>
                  <a:spLocks/>
                </p:cNvSpPr>
                <p:nvPr/>
              </p:nvSpPr>
              <p:spPr bwMode="auto">
                <a:xfrm>
                  <a:off x="2495" y="1331"/>
                  <a:ext cx="2615" cy="2467"/>
                </a:xfrm>
                <a:custGeom>
                  <a:avLst/>
                  <a:gdLst>
                    <a:gd name="T0" fmla="*/ 197 w 2623"/>
                    <a:gd name="T1" fmla="*/ 5750 h 2388"/>
                    <a:gd name="T2" fmla="*/ 141 w 2623"/>
                    <a:gd name="T3" fmla="*/ 3664 h 2388"/>
                    <a:gd name="T4" fmla="*/ 61 w 2623"/>
                    <a:gd name="T5" fmla="*/ 1723 h 2388"/>
                    <a:gd name="T6" fmla="*/ 0 w 2623"/>
                    <a:gd name="T7" fmla="*/ 370 h 2388"/>
                    <a:gd name="T8" fmla="*/ 281 w 2623"/>
                    <a:gd name="T9" fmla="*/ 286 h 2388"/>
                    <a:gd name="T10" fmla="*/ 695 w 2623"/>
                    <a:gd name="T11" fmla="*/ 199 h 2388"/>
                    <a:gd name="T12" fmla="*/ 1095 w 2623"/>
                    <a:gd name="T13" fmla="*/ 127 h 2388"/>
                    <a:gd name="T14" fmla="*/ 1532 w 2623"/>
                    <a:gd name="T15" fmla="*/ 56 h 2388"/>
                    <a:gd name="T16" fmla="*/ 1955 w 2623"/>
                    <a:gd name="T17" fmla="*/ 0 h 2388"/>
                    <a:gd name="T18" fmla="*/ 2338 w 2623"/>
                    <a:gd name="T19" fmla="*/ 3 h 2388"/>
                    <a:gd name="T20" fmla="*/ 2373 w 2623"/>
                    <a:gd name="T21" fmla="*/ 2043 h 2388"/>
                    <a:gd name="T22" fmla="*/ 2413 w 2623"/>
                    <a:gd name="T23" fmla="*/ 4846 h 2388"/>
                    <a:gd name="T24" fmla="*/ 2164 w 2623"/>
                    <a:gd name="T25" fmla="*/ 3986 h 2388"/>
                    <a:gd name="T26" fmla="*/ 1985 w 2623"/>
                    <a:gd name="T27" fmla="*/ 3519 h 2388"/>
                    <a:gd name="T28" fmla="*/ 1815 w 2623"/>
                    <a:gd name="T29" fmla="*/ 3195 h 2388"/>
                    <a:gd name="T30" fmla="*/ 1693 w 2623"/>
                    <a:gd name="T31" fmla="*/ 2997 h 2388"/>
                    <a:gd name="T32" fmla="*/ 1636 w 2623"/>
                    <a:gd name="T33" fmla="*/ 2095 h 2388"/>
                    <a:gd name="T34" fmla="*/ 1486 w 2623"/>
                    <a:gd name="T35" fmla="*/ 1262 h 2388"/>
                    <a:gd name="T36" fmla="*/ 1335 w 2623"/>
                    <a:gd name="T37" fmla="*/ 873 h 2388"/>
                    <a:gd name="T38" fmla="*/ 1103 w 2623"/>
                    <a:gd name="T39" fmla="*/ 663 h 2388"/>
                    <a:gd name="T40" fmla="*/ 850 w 2623"/>
                    <a:gd name="T41" fmla="*/ 712 h 2388"/>
                    <a:gd name="T42" fmla="*/ 727 w 2623"/>
                    <a:gd name="T43" fmla="*/ 850 h 2388"/>
                    <a:gd name="T44" fmla="*/ 695 w 2623"/>
                    <a:gd name="T45" fmla="*/ 1035 h 2388"/>
                    <a:gd name="T46" fmla="*/ 763 w 2623"/>
                    <a:gd name="T47" fmla="*/ 1662 h 2388"/>
                    <a:gd name="T48" fmla="*/ 735 w 2623"/>
                    <a:gd name="T49" fmla="*/ 2274 h 2388"/>
                    <a:gd name="T50" fmla="*/ 879 w 2623"/>
                    <a:gd name="T51" fmla="*/ 2095 h 2388"/>
                    <a:gd name="T52" fmla="*/ 798 w 2623"/>
                    <a:gd name="T53" fmla="*/ 2555 h 2388"/>
                    <a:gd name="T54" fmla="*/ 748 w 2623"/>
                    <a:gd name="T55" fmla="*/ 3097 h 2388"/>
                    <a:gd name="T56" fmla="*/ 763 w 2623"/>
                    <a:gd name="T57" fmla="*/ 3631 h 2388"/>
                    <a:gd name="T58" fmla="*/ 907 w 2623"/>
                    <a:gd name="T59" fmla="*/ 3886 h 2388"/>
                    <a:gd name="T60" fmla="*/ 628 w 2623"/>
                    <a:gd name="T61" fmla="*/ 4171 h 2388"/>
                    <a:gd name="T62" fmla="*/ 499 w 2623"/>
                    <a:gd name="T63" fmla="*/ 4420 h 2388"/>
                    <a:gd name="T64" fmla="*/ 336 w 2623"/>
                    <a:gd name="T65" fmla="*/ 4830 h 2388"/>
                    <a:gd name="T66" fmla="*/ 247 w 2623"/>
                    <a:gd name="T67" fmla="*/ 5388 h 2388"/>
                    <a:gd name="T68" fmla="*/ 243 w 2623"/>
                    <a:gd name="T69" fmla="*/ 5690 h 2388"/>
                    <a:gd name="T70" fmla="*/ 197 w 2623"/>
                    <a:gd name="T71" fmla="*/ 5750 h 2388"/>
                    <a:gd name="T72" fmla="*/ 197 w 2623"/>
                    <a:gd name="T73" fmla="*/ 5750 h 2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23"/>
                    <a:gd name="T112" fmla="*/ 0 h 2388"/>
                    <a:gd name="T113" fmla="*/ 2623 w 2623"/>
                    <a:gd name="T114" fmla="*/ 2388 h 2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23" h="2388">
                      <a:moveTo>
                        <a:pt x="224" y="2388"/>
                      </a:moveTo>
                      <a:lnTo>
                        <a:pt x="141" y="1523"/>
                      </a:lnTo>
                      <a:lnTo>
                        <a:pt x="61" y="715"/>
                      </a:lnTo>
                      <a:lnTo>
                        <a:pt x="0" y="154"/>
                      </a:lnTo>
                      <a:lnTo>
                        <a:pt x="308" y="119"/>
                      </a:lnTo>
                      <a:lnTo>
                        <a:pt x="749" y="83"/>
                      </a:lnTo>
                      <a:lnTo>
                        <a:pt x="1186" y="53"/>
                      </a:lnTo>
                      <a:lnTo>
                        <a:pt x="1667" y="24"/>
                      </a:lnTo>
                      <a:lnTo>
                        <a:pt x="2117" y="0"/>
                      </a:lnTo>
                      <a:lnTo>
                        <a:pt x="2537" y="3"/>
                      </a:lnTo>
                      <a:lnTo>
                        <a:pt x="2577" y="850"/>
                      </a:lnTo>
                      <a:lnTo>
                        <a:pt x="2623" y="2013"/>
                      </a:lnTo>
                      <a:lnTo>
                        <a:pt x="2353" y="1656"/>
                      </a:lnTo>
                      <a:lnTo>
                        <a:pt x="2150" y="1460"/>
                      </a:lnTo>
                      <a:lnTo>
                        <a:pt x="1977" y="1327"/>
                      </a:lnTo>
                      <a:lnTo>
                        <a:pt x="1834" y="1245"/>
                      </a:lnTo>
                      <a:lnTo>
                        <a:pt x="1771" y="869"/>
                      </a:lnTo>
                      <a:lnTo>
                        <a:pt x="1621" y="525"/>
                      </a:lnTo>
                      <a:lnTo>
                        <a:pt x="1443" y="361"/>
                      </a:lnTo>
                      <a:lnTo>
                        <a:pt x="1197" y="277"/>
                      </a:lnTo>
                      <a:lnTo>
                        <a:pt x="931" y="296"/>
                      </a:lnTo>
                      <a:lnTo>
                        <a:pt x="781" y="353"/>
                      </a:lnTo>
                      <a:lnTo>
                        <a:pt x="749" y="431"/>
                      </a:lnTo>
                      <a:lnTo>
                        <a:pt x="817" y="688"/>
                      </a:lnTo>
                      <a:lnTo>
                        <a:pt x="789" y="945"/>
                      </a:lnTo>
                      <a:lnTo>
                        <a:pt x="960" y="869"/>
                      </a:lnTo>
                      <a:lnTo>
                        <a:pt x="869" y="1061"/>
                      </a:lnTo>
                      <a:lnTo>
                        <a:pt x="802" y="1287"/>
                      </a:lnTo>
                      <a:lnTo>
                        <a:pt x="817" y="1506"/>
                      </a:lnTo>
                      <a:lnTo>
                        <a:pt x="988" y="1614"/>
                      </a:lnTo>
                      <a:lnTo>
                        <a:pt x="682" y="1734"/>
                      </a:lnTo>
                      <a:lnTo>
                        <a:pt x="553" y="1835"/>
                      </a:lnTo>
                      <a:lnTo>
                        <a:pt x="363" y="2006"/>
                      </a:lnTo>
                      <a:lnTo>
                        <a:pt x="274" y="2238"/>
                      </a:lnTo>
                      <a:lnTo>
                        <a:pt x="270" y="2365"/>
                      </a:lnTo>
                      <a:lnTo>
                        <a:pt x="224" y="2388"/>
                      </a:lnTo>
                      <a:close/>
                    </a:path>
                  </a:pathLst>
                </a:custGeom>
                <a:solidFill>
                  <a:srgbClr val="C2C2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59" name="Freeform 12"/>
                <p:cNvSpPr>
                  <a:spLocks/>
                </p:cNvSpPr>
                <p:nvPr/>
              </p:nvSpPr>
              <p:spPr bwMode="auto">
                <a:xfrm>
                  <a:off x="3431" y="2648"/>
                  <a:ext cx="1054" cy="508"/>
                </a:xfrm>
                <a:custGeom>
                  <a:avLst/>
                  <a:gdLst>
                    <a:gd name="T0" fmla="*/ 0 w 1059"/>
                    <a:gd name="T1" fmla="*/ 961 h 490"/>
                    <a:gd name="T2" fmla="*/ 125 w 1059"/>
                    <a:gd name="T3" fmla="*/ 884 h 490"/>
                    <a:gd name="T4" fmla="*/ 207 w 1059"/>
                    <a:gd name="T5" fmla="*/ 823 h 490"/>
                    <a:gd name="T6" fmla="*/ 249 w 1059"/>
                    <a:gd name="T7" fmla="*/ 1018 h 490"/>
                    <a:gd name="T8" fmla="*/ 554 w 1059"/>
                    <a:gd name="T9" fmla="*/ 472 h 490"/>
                    <a:gd name="T10" fmla="*/ 833 w 1059"/>
                    <a:gd name="T11" fmla="*/ 0 h 490"/>
                    <a:gd name="T12" fmla="*/ 929 w 1059"/>
                    <a:gd name="T13" fmla="*/ 192 h 490"/>
                    <a:gd name="T14" fmla="*/ 630 w 1059"/>
                    <a:gd name="T15" fmla="*/ 736 h 490"/>
                    <a:gd name="T16" fmla="*/ 235 w 1059"/>
                    <a:gd name="T17" fmla="*/ 1298 h 490"/>
                    <a:gd name="T18" fmla="*/ 125 w 1059"/>
                    <a:gd name="T19" fmla="*/ 1237 h 490"/>
                    <a:gd name="T20" fmla="*/ 0 w 1059"/>
                    <a:gd name="T21" fmla="*/ 961 h 490"/>
                    <a:gd name="T22" fmla="*/ 0 w 1059"/>
                    <a:gd name="T23" fmla="*/ 961 h 4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9"/>
                    <a:gd name="T37" fmla="*/ 0 h 490"/>
                    <a:gd name="T38" fmla="*/ 1059 w 1059"/>
                    <a:gd name="T39" fmla="*/ 490 h 4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9" h="490">
                      <a:moveTo>
                        <a:pt x="0" y="363"/>
                      </a:moveTo>
                      <a:lnTo>
                        <a:pt x="152" y="334"/>
                      </a:lnTo>
                      <a:lnTo>
                        <a:pt x="234" y="311"/>
                      </a:lnTo>
                      <a:lnTo>
                        <a:pt x="276" y="384"/>
                      </a:lnTo>
                      <a:lnTo>
                        <a:pt x="635" y="178"/>
                      </a:lnTo>
                      <a:lnTo>
                        <a:pt x="941" y="0"/>
                      </a:lnTo>
                      <a:lnTo>
                        <a:pt x="1059" y="72"/>
                      </a:lnTo>
                      <a:lnTo>
                        <a:pt x="711" y="277"/>
                      </a:lnTo>
                      <a:lnTo>
                        <a:pt x="262" y="490"/>
                      </a:lnTo>
                      <a:lnTo>
                        <a:pt x="152" y="467"/>
                      </a:lnTo>
                      <a:lnTo>
                        <a:pt x="0" y="363"/>
                      </a:lnTo>
                      <a:close/>
                    </a:path>
                  </a:pathLst>
                </a:custGeom>
                <a:solidFill>
                  <a:srgbClr val="BF66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0" name="Freeform 13"/>
                <p:cNvSpPr>
                  <a:spLocks/>
                </p:cNvSpPr>
                <p:nvPr/>
              </p:nvSpPr>
              <p:spPr bwMode="auto">
                <a:xfrm>
                  <a:off x="2759" y="2720"/>
                  <a:ext cx="2371" cy="1055"/>
                </a:xfrm>
                <a:custGeom>
                  <a:avLst/>
                  <a:gdLst>
                    <a:gd name="T0" fmla="*/ 0 w 2378"/>
                    <a:gd name="T1" fmla="*/ 2471 h 1021"/>
                    <a:gd name="T2" fmla="*/ 21 w 2378"/>
                    <a:gd name="T3" fmla="*/ 1998 h 1021"/>
                    <a:gd name="T4" fmla="*/ 78 w 2378"/>
                    <a:gd name="T5" fmla="*/ 1767 h 1021"/>
                    <a:gd name="T6" fmla="*/ 272 w 2378"/>
                    <a:gd name="T7" fmla="*/ 1169 h 1021"/>
                    <a:gd name="T8" fmla="*/ 458 w 2378"/>
                    <a:gd name="T9" fmla="*/ 862 h 1021"/>
                    <a:gd name="T10" fmla="*/ 600 w 2378"/>
                    <a:gd name="T11" fmla="*/ 724 h 1021"/>
                    <a:gd name="T12" fmla="*/ 854 w 2378"/>
                    <a:gd name="T13" fmla="*/ 1025 h 1021"/>
                    <a:gd name="T14" fmla="*/ 1276 w 2378"/>
                    <a:gd name="T15" fmla="*/ 520 h 1021"/>
                    <a:gd name="T16" fmla="*/ 1583 w 2378"/>
                    <a:gd name="T17" fmla="*/ 0 h 1021"/>
                    <a:gd name="T18" fmla="*/ 1813 w 2378"/>
                    <a:gd name="T19" fmla="*/ 451 h 1021"/>
                    <a:gd name="T20" fmla="*/ 2011 w 2378"/>
                    <a:gd name="T21" fmla="*/ 970 h 1021"/>
                    <a:gd name="T22" fmla="*/ 2184 w 2378"/>
                    <a:gd name="T23" fmla="*/ 1667 h 1021"/>
                    <a:gd name="T24" fmla="*/ 2191 w 2378"/>
                    <a:gd name="T25" fmla="*/ 2028 h 1021"/>
                    <a:gd name="T26" fmla="*/ 1581 w 2378"/>
                    <a:gd name="T27" fmla="*/ 2082 h 1021"/>
                    <a:gd name="T28" fmla="*/ 1041 w 2378"/>
                    <a:gd name="T29" fmla="*/ 2096 h 1021"/>
                    <a:gd name="T30" fmla="*/ 809 w 2378"/>
                    <a:gd name="T31" fmla="*/ 2103 h 1021"/>
                    <a:gd name="T32" fmla="*/ 308 w 2378"/>
                    <a:gd name="T33" fmla="*/ 2275 h 1021"/>
                    <a:gd name="T34" fmla="*/ 0 w 2378"/>
                    <a:gd name="T35" fmla="*/ 2471 h 1021"/>
                    <a:gd name="T36" fmla="*/ 0 w 2378"/>
                    <a:gd name="T37" fmla="*/ 2471 h 10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8"/>
                    <a:gd name="T58" fmla="*/ 0 h 1021"/>
                    <a:gd name="T59" fmla="*/ 2378 w 2378"/>
                    <a:gd name="T60" fmla="*/ 1021 h 10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8" h="1021">
                      <a:moveTo>
                        <a:pt x="0" y="1021"/>
                      </a:moveTo>
                      <a:lnTo>
                        <a:pt x="21" y="827"/>
                      </a:lnTo>
                      <a:lnTo>
                        <a:pt x="78" y="728"/>
                      </a:lnTo>
                      <a:lnTo>
                        <a:pt x="299" y="483"/>
                      </a:lnTo>
                      <a:lnTo>
                        <a:pt x="485" y="356"/>
                      </a:lnTo>
                      <a:lnTo>
                        <a:pt x="654" y="299"/>
                      </a:lnTo>
                      <a:lnTo>
                        <a:pt x="935" y="422"/>
                      </a:lnTo>
                      <a:lnTo>
                        <a:pt x="1384" y="215"/>
                      </a:lnTo>
                      <a:lnTo>
                        <a:pt x="1718" y="0"/>
                      </a:lnTo>
                      <a:lnTo>
                        <a:pt x="1965" y="186"/>
                      </a:lnTo>
                      <a:lnTo>
                        <a:pt x="2173" y="401"/>
                      </a:lnTo>
                      <a:lnTo>
                        <a:pt x="2370" y="688"/>
                      </a:lnTo>
                      <a:lnTo>
                        <a:pt x="2378" y="837"/>
                      </a:lnTo>
                      <a:lnTo>
                        <a:pt x="1716" y="858"/>
                      </a:lnTo>
                      <a:lnTo>
                        <a:pt x="1122" y="865"/>
                      </a:lnTo>
                      <a:lnTo>
                        <a:pt x="871" y="869"/>
                      </a:lnTo>
                      <a:lnTo>
                        <a:pt x="335" y="941"/>
                      </a:lnTo>
                      <a:lnTo>
                        <a:pt x="0" y="1021"/>
                      </a:lnTo>
                      <a:close/>
                    </a:path>
                  </a:pathLst>
                </a:custGeom>
                <a:solidFill>
                  <a:srgbClr val="FFB5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1" name="Freeform 14"/>
                <p:cNvSpPr>
                  <a:spLocks/>
                </p:cNvSpPr>
                <p:nvPr/>
              </p:nvSpPr>
              <p:spPr bwMode="auto">
                <a:xfrm>
                  <a:off x="2818" y="1446"/>
                  <a:ext cx="262" cy="1772"/>
                </a:xfrm>
                <a:custGeom>
                  <a:avLst/>
                  <a:gdLst>
                    <a:gd name="T0" fmla="*/ 185 w 262"/>
                    <a:gd name="T1" fmla="*/ 4146 h 1715"/>
                    <a:gd name="T2" fmla="*/ 70 w 262"/>
                    <a:gd name="T3" fmla="*/ 1859 h 1715"/>
                    <a:gd name="T4" fmla="*/ 0 w 262"/>
                    <a:gd name="T5" fmla="*/ 7 h 1715"/>
                    <a:gd name="T6" fmla="*/ 84 w 262"/>
                    <a:gd name="T7" fmla="*/ 0 h 1715"/>
                    <a:gd name="T8" fmla="*/ 164 w 262"/>
                    <a:gd name="T9" fmla="*/ 1888 h 1715"/>
                    <a:gd name="T10" fmla="*/ 262 w 262"/>
                    <a:gd name="T11" fmla="*/ 4111 h 1715"/>
                    <a:gd name="T12" fmla="*/ 185 w 262"/>
                    <a:gd name="T13" fmla="*/ 4146 h 1715"/>
                    <a:gd name="T14" fmla="*/ 185 w 262"/>
                    <a:gd name="T15" fmla="*/ 4146 h 1715"/>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1715"/>
                    <a:gd name="T26" fmla="*/ 262 w 262"/>
                    <a:gd name="T27" fmla="*/ 1715 h 17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1715">
                      <a:moveTo>
                        <a:pt x="185" y="1715"/>
                      </a:moveTo>
                      <a:lnTo>
                        <a:pt x="70" y="770"/>
                      </a:lnTo>
                      <a:lnTo>
                        <a:pt x="0" y="7"/>
                      </a:lnTo>
                      <a:lnTo>
                        <a:pt x="84" y="0"/>
                      </a:lnTo>
                      <a:lnTo>
                        <a:pt x="164" y="778"/>
                      </a:lnTo>
                      <a:lnTo>
                        <a:pt x="262" y="1702"/>
                      </a:lnTo>
                      <a:lnTo>
                        <a:pt x="185" y="1715"/>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2" name="Freeform 15"/>
                <p:cNvSpPr>
                  <a:spLocks/>
                </p:cNvSpPr>
                <p:nvPr/>
              </p:nvSpPr>
              <p:spPr bwMode="auto">
                <a:xfrm>
                  <a:off x="4489" y="1343"/>
                  <a:ext cx="178" cy="1526"/>
                </a:xfrm>
                <a:custGeom>
                  <a:avLst/>
                  <a:gdLst>
                    <a:gd name="T0" fmla="*/ 89 w 179"/>
                    <a:gd name="T1" fmla="*/ 3344 h 1478"/>
                    <a:gd name="T2" fmla="*/ 67 w 179"/>
                    <a:gd name="T3" fmla="*/ 1940 h 1478"/>
                    <a:gd name="T4" fmla="*/ 0 w 179"/>
                    <a:gd name="T5" fmla="*/ 4 h 1478"/>
                    <a:gd name="T6" fmla="*/ 93 w 179"/>
                    <a:gd name="T7" fmla="*/ 0 h 1478"/>
                    <a:gd name="T8" fmla="*/ 112 w 179"/>
                    <a:gd name="T9" fmla="*/ 1881 h 1478"/>
                    <a:gd name="T10" fmla="*/ 152 w 179"/>
                    <a:gd name="T11" fmla="*/ 3503 h 1478"/>
                    <a:gd name="T12" fmla="*/ 89 w 179"/>
                    <a:gd name="T13" fmla="*/ 3344 h 1478"/>
                    <a:gd name="T14" fmla="*/ 89 w 179"/>
                    <a:gd name="T15" fmla="*/ 3344 h 147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478"/>
                    <a:gd name="T26" fmla="*/ 179 w 179"/>
                    <a:gd name="T27" fmla="*/ 1478 h 1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478">
                      <a:moveTo>
                        <a:pt x="95" y="1411"/>
                      </a:moveTo>
                      <a:lnTo>
                        <a:pt x="67" y="820"/>
                      </a:lnTo>
                      <a:lnTo>
                        <a:pt x="0" y="4"/>
                      </a:lnTo>
                      <a:lnTo>
                        <a:pt x="120" y="0"/>
                      </a:lnTo>
                      <a:lnTo>
                        <a:pt x="139" y="795"/>
                      </a:lnTo>
                      <a:lnTo>
                        <a:pt x="179" y="1478"/>
                      </a:lnTo>
                      <a:lnTo>
                        <a:pt x="95" y="1411"/>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3" name="Freeform 16"/>
                <p:cNvSpPr>
                  <a:spLocks/>
                </p:cNvSpPr>
                <p:nvPr/>
              </p:nvSpPr>
              <p:spPr bwMode="auto">
                <a:xfrm>
                  <a:off x="4924" y="1335"/>
                  <a:ext cx="184" cy="2064"/>
                </a:xfrm>
                <a:custGeom>
                  <a:avLst/>
                  <a:gdLst>
                    <a:gd name="T0" fmla="*/ 0 w 182"/>
                    <a:gd name="T1" fmla="*/ 0 h 1999"/>
                    <a:gd name="T2" fmla="*/ 129 w 182"/>
                    <a:gd name="T3" fmla="*/ 0 h 1999"/>
                    <a:gd name="T4" fmla="*/ 163 w 182"/>
                    <a:gd name="T5" fmla="*/ 1438 h 1999"/>
                    <a:gd name="T6" fmla="*/ 240 w 182"/>
                    <a:gd name="T7" fmla="*/ 4742 h 1999"/>
                    <a:gd name="T8" fmla="*/ 122 w 182"/>
                    <a:gd name="T9" fmla="*/ 4474 h 1999"/>
                    <a:gd name="T10" fmla="*/ 93 w 182"/>
                    <a:gd name="T11" fmla="*/ 2159 h 1999"/>
                    <a:gd name="T12" fmla="*/ 0 w 182"/>
                    <a:gd name="T13" fmla="*/ 0 h 1999"/>
                    <a:gd name="T14" fmla="*/ 0 w 182"/>
                    <a:gd name="T15" fmla="*/ 0 h 1999"/>
                    <a:gd name="T16" fmla="*/ 0 60000 65536"/>
                    <a:gd name="T17" fmla="*/ 0 60000 65536"/>
                    <a:gd name="T18" fmla="*/ 0 60000 65536"/>
                    <a:gd name="T19" fmla="*/ 0 60000 65536"/>
                    <a:gd name="T20" fmla="*/ 0 60000 65536"/>
                    <a:gd name="T21" fmla="*/ 0 60000 65536"/>
                    <a:gd name="T22" fmla="*/ 0 60000 65536"/>
                    <a:gd name="T23" fmla="*/ 0 60000 65536"/>
                    <a:gd name="T24" fmla="*/ 0 w 182"/>
                    <a:gd name="T25" fmla="*/ 0 h 1999"/>
                    <a:gd name="T26" fmla="*/ 182 w 182"/>
                    <a:gd name="T27" fmla="*/ 1999 h 1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 h="1999">
                      <a:moveTo>
                        <a:pt x="0" y="0"/>
                      </a:moveTo>
                      <a:lnTo>
                        <a:pt x="102" y="0"/>
                      </a:lnTo>
                      <a:lnTo>
                        <a:pt x="123" y="607"/>
                      </a:lnTo>
                      <a:lnTo>
                        <a:pt x="182" y="1999"/>
                      </a:lnTo>
                      <a:lnTo>
                        <a:pt x="95" y="1887"/>
                      </a:lnTo>
                      <a:lnTo>
                        <a:pt x="66" y="908"/>
                      </a:lnTo>
                      <a:lnTo>
                        <a:pt x="0" y="0"/>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4" name="Freeform 17"/>
                <p:cNvSpPr>
                  <a:spLocks/>
                </p:cNvSpPr>
                <p:nvPr/>
              </p:nvSpPr>
              <p:spPr bwMode="auto">
                <a:xfrm>
                  <a:off x="5026" y="3300"/>
                  <a:ext cx="102" cy="302"/>
                </a:xfrm>
                <a:custGeom>
                  <a:avLst/>
                  <a:gdLst>
                    <a:gd name="T0" fmla="*/ 0 w 103"/>
                    <a:gd name="T1" fmla="*/ 0 h 293"/>
                    <a:gd name="T2" fmla="*/ 61 w 103"/>
                    <a:gd name="T3" fmla="*/ 267 h 293"/>
                    <a:gd name="T4" fmla="*/ 76 w 103"/>
                    <a:gd name="T5" fmla="*/ 664 h 293"/>
                    <a:gd name="T6" fmla="*/ 19 w 103"/>
                    <a:gd name="T7" fmla="*/ 641 h 293"/>
                    <a:gd name="T8" fmla="*/ 0 w 103"/>
                    <a:gd name="T9" fmla="*/ 0 h 293"/>
                    <a:gd name="T10" fmla="*/ 0 w 103"/>
                    <a:gd name="T11" fmla="*/ 0 h 293"/>
                    <a:gd name="T12" fmla="*/ 0 60000 65536"/>
                    <a:gd name="T13" fmla="*/ 0 60000 65536"/>
                    <a:gd name="T14" fmla="*/ 0 60000 65536"/>
                    <a:gd name="T15" fmla="*/ 0 60000 65536"/>
                    <a:gd name="T16" fmla="*/ 0 60000 65536"/>
                    <a:gd name="T17" fmla="*/ 0 60000 65536"/>
                    <a:gd name="T18" fmla="*/ 0 w 103"/>
                    <a:gd name="T19" fmla="*/ 0 h 293"/>
                    <a:gd name="T20" fmla="*/ 103 w 103"/>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103" h="293">
                      <a:moveTo>
                        <a:pt x="0" y="0"/>
                      </a:moveTo>
                      <a:lnTo>
                        <a:pt x="88" y="118"/>
                      </a:lnTo>
                      <a:lnTo>
                        <a:pt x="103" y="293"/>
                      </a:lnTo>
                      <a:lnTo>
                        <a:pt x="19" y="283"/>
                      </a:lnTo>
                      <a:lnTo>
                        <a:pt x="0" y="0"/>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5" name="Freeform 18"/>
                <p:cNvSpPr>
                  <a:spLocks/>
                </p:cNvSpPr>
                <p:nvPr/>
              </p:nvSpPr>
              <p:spPr bwMode="auto">
                <a:xfrm>
                  <a:off x="4589" y="2801"/>
                  <a:ext cx="243" cy="798"/>
                </a:xfrm>
                <a:custGeom>
                  <a:avLst/>
                  <a:gdLst>
                    <a:gd name="T0" fmla="*/ 0 w 243"/>
                    <a:gd name="T1" fmla="*/ 0 h 776"/>
                    <a:gd name="T2" fmla="*/ 84 w 243"/>
                    <a:gd name="T3" fmla="*/ 129 h 776"/>
                    <a:gd name="T4" fmla="*/ 112 w 243"/>
                    <a:gd name="T5" fmla="*/ 656 h 776"/>
                    <a:gd name="T6" fmla="*/ 205 w 243"/>
                    <a:gd name="T7" fmla="*/ 868 h 776"/>
                    <a:gd name="T8" fmla="*/ 243 w 243"/>
                    <a:gd name="T9" fmla="*/ 1341 h 776"/>
                    <a:gd name="T10" fmla="*/ 202 w 243"/>
                    <a:gd name="T11" fmla="*/ 1640 h 776"/>
                    <a:gd name="T12" fmla="*/ 198 w 243"/>
                    <a:gd name="T13" fmla="*/ 1640 h 776"/>
                    <a:gd name="T14" fmla="*/ 194 w 243"/>
                    <a:gd name="T15" fmla="*/ 1640 h 776"/>
                    <a:gd name="T16" fmla="*/ 185 w 243"/>
                    <a:gd name="T17" fmla="*/ 1640 h 776"/>
                    <a:gd name="T18" fmla="*/ 175 w 243"/>
                    <a:gd name="T19" fmla="*/ 1645 h 776"/>
                    <a:gd name="T20" fmla="*/ 167 w 243"/>
                    <a:gd name="T21" fmla="*/ 1645 h 776"/>
                    <a:gd name="T22" fmla="*/ 162 w 243"/>
                    <a:gd name="T23" fmla="*/ 1645 h 776"/>
                    <a:gd name="T24" fmla="*/ 154 w 243"/>
                    <a:gd name="T25" fmla="*/ 1645 h 776"/>
                    <a:gd name="T26" fmla="*/ 147 w 243"/>
                    <a:gd name="T27" fmla="*/ 1645 h 776"/>
                    <a:gd name="T28" fmla="*/ 139 w 243"/>
                    <a:gd name="T29" fmla="*/ 1645 h 776"/>
                    <a:gd name="T30" fmla="*/ 131 w 243"/>
                    <a:gd name="T31" fmla="*/ 1652 h 776"/>
                    <a:gd name="T32" fmla="*/ 124 w 243"/>
                    <a:gd name="T33" fmla="*/ 1652 h 776"/>
                    <a:gd name="T34" fmla="*/ 116 w 243"/>
                    <a:gd name="T35" fmla="*/ 1652 h 776"/>
                    <a:gd name="T36" fmla="*/ 107 w 243"/>
                    <a:gd name="T37" fmla="*/ 1652 h 776"/>
                    <a:gd name="T38" fmla="*/ 101 w 243"/>
                    <a:gd name="T39" fmla="*/ 1652 h 776"/>
                    <a:gd name="T40" fmla="*/ 91 w 243"/>
                    <a:gd name="T41" fmla="*/ 1652 h 776"/>
                    <a:gd name="T42" fmla="*/ 86 w 243"/>
                    <a:gd name="T43" fmla="*/ 1652 h 776"/>
                    <a:gd name="T44" fmla="*/ 78 w 243"/>
                    <a:gd name="T45" fmla="*/ 1652 h 776"/>
                    <a:gd name="T46" fmla="*/ 70 w 243"/>
                    <a:gd name="T47" fmla="*/ 1652 h 776"/>
                    <a:gd name="T48" fmla="*/ 65 w 243"/>
                    <a:gd name="T49" fmla="*/ 1652 h 776"/>
                    <a:gd name="T50" fmla="*/ 57 w 243"/>
                    <a:gd name="T51" fmla="*/ 1652 h 776"/>
                    <a:gd name="T52" fmla="*/ 51 w 243"/>
                    <a:gd name="T53" fmla="*/ 1652 h 776"/>
                    <a:gd name="T54" fmla="*/ 48 w 243"/>
                    <a:gd name="T55" fmla="*/ 1652 h 776"/>
                    <a:gd name="T56" fmla="*/ 42 w 243"/>
                    <a:gd name="T57" fmla="*/ 1645 h 776"/>
                    <a:gd name="T58" fmla="*/ 38 w 243"/>
                    <a:gd name="T59" fmla="*/ 1645 h 776"/>
                    <a:gd name="T60" fmla="*/ 34 w 243"/>
                    <a:gd name="T61" fmla="*/ 1645 h 776"/>
                    <a:gd name="T62" fmla="*/ 32 w 243"/>
                    <a:gd name="T63" fmla="*/ 1640 h 776"/>
                    <a:gd name="T64" fmla="*/ 32 w 243"/>
                    <a:gd name="T65" fmla="*/ 1626 h 776"/>
                    <a:gd name="T66" fmla="*/ 32 w 243"/>
                    <a:gd name="T67" fmla="*/ 1606 h 776"/>
                    <a:gd name="T68" fmla="*/ 32 w 243"/>
                    <a:gd name="T69" fmla="*/ 1583 h 776"/>
                    <a:gd name="T70" fmla="*/ 34 w 243"/>
                    <a:gd name="T71" fmla="*/ 1562 h 776"/>
                    <a:gd name="T72" fmla="*/ 34 w 243"/>
                    <a:gd name="T73" fmla="*/ 1537 h 776"/>
                    <a:gd name="T74" fmla="*/ 34 w 243"/>
                    <a:gd name="T75" fmla="*/ 1523 h 776"/>
                    <a:gd name="T76" fmla="*/ 34 w 243"/>
                    <a:gd name="T77" fmla="*/ 1506 h 776"/>
                    <a:gd name="T78" fmla="*/ 36 w 243"/>
                    <a:gd name="T79" fmla="*/ 1503 h 776"/>
                    <a:gd name="T80" fmla="*/ 4 w 243"/>
                    <a:gd name="T81" fmla="*/ 650 h 776"/>
                    <a:gd name="T82" fmla="*/ 0 w 243"/>
                    <a:gd name="T83" fmla="*/ 0 h 776"/>
                    <a:gd name="T84" fmla="*/ 0 w 243"/>
                    <a:gd name="T85" fmla="*/ 0 h 7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3"/>
                    <a:gd name="T130" fmla="*/ 0 h 776"/>
                    <a:gd name="T131" fmla="*/ 243 w 243"/>
                    <a:gd name="T132" fmla="*/ 776 h 7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3" h="776">
                      <a:moveTo>
                        <a:pt x="0" y="0"/>
                      </a:moveTo>
                      <a:lnTo>
                        <a:pt x="84" y="61"/>
                      </a:lnTo>
                      <a:lnTo>
                        <a:pt x="112" y="308"/>
                      </a:lnTo>
                      <a:lnTo>
                        <a:pt x="205" y="407"/>
                      </a:lnTo>
                      <a:lnTo>
                        <a:pt x="243" y="631"/>
                      </a:lnTo>
                      <a:lnTo>
                        <a:pt x="202" y="772"/>
                      </a:lnTo>
                      <a:lnTo>
                        <a:pt x="198" y="772"/>
                      </a:lnTo>
                      <a:lnTo>
                        <a:pt x="194" y="772"/>
                      </a:lnTo>
                      <a:lnTo>
                        <a:pt x="185" y="772"/>
                      </a:lnTo>
                      <a:lnTo>
                        <a:pt x="175" y="774"/>
                      </a:lnTo>
                      <a:lnTo>
                        <a:pt x="167" y="774"/>
                      </a:lnTo>
                      <a:lnTo>
                        <a:pt x="162" y="774"/>
                      </a:lnTo>
                      <a:lnTo>
                        <a:pt x="154" y="774"/>
                      </a:lnTo>
                      <a:lnTo>
                        <a:pt x="147" y="774"/>
                      </a:lnTo>
                      <a:lnTo>
                        <a:pt x="139" y="774"/>
                      </a:lnTo>
                      <a:lnTo>
                        <a:pt x="131" y="776"/>
                      </a:lnTo>
                      <a:lnTo>
                        <a:pt x="124" y="776"/>
                      </a:lnTo>
                      <a:lnTo>
                        <a:pt x="116" y="776"/>
                      </a:lnTo>
                      <a:lnTo>
                        <a:pt x="107" y="776"/>
                      </a:lnTo>
                      <a:lnTo>
                        <a:pt x="101" y="776"/>
                      </a:lnTo>
                      <a:lnTo>
                        <a:pt x="91" y="776"/>
                      </a:lnTo>
                      <a:lnTo>
                        <a:pt x="86" y="776"/>
                      </a:lnTo>
                      <a:lnTo>
                        <a:pt x="78" y="776"/>
                      </a:lnTo>
                      <a:lnTo>
                        <a:pt x="70" y="776"/>
                      </a:lnTo>
                      <a:lnTo>
                        <a:pt x="65" y="776"/>
                      </a:lnTo>
                      <a:lnTo>
                        <a:pt x="57" y="776"/>
                      </a:lnTo>
                      <a:lnTo>
                        <a:pt x="51" y="776"/>
                      </a:lnTo>
                      <a:lnTo>
                        <a:pt x="48" y="776"/>
                      </a:lnTo>
                      <a:lnTo>
                        <a:pt x="42" y="774"/>
                      </a:lnTo>
                      <a:lnTo>
                        <a:pt x="38" y="774"/>
                      </a:lnTo>
                      <a:lnTo>
                        <a:pt x="34" y="774"/>
                      </a:lnTo>
                      <a:lnTo>
                        <a:pt x="32" y="772"/>
                      </a:lnTo>
                      <a:lnTo>
                        <a:pt x="32" y="764"/>
                      </a:lnTo>
                      <a:lnTo>
                        <a:pt x="32" y="755"/>
                      </a:lnTo>
                      <a:lnTo>
                        <a:pt x="32" y="744"/>
                      </a:lnTo>
                      <a:lnTo>
                        <a:pt x="34" y="734"/>
                      </a:lnTo>
                      <a:lnTo>
                        <a:pt x="34" y="723"/>
                      </a:lnTo>
                      <a:lnTo>
                        <a:pt x="34" y="715"/>
                      </a:lnTo>
                      <a:lnTo>
                        <a:pt x="34" y="709"/>
                      </a:lnTo>
                      <a:lnTo>
                        <a:pt x="36" y="707"/>
                      </a:lnTo>
                      <a:lnTo>
                        <a:pt x="4" y="306"/>
                      </a:lnTo>
                      <a:lnTo>
                        <a:pt x="0" y="0"/>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6" name="Freeform 19"/>
                <p:cNvSpPr>
                  <a:spLocks/>
                </p:cNvSpPr>
                <p:nvPr/>
              </p:nvSpPr>
              <p:spPr bwMode="auto">
                <a:xfrm>
                  <a:off x="2992" y="3416"/>
                  <a:ext cx="134" cy="299"/>
                </a:xfrm>
                <a:custGeom>
                  <a:avLst/>
                  <a:gdLst>
                    <a:gd name="T0" fmla="*/ 32 w 135"/>
                    <a:gd name="T1" fmla="*/ 112 h 289"/>
                    <a:gd name="T2" fmla="*/ 81 w 135"/>
                    <a:gd name="T3" fmla="*/ 0 h 289"/>
                    <a:gd name="T4" fmla="*/ 108 w 135"/>
                    <a:gd name="T5" fmla="*/ 659 h 289"/>
                    <a:gd name="T6" fmla="*/ 10 w 135"/>
                    <a:gd name="T7" fmla="*/ 724 h 289"/>
                    <a:gd name="T8" fmla="*/ 0 w 135"/>
                    <a:gd name="T9" fmla="*/ 430 h 289"/>
                    <a:gd name="T10" fmla="*/ 55 w 135"/>
                    <a:gd name="T11" fmla="*/ 296 h 289"/>
                    <a:gd name="T12" fmla="*/ 32 w 135"/>
                    <a:gd name="T13" fmla="*/ 112 h 289"/>
                    <a:gd name="T14" fmla="*/ 32 w 135"/>
                    <a:gd name="T15" fmla="*/ 112 h 289"/>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89"/>
                    <a:gd name="T26" fmla="*/ 135 w 13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89">
                      <a:moveTo>
                        <a:pt x="32" y="44"/>
                      </a:moveTo>
                      <a:lnTo>
                        <a:pt x="108" y="0"/>
                      </a:lnTo>
                      <a:lnTo>
                        <a:pt x="135" y="263"/>
                      </a:lnTo>
                      <a:lnTo>
                        <a:pt x="10" y="289"/>
                      </a:lnTo>
                      <a:lnTo>
                        <a:pt x="0" y="171"/>
                      </a:lnTo>
                      <a:lnTo>
                        <a:pt x="55" y="118"/>
                      </a:lnTo>
                      <a:lnTo>
                        <a:pt x="32" y="44"/>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7" name="Freeform 20"/>
                <p:cNvSpPr>
                  <a:spLocks/>
                </p:cNvSpPr>
                <p:nvPr/>
              </p:nvSpPr>
              <p:spPr bwMode="auto">
                <a:xfrm>
                  <a:off x="4033" y="2788"/>
                  <a:ext cx="155" cy="809"/>
                </a:xfrm>
                <a:custGeom>
                  <a:avLst/>
                  <a:gdLst>
                    <a:gd name="T0" fmla="*/ 0 w 156"/>
                    <a:gd name="T1" fmla="*/ 124 h 785"/>
                    <a:gd name="T2" fmla="*/ 78 w 156"/>
                    <a:gd name="T3" fmla="*/ 0 h 785"/>
                    <a:gd name="T4" fmla="*/ 129 w 156"/>
                    <a:gd name="T5" fmla="*/ 1768 h 785"/>
                    <a:gd name="T6" fmla="*/ 48 w 156"/>
                    <a:gd name="T7" fmla="*/ 1768 h 785"/>
                    <a:gd name="T8" fmla="*/ 0 w 156"/>
                    <a:gd name="T9" fmla="*/ 124 h 785"/>
                    <a:gd name="T10" fmla="*/ 0 w 156"/>
                    <a:gd name="T11" fmla="*/ 124 h 785"/>
                    <a:gd name="T12" fmla="*/ 0 60000 65536"/>
                    <a:gd name="T13" fmla="*/ 0 60000 65536"/>
                    <a:gd name="T14" fmla="*/ 0 60000 65536"/>
                    <a:gd name="T15" fmla="*/ 0 60000 65536"/>
                    <a:gd name="T16" fmla="*/ 0 60000 65536"/>
                    <a:gd name="T17" fmla="*/ 0 60000 65536"/>
                    <a:gd name="T18" fmla="*/ 0 w 156"/>
                    <a:gd name="T19" fmla="*/ 0 h 785"/>
                    <a:gd name="T20" fmla="*/ 156 w 156"/>
                    <a:gd name="T21" fmla="*/ 785 h 785"/>
                  </a:gdLst>
                  <a:ahLst/>
                  <a:cxnLst>
                    <a:cxn ang="T12">
                      <a:pos x="T0" y="T1"/>
                    </a:cxn>
                    <a:cxn ang="T13">
                      <a:pos x="T2" y="T3"/>
                    </a:cxn>
                    <a:cxn ang="T14">
                      <a:pos x="T4" y="T5"/>
                    </a:cxn>
                    <a:cxn ang="T15">
                      <a:pos x="T6" y="T7"/>
                    </a:cxn>
                    <a:cxn ang="T16">
                      <a:pos x="T8" y="T9"/>
                    </a:cxn>
                    <a:cxn ang="T17">
                      <a:pos x="T10" y="T11"/>
                    </a:cxn>
                  </a:cxnLst>
                  <a:rect l="T18" t="T19" r="T20" b="T21"/>
                  <a:pathLst>
                    <a:path w="156" h="785">
                      <a:moveTo>
                        <a:pt x="0" y="55"/>
                      </a:moveTo>
                      <a:lnTo>
                        <a:pt x="88" y="0"/>
                      </a:lnTo>
                      <a:lnTo>
                        <a:pt x="156" y="785"/>
                      </a:lnTo>
                      <a:lnTo>
                        <a:pt x="48" y="785"/>
                      </a:lnTo>
                      <a:lnTo>
                        <a:pt x="0" y="55"/>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8" name="Freeform 21"/>
                <p:cNvSpPr>
                  <a:spLocks/>
                </p:cNvSpPr>
                <p:nvPr/>
              </p:nvSpPr>
              <p:spPr bwMode="auto">
                <a:xfrm>
                  <a:off x="3582" y="2960"/>
                  <a:ext cx="138" cy="662"/>
                </a:xfrm>
                <a:custGeom>
                  <a:avLst/>
                  <a:gdLst>
                    <a:gd name="T0" fmla="*/ 0 w 139"/>
                    <a:gd name="T1" fmla="*/ 15 h 641"/>
                    <a:gd name="T2" fmla="*/ 70 w 139"/>
                    <a:gd name="T3" fmla="*/ 0 h 641"/>
                    <a:gd name="T4" fmla="*/ 112 w 139"/>
                    <a:gd name="T5" fmla="*/ 1516 h 641"/>
                    <a:gd name="T6" fmla="*/ 30 w 139"/>
                    <a:gd name="T7" fmla="*/ 1528 h 641"/>
                    <a:gd name="T8" fmla="*/ 0 w 139"/>
                    <a:gd name="T9" fmla="*/ 15 h 641"/>
                    <a:gd name="T10" fmla="*/ 0 w 139"/>
                    <a:gd name="T11" fmla="*/ 15 h 641"/>
                    <a:gd name="T12" fmla="*/ 0 60000 65536"/>
                    <a:gd name="T13" fmla="*/ 0 60000 65536"/>
                    <a:gd name="T14" fmla="*/ 0 60000 65536"/>
                    <a:gd name="T15" fmla="*/ 0 60000 65536"/>
                    <a:gd name="T16" fmla="*/ 0 60000 65536"/>
                    <a:gd name="T17" fmla="*/ 0 60000 65536"/>
                    <a:gd name="T18" fmla="*/ 0 w 139"/>
                    <a:gd name="T19" fmla="*/ 0 h 641"/>
                    <a:gd name="T20" fmla="*/ 139 w 139"/>
                    <a:gd name="T21" fmla="*/ 641 h 641"/>
                  </a:gdLst>
                  <a:ahLst/>
                  <a:cxnLst>
                    <a:cxn ang="T12">
                      <a:pos x="T0" y="T1"/>
                    </a:cxn>
                    <a:cxn ang="T13">
                      <a:pos x="T2" y="T3"/>
                    </a:cxn>
                    <a:cxn ang="T14">
                      <a:pos x="T4" y="T5"/>
                    </a:cxn>
                    <a:cxn ang="T15">
                      <a:pos x="T6" y="T7"/>
                    </a:cxn>
                    <a:cxn ang="T16">
                      <a:pos x="T8" y="T9"/>
                    </a:cxn>
                    <a:cxn ang="T17">
                      <a:pos x="T10" y="T11"/>
                    </a:cxn>
                  </a:cxnLst>
                  <a:rect l="T18" t="T19" r="T20" b="T21"/>
                  <a:pathLst>
                    <a:path w="139" h="641">
                      <a:moveTo>
                        <a:pt x="0" y="15"/>
                      </a:moveTo>
                      <a:lnTo>
                        <a:pt x="97" y="0"/>
                      </a:lnTo>
                      <a:lnTo>
                        <a:pt x="139" y="633"/>
                      </a:lnTo>
                      <a:lnTo>
                        <a:pt x="30" y="641"/>
                      </a:lnTo>
                      <a:lnTo>
                        <a:pt x="0" y="15"/>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69" name="Freeform 22"/>
                <p:cNvSpPr>
                  <a:spLocks/>
                </p:cNvSpPr>
                <p:nvPr/>
              </p:nvSpPr>
              <p:spPr bwMode="auto">
                <a:xfrm>
                  <a:off x="2834" y="3213"/>
                  <a:ext cx="325" cy="391"/>
                </a:xfrm>
                <a:custGeom>
                  <a:avLst/>
                  <a:gdLst>
                    <a:gd name="T0" fmla="*/ 266 w 325"/>
                    <a:gd name="T1" fmla="*/ 72 h 379"/>
                    <a:gd name="T2" fmla="*/ 131 w 325"/>
                    <a:gd name="T3" fmla="*/ 0 h 379"/>
                    <a:gd name="T4" fmla="*/ 38 w 325"/>
                    <a:gd name="T5" fmla="*/ 72 h 379"/>
                    <a:gd name="T6" fmla="*/ 19 w 325"/>
                    <a:gd name="T7" fmla="*/ 211 h 379"/>
                    <a:gd name="T8" fmla="*/ 48 w 325"/>
                    <a:gd name="T9" fmla="*/ 352 h 379"/>
                    <a:gd name="T10" fmla="*/ 0 w 325"/>
                    <a:gd name="T11" fmla="*/ 525 h 379"/>
                    <a:gd name="T12" fmla="*/ 44 w 325"/>
                    <a:gd name="T13" fmla="*/ 650 h 379"/>
                    <a:gd name="T14" fmla="*/ 40 w 325"/>
                    <a:gd name="T15" fmla="*/ 839 h 379"/>
                    <a:gd name="T16" fmla="*/ 133 w 325"/>
                    <a:gd name="T17" fmla="*/ 878 h 379"/>
                    <a:gd name="T18" fmla="*/ 209 w 325"/>
                    <a:gd name="T19" fmla="*/ 767 h 379"/>
                    <a:gd name="T20" fmla="*/ 204 w 325"/>
                    <a:gd name="T21" fmla="*/ 548 h 379"/>
                    <a:gd name="T22" fmla="*/ 264 w 325"/>
                    <a:gd name="T23" fmla="*/ 441 h 379"/>
                    <a:gd name="T24" fmla="*/ 283 w 325"/>
                    <a:gd name="T25" fmla="*/ 508 h 379"/>
                    <a:gd name="T26" fmla="*/ 325 w 325"/>
                    <a:gd name="T27" fmla="*/ 424 h 379"/>
                    <a:gd name="T28" fmla="*/ 316 w 325"/>
                    <a:gd name="T29" fmla="*/ 302 h 379"/>
                    <a:gd name="T30" fmla="*/ 253 w 325"/>
                    <a:gd name="T31" fmla="*/ 232 h 379"/>
                    <a:gd name="T32" fmla="*/ 266 w 325"/>
                    <a:gd name="T33" fmla="*/ 72 h 379"/>
                    <a:gd name="T34" fmla="*/ 266 w 325"/>
                    <a:gd name="T35" fmla="*/ 72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5"/>
                    <a:gd name="T55" fmla="*/ 0 h 379"/>
                    <a:gd name="T56" fmla="*/ 325 w 32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5" h="379">
                      <a:moveTo>
                        <a:pt x="266" y="33"/>
                      </a:moveTo>
                      <a:lnTo>
                        <a:pt x="131" y="0"/>
                      </a:lnTo>
                      <a:lnTo>
                        <a:pt x="38" y="33"/>
                      </a:lnTo>
                      <a:lnTo>
                        <a:pt x="19" y="92"/>
                      </a:lnTo>
                      <a:lnTo>
                        <a:pt x="48" y="152"/>
                      </a:lnTo>
                      <a:lnTo>
                        <a:pt x="0" y="227"/>
                      </a:lnTo>
                      <a:lnTo>
                        <a:pt x="44" y="280"/>
                      </a:lnTo>
                      <a:lnTo>
                        <a:pt x="40" y="362"/>
                      </a:lnTo>
                      <a:lnTo>
                        <a:pt x="133" y="379"/>
                      </a:lnTo>
                      <a:lnTo>
                        <a:pt x="209" y="331"/>
                      </a:lnTo>
                      <a:lnTo>
                        <a:pt x="204" y="236"/>
                      </a:lnTo>
                      <a:lnTo>
                        <a:pt x="264" y="190"/>
                      </a:lnTo>
                      <a:lnTo>
                        <a:pt x="283" y="219"/>
                      </a:lnTo>
                      <a:lnTo>
                        <a:pt x="325" y="183"/>
                      </a:lnTo>
                      <a:lnTo>
                        <a:pt x="316" y="131"/>
                      </a:lnTo>
                      <a:lnTo>
                        <a:pt x="253" y="101"/>
                      </a:lnTo>
                      <a:lnTo>
                        <a:pt x="266" y="33"/>
                      </a:lnTo>
                      <a:close/>
                    </a:path>
                  </a:pathLst>
                </a:custGeom>
                <a:solidFill>
                  <a:srgbClr val="F2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0" name="Freeform 23"/>
                <p:cNvSpPr>
                  <a:spLocks/>
                </p:cNvSpPr>
                <p:nvPr/>
              </p:nvSpPr>
              <p:spPr bwMode="auto">
                <a:xfrm>
                  <a:off x="4482" y="3116"/>
                  <a:ext cx="360" cy="409"/>
                </a:xfrm>
                <a:custGeom>
                  <a:avLst/>
                  <a:gdLst>
                    <a:gd name="T0" fmla="*/ 288 w 363"/>
                    <a:gd name="T1" fmla="*/ 652 h 398"/>
                    <a:gd name="T2" fmla="*/ 267 w 363"/>
                    <a:gd name="T3" fmla="*/ 298 h 398"/>
                    <a:gd name="T4" fmla="*/ 187 w 363"/>
                    <a:gd name="T5" fmla="*/ 6 h 398"/>
                    <a:gd name="T6" fmla="*/ 60 w 363"/>
                    <a:gd name="T7" fmla="*/ 0 h 398"/>
                    <a:gd name="T8" fmla="*/ 42 w 363"/>
                    <a:gd name="T9" fmla="*/ 109 h 398"/>
                    <a:gd name="T10" fmla="*/ 60 w 363"/>
                    <a:gd name="T11" fmla="*/ 227 h 398"/>
                    <a:gd name="T12" fmla="*/ 0 w 363"/>
                    <a:gd name="T13" fmla="*/ 312 h 398"/>
                    <a:gd name="T14" fmla="*/ 60 w 363"/>
                    <a:gd name="T15" fmla="*/ 466 h 398"/>
                    <a:gd name="T16" fmla="*/ 53 w 363"/>
                    <a:gd name="T17" fmla="*/ 550 h 398"/>
                    <a:gd name="T18" fmla="*/ 93 w 363"/>
                    <a:gd name="T19" fmla="*/ 656 h 398"/>
                    <a:gd name="T20" fmla="*/ 60 w 363"/>
                    <a:gd name="T21" fmla="*/ 752 h 398"/>
                    <a:gd name="T22" fmla="*/ 72 w 363"/>
                    <a:gd name="T23" fmla="*/ 830 h 398"/>
                    <a:gd name="T24" fmla="*/ 142 w 363"/>
                    <a:gd name="T25" fmla="*/ 830 h 398"/>
                    <a:gd name="T26" fmla="*/ 288 w 363"/>
                    <a:gd name="T27" fmla="*/ 652 h 398"/>
                    <a:gd name="T28" fmla="*/ 288 w 363"/>
                    <a:gd name="T29" fmla="*/ 652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398"/>
                    <a:gd name="T47" fmla="*/ 363 w 363"/>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398">
                      <a:moveTo>
                        <a:pt x="363" y="312"/>
                      </a:moveTo>
                      <a:lnTo>
                        <a:pt x="331" y="143"/>
                      </a:lnTo>
                      <a:lnTo>
                        <a:pt x="241" y="6"/>
                      </a:lnTo>
                      <a:lnTo>
                        <a:pt x="83" y="0"/>
                      </a:lnTo>
                      <a:lnTo>
                        <a:pt x="42" y="52"/>
                      </a:lnTo>
                      <a:lnTo>
                        <a:pt x="63" y="109"/>
                      </a:lnTo>
                      <a:lnTo>
                        <a:pt x="0" y="150"/>
                      </a:lnTo>
                      <a:lnTo>
                        <a:pt x="80" y="223"/>
                      </a:lnTo>
                      <a:lnTo>
                        <a:pt x="53" y="263"/>
                      </a:lnTo>
                      <a:lnTo>
                        <a:pt x="120" y="314"/>
                      </a:lnTo>
                      <a:lnTo>
                        <a:pt x="74" y="360"/>
                      </a:lnTo>
                      <a:lnTo>
                        <a:pt x="99" y="398"/>
                      </a:lnTo>
                      <a:lnTo>
                        <a:pt x="169" y="398"/>
                      </a:lnTo>
                      <a:lnTo>
                        <a:pt x="363" y="312"/>
                      </a:lnTo>
                      <a:close/>
                    </a:path>
                  </a:pathLst>
                </a:custGeom>
                <a:solidFill>
                  <a:srgbClr val="F2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1" name="Freeform 24"/>
                <p:cNvSpPr>
                  <a:spLocks/>
                </p:cNvSpPr>
                <p:nvPr/>
              </p:nvSpPr>
              <p:spPr bwMode="auto">
                <a:xfrm>
                  <a:off x="3249" y="1624"/>
                  <a:ext cx="1111" cy="1426"/>
                </a:xfrm>
                <a:custGeom>
                  <a:avLst/>
                  <a:gdLst>
                    <a:gd name="T0" fmla="*/ 397 w 1114"/>
                    <a:gd name="T1" fmla="*/ 3024 h 1382"/>
                    <a:gd name="T2" fmla="*/ 411 w 1114"/>
                    <a:gd name="T3" fmla="*/ 3218 h 1382"/>
                    <a:gd name="T4" fmla="*/ 1033 w 1114"/>
                    <a:gd name="T5" fmla="*/ 2325 h 1382"/>
                    <a:gd name="T6" fmla="*/ 984 w 1114"/>
                    <a:gd name="T7" fmla="*/ 2245 h 1382"/>
                    <a:gd name="T8" fmla="*/ 934 w 1114"/>
                    <a:gd name="T9" fmla="*/ 1401 h 1382"/>
                    <a:gd name="T10" fmla="*/ 1029 w 1114"/>
                    <a:gd name="T11" fmla="*/ 1156 h 1382"/>
                    <a:gd name="T12" fmla="*/ 1014 w 1114"/>
                    <a:gd name="T13" fmla="*/ 887 h 1382"/>
                    <a:gd name="T14" fmla="*/ 944 w 1114"/>
                    <a:gd name="T15" fmla="*/ 807 h 1382"/>
                    <a:gd name="T16" fmla="*/ 892 w 1114"/>
                    <a:gd name="T17" fmla="*/ 933 h 1382"/>
                    <a:gd name="T18" fmla="*/ 785 w 1114"/>
                    <a:gd name="T19" fmla="*/ 509 h 1382"/>
                    <a:gd name="T20" fmla="*/ 625 w 1114"/>
                    <a:gd name="T21" fmla="*/ 157 h 1382"/>
                    <a:gd name="T22" fmla="*/ 430 w 1114"/>
                    <a:gd name="T23" fmla="*/ 4 h 1382"/>
                    <a:gd name="T24" fmla="*/ 270 w 1114"/>
                    <a:gd name="T25" fmla="*/ 0 h 1382"/>
                    <a:gd name="T26" fmla="*/ 82 w 1114"/>
                    <a:gd name="T27" fmla="*/ 89 h 1382"/>
                    <a:gd name="T28" fmla="*/ 0 w 1114"/>
                    <a:gd name="T29" fmla="*/ 283 h 1382"/>
                    <a:gd name="T30" fmla="*/ 50 w 1114"/>
                    <a:gd name="T31" fmla="*/ 823 h 1382"/>
                    <a:gd name="T32" fmla="*/ 40 w 1114"/>
                    <a:gd name="T33" fmla="*/ 1550 h 1382"/>
                    <a:gd name="T34" fmla="*/ 185 w 1114"/>
                    <a:gd name="T35" fmla="*/ 1374 h 1382"/>
                    <a:gd name="T36" fmla="*/ 82 w 1114"/>
                    <a:gd name="T37" fmla="*/ 2008 h 1382"/>
                    <a:gd name="T38" fmla="*/ 40 w 1114"/>
                    <a:gd name="T39" fmla="*/ 2501 h 1382"/>
                    <a:gd name="T40" fmla="*/ 84 w 1114"/>
                    <a:gd name="T41" fmla="*/ 2914 h 1382"/>
                    <a:gd name="T42" fmla="*/ 209 w 1114"/>
                    <a:gd name="T43" fmla="*/ 3097 h 1382"/>
                    <a:gd name="T44" fmla="*/ 397 w 1114"/>
                    <a:gd name="T45" fmla="*/ 3024 h 1382"/>
                    <a:gd name="T46" fmla="*/ 397 w 1114"/>
                    <a:gd name="T47" fmla="*/ 3024 h 13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4"/>
                    <a:gd name="T73" fmla="*/ 0 h 1382"/>
                    <a:gd name="T74" fmla="*/ 1114 w 1114"/>
                    <a:gd name="T75" fmla="*/ 1382 h 13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4" h="1382">
                      <a:moveTo>
                        <a:pt x="424" y="1299"/>
                      </a:moveTo>
                      <a:lnTo>
                        <a:pt x="438" y="1382"/>
                      </a:lnTo>
                      <a:lnTo>
                        <a:pt x="1114" y="998"/>
                      </a:lnTo>
                      <a:lnTo>
                        <a:pt x="1065" y="962"/>
                      </a:lnTo>
                      <a:lnTo>
                        <a:pt x="1015" y="599"/>
                      </a:lnTo>
                      <a:lnTo>
                        <a:pt x="1110" y="496"/>
                      </a:lnTo>
                      <a:lnTo>
                        <a:pt x="1095" y="380"/>
                      </a:lnTo>
                      <a:lnTo>
                        <a:pt x="1025" y="346"/>
                      </a:lnTo>
                      <a:lnTo>
                        <a:pt x="955" y="401"/>
                      </a:lnTo>
                      <a:lnTo>
                        <a:pt x="839" y="219"/>
                      </a:lnTo>
                      <a:lnTo>
                        <a:pt x="679" y="68"/>
                      </a:lnTo>
                      <a:lnTo>
                        <a:pt x="457" y="4"/>
                      </a:lnTo>
                      <a:lnTo>
                        <a:pt x="297" y="0"/>
                      </a:lnTo>
                      <a:lnTo>
                        <a:pt x="82" y="40"/>
                      </a:lnTo>
                      <a:lnTo>
                        <a:pt x="0" y="122"/>
                      </a:lnTo>
                      <a:lnTo>
                        <a:pt x="50" y="354"/>
                      </a:lnTo>
                      <a:lnTo>
                        <a:pt x="40" y="664"/>
                      </a:lnTo>
                      <a:lnTo>
                        <a:pt x="204" y="590"/>
                      </a:lnTo>
                      <a:lnTo>
                        <a:pt x="82" y="863"/>
                      </a:lnTo>
                      <a:lnTo>
                        <a:pt x="40" y="1074"/>
                      </a:lnTo>
                      <a:lnTo>
                        <a:pt x="84" y="1249"/>
                      </a:lnTo>
                      <a:lnTo>
                        <a:pt x="236" y="1327"/>
                      </a:lnTo>
                      <a:lnTo>
                        <a:pt x="424" y="1299"/>
                      </a:lnTo>
                      <a:close/>
                    </a:path>
                  </a:pathLst>
                </a:custGeom>
                <a:solidFill>
                  <a:srgbClr val="F2CC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2" name="Freeform 25"/>
                <p:cNvSpPr>
                  <a:spLocks/>
                </p:cNvSpPr>
                <p:nvPr/>
              </p:nvSpPr>
              <p:spPr bwMode="auto">
                <a:xfrm>
                  <a:off x="4519" y="3079"/>
                  <a:ext cx="353" cy="492"/>
                </a:xfrm>
                <a:custGeom>
                  <a:avLst/>
                  <a:gdLst>
                    <a:gd name="T0" fmla="*/ 270 w 353"/>
                    <a:gd name="T1" fmla="*/ 1080 h 477"/>
                    <a:gd name="T2" fmla="*/ 279 w 353"/>
                    <a:gd name="T3" fmla="*/ 1045 h 477"/>
                    <a:gd name="T4" fmla="*/ 291 w 353"/>
                    <a:gd name="T5" fmla="*/ 992 h 477"/>
                    <a:gd name="T6" fmla="*/ 298 w 353"/>
                    <a:gd name="T7" fmla="*/ 934 h 477"/>
                    <a:gd name="T8" fmla="*/ 304 w 353"/>
                    <a:gd name="T9" fmla="*/ 893 h 477"/>
                    <a:gd name="T10" fmla="*/ 308 w 353"/>
                    <a:gd name="T11" fmla="*/ 851 h 477"/>
                    <a:gd name="T12" fmla="*/ 312 w 353"/>
                    <a:gd name="T13" fmla="*/ 801 h 477"/>
                    <a:gd name="T14" fmla="*/ 312 w 353"/>
                    <a:gd name="T15" fmla="*/ 751 h 477"/>
                    <a:gd name="T16" fmla="*/ 312 w 353"/>
                    <a:gd name="T17" fmla="*/ 695 h 477"/>
                    <a:gd name="T18" fmla="*/ 310 w 353"/>
                    <a:gd name="T19" fmla="*/ 637 h 477"/>
                    <a:gd name="T20" fmla="*/ 306 w 353"/>
                    <a:gd name="T21" fmla="*/ 570 h 477"/>
                    <a:gd name="T22" fmla="*/ 298 w 353"/>
                    <a:gd name="T23" fmla="*/ 505 h 477"/>
                    <a:gd name="T24" fmla="*/ 289 w 353"/>
                    <a:gd name="T25" fmla="*/ 437 h 477"/>
                    <a:gd name="T26" fmla="*/ 277 w 353"/>
                    <a:gd name="T27" fmla="*/ 363 h 477"/>
                    <a:gd name="T28" fmla="*/ 260 w 353"/>
                    <a:gd name="T29" fmla="*/ 285 h 477"/>
                    <a:gd name="T30" fmla="*/ 241 w 353"/>
                    <a:gd name="T31" fmla="*/ 205 h 477"/>
                    <a:gd name="T32" fmla="*/ 218 w 353"/>
                    <a:gd name="T33" fmla="*/ 126 h 477"/>
                    <a:gd name="T34" fmla="*/ 201 w 353"/>
                    <a:gd name="T35" fmla="*/ 118 h 477"/>
                    <a:gd name="T36" fmla="*/ 180 w 353"/>
                    <a:gd name="T37" fmla="*/ 113 h 477"/>
                    <a:gd name="T38" fmla="*/ 150 w 353"/>
                    <a:gd name="T39" fmla="*/ 95 h 477"/>
                    <a:gd name="T40" fmla="*/ 121 w 353"/>
                    <a:gd name="T41" fmla="*/ 83 h 477"/>
                    <a:gd name="T42" fmla="*/ 93 w 353"/>
                    <a:gd name="T43" fmla="*/ 89 h 477"/>
                    <a:gd name="T44" fmla="*/ 68 w 353"/>
                    <a:gd name="T45" fmla="*/ 101 h 477"/>
                    <a:gd name="T46" fmla="*/ 49 w 353"/>
                    <a:gd name="T47" fmla="*/ 118 h 477"/>
                    <a:gd name="T48" fmla="*/ 42 w 353"/>
                    <a:gd name="T49" fmla="*/ 160 h 477"/>
                    <a:gd name="T50" fmla="*/ 45 w 353"/>
                    <a:gd name="T51" fmla="*/ 218 h 477"/>
                    <a:gd name="T52" fmla="*/ 59 w 353"/>
                    <a:gd name="T53" fmla="*/ 272 h 477"/>
                    <a:gd name="T54" fmla="*/ 19 w 353"/>
                    <a:gd name="T55" fmla="*/ 327 h 477"/>
                    <a:gd name="T56" fmla="*/ 11 w 353"/>
                    <a:gd name="T57" fmla="*/ 290 h 477"/>
                    <a:gd name="T58" fmla="*/ 6 w 353"/>
                    <a:gd name="T59" fmla="*/ 255 h 477"/>
                    <a:gd name="T60" fmla="*/ 0 w 353"/>
                    <a:gd name="T61" fmla="*/ 205 h 477"/>
                    <a:gd name="T62" fmla="*/ 0 w 353"/>
                    <a:gd name="T63" fmla="*/ 156 h 477"/>
                    <a:gd name="T64" fmla="*/ 6 w 353"/>
                    <a:gd name="T65" fmla="*/ 107 h 477"/>
                    <a:gd name="T66" fmla="*/ 23 w 353"/>
                    <a:gd name="T67" fmla="*/ 56 h 477"/>
                    <a:gd name="T68" fmla="*/ 44 w 353"/>
                    <a:gd name="T69" fmla="*/ 11 h 477"/>
                    <a:gd name="T70" fmla="*/ 63 w 353"/>
                    <a:gd name="T71" fmla="*/ 6 h 477"/>
                    <a:gd name="T72" fmla="*/ 83 w 353"/>
                    <a:gd name="T73" fmla="*/ 2 h 477"/>
                    <a:gd name="T74" fmla="*/ 108 w 353"/>
                    <a:gd name="T75" fmla="*/ 0 h 477"/>
                    <a:gd name="T76" fmla="*/ 139 w 353"/>
                    <a:gd name="T77" fmla="*/ 0 h 477"/>
                    <a:gd name="T78" fmla="*/ 175 w 353"/>
                    <a:gd name="T79" fmla="*/ 4 h 477"/>
                    <a:gd name="T80" fmla="*/ 217 w 353"/>
                    <a:gd name="T81" fmla="*/ 11 h 477"/>
                    <a:gd name="T82" fmla="*/ 239 w 353"/>
                    <a:gd name="T83" fmla="*/ 52 h 477"/>
                    <a:gd name="T84" fmla="*/ 255 w 353"/>
                    <a:gd name="T85" fmla="*/ 83 h 477"/>
                    <a:gd name="T86" fmla="*/ 274 w 353"/>
                    <a:gd name="T87" fmla="*/ 146 h 477"/>
                    <a:gd name="T88" fmla="*/ 283 w 353"/>
                    <a:gd name="T89" fmla="*/ 191 h 477"/>
                    <a:gd name="T90" fmla="*/ 294 w 353"/>
                    <a:gd name="T91" fmla="*/ 232 h 477"/>
                    <a:gd name="T92" fmla="*/ 306 w 353"/>
                    <a:gd name="T93" fmla="*/ 276 h 477"/>
                    <a:gd name="T94" fmla="*/ 317 w 353"/>
                    <a:gd name="T95" fmla="*/ 337 h 477"/>
                    <a:gd name="T96" fmla="*/ 327 w 353"/>
                    <a:gd name="T97" fmla="*/ 383 h 477"/>
                    <a:gd name="T98" fmla="*/ 334 w 353"/>
                    <a:gd name="T99" fmla="*/ 442 h 477"/>
                    <a:gd name="T100" fmla="*/ 342 w 353"/>
                    <a:gd name="T101" fmla="*/ 505 h 477"/>
                    <a:gd name="T102" fmla="*/ 348 w 353"/>
                    <a:gd name="T103" fmla="*/ 570 h 477"/>
                    <a:gd name="T104" fmla="*/ 351 w 353"/>
                    <a:gd name="T105" fmla="*/ 643 h 477"/>
                    <a:gd name="T106" fmla="*/ 351 w 353"/>
                    <a:gd name="T107" fmla="*/ 717 h 477"/>
                    <a:gd name="T108" fmla="*/ 350 w 353"/>
                    <a:gd name="T109" fmla="*/ 790 h 477"/>
                    <a:gd name="T110" fmla="*/ 346 w 353"/>
                    <a:gd name="T111" fmla="*/ 871 h 477"/>
                    <a:gd name="T112" fmla="*/ 338 w 353"/>
                    <a:gd name="T113" fmla="*/ 952 h 477"/>
                    <a:gd name="T114" fmla="*/ 327 w 353"/>
                    <a:gd name="T115" fmla="*/ 1043 h 477"/>
                    <a:gd name="T116" fmla="*/ 266 w 353"/>
                    <a:gd name="T117" fmla="*/ 1101 h 4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477"/>
                    <a:gd name="T179" fmla="*/ 353 w 353"/>
                    <a:gd name="T180" fmla="*/ 477 h 4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477">
                      <a:moveTo>
                        <a:pt x="266" y="477"/>
                      </a:moveTo>
                      <a:lnTo>
                        <a:pt x="266" y="474"/>
                      </a:lnTo>
                      <a:lnTo>
                        <a:pt x="270" y="468"/>
                      </a:lnTo>
                      <a:lnTo>
                        <a:pt x="272" y="462"/>
                      </a:lnTo>
                      <a:lnTo>
                        <a:pt x="275" y="458"/>
                      </a:lnTo>
                      <a:lnTo>
                        <a:pt x="279" y="453"/>
                      </a:lnTo>
                      <a:lnTo>
                        <a:pt x="283" y="447"/>
                      </a:lnTo>
                      <a:lnTo>
                        <a:pt x="285" y="437"/>
                      </a:lnTo>
                      <a:lnTo>
                        <a:pt x="291" y="430"/>
                      </a:lnTo>
                      <a:lnTo>
                        <a:pt x="293" y="420"/>
                      </a:lnTo>
                      <a:lnTo>
                        <a:pt x="296" y="411"/>
                      </a:lnTo>
                      <a:lnTo>
                        <a:pt x="298" y="405"/>
                      </a:lnTo>
                      <a:lnTo>
                        <a:pt x="300" y="398"/>
                      </a:lnTo>
                      <a:lnTo>
                        <a:pt x="302" y="392"/>
                      </a:lnTo>
                      <a:lnTo>
                        <a:pt x="304" y="386"/>
                      </a:lnTo>
                      <a:lnTo>
                        <a:pt x="304" y="380"/>
                      </a:lnTo>
                      <a:lnTo>
                        <a:pt x="306" y="375"/>
                      </a:lnTo>
                      <a:lnTo>
                        <a:pt x="308" y="369"/>
                      </a:lnTo>
                      <a:lnTo>
                        <a:pt x="310" y="361"/>
                      </a:lnTo>
                      <a:lnTo>
                        <a:pt x="310" y="354"/>
                      </a:lnTo>
                      <a:lnTo>
                        <a:pt x="312" y="348"/>
                      </a:lnTo>
                      <a:lnTo>
                        <a:pt x="312" y="339"/>
                      </a:lnTo>
                      <a:lnTo>
                        <a:pt x="312" y="333"/>
                      </a:lnTo>
                      <a:lnTo>
                        <a:pt x="312" y="325"/>
                      </a:lnTo>
                      <a:lnTo>
                        <a:pt x="312" y="316"/>
                      </a:lnTo>
                      <a:lnTo>
                        <a:pt x="312" y="308"/>
                      </a:lnTo>
                      <a:lnTo>
                        <a:pt x="312" y="301"/>
                      </a:lnTo>
                      <a:lnTo>
                        <a:pt x="312" y="291"/>
                      </a:lnTo>
                      <a:lnTo>
                        <a:pt x="312" y="283"/>
                      </a:lnTo>
                      <a:lnTo>
                        <a:pt x="310" y="276"/>
                      </a:lnTo>
                      <a:lnTo>
                        <a:pt x="308" y="266"/>
                      </a:lnTo>
                      <a:lnTo>
                        <a:pt x="306" y="257"/>
                      </a:lnTo>
                      <a:lnTo>
                        <a:pt x="306" y="247"/>
                      </a:lnTo>
                      <a:lnTo>
                        <a:pt x="304" y="240"/>
                      </a:lnTo>
                      <a:lnTo>
                        <a:pt x="302" y="230"/>
                      </a:lnTo>
                      <a:lnTo>
                        <a:pt x="298" y="219"/>
                      </a:lnTo>
                      <a:lnTo>
                        <a:pt x="294" y="209"/>
                      </a:lnTo>
                      <a:lnTo>
                        <a:pt x="293" y="198"/>
                      </a:lnTo>
                      <a:lnTo>
                        <a:pt x="289" y="190"/>
                      </a:lnTo>
                      <a:lnTo>
                        <a:pt x="285" y="179"/>
                      </a:lnTo>
                      <a:lnTo>
                        <a:pt x="281" y="167"/>
                      </a:lnTo>
                      <a:lnTo>
                        <a:pt x="277" y="158"/>
                      </a:lnTo>
                      <a:lnTo>
                        <a:pt x="272" y="147"/>
                      </a:lnTo>
                      <a:lnTo>
                        <a:pt x="266" y="135"/>
                      </a:lnTo>
                      <a:lnTo>
                        <a:pt x="260" y="124"/>
                      </a:lnTo>
                      <a:lnTo>
                        <a:pt x="255" y="112"/>
                      </a:lnTo>
                      <a:lnTo>
                        <a:pt x="249" y="103"/>
                      </a:lnTo>
                      <a:lnTo>
                        <a:pt x="241" y="89"/>
                      </a:lnTo>
                      <a:lnTo>
                        <a:pt x="234" y="78"/>
                      </a:lnTo>
                      <a:lnTo>
                        <a:pt x="226" y="69"/>
                      </a:lnTo>
                      <a:lnTo>
                        <a:pt x="218" y="55"/>
                      </a:lnTo>
                      <a:lnTo>
                        <a:pt x="217" y="53"/>
                      </a:lnTo>
                      <a:lnTo>
                        <a:pt x="207" y="53"/>
                      </a:lnTo>
                      <a:lnTo>
                        <a:pt x="201" y="51"/>
                      </a:lnTo>
                      <a:lnTo>
                        <a:pt x="196" y="50"/>
                      </a:lnTo>
                      <a:lnTo>
                        <a:pt x="186" y="48"/>
                      </a:lnTo>
                      <a:lnTo>
                        <a:pt x="180" y="48"/>
                      </a:lnTo>
                      <a:lnTo>
                        <a:pt x="171" y="46"/>
                      </a:lnTo>
                      <a:lnTo>
                        <a:pt x="161" y="44"/>
                      </a:lnTo>
                      <a:lnTo>
                        <a:pt x="150" y="42"/>
                      </a:lnTo>
                      <a:lnTo>
                        <a:pt x="142" y="40"/>
                      </a:lnTo>
                      <a:lnTo>
                        <a:pt x="131" y="40"/>
                      </a:lnTo>
                      <a:lnTo>
                        <a:pt x="121" y="38"/>
                      </a:lnTo>
                      <a:lnTo>
                        <a:pt x="112" y="38"/>
                      </a:lnTo>
                      <a:lnTo>
                        <a:pt x="104" y="40"/>
                      </a:lnTo>
                      <a:lnTo>
                        <a:pt x="93" y="40"/>
                      </a:lnTo>
                      <a:lnTo>
                        <a:pt x="83" y="40"/>
                      </a:lnTo>
                      <a:lnTo>
                        <a:pt x="74" y="40"/>
                      </a:lnTo>
                      <a:lnTo>
                        <a:pt x="68" y="44"/>
                      </a:lnTo>
                      <a:lnTo>
                        <a:pt x="61" y="46"/>
                      </a:lnTo>
                      <a:lnTo>
                        <a:pt x="53" y="50"/>
                      </a:lnTo>
                      <a:lnTo>
                        <a:pt x="49" y="51"/>
                      </a:lnTo>
                      <a:lnTo>
                        <a:pt x="45" y="59"/>
                      </a:lnTo>
                      <a:lnTo>
                        <a:pt x="42" y="63"/>
                      </a:lnTo>
                      <a:lnTo>
                        <a:pt x="42" y="70"/>
                      </a:lnTo>
                      <a:lnTo>
                        <a:pt x="42" y="76"/>
                      </a:lnTo>
                      <a:lnTo>
                        <a:pt x="44" y="86"/>
                      </a:lnTo>
                      <a:lnTo>
                        <a:pt x="45" y="95"/>
                      </a:lnTo>
                      <a:lnTo>
                        <a:pt x="51" y="105"/>
                      </a:lnTo>
                      <a:lnTo>
                        <a:pt x="55" y="110"/>
                      </a:lnTo>
                      <a:lnTo>
                        <a:pt x="59" y="118"/>
                      </a:lnTo>
                      <a:lnTo>
                        <a:pt x="63" y="124"/>
                      </a:lnTo>
                      <a:lnTo>
                        <a:pt x="70" y="131"/>
                      </a:lnTo>
                      <a:lnTo>
                        <a:pt x="19" y="141"/>
                      </a:lnTo>
                      <a:lnTo>
                        <a:pt x="17" y="137"/>
                      </a:lnTo>
                      <a:lnTo>
                        <a:pt x="13" y="131"/>
                      </a:lnTo>
                      <a:lnTo>
                        <a:pt x="11" y="126"/>
                      </a:lnTo>
                      <a:lnTo>
                        <a:pt x="9" y="122"/>
                      </a:lnTo>
                      <a:lnTo>
                        <a:pt x="7" y="116"/>
                      </a:lnTo>
                      <a:lnTo>
                        <a:pt x="6" y="110"/>
                      </a:lnTo>
                      <a:lnTo>
                        <a:pt x="4" y="105"/>
                      </a:lnTo>
                      <a:lnTo>
                        <a:pt x="2" y="97"/>
                      </a:lnTo>
                      <a:lnTo>
                        <a:pt x="0" y="89"/>
                      </a:lnTo>
                      <a:lnTo>
                        <a:pt x="0" y="84"/>
                      </a:lnTo>
                      <a:lnTo>
                        <a:pt x="0" y="74"/>
                      </a:lnTo>
                      <a:lnTo>
                        <a:pt x="0" y="69"/>
                      </a:lnTo>
                      <a:lnTo>
                        <a:pt x="2" y="59"/>
                      </a:lnTo>
                      <a:lnTo>
                        <a:pt x="4" y="53"/>
                      </a:lnTo>
                      <a:lnTo>
                        <a:pt x="6" y="46"/>
                      </a:lnTo>
                      <a:lnTo>
                        <a:pt x="11" y="38"/>
                      </a:lnTo>
                      <a:lnTo>
                        <a:pt x="15" y="31"/>
                      </a:lnTo>
                      <a:lnTo>
                        <a:pt x="23" y="25"/>
                      </a:lnTo>
                      <a:lnTo>
                        <a:pt x="28" y="19"/>
                      </a:lnTo>
                      <a:lnTo>
                        <a:pt x="38" y="13"/>
                      </a:lnTo>
                      <a:lnTo>
                        <a:pt x="44" y="11"/>
                      </a:lnTo>
                      <a:lnTo>
                        <a:pt x="49" y="10"/>
                      </a:lnTo>
                      <a:lnTo>
                        <a:pt x="55" y="8"/>
                      </a:lnTo>
                      <a:lnTo>
                        <a:pt x="63" y="6"/>
                      </a:lnTo>
                      <a:lnTo>
                        <a:pt x="68" y="4"/>
                      </a:lnTo>
                      <a:lnTo>
                        <a:pt x="76" y="4"/>
                      </a:lnTo>
                      <a:lnTo>
                        <a:pt x="83" y="2"/>
                      </a:lnTo>
                      <a:lnTo>
                        <a:pt x="91" y="2"/>
                      </a:lnTo>
                      <a:lnTo>
                        <a:pt x="99" y="0"/>
                      </a:lnTo>
                      <a:lnTo>
                        <a:pt x="108" y="0"/>
                      </a:lnTo>
                      <a:lnTo>
                        <a:pt x="118" y="0"/>
                      </a:lnTo>
                      <a:lnTo>
                        <a:pt x="129" y="0"/>
                      </a:lnTo>
                      <a:lnTo>
                        <a:pt x="139" y="0"/>
                      </a:lnTo>
                      <a:lnTo>
                        <a:pt x="150" y="0"/>
                      </a:lnTo>
                      <a:lnTo>
                        <a:pt x="161" y="2"/>
                      </a:lnTo>
                      <a:lnTo>
                        <a:pt x="175" y="4"/>
                      </a:lnTo>
                      <a:lnTo>
                        <a:pt x="188" y="6"/>
                      </a:lnTo>
                      <a:lnTo>
                        <a:pt x="201" y="8"/>
                      </a:lnTo>
                      <a:lnTo>
                        <a:pt x="217" y="11"/>
                      </a:lnTo>
                      <a:lnTo>
                        <a:pt x="232" y="13"/>
                      </a:lnTo>
                      <a:lnTo>
                        <a:pt x="234" y="15"/>
                      </a:lnTo>
                      <a:lnTo>
                        <a:pt x="239" y="23"/>
                      </a:lnTo>
                      <a:lnTo>
                        <a:pt x="243" y="27"/>
                      </a:lnTo>
                      <a:lnTo>
                        <a:pt x="247" y="32"/>
                      </a:lnTo>
                      <a:lnTo>
                        <a:pt x="255" y="38"/>
                      </a:lnTo>
                      <a:lnTo>
                        <a:pt x="260" y="48"/>
                      </a:lnTo>
                      <a:lnTo>
                        <a:pt x="266" y="55"/>
                      </a:lnTo>
                      <a:lnTo>
                        <a:pt x="274" y="65"/>
                      </a:lnTo>
                      <a:lnTo>
                        <a:pt x="277" y="70"/>
                      </a:lnTo>
                      <a:lnTo>
                        <a:pt x="279" y="76"/>
                      </a:lnTo>
                      <a:lnTo>
                        <a:pt x="283" y="82"/>
                      </a:lnTo>
                      <a:lnTo>
                        <a:pt x="289" y="88"/>
                      </a:lnTo>
                      <a:lnTo>
                        <a:pt x="291" y="95"/>
                      </a:lnTo>
                      <a:lnTo>
                        <a:pt x="294" y="101"/>
                      </a:lnTo>
                      <a:lnTo>
                        <a:pt x="298" y="107"/>
                      </a:lnTo>
                      <a:lnTo>
                        <a:pt x="302" y="114"/>
                      </a:lnTo>
                      <a:lnTo>
                        <a:pt x="306" y="120"/>
                      </a:lnTo>
                      <a:lnTo>
                        <a:pt x="310" y="129"/>
                      </a:lnTo>
                      <a:lnTo>
                        <a:pt x="313" y="135"/>
                      </a:lnTo>
                      <a:lnTo>
                        <a:pt x="317" y="145"/>
                      </a:lnTo>
                      <a:lnTo>
                        <a:pt x="319" y="150"/>
                      </a:lnTo>
                      <a:lnTo>
                        <a:pt x="323" y="158"/>
                      </a:lnTo>
                      <a:lnTo>
                        <a:pt x="327" y="166"/>
                      </a:lnTo>
                      <a:lnTo>
                        <a:pt x="329" y="175"/>
                      </a:lnTo>
                      <a:lnTo>
                        <a:pt x="331" y="183"/>
                      </a:lnTo>
                      <a:lnTo>
                        <a:pt x="334" y="192"/>
                      </a:lnTo>
                      <a:lnTo>
                        <a:pt x="338" y="202"/>
                      </a:lnTo>
                      <a:lnTo>
                        <a:pt x="340" y="209"/>
                      </a:lnTo>
                      <a:lnTo>
                        <a:pt x="342" y="219"/>
                      </a:lnTo>
                      <a:lnTo>
                        <a:pt x="344" y="228"/>
                      </a:lnTo>
                      <a:lnTo>
                        <a:pt x="346" y="238"/>
                      </a:lnTo>
                      <a:lnTo>
                        <a:pt x="348" y="247"/>
                      </a:lnTo>
                      <a:lnTo>
                        <a:pt x="350" y="257"/>
                      </a:lnTo>
                      <a:lnTo>
                        <a:pt x="350" y="268"/>
                      </a:lnTo>
                      <a:lnTo>
                        <a:pt x="351" y="278"/>
                      </a:lnTo>
                      <a:lnTo>
                        <a:pt x="353" y="289"/>
                      </a:lnTo>
                      <a:lnTo>
                        <a:pt x="351" y="299"/>
                      </a:lnTo>
                      <a:lnTo>
                        <a:pt x="351" y="310"/>
                      </a:lnTo>
                      <a:lnTo>
                        <a:pt x="351" y="320"/>
                      </a:lnTo>
                      <a:lnTo>
                        <a:pt x="351" y="333"/>
                      </a:lnTo>
                      <a:lnTo>
                        <a:pt x="350" y="342"/>
                      </a:lnTo>
                      <a:lnTo>
                        <a:pt x="350" y="354"/>
                      </a:lnTo>
                      <a:lnTo>
                        <a:pt x="348" y="365"/>
                      </a:lnTo>
                      <a:lnTo>
                        <a:pt x="346" y="378"/>
                      </a:lnTo>
                      <a:lnTo>
                        <a:pt x="344" y="390"/>
                      </a:lnTo>
                      <a:lnTo>
                        <a:pt x="342" y="401"/>
                      </a:lnTo>
                      <a:lnTo>
                        <a:pt x="338" y="413"/>
                      </a:lnTo>
                      <a:lnTo>
                        <a:pt x="334" y="426"/>
                      </a:lnTo>
                      <a:lnTo>
                        <a:pt x="331" y="437"/>
                      </a:lnTo>
                      <a:lnTo>
                        <a:pt x="327" y="451"/>
                      </a:lnTo>
                      <a:lnTo>
                        <a:pt x="321" y="462"/>
                      </a:lnTo>
                      <a:lnTo>
                        <a:pt x="317" y="477"/>
                      </a:lnTo>
                      <a:lnTo>
                        <a:pt x="266" y="4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3" name="Freeform 26"/>
                <p:cNvSpPr>
                  <a:spLocks/>
                </p:cNvSpPr>
                <p:nvPr/>
              </p:nvSpPr>
              <p:spPr bwMode="auto">
                <a:xfrm>
                  <a:off x="4474" y="3189"/>
                  <a:ext cx="239" cy="140"/>
                </a:xfrm>
                <a:custGeom>
                  <a:avLst/>
                  <a:gdLst>
                    <a:gd name="T0" fmla="*/ 201 w 240"/>
                    <a:gd name="T1" fmla="*/ 1 h 136"/>
                    <a:gd name="T2" fmla="*/ 188 w 240"/>
                    <a:gd name="T3" fmla="*/ 0 h 136"/>
                    <a:gd name="T4" fmla="*/ 175 w 240"/>
                    <a:gd name="T5" fmla="*/ 0 h 136"/>
                    <a:gd name="T6" fmla="*/ 158 w 240"/>
                    <a:gd name="T7" fmla="*/ 0 h 136"/>
                    <a:gd name="T8" fmla="*/ 140 w 240"/>
                    <a:gd name="T9" fmla="*/ 0 h 136"/>
                    <a:gd name="T10" fmla="*/ 120 w 240"/>
                    <a:gd name="T11" fmla="*/ 0 h 136"/>
                    <a:gd name="T12" fmla="*/ 120 w 240"/>
                    <a:gd name="T13" fmla="*/ 1 h 136"/>
                    <a:gd name="T14" fmla="*/ 105 w 240"/>
                    <a:gd name="T15" fmla="*/ 3 h 136"/>
                    <a:gd name="T16" fmla="*/ 82 w 240"/>
                    <a:gd name="T17" fmla="*/ 5 h 136"/>
                    <a:gd name="T18" fmla="*/ 61 w 240"/>
                    <a:gd name="T19" fmla="*/ 11 h 136"/>
                    <a:gd name="T20" fmla="*/ 44 w 240"/>
                    <a:gd name="T21" fmla="*/ 44 h 136"/>
                    <a:gd name="T22" fmla="*/ 27 w 240"/>
                    <a:gd name="T23" fmla="*/ 54 h 136"/>
                    <a:gd name="T24" fmla="*/ 14 w 240"/>
                    <a:gd name="T25" fmla="*/ 74 h 136"/>
                    <a:gd name="T26" fmla="*/ 6 w 240"/>
                    <a:gd name="T27" fmla="*/ 101 h 136"/>
                    <a:gd name="T28" fmla="*/ 0 w 240"/>
                    <a:gd name="T29" fmla="*/ 130 h 136"/>
                    <a:gd name="T30" fmla="*/ 2 w 240"/>
                    <a:gd name="T31" fmla="*/ 154 h 136"/>
                    <a:gd name="T32" fmla="*/ 8 w 240"/>
                    <a:gd name="T33" fmla="*/ 181 h 136"/>
                    <a:gd name="T34" fmla="*/ 21 w 240"/>
                    <a:gd name="T35" fmla="*/ 213 h 136"/>
                    <a:gd name="T36" fmla="*/ 36 w 240"/>
                    <a:gd name="T37" fmla="*/ 234 h 136"/>
                    <a:gd name="T38" fmla="*/ 50 w 240"/>
                    <a:gd name="T39" fmla="*/ 253 h 136"/>
                    <a:gd name="T40" fmla="*/ 61 w 240"/>
                    <a:gd name="T41" fmla="*/ 269 h 136"/>
                    <a:gd name="T42" fmla="*/ 74 w 240"/>
                    <a:gd name="T43" fmla="*/ 277 h 136"/>
                    <a:gd name="T44" fmla="*/ 88 w 240"/>
                    <a:gd name="T45" fmla="*/ 289 h 136"/>
                    <a:gd name="T46" fmla="*/ 107 w 240"/>
                    <a:gd name="T47" fmla="*/ 293 h 136"/>
                    <a:gd name="T48" fmla="*/ 120 w 240"/>
                    <a:gd name="T49" fmla="*/ 273 h 136"/>
                    <a:gd name="T50" fmla="*/ 120 w 240"/>
                    <a:gd name="T51" fmla="*/ 265 h 136"/>
                    <a:gd name="T52" fmla="*/ 118 w 240"/>
                    <a:gd name="T53" fmla="*/ 255 h 136"/>
                    <a:gd name="T54" fmla="*/ 107 w 240"/>
                    <a:gd name="T55" fmla="*/ 243 h 136"/>
                    <a:gd name="T56" fmla="*/ 91 w 240"/>
                    <a:gd name="T57" fmla="*/ 225 h 136"/>
                    <a:gd name="T58" fmla="*/ 74 w 240"/>
                    <a:gd name="T59" fmla="*/ 210 h 136"/>
                    <a:gd name="T60" fmla="*/ 59 w 240"/>
                    <a:gd name="T61" fmla="*/ 191 h 136"/>
                    <a:gd name="T62" fmla="*/ 48 w 240"/>
                    <a:gd name="T63" fmla="*/ 169 h 136"/>
                    <a:gd name="T64" fmla="*/ 44 w 240"/>
                    <a:gd name="T65" fmla="*/ 154 h 136"/>
                    <a:gd name="T66" fmla="*/ 44 w 240"/>
                    <a:gd name="T67" fmla="*/ 130 h 136"/>
                    <a:gd name="T68" fmla="*/ 46 w 240"/>
                    <a:gd name="T69" fmla="*/ 113 h 136"/>
                    <a:gd name="T70" fmla="*/ 53 w 240"/>
                    <a:gd name="T71" fmla="*/ 89 h 136"/>
                    <a:gd name="T72" fmla="*/ 63 w 240"/>
                    <a:gd name="T73" fmla="*/ 82 h 136"/>
                    <a:gd name="T74" fmla="*/ 74 w 240"/>
                    <a:gd name="T75" fmla="*/ 78 h 136"/>
                    <a:gd name="T76" fmla="*/ 88 w 240"/>
                    <a:gd name="T77" fmla="*/ 74 h 136"/>
                    <a:gd name="T78" fmla="*/ 105 w 240"/>
                    <a:gd name="T79" fmla="*/ 70 h 136"/>
                    <a:gd name="T80" fmla="*/ 120 w 240"/>
                    <a:gd name="T81" fmla="*/ 70 h 136"/>
                    <a:gd name="T82" fmla="*/ 120 w 240"/>
                    <a:gd name="T83" fmla="*/ 66 h 136"/>
                    <a:gd name="T84" fmla="*/ 120 w 240"/>
                    <a:gd name="T85" fmla="*/ 66 h 136"/>
                    <a:gd name="T86" fmla="*/ 131 w 240"/>
                    <a:gd name="T87" fmla="*/ 66 h 136"/>
                    <a:gd name="T88" fmla="*/ 146 w 240"/>
                    <a:gd name="T89" fmla="*/ 66 h 136"/>
                    <a:gd name="T90" fmla="*/ 163 w 240"/>
                    <a:gd name="T91" fmla="*/ 66 h 136"/>
                    <a:gd name="T92" fmla="*/ 182 w 240"/>
                    <a:gd name="T93" fmla="*/ 66 h 136"/>
                    <a:gd name="T94" fmla="*/ 201 w 240"/>
                    <a:gd name="T95" fmla="*/ 66 h 136"/>
                    <a:gd name="T96" fmla="*/ 205 w 240"/>
                    <a:gd name="T97" fmla="*/ 1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136"/>
                    <a:gd name="T149" fmla="*/ 240 w 240"/>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136">
                      <a:moveTo>
                        <a:pt x="232" y="1"/>
                      </a:moveTo>
                      <a:lnTo>
                        <a:pt x="228" y="1"/>
                      </a:lnTo>
                      <a:lnTo>
                        <a:pt x="221" y="1"/>
                      </a:lnTo>
                      <a:lnTo>
                        <a:pt x="215" y="0"/>
                      </a:lnTo>
                      <a:lnTo>
                        <a:pt x="209" y="0"/>
                      </a:lnTo>
                      <a:lnTo>
                        <a:pt x="202" y="0"/>
                      </a:lnTo>
                      <a:lnTo>
                        <a:pt x="194" y="0"/>
                      </a:lnTo>
                      <a:lnTo>
                        <a:pt x="185" y="0"/>
                      </a:lnTo>
                      <a:lnTo>
                        <a:pt x="177" y="0"/>
                      </a:lnTo>
                      <a:lnTo>
                        <a:pt x="167" y="0"/>
                      </a:lnTo>
                      <a:lnTo>
                        <a:pt x="158" y="0"/>
                      </a:lnTo>
                      <a:lnTo>
                        <a:pt x="147" y="0"/>
                      </a:lnTo>
                      <a:lnTo>
                        <a:pt x="135" y="0"/>
                      </a:lnTo>
                      <a:lnTo>
                        <a:pt x="126" y="1"/>
                      </a:lnTo>
                      <a:lnTo>
                        <a:pt x="116" y="3"/>
                      </a:lnTo>
                      <a:lnTo>
                        <a:pt x="105" y="3"/>
                      </a:lnTo>
                      <a:lnTo>
                        <a:pt x="93" y="5"/>
                      </a:lnTo>
                      <a:lnTo>
                        <a:pt x="82" y="5"/>
                      </a:lnTo>
                      <a:lnTo>
                        <a:pt x="72" y="9"/>
                      </a:lnTo>
                      <a:lnTo>
                        <a:pt x="61" y="11"/>
                      </a:lnTo>
                      <a:lnTo>
                        <a:pt x="52" y="15"/>
                      </a:lnTo>
                      <a:lnTo>
                        <a:pt x="44" y="17"/>
                      </a:lnTo>
                      <a:lnTo>
                        <a:pt x="36" y="22"/>
                      </a:lnTo>
                      <a:lnTo>
                        <a:pt x="27" y="26"/>
                      </a:lnTo>
                      <a:lnTo>
                        <a:pt x="21" y="30"/>
                      </a:lnTo>
                      <a:lnTo>
                        <a:pt x="14" y="36"/>
                      </a:lnTo>
                      <a:lnTo>
                        <a:pt x="10" y="41"/>
                      </a:lnTo>
                      <a:lnTo>
                        <a:pt x="6" y="47"/>
                      </a:lnTo>
                      <a:lnTo>
                        <a:pt x="2" y="53"/>
                      </a:lnTo>
                      <a:lnTo>
                        <a:pt x="0" y="60"/>
                      </a:lnTo>
                      <a:lnTo>
                        <a:pt x="2" y="70"/>
                      </a:lnTo>
                      <a:lnTo>
                        <a:pt x="2" y="72"/>
                      </a:lnTo>
                      <a:lnTo>
                        <a:pt x="4" y="76"/>
                      </a:lnTo>
                      <a:lnTo>
                        <a:pt x="8" y="83"/>
                      </a:lnTo>
                      <a:lnTo>
                        <a:pt x="17" y="95"/>
                      </a:lnTo>
                      <a:lnTo>
                        <a:pt x="21" y="98"/>
                      </a:lnTo>
                      <a:lnTo>
                        <a:pt x="29" y="102"/>
                      </a:lnTo>
                      <a:lnTo>
                        <a:pt x="36" y="108"/>
                      </a:lnTo>
                      <a:lnTo>
                        <a:pt x="46" y="114"/>
                      </a:lnTo>
                      <a:lnTo>
                        <a:pt x="50" y="116"/>
                      </a:lnTo>
                      <a:lnTo>
                        <a:pt x="55" y="119"/>
                      </a:lnTo>
                      <a:lnTo>
                        <a:pt x="61" y="123"/>
                      </a:lnTo>
                      <a:lnTo>
                        <a:pt x="69" y="125"/>
                      </a:lnTo>
                      <a:lnTo>
                        <a:pt x="74" y="127"/>
                      </a:lnTo>
                      <a:lnTo>
                        <a:pt x="80" y="131"/>
                      </a:lnTo>
                      <a:lnTo>
                        <a:pt x="88" y="133"/>
                      </a:lnTo>
                      <a:lnTo>
                        <a:pt x="97" y="136"/>
                      </a:lnTo>
                      <a:lnTo>
                        <a:pt x="107" y="135"/>
                      </a:lnTo>
                      <a:lnTo>
                        <a:pt x="118" y="131"/>
                      </a:lnTo>
                      <a:lnTo>
                        <a:pt x="124" y="125"/>
                      </a:lnTo>
                      <a:lnTo>
                        <a:pt x="128" y="123"/>
                      </a:lnTo>
                      <a:lnTo>
                        <a:pt x="126" y="121"/>
                      </a:lnTo>
                      <a:lnTo>
                        <a:pt x="124" y="121"/>
                      </a:lnTo>
                      <a:lnTo>
                        <a:pt x="118" y="117"/>
                      </a:lnTo>
                      <a:lnTo>
                        <a:pt x="114" y="116"/>
                      </a:lnTo>
                      <a:lnTo>
                        <a:pt x="107" y="112"/>
                      </a:lnTo>
                      <a:lnTo>
                        <a:pt x="99" y="108"/>
                      </a:lnTo>
                      <a:lnTo>
                        <a:pt x="91" y="104"/>
                      </a:lnTo>
                      <a:lnTo>
                        <a:pt x="84" y="100"/>
                      </a:lnTo>
                      <a:lnTo>
                        <a:pt x="74" y="97"/>
                      </a:lnTo>
                      <a:lnTo>
                        <a:pt x="67" y="91"/>
                      </a:lnTo>
                      <a:lnTo>
                        <a:pt x="59" y="87"/>
                      </a:lnTo>
                      <a:lnTo>
                        <a:pt x="55" y="83"/>
                      </a:lnTo>
                      <a:lnTo>
                        <a:pt x="48" y="78"/>
                      </a:lnTo>
                      <a:lnTo>
                        <a:pt x="46" y="74"/>
                      </a:lnTo>
                      <a:lnTo>
                        <a:pt x="44" y="72"/>
                      </a:lnTo>
                      <a:lnTo>
                        <a:pt x="44" y="68"/>
                      </a:lnTo>
                      <a:lnTo>
                        <a:pt x="44" y="60"/>
                      </a:lnTo>
                      <a:lnTo>
                        <a:pt x="46" y="53"/>
                      </a:lnTo>
                      <a:lnTo>
                        <a:pt x="46" y="51"/>
                      </a:lnTo>
                      <a:lnTo>
                        <a:pt x="50" y="47"/>
                      </a:lnTo>
                      <a:lnTo>
                        <a:pt x="53" y="43"/>
                      </a:lnTo>
                      <a:lnTo>
                        <a:pt x="61" y="41"/>
                      </a:lnTo>
                      <a:lnTo>
                        <a:pt x="63" y="40"/>
                      </a:lnTo>
                      <a:lnTo>
                        <a:pt x="69" y="40"/>
                      </a:lnTo>
                      <a:lnTo>
                        <a:pt x="74" y="38"/>
                      </a:lnTo>
                      <a:lnTo>
                        <a:pt x="82" y="36"/>
                      </a:lnTo>
                      <a:lnTo>
                        <a:pt x="88" y="36"/>
                      </a:lnTo>
                      <a:lnTo>
                        <a:pt x="97" y="34"/>
                      </a:lnTo>
                      <a:lnTo>
                        <a:pt x="105" y="34"/>
                      </a:lnTo>
                      <a:lnTo>
                        <a:pt x="116" y="34"/>
                      </a:lnTo>
                      <a:lnTo>
                        <a:pt x="120" y="34"/>
                      </a:lnTo>
                      <a:lnTo>
                        <a:pt x="128" y="34"/>
                      </a:lnTo>
                      <a:lnTo>
                        <a:pt x="133" y="32"/>
                      </a:lnTo>
                      <a:lnTo>
                        <a:pt x="139" y="32"/>
                      </a:lnTo>
                      <a:lnTo>
                        <a:pt x="145" y="32"/>
                      </a:lnTo>
                      <a:lnTo>
                        <a:pt x="152" y="32"/>
                      </a:lnTo>
                      <a:lnTo>
                        <a:pt x="158" y="32"/>
                      </a:lnTo>
                      <a:lnTo>
                        <a:pt x="167" y="32"/>
                      </a:lnTo>
                      <a:lnTo>
                        <a:pt x="173" y="32"/>
                      </a:lnTo>
                      <a:lnTo>
                        <a:pt x="183" y="32"/>
                      </a:lnTo>
                      <a:lnTo>
                        <a:pt x="190" y="32"/>
                      </a:lnTo>
                      <a:lnTo>
                        <a:pt x="200" y="32"/>
                      </a:lnTo>
                      <a:lnTo>
                        <a:pt x="209" y="32"/>
                      </a:lnTo>
                      <a:lnTo>
                        <a:pt x="219" y="32"/>
                      </a:lnTo>
                      <a:lnTo>
                        <a:pt x="228" y="32"/>
                      </a:lnTo>
                      <a:lnTo>
                        <a:pt x="240" y="34"/>
                      </a:lnTo>
                      <a:lnTo>
                        <a:pt x="232"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4" name="Freeform 27"/>
                <p:cNvSpPr>
                  <a:spLocks/>
                </p:cNvSpPr>
                <p:nvPr/>
              </p:nvSpPr>
              <p:spPr bwMode="auto">
                <a:xfrm>
                  <a:off x="4531" y="3284"/>
                  <a:ext cx="182" cy="136"/>
                </a:xfrm>
                <a:custGeom>
                  <a:avLst/>
                  <a:gdLst>
                    <a:gd name="T0" fmla="*/ 152 w 183"/>
                    <a:gd name="T1" fmla="*/ 0 h 131"/>
                    <a:gd name="T2" fmla="*/ 139 w 183"/>
                    <a:gd name="T3" fmla="*/ 0 h 131"/>
                    <a:gd name="T4" fmla="*/ 129 w 183"/>
                    <a:gd name="T5" fmla="*/ 2 h 131"/>
                    <a:gd name="T6" fmla="*/ 114 w 183"/>
                    <a:gd name="T7" fmla="*/ 4 h 131"/>
                    <a:gd name="T8" fmla="*/ 97 w 183"/>
                    <a:gd name="T9" fmla="*/ 5 h 131"/>
                    <a:gd name="T10" fmla="*/ 91 w 183"/>
                    <a:gd name="T11" fmla="*/ 7 h 131"/>
                    <a:gd name="T12" fmla="*/ 90 w 183"/>
                    <a:gd name="T13" fmla="*/ 13 h 131"/>
                    <a:gd name="T14" fmla="*/ 72 w 183"/>
                    <a:gd name="T15" fmla="*/ 48 h 131"/>
                    <a:gd name="T16" fmla="*/ 53 w 183"/>
                    <a:gd name="T17" fmla="*/ 60 h 131"/>
                    <a:gd name="T18" fmla="*/ 36 w 183"/>
                    <a:gd name="T19" fmla="*/ 72 h 131"/>
                    <a:gd name="T20" fmla="*/ 23 w 183"/>
                    <a:gd name="T21" fmla="*/ 97 h 131"/>
                    <a:gd name="T22" fmla="*/ 12 w 183"/>
                    <a:gd name="T23" fmla="*/ 118 h 131"/>
                    <a:gd name="T24" fmla="*/ 4 w 183"/>
                    <a:gd name="T25" fmla="*/ 143 h 131"/>
                    <a:gd name="T26" fmla="*/ 0 w 183"/>
                    <a:gd name="T27" fmla="*/ 176 h 131"/>
                    <a:gd name="T28" fmla="*/ 2 w 183"/>
                    <a:gd name="T29" fmla="*/ 213 h 131"/>
                    <a:gd name="T30" fmla="*/ 4 w 183"/>
                    <a:gd name="T31" fmla="*/ 233 h 131"/>
                    <a:gd name="T32" fmla="*/ 12 w 183"/>
                    <a:gd name="T33" fmla="*/ 266 h 131"/>
                    <a:gd name="T34" fmla="*/ 21 w 183"/>
                    <a:gd name="T35" fmla="*/ 295 h 131"/>
                    <a:gd name="T36" fmla="*/ 34 w 183"/>
                    <a:gd name="T37" fmla="*/ 318 h 131"/>
                    <a:gd name="T38" fmla="*/ 50 w 183"/>
                    <a:gd name="T39" fmla="*/ 339 h 131"/>
                    <a:gd name="T40" fmla="*/ 65 w 183"/>
                    <a:gd name="T41" fmla="*/ 351 h 131"/>
                    <a:gd name="T42" fmla="*/ 78 w 183"/>
                    <a:gd name="T43" fmla="*/ 354 h 131"/>
                    <a:gd name="T44" fmla="*/ 91 w 183"/>
                    <a:gd name="T45" fmla="*/ 315 h 131"/>
                    <a:gd name="T46" fmla="*/ 91 w 183"/>
                    <a:gd name="T47" fmla="*/ 306 h 131"/>
                    <a:gd name="T48" fmla="*/ 88 w 183"/>
                    <a:gd name="T49" fmla="*/ 303 h 131"/>
                    <a:gd name="T50" fmla="*/ 76 w 183"/>
                    <a:gd name="T51" fmla="*/ 292 h 131"/>
                    <a:gd name="T52" fmla="*/ 63 w 183"/>
                    <a:gd name="T53" fmla="*/ 281 h 131"/>
                    <a:gd name="T54" fmla="*/ 50 w 183"/>
                    <a:gd name="T55" fmla="*/ 262 h 131"/>
                    <a:gd name="T56" fmla="*/ 40 w 183"/>
                    <a:gd name="T57" fmla="*/ 238 h 131"/>
                    <a:gd name="T58" fmla="*/ 36 w 183"/>
                    <a:gd name="T59" fmla="*/ 213 h 131"/>
                    <a:gd name="T60" fmla="*/ 42 w 183"/>
                    <a:gd name="T61" fmla="*/ 183 h 131"/>
                    <a:gd name="T62" fmla="*/ 53 w 183"/>
                    <a:gd name="T63" fmla="*/ 143 h 131"/>
                    <a:gd name="T64" fmla="*/ 72 w 183"/>
                    <a:gd name="T65" fmla="*/ 118 h 131"/>
                    <a:gd name="T66" fmla="*/ 84 w 183"/>
                    <a:gd name="T67" fmla="*/ 113 h 131"/>
                    <a:gd name="T68" fmla="*/ 91 w 183"/>
                    <a:gd name="T69" fmla="*/ 97 h 131"/>
                    <a:gd name="T70" fmla="*/ 91 w 183"/>
                    <a:gd name="T71" fmla="*/ 90 h 131"/>
                    <a:gd name="T72" fmla="*/ 93 w 183"/>
                    <a:gd name="T73" fmla="*/ 84 h 131"/>
                    <a:gd name="T74" fmla="*/ 104 w 183"/>
                    <a:gd name="T75" fmla="*/ 72 h 131"/>
                    <a:gd name="T76" fmla="*/ 116 w 183"/>
                    <a:gd name="T77" fmla="*/ 72 h 131"/>
                    <a:gd name="T78" fmla="*/ 135 w 183"/>
                    <a:gd name="T79" fmla="*/ 66 h 131"/>
                    <a:gd name="T80" fmla="*/ 148 w 183"/>
                    <a:gd name="T81" fmla="*/ 66 h 131"/>
                    <a:gd name="T82" fmla="*/ 156 w 183"/>
                    <a:gd name="T83" fmla="*/ 66 h 131"/>
                    <a:gd name="T84" fmla="*/ 156 w 183"/>
                    <a:gd name="T85" fmla="*/ 0 h 1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3"/>
                    <a:gd name="T130" fmla="*/ 0 h 131"/>
                    <a:gd name="T131" fmla="*/ 183 w 183"/>
                    <a:gd name="T132" fmla="*/ 131 h 1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3" h="131">
                      <a:moveTo>
                        <a:pt x="183" y="0"/>
                      </a:moveTo>
                      <a:lnTo>
                        <a:pt x="179" y="0"/>
                      </a:lnTo>
                      <a:lnTo>
                        <a:pt x="173" y="0"/>
                      </a:lnTo>
                      <a:lnTo>
                        <a:pt x="166" y="0"/>
                      </a:lnTo>
                      <a:lnTo>
                        <a:pt x="162" y="0"/>
                      </a:lnTo>
                      <a:lnTo>
                        <a:pt x="156" y="2"/>
                      </a:lnTo>
                      <a:lnTo>
                        <a:pt x="149" y="4"/>
                      </a:lnTo>
                      <a:lnTo>
                        <a:pt x="141" y="4"/>
                      </a:lnTo>
                      <a:lnTo>
                        <a:pt x="133" y="4"/>
                      </a:lnTo>
                      <a:lnTo>
                        <a:pt x="124" y="5"/>
                      </a:lnTo>
                      <a:lnTo>
                        <a:pt x="116" y="7"/>
                      </a:lnTo>
                      <a:lnTo>
                        <a:pt x="107" y="7"/>
                      </a:lnTo>
                      <a:lnTo>
                        <a:pt x="99" y="9"/>
                      </a:lnTo>
                      <a:lnTo>
                        <a:pt x="90" y="13"/>
                      </a:lnTo>
                      <a:lnTo>
                        <a:pt x="80" y="15"/>
                      </a:lnTo>
                      <a:lnTo>
                        <a:pt x="72" y="17"/>
                      </a:lnTo>
                      <a:lnTo>
                        <a:pt x="63" y="19"/>
                      </a:lnTo>
                      <a:lnTo>
                        <a:pt x="53" y="23"/>
                      </a:lnTo>
                      <a:lnTo>
                        <a:pt x="46" y="26"/>
                      </a:lnTo>
                      <a:lnTo>
                        <a:pt x="36" y="28"/>
                      </a:lnTo>
                      <a:lnTo>
                        <a:pt x="31" y="32"/>
                      </a:lnTo>
                      <a:lnTo>
                        <a:pt x="23" y="36"/>
                      </a:lnTo>
                      <a:lnTo>
                        <a:pt x="17" y="42"/>
                      </a:lnTo>
                      <a:lnTo>
                        <a:pt x="12" y="43"/>
                      </a:lnTo>
                      <a:lnTo>
                        <a:pt x="8" y="49"/>
                      </a:lnTo>
                      <a:lnTo>
                        <a:pt x="4" y="53"/>
                      </a:lnTo>
                      <a:lnTo>
                        <a:pt x="2" y="59"/>
                      </a:lnTo>
                      <a:lnTo>
                        <a:pt x="0" y="64"/>
                      </a:lnTo>
                      <a:lnTo>
                        <a:pt x="0" y="70"/>
                      </a:lnTo>
                      <a:lnTo>
                        <a:pt x="2" y="78"/>
                      </a:lnTo>
                      <a:lnTo>
                        <a:pt x="4" y="83"/>
                      </a:lnTo>
                      <a:lnTo>
                        <a:pt x="4" y="85"/>
                      </a:lnTo>
                      <a:lnTo>
                        <a:pt x="6" y="89"/>
                      </a:lnTo>
                      <a:lnTo>
                        <a:pt x="12" y="97"/>
                      </a:lnTo>
                      <a:lnTo>
                        <a:pt x="17" y="104"/>
                      </a:lnTo>
                      <a:lnTo>
                        <a:pt x="21" y="108"/>
                      </a:lnTo>
                      <a:lnTo>
                        <a:pt x="27" y="112"/>
                      </a:lnTo>
                      <a:lnTo>
                        <a:pt x="34" y="116"/>
                      </a:lnTo>
                      <a:lnTo>
                        <a:pt x="42" y="120"/>
                      </a:lnTo>
                      <a:lnTo>
                        <a:pt x="50" y="123"/>
                      </a:lnTo>
                      <a:lnTo>
                        <a:pt x="61" y="125"/>
                      </a:lnTo>
                      <a:lnTo>
                        <a:pt x="65" y="127"/>
                      </a:lnTo>
                      <a:lnTo>
                        <a:pt x="72" y="127"/>
                      </a:lnTo>
                      <a:lnTo>
                        <a:pt x="78" y="129"/>
                      </a:lnTo>
                      <a:lnTo>
                        <a:pt x="86" y="131"/>
                      </a:lnTo>
                      <a:lnTo>
                        <a:pt x="101" y="114"/>
                      </a:lnTo>
                      <a:lnTo>
                        <a:pt x="99" y="112"/>
                      </a:lnTo>
                      <a:lnTo>
                        <a:pt x="97" y="112"/>
                      </a:lnTo>
                      <a:lnTo>
                        <a:pt x="93" y="112"/>
                      </a:lnTo>
                      <a:lnTo>
                        <a:pt x="88" y="110"/>
                      </a:lnTo>
                      <a:lnTo>
                        <a:pt x="82" y="108"/>
                      </a:lnTo>
                      <a:lnTo>
                        <a:pt x="76" y="106"/>
                      </a:lnTo>
                      <a:lnTo>
                        <a:pt x="69" y="104"/>
                      </a:lnTo>
                      <a:lnTo>
                        <a:pt x="63" y="102"/>
                      </a:lnTo>
                      <a:lnTo>
                        <a:pt x="55" y="99"/>
                      </a:lnTo>
                      <a:lnTo>
                        <a:pt x="50" y="95"/>
                      </a:lnTo>
                      <a:lnTo>
                        <a:pt x="44" y="91"/>
                      </a:lnTo>
                      <a:lnTo>
                        <a:pt x="40" y="87"/>
                      </a:lnTo>
                      <a:lnTo>
                        <a:pt x="38" y="82"/>
                      </a:lnTo>
                      <a:lnTo>
                        <a:pt x="36" y="78"/>
                      </a:lnTo>
                      <a:lnTo>
                        <a:pt x="38" y="70"/>
                      </a:lnTo>
                      <a:lnTo>
                        <a:pt x="42" y="66"/>
                      </a:lnTo>
                      <a:lnTo>
                        <a:pt x="46" y="59"/>
                      </a:lnTo>
                      <a:lnTo>
                        <a:pt x="53" y="53"/>
                      </a:lnTo>
                      <a:lnTo>
                        <a:pt x="61" y="47"/>
                      </a:lnTo>
                      <a:lnTo>
                        <a:pt x="72" y="43"/>
                      </a:lnTo>
                      <a:lnTo>
                        <a:pt x="78" y="42"/>
                      </a:lnTo>
                      <a:lnTo>
                        <a:pt x="84" y="40"/>
                      </a:lnTo>
                      <a:lnTo>
                        <a:pt x="90" y="38"/>
                      </a:lnTo>
                      <a:lnTo>
                        <a:pt x="95" y="36"/>
                      </a:lnTo>
                      <a:lnTo>
                        <a:pt x="101" y="34"/>
                      </a:lnTo>
                      <a:lnTo>
                        <a:pt x="109" y="34"/>
                      </a:lnTo>
                      <a:lnTo>
                        <a:pt x="114" y="32"/>
                      </a:lnTo>
                      <a:lnTo>
                        <a:pt x="120" y="32"/>
                      </a:lnTo>
                      <a:lnTo>
                        <a:pt x="126" y="30"/>
                      </a:lnTo>
                      <a:lnTo>
                        <a:pt x="131" y="28"/>
                      </a:lnTo>
                      <a:lnTo>
                        <a:pt x="137" y="28"/>
                      </a:lnTo>
                      <a:lnTo>
                        <a:pt x="143" y="28"/>
                      </a:lnTo>
                      <a:lnTo>
                        <a:pt x="152" y="26"/>
                      </a:lnTo>
                      <a:lnTo>
                        <a:pt x="162" y="26"/>
                      </a:lnTo>
                      <a:lnTo>
                        <a:pt x="169" y="26"/>
                      </a:lnTo>
                      <a:lnTo>
                        <a:pt x="175" y="26"/>
                      </a:lnTo>
                      <a:lnTo>
                        <a:pt x="181" y="26"/>
                      </a:lnTo>
                      <a:lnTo>
                        <a:pt x="183" y="26"/>
                      </a:lnTo>
                      <a:lnTo>
                        <a:pt x="18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5" name="Freeform 28"/>
                <p:cNvSpPr>
                  <a:spLocks/>
                </p:cNvSpPr>
                <p:nvPr/>
              </p:nvSpPr>
              <p:spPr bwMode="auto">
                <a:xfrm>
                  <a:off x="4545" y="3377"/>
                  <a:ext cx="202" cy="144"/>
                </a:xfrm>
                <a:custGeom>
                  <a:avLst/>
                  <a:gdLst>
                    <a:gd name="T0" fmla="*/ 194 w 202"/>
                    <a:gd name="T1" fmla="*/ 0 h 141"/>
                    <a:gd name="T2" fmla="*/ 183 w 202"/>
                    <a:gd name="T3" fmla="*/ 0 h 141"/>
                    <a:gd name="T4" fmla="*/ 172 w 202"/>
                    <a:gd name="T5" fmla="*/ 2 h 141"/>
                    <a:gd name="T6" fmla="*/ 156 w 202"/>
                    <a:gd name="T7" fmla="*/ 6 h 141"/>
                    <a:gd name="T8" fmla="*/ 141 w 202"/>
                    <a:gd name="T9" fmla="*/ 10 h 141"/>
                    <a:gd name="T10" fmla="*/ 122 w 202"/>
                    <a:gd name="T11" fmla="*/ 13 h 141"/>
                    <a:gd name="T12" fmla="*/ 105 w 202"/>
                    <a:gd name="T13" fmla="*/ 19 h 141"/>
                    <a:gd name="T14" fmla="*/ 86 w 202"/>
                    <a:gd name="T15" fmla="*/ 52 h 141"/>
                    <a:gd name="T16" fmla="*/ 69 w 202"/>
                    <a:gd name="T17" fmla="*/ 58 h 141"/>
                    <a:gd name="T18" fmla="*/ 50 w 202"/>
                    <a:gd name="T19" fmla="*/ 65 h 141"/>
                    <a:gd name="T20" fmla="*/ 35 w 202"/>
                    <a:gd name="T21" fmla="*/ 75 h 141"/>
                    <a:gd name="T22" fmla="*/ 21 w 202"/>
                    <a:gd name="T23" fmla="*/ 89 h 141"/>
                    <a:gd name="T24" fmla="*/ 10 w 202"/>
                    <a:gd name="T25" fmla="*/ 109 h 141"/>
                    <a:gd name="T26" fmla="*/ 2 w 202"/>
                    <a:gd name="T27" fmla="*/ 133 h 141"/>
                    <a:gd name="T28" fmla="*/ 0 w 202"/>
                    <a:gd name="T29" fmla="*/ 154 h 141"/>
                    <a:gd name="T30" fmla="*/ 0 w 202"/>
                    <a:gd name="T31" fmla="*/ 171 h 141"/>
                    <a:gd name="T32" fmla="*/ 4 w 202"/>
                    <a:gd name="T33" fmla="*/ 191 h 141"/>
                    <a:gd name="T34" fmla="*/ 12 w 202"/>
                    <a:gd name="T35" fmla="*/ 213 h 141"/>
                    <a:gd name="T36" fmla="*/ 29 w 202"/>
                    <a:gd name="T37" fmla="*/ 230 h 141"/>
                    <a:gd name="T38" fmla="*/ 48 w 202"/>
                    <a:gd name="T39" fmla="*/ 240 h 141"/>
                    <a:gd name="T40" fmla="*/ 69 w 202"/>
                    <a:gd name="T41" fmla="*/ 248 h 141"/>
                    <a:gd name="T42" fmla="*/ 86 w 202"/>
                    <a:gd name="T43" fmla="*/ 248 h 141"/>
                    <a:gd name="T44" fmla="*/ 101 w 202"/>
                    <a:gd name="T45" fmla="*/ 248 h 141"/>
                    <a:gd name="T46" fmla="*/ 111 w 202"/>
                    <a:gd name="T47" fmla="*/ 244 h 141"/>
                    <a:gd name="T48" fmla="*/ 113 w 202"/>
                    <a:gd name="T49" fmla="*/ 206 h 141"/>
                    <a:gd name="T50" fmla="*/ 99 w 202"/>
                    <a:gd name="T51" fmla="*/ 202 h 141"/>
                    <a:gd name="T52" fmla="*/ 86 w 202"/>
                    <a:gd name="T53" fmla="*/ 198 h 141"/>
                    <a:gd name="T54" fmla="*/ 73 w 202"/>
                    <a:gd name="T55" fmla="*/ 198 h 141"/>
                    <a:gd name="T56" fmla="*/ 57 w 202"/>
                    <a:gd name="T57" fmla="*/ 191 h 141"/>
                    <a:gd name="T58" fmla="*/ 46 w 202"/>
                    <a:gd name="T59" fmla="*/ 183 h 141"/>
                    <a:gd name="T60" fmla="*/ 42 w 202"/>
                    <a:gd name="T61" fmla="*/ 155 h 141"/>
                    <a:gd name="T62" fmla="*/ 48 w 202"/>
                    <a:gd name="T63" fmla="*/ 139 h 141"/>
                    <a:gd name="T64" fmla="*/ 63 w 202"/>
                    <a:gd name="T65" fmla="*/ 122 h 141"/>
                    <a:gd name="T66" fmla="*/ 82 w 202"/>
                    <a:gd name="T67" fmla="*/ 101 h 141"/>
                    <a:gd name="T68" fmla="*/ 94 w 202"/>
                    <a:gd name="T69" fmla="*/ 89 h 141"/>
                    <a:gd name="T70" fmla="*/ 105 w 202"/>
                    <a:gd name="T71" fmla="*/ 85 h 141"/>
                    <a:gd name="T72" fmla="*/ 116 w 202"/>
                    <a:gd name="T73" fmla="*/ 79 h 141"/>
                    <a:gd name="T74" fmla="*/ 130 w 202"/>
                    <a:gd name="T75" fmla="*/ 71 h 141"/>
                    <a:gd name="T76" fmla="*/ 141 w 202"/>
                    <a:gd name="T77" fmla="*/ 67 h 141"/>
                    <a:gd name="T78" fmla="*/ 154 w 202"/>
                    <a:gd name="T79" fmla="*/ 65 h 141"/>
                    <a:gd name="T80" fmla="*/ 166 w 202"/>
                    <a:gd name="T81" fmla="*/ 61 h 141"/>
                    <a:gd name="T82" fmla="*/ 179 w 202"/>
                    <a:gd name="T83" fmla="*/ 61 h 141"/>
                    <a:gd name="T84" fmla="*/ 191 w 202"/>
                    <a:gd name="T85" fmla="*/ 58 h 141"/>
                    <a:gd name="T86" fmla="*/ 202 w 202"/>
                    <a:gd name="T87" fmla="*/ 58 h 141"/>
                    <a:gd name="T88" fmla="*/ 196 w 202"/>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141"/>
                    <a:gd name="T137" fmla="*/ 202 w 202"/>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141">
                      <a:moveTo>
                        <a:pt x="196" y="0"/>
                      </a:moveTo>
                      <a:lnTo>
                        <a:pt x="194" y="0"/>
                      </a:lnTo>
                      <a:lnTo>
                        <a:pt x="187" y="0"/>
                      </a:lnTo>
                      <a:lnTo>
                        <a:pt x="183" y="0"/>
                      </a:lnTo>
                      <a:lnTo>
                        <a:pt x="177" y="2"/>
                      </a:lnTo>
                      <a:lnTo>
                        <a:pt x="172" y="2"/>
                      </a:lnTo>
                      <a:lnTo>
                        <a:pt x="166" y="4"/>
                      </a:lnTo>
                      <a:lnTo>
                        <a:pt x="156" y="6"/>
                      </a:lnTo>
                      <a:lnTo>
                        <a:pt x="149" y="8"/>
                      </a:lnTo>
                      <a:lnTo>
                        <a:pt x="141" y="10"/>
                      </a:lnTo>
                      <a:lnTo>
                        <a:pt x="132" y="12"/>
                      </a:lnTo>
                      <a:lnTo>
                        <a:pt x="122" y="13"/>
                      </a:lnTo>
                      <a:lnTo>
                        <a:pt x="113" y="15"/>
                      </a:lnTo>
                      <a:lnTo>
                        <a:pt x="105" y="19"/>
                      </a:lnTo>
                      <a:lnTo>
                        <a:pt x="95" y="23"/>
                      </a:lnTo>
                      <a:lnTo>
                        <a:pt x="86" y="25"/>
                      </a:lnTo>
                      <a:lnTo>
                        <a:pt x="78" y="27"/>
                      </a:lnTo>
                      <a:lnTo>
                        <a:pt x="69" y="31"/>
                      </a:lnTo>
                      <a:lnTo>
                        <a:pt x="59" y="34"/>
                      </a:lnTo>
                      <a:lnTo>
                        <a:pt x="50" y="38"/>
                      </a:lnTo>
                      <a:lnTo>
                        <a:pt x="42" y="40"/>
                      </a:lnTo>
                      <a:lnTo>
                        <a:pt x="35" y="46"/>
                      </a:lnTo>
                      <a:lnTo>
                        <a:pt x="27" y="50"/>
                      </a:lnTo>
                      <a:lnTo>
                        <a:pt x="21" y="53"/>
                      </a:lnTo>
                      <a:lnTo>
                        <a:pt x="16" y="59"/>
                      </a:lnTo>
                      <a:lnTo>
                        <a:pt x="10" y="63"/>
                      </a:lnTo>
                      <a:lnTo>
                        <a:pt x="6" y="70"/>
                      </a:lnTo>
                      <a:lnTo>
                        <a:pt x="2" y="74"/>
                      </a:lnTo>
                      <a:lnTo>
                        <a:pt x="0" y="82"/>
                      </a:lnTo>
                      <a:lnTo>
                        <a:pt x="0" y="88"/>
                      </a:lnTo>
                      <a:lnTo>
                        <a:pt x="0" y="93"/>
                      </a:lnTo>
                      <a:lnTo>
                        <a:pt x="0" y="99"/>
                      </a:lnTo>
                      <a:lnTo>
                        <a:pt x="2" y="105"/>
                      </a:lnTo>
                      <a:lnTo>
                        <a:pt x="4" y="109"/>
                      </a:lnTo>
                      <a:lnTo>
                        <a:pt x="8" y="112"/>
                      </a:lnTo>
                      <a:lnTo>
                        <a:pt x="12" y="120"/>
                      </a:lnTo>
                      <a:lnTo>
                        <a:pt x="21" y="128"/>
                      </a:lnTo>
                      <a:lnTo>
                        <a:pt x="29" y="131"/>
                      </a:lnTo>
                      <a:lnTo>
                        <a:pt x="38" y="135"/>
                      </a:lnTo>
                      <a:lnTo>
                        <a:pt x="48" y="137"/>
                      </a:lnTo>
                      <a:lnTo>
                        <a:pt x="59" y="141"/>
                      </a:lnTo>
                      <a:lnTo>
                        <a:pt x="69" y="141"/>
                      </a:lnTo>
                      <a:lnTo>
                        <a:pt x="78" y="141"/>
                      </a:lnTo>
                      <a:lnTo>
                        <a:pt x="86" y="141"/>
                      </a:lnTo>
                      <a:lnTo>
                        <a:pt x="95" y="141"/>
                      </a:lnTo>
                      <a:lnTo>
                        <a:pt x="101" y="141"/>
                      </a:lnTo>
                      <a:lnTo>
                        <a:pt x="109" y="139"/>
                      </a:lnTo>
                      <a:lnTo>
                        <a:pt x="111" y="139"/>
                      </a:lnTo>
                      <a:lnTo>
                        <a:pt x="113" y="139"/>
                      </a:lnTo>
                      <a:lnTo>
                        <a:pt x="113" y="116"/>
                      </a:lnTo>
                      <a:lnTo>
                        <a:pt x="109" y="114"/>
                      </a:lnTo>
                      <a:lnTo>
                        <a:pt x="99" y="114"/>
                      </a:lnTo>
                      <a:lnTo>
                        <a:pt x="92" y="112"/>
                      </a:lnTo>
                      <a:lnTo>
                        <a:pt x="86" y="112"/>
                      </a:lnTo>
                      <a:lnTo>
                        <a:pt x="78" y="112"/>
                      </a:lnTo>
                      <a:lnTo>
                        <a:pt x="73" y="112"/>
                      </a:lnTo>
                      <a:lnTo>
                        <a:pt x="63" y="110"/>
                      </a:lnTo>
                      <a:lnTo>
                        <a:pt x="57" y="109"/>
                      </a:lnTo>
                      <a:lnTo>
                        <a:pt x="50" y="107"/>
                      </a:lnTo>
                      <a:lnTo>
                        <a:pt x="46" y="105"/>
                      </a:lnTo>
                      <a:lnTo>
                        <a:pt x="40" y="99"/>
                      </a:lnTo>
                      <a:lnTo>
                        <a:pt x="42" y="89"/>
                      </a:lnTo>
                      <a:lnTo>
                        <a:pt x="44" y="84"/>
                      </a:lnTo>
                      <a:lnTo>
                        <a:pt x="48" y="78"/>
                      </a:lnTo>
                      <a:lnTo>
                        <a:pt x="56" y="72"/>
                      </a:lnTo>
                      <a:lnTo>
                        <a:pt x="63" y="69"/>
                      </a:lnTo>
                      <a:lnTo>
                        <a:pt x="71" y="63"/>
                      </a:lnTo>
                      <a:lnTo>
                        <a:pt x="82" y="59"/>
                      </a:lnTo>
                      <a:lnTo>
                        <a:pt x="86" y="57"/>
                      </a:lnTo>
                      <a:lnTo>
                        <a:pt x="94" y="53"/>
                      </a:lnTo>
                      <a:lnTo>
                        <a:pt x="99" y="51"/>
                      </a:lnTo>
                      <a:lnTo>
                        <a:pt x="105" y="51"/>
                      </a:lnTo>
                      <a:lnTo>
                        <a:pt x="111" y="48"/>
                      </a:lnTo>
                      <a:lnTo>
                        <a:pt x="116" y="48"/>
                      </a:lnTo>
                      <a:lnTo>
                        <a:pt x="122" y="44"/>
                      </a:lnTo>
                      <a:lnTo>
                        <a:pt x="130" y="44"/>
                      </a:lnTo>
                      <a:lnTo>
                        <a:pt x="135" y="40"/>
                      </a:lnTo>
                      <a:lnTo>
                        <a:pt x="141" y="40"/>
                      </a:lnTo>
                      <a:lnTo>
                        <a:pt x="147" y="38"/>
                      </a:lnTo>
                      <a:lnTo>
                        <a:pt x="154" y="38"/>
                      </a:lnTo>
                      <a:lnTo>
                        <a:pt x="160" y="36"/>
                      </a:lnTo>
                      <a:lnTo>
                        <a:pt x="166" y="34"/>
                      </a:lnTo>
                      <a:lnTo>
                        <a:pt x="172" y="34"/>
                      </a:lnTo>
                      <a:lnTo>
                        <a:pt x="179" y="34"/>
                      </a:lnTo>
                      <a:lnTo>
                        <a:pt x="183" y="32"/>
                      </a:lnTo>
                      <a:lnTo>
                        <a:pt x="191" y="31"/>
                      </a:lnTo>
                      <a:lnTo>
                        <a:pt x="196" y="31"/>
                      </a:lnTo>
                      <a:lnTo>
                        <a:pt x="202" y="31"/>
                      </a:lnTo>
                      <a:lnTo>
                        <a:pt x="196"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6" name="Freeform 29"/>
                <p:cNvSpPr>
                  <a:spLocks/>
                </p:cNvSpPr>
                <p:nvPr/>
              </p:nvSpPr>
              <p:spPr bwMode="auto">
                <a:xfrm>
                  <a:off x="4621" y="3393"/>
                  <a:ext cx="219" cy="130"/>
                </a:xfrm>
                <a:custGeom>
                  <a:avLst/>
                  <a:gdLst>
                    <a:gd name="T0" fmla="*/ 2 w 219"/>
                    <a:gd name="T1" fmla="*/ 153 h 128"/>
                    <a:gd name="T2" fmla="*/ 10 w 219"/>
                    <a:gd name="T3" fmla="*/ 148 h 128"/>
                    <a:gd name="T4" fmla="*/ 23 w 219"/>
                    <a:gd name="T5" fmla="*/ 142 h 128"/>
                    <a:gd name="T6" fmla="*/ 35 w 219"/>
                    <a:gd name="T7" fmla="*/ 134 h 128"/>
                    <a:gd name="T8" fmla="*/ 48 w 219"/>
                    <a:gd name="T9" fmla="*/ 126 h 128"/>
                    <a:gd name="T10" fmla="*/ 61 w 219"/>
                    <a:gd name="T11" fmla="*/ 114 h 128"/>
                    <a:gd name="T12" fmla="*/ 78 w 219"/>
                    <a:gd name="T13" fmla="*/ 104 h 128"/>
                    <a:gd name="T14" fmla="*/ 94 w 219"/>
                    <a:gd name="T15" fmla="*/ 92 h 128"/>
                    <a:gd name="T16" fmla="*/ 111 w 219"/>
                    <a:gd name="T17" fmla="*/ 84 h 128"/>
                    <a:gd name="T18" fmla="*/ 130 w 219"/>
                    <a:gd name="T19" fmla="*/ 77 h 128"/>
                    <a:gd name="T20" fmla="*/ 149 w 219"/>
                    <a:gd name="T21" fmla="*/ 67 h 128"/>
                    <a:gd name="T22" fmla="*/ 168 w 219"/>
                    <a:gd name="T23" fmla="*/ 31 h 128"/>
                    <a:gd name="T24" fmla="*/ 187 w 219"/>
                    <a:gd name="T25" fmla="*/ 19 h 128"/>
                    <a:gd name="T26" fmla="*/ 204 w 219"/>
                    <a:gd name="T27" fmla="*/ 8 h 128"/>
                    <a:gd name="T28" fmla="*/ 215 w 219"/>
                    <a:gd name="T29" fmla="*/ 0 h 128"/>
                    <a:gd name="T30" fmla="*/ 217 w 219"/>
                    <a:gd name="T31" fmla="*/ 12 h 128"/>
                    <a:gd name="T32" fmla="*/ 217 w 219"/>
                    <a:gd name="T33" fmla="*/ 29 h 128"/>
                    <a:gd name="T34" fmla="*/ 217 w 219"/>
                    <a:gd name="T35" fmla="*/ 67 h 128"/>
                    <a:gd name="T36" fmla="*/ 215 w 219"/>
                    <a:gd name="T37" fmla="*/ 71 h 128"/>
                    <a:gd name="T38" fmla="*/ 206 w 219"/>
                    <a:gd name="T39" fmla="*/ 75 h 128"/>
                    <a:gd name="T40" fmla="*/ 192 w 219"/>
                    <a:gd name="T41" fmla="*/ 82 h 128"/>
                    <a:gd name="T42" fmla="*/ 181 w 219"/>
                    <a:gd name="T43" fmla="*/ 88 h 128"/>
                    <a:gd name="T44" fmla="*/ 168 w 219"/>
                    <a:gd name="T45" fmla="*/ 96 h 128"/>
                    <a:gd name="T46" fmla="*/ 154 w 219"/>
                    <a:gd name="T47" fmla="*/ 110 h 128"/>
                    <a:gd name="T48" fmla="*/ 141 w 219"/>
                    <a:gd name="T49" fmla="*/ 126 h 128"/>
                    <a:gd name="T50" fmla="*/ 124 w 219"/>
                    <a:gd name="T51" fmla="*/ 138 h 128"/>
                    <a:gd name="T52" fmla="*/ 107 w 219"/>
                    <a:gd name="T53" fmla="*/ 151 h 128"/>
                    <a:gd name="T54" fmla="*/ 92 w 219"/>
                    <a:gd name="T55" fmla="*/ 159 h 128"/>
                    <a:gd name="T56" fmla="*/ 73 w 219"/>
                    <a:gd name="T57" fmla="*/ 167 h 128"/>
                    <a:gd name="T58" fmla="*/ 56 w 219"/>
                    <a:gd name="T59" fmla="*/ 175 h 128"/>
                    <a:gd name="T60" fmla="*/ 38 w 219"/>
                    <a:gd name="T61" fmla="*/ 181 h 128"/>
                    <a:gd name="T62" fmla="*/ 21 w 219"/>
                    <a:gd name="T63" fmla="*/ 190 h 128"/>
                    <a:gd name="T64" fmla="*/ 0 w 219"/>
                    <a:gd name="T65" fmla="*/ 155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8"/>
                    <a:gd name="T101" fmla="*/ 219 w 219"/>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8">
                      <a:moveTo>
                        <a:pt x="0" y="101"/>
                      </a:moveTo>
                      <a:lnTo>
                        <a:pt x="2" y="99"/>
                      </a:lnTo>
                      <a:lnTo>
                        <a:pt x="6" y="97"/>
                      </a:lnTo>
                      <a:lnTo>
                        <a:pt x="10" y="95"/>
                      </a:lnTo>
                      <a:lnTo>
                        <a:pt x="19" y="94"/>
                      </a:lnTo>
                      <a:lnTo>
                        <a:pt x="23" y="92"/>
                      </a:lnTo>
                      <a:lnTo>
                        <a:pt x="29" y="90"/>
                      </a:lnTo>
                      <a:lnTo>
                        <a:pt x="35" y="88"/>
                      </a:lnTo>
                      <a:lnTo>
                        <a:pt x="42" y="86"/>
                      </a:lnTo>
                      <a:lnTo>
                        <a:pt x="48" y="84"/>
                      </a:lnTo>
                      <a:lnTo>
                        <a:pt x="56" y="82"/>
                      </a:lnTo>
                      <a:lnTo>
                        <a:pt x="61" y="78"/>
                      </a:lnTo>
                      <a:lnTo>
                        <a:pt x="71" y="76"/>
                      </a:lnTo>
                      <a:lnTo>
                        <a:pt x="78" y="73"/>
                      </a:lnTo>
                      <a:lnTo>
                        <a:pt x="86" y="69"/>
                      </a:lnTo>
                      <a:lnTo>
                        <a:pt x="94" y="65"/>
                      </a:lnTo>
                      <a:lnTo>
                        <a:pt x="103" y="61"/>
                      </a:lnTo>
                      <a:lnTo>
                        <a:pt x="111" y="57"/>
                      </a:lnTo>
                      <a:lnTo>
                        <a:pt x="120" y="54"/>
                      </a:lnTo>
                      <a:lnTo>
                        <a:pt x="130" y="50"/>
                      </a:lnTo>
                      <a:lnTo>
                        <a:pt x="139" y="46"/>
                      </a:lnTo>
                      <a:lnTo>
                        <a:pt x="149" y="40"/>
                      </a:lnTo>
                      <a:lnTo>
                        <a:pt x="158" y="35"/>
                      </a:lnTo>
                      <a:lnTo>
                        <a:pt x="168" y="31"/>
                      </a:lnTo>
                      <a:lnTo>
                        <a:pt x="177" y="25"/>
                      </a:lnTo>
                      <a:lnTo>
                        <a:pt x="187" y="19"/>
                      </a:lnTo>
                      <a:lnTo>
                        <a:pt x="194" y="14"/>
                      </a:lnTo>
                      <a:lnTo>
                        <a:pt x="204" y="8"/>
                      </a:lnTo>
                      <a:lnTo>
                        <a:pt x="215" y="2"/>
                      </a:lnTo>
                      <a:lnTo>
                        <a:pt x="215" y="0"/>
                      </a:lnTo>
                      <a:lnTo>
                        <a:pt x="217" y="6"/>
                      </a:lnTo>
                      <a:lnTo>
                        <a:pt x="217" y="12"/>
                      </a:lnTo>
                      <a:lnTo>
                        <a:pt x="219" y="21"/>
                      </a:lnTo>
                      <a:lnTo>
                        <a:pt x="217" y="29"/>
                      </a:lnTo>
                      <a:lnTo>
                        <a:pt x="217" y="35"/>
                      </a:lnTo>
                      <a:lnTo>
                        <a:pt x="217" y="40"/>
                      </a:lnTo>
                      <a:lnTo>
                        <a:pt x="217" y="44"/>
                      </a:lnTo>
                      <a:lnTo>
                        <a:pt x="215" y="44"/>
                      </a:lnTo>
                      <a:lnTo>
                        <a:pt x="213" y="46"/>
                      </a:lnTo>
                      <a:lnTo>
                        <a:pt x="206" y="48"/>
                      </a:lnTo>
                      <a:lnTo>
                        <a:pt x="198" y="54"/>
                      </a:lnTo>
                      <a:lnTo>
                        <a:pt x="192" y="55"/>
                      </a:lnTo>
                      <a:lnTo>
                        <a:pt x="187" y="59"/>
                      </a:lnTo>
                      <a:lnTo>
                        <a:pt x="181" y="61"/>
                      </a:lnTo>
                      <a:lnTo>
                        <a:pt x="175" y="65"/>
                      </a:lnTo>
                      <a:lnTo>
                        <a:pt x="168" y="69"/>
                      </a:lnTo>
                      <a:lnTo>
                        <a:pt x="162" y="73"/>
                      </a:lnTo>
                      <a:lnTo>
                        <a:pt x="154" y="76"/>
                      </a:lnTo>
                      <a:lnTo>
                        <a:pt x="149" y="80"/>
                      </a:lnTo>
                      <a:lnTo>
                        <a:pt x="141" y="84"/>
                      </a:lnTo>
                      <a:lnTo>
                        <a:pt x="132" y="86"/>
                      </a:lnTo>
                      <a:lnTo>
                        <a:pt x="124" y="90"/>
                      </a:lnTo>
                      <a:lnTo>
                        <a:pt x="116" y="94"/>
                      </a:lnTo>
                      <a:lnTo>
                        <a:pt x="107" y="97"/>
                      </a:lnTo>
                      <a:lnTo>
                        <a:pt x="99" y="101"/>
                      </a:lnTo>
                      <a:lnTo>
                        <a:pt x="92" y="105"/>
                      </a:lnTo>
                      <a:lnTo>
                        <a:pt x="82" y="109"/>
                      </a:lnTo>
                      <a:lnTo>
                        <a:pt x="73" y="111"/>
                      </a:lnTo>
                      <a:lnTo>
                        <a:pt x="65" y="114"/>
                      </a:lnTo>
                      <a:lnTo>
                        <a:pt x="56" y="116"/>
                      </a:lnTo>
                      <a:lnTo>
                        <a:pt x="48" y="118"/>
                      </a:lnTo>
                      <a:lnTo>
                        <a:pt x="38" y="120"/>
                      </a:lnTo>
                      <a:lnTo>
                        <a:pt x="31" y="122"/>
                      </a:lnTo>
                      <a:lnTo>
                        <a:pt x="21" y="126"/>
                      </a:lnTo>
                      <a:lnTo>
                        <a:pt x="16" y="128"/>
                      </a:lnTo>
                      <a:lnTo>
                        <a:pt x="0" y="10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7" name="Freeform 30"/>
                <p:cNvSpPr>
                  <a:spLocks/>
                </p:cNvSpPr>
                <p:nvPr/>
              </p:nvSpPr>
              <p:spPr bwMode="auto">
                <a:xfrm>
                  <a:off x="4621" y="3515"/>
                  <a:ext cx="46" cy="68"/>
                </a:xfrm>
                <a:custGeom>
                  <a:avLst/>
                  <a:gdLst>
                    <a:gd name="T0" fmla="*/ 0 w 46"/>
                    <a:gd name="T1" fmla="*/ 0 h 67"/>
                    <a:gd name="T2" fmla="*/ 0 w 46"/>
                    <a:gd name="T3" fmla="*/ 6 h 67"/>
                    <a:gd name="T4" fmla="*/ 0 w 46"/>
                    <a:gd name="T5" fmla="*/ 14 h 67"/>
                    <a:gd name="T6" fmla="*/ 0 w 46"/>
                    <a:gd name="T7" fmla="*/ 19 h 67"/>
                    <a:gd name="T8" fmla="*/ 0 w 46"/>
                    <a:gd name="T9" fmla="*/ 25 h 67"/>
                    <a:gd name="T10" fmla="*/ 0 w 46"/>
                    <a:gd name="T11" fmla="*/ 31 h 67"/>
                    <a:gd name="T12" fmla="*/ 0 w 46"/>
                    <a:gd name="T13" fmla="*/ 63 h 67"/>
                    <a:gd name="T14" fmla="*/ 0 w 46"/>
                    <a:gd name="T15" fmla="*/ 75 h 67"/>
                    <a:gd name="T16" fmla="*/ 0 w 46"/>
                    <a:gd name="T17" fmla="*/ 84 h 67"/>
                    <a:gd name="T18" fmla="*/ 0 w 46"/>
                    <a:gd name="T19" fmla="*/ 90 h 67"/>
                    <a:gd name="T20" fmla="*/ 0 w 46"/>
                    <a:gd name="T21" fmla="*/ 94 h 67"/>
                    <a:gd name="T22" fmla="*/ 46 w 46"/>
                    <a:gd name="T23" fmla="*/ 90 h 67"/>
                    <a:gd name="T24" fmla="*/ 46 w 46"/>
                    <a:gd name="T25" fmla="*/ 0 h 67"/>
                    <a:gd name="T26" fmla="*/ 0 w 46"/>
                    <a:gd name="T27" fmla="*/ 0 h 67"/>
                    <a:gd name="T28" fmla="*/ 0 w 46"/>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7"/>
                    <a:gd name="T47" fmla="*/ 46 w 4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7">
                      <a:moveTo>
                        <a:pt x="0" y="0"/>
                      </a:moveTo>
                      <a:lnTo>
                        <a:pt x="0" y="6"/>
                      </a:lnTo>
                      <a:lnTo>
                        <a:pt x="0" y="14"/>
                      </a:lnTo>
                      <a:lnTo>
                        <a:pt x="0" y="19"/>
                      </a:lnTo>
                      <a:lnTo>
                        <a:pt x="0" y="25"/>
                      </a:lnTo>
                      <a:lnTo>
                        <a:pt x="0" y="31"/>
                      </a:lnTo>
                      <a:lnTo>
                        <a:pt x="0" y="36"/>
                      </a:lnTo>
                      <a:lnTo>
                        <a:pt x="0" y="48"/>
                      </a:lnTo>
                      <a:lnTo>
                        <a:pt x="0" y="57"/>
                      </a:lnTo>
                      <a:lnTo>
                        <a:pt x="0" y="63"/>
                      </a:lnTo>
                      <a:lnTo>
                        <a:pt x="0" y="67"/>
                      </a:lnTo>
                      <a:lnTo>
                        <a:pt x="46" y="63"/>
                      </a:lnTo>
                      <a:lnTo>
                        <a:pt x="46"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8" name="Freeform 31"/>
                <p:cNvSpPr>
                  <a:spLocks/>
                </p:cNvSpPr>
                <p:nvPr/>
              </p:nvSpPr>
              <p:spPr bwMode="auto">
                <a:xfrm>
                  <a:off x="3963" y="1368"/>
                  <a:ext cx="166" cy="1476"/>
                </a:xfrm>
                <a:custGeom>
                  <a:avLst/>
                  <a:gdLst>
                    <a:gd name="T0" fmla="*/ 70 w 167"/>
                    <a:gd name="T1" fmla="*/ 3359 h 1430"/>
                    <a:gd name="T2" fmla="*/ 25 w 167"/>
                    <a:gd name="T3" fmla="*/ 1174 h 1430"/>
                    <a:gd name="T4" fmla="*/ 0 w 167"/>
                    <a:gd name="T5" fmla="*/ 0 h 1430"/>
                    <a:gd name="T6" fmla="*/ 83 w 167"/>
                    <a:gd name="T7" fmla="*/ 0 h 1430"/>
                    <a:gd name="T8" fmla="*/ 106 w 167"/>
                    <a:gd name="T9" fmla="*/ 2402 h 1430"/>
                    <a:gd name="T10" fmla="*/ 140 w 167"/>
                    <a:gd name="T11" fmla="*/ 3235 h 1430"/>
                    <a:gd name="T12" fmla="*/ 70 w 167"/>
                    <a:gd name="T13" fmla="*/ 3359 h 1430"/>
                    <a:gd name="T14" fmla="*/ 70 w 167"/>
                    <a:gd name="T15" fmla="*/ 3359 h 1430"/>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1430"/>
                    <a:gd name="T26" fmla="*/ 167 w 167"/>
                    <a:gd name="T27" fmla="*/ 1430 h 1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1430">
                      <a:moveTo>
                        <a:pt x="70" y="1430"/>
                      </a:moveTo>
                      <a:lnTo>
                        <a:pt x="25" y="500"/>
                      </a:lnTo>
                      <a:lnTo>
                        <a:pt x="0" y="0"/>
                      </a:lnTo>
                      <a:lnTo>
                        <a:pt x="105" y="0"/>
                      </a:lnTo>
                      <a:lnTo>
                        <a:pt x="133" y="1021"/>
                      </a:lnTo>
                      <a:lnTo>
                        <a:pt x="167" y="1375"/>
                      </a:lnTo>
                      <a:lnTo>
                        <a:pt x="70" y="1430"/>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79" name="Freeform 32"/>
                <p:cNvSpPr>
                  <a:spLocks/>
                </p:cNvSpPr>
                <p:nvPr/>
              </p:nvSpPr>
              <p:spPr bwMode="auto">
                <a:xfrm>
                  <a:off x="3353" y="3370"/>
                  <a:ext cx="135" cy="287"/>
                </a:xfrm>
                <a:custGeom>
                  <a:avLst/>
                  <a:gdLst>
                    <a:gd name="T0" fmla="*/ 0 w 137"/>
                    <a:gd name="T1" fmla="*/ 646 h 278"/>
                    <a:gd name="T2" fmla="*/ 0 w 137"/>
                    <a:gd name="T3" fmla="*/ 643 h 278"/>
                    <a:gd name="T4" fmla="*/ 2 w 137"/>
                    <a:gd name="T5" fmla="*/ 626 h 278"/>
                    <a:gd name="T6" fmla="*/ 2 w 137"/>
                    <a:gd name="T7" fmla="*/ 619 h 278"/>
                    <a:gd name="T8" fmla="*/ 4 w 137"/>
                    <a:gd name="T9" fmla="*/ 606 h 278"/>
                    <a:gd name="T10" fmla="*/ 4 w 137"/>
                    <a:gd name="T11" fmla="*/ 588 h 278"/>
                    <a:gd name="T12" fmla="*/ 8 w 137"/>
                    <a:gd name="T13" fmla="*/ 578 h 278"/>
                    <a:gd name="T14" fmla="*/ 10 w 137"/>
                    <a:gd name="T15" fmla="*/ 560 h 278"/>
                    <a:gd name="T16" fmla="*/ 12 w 137"/>
                    <a:gd name="T17" fmla="*/ 542 h 278"/>
                    <a:gd name="T18" fmla="*/ 15 w 137"/>
                    <a:gd name="T19" fmla="*/ 517 h 278"/>
                    <a:gd name="T20" fmla="*/ 17 w 137"/>
                    <a:gd name="T21" fmla="*/ 500 h 278"/>
                    <a:gd name="T22" fmla="*/ 21 w 137"/>
                    <a:gd name="T23" fmla="*/ 471 h 278"/>
                    <a:gd name="T24" fmla="*/ 25 w 137"/>
                    <a:gd name="T25" fmla="*/ 450 h 278"/>
                    <a:gd name="T26" fmla="*/ 29 w 137"/>
                    <a:gd name="T27" fmla="*/ 427 h 278"/>
                    <a:gd name="T28" fmla="*/ 32 w 137"/>
                    <a:gd name="T29" fmla="*/ 408 h 278"/>
                    <a:gd name="T30" fmla="*/ 34 w 137"/>
                    <a:gd name="T31" fmla="*/ 394 h 278"/>
                    <a:gd name="T32" fmla="*/ 34 w 137"/>
                    <a:gd name="T33" fmla="*/ 377 h 278"/>
                    <a:gd name="T34" fmla="*/ 34 w 137"/>
                    <a:gd name="T35" fmla="*/ 363 h 278"/>
                    <a:gd name="T36" fmla="*/ 34 w 137"/>
                    <a:gd name="T37" fmla="*/ 352 h 278"/>
                    <a:gd name="T38" fmla="*/ 34 w 137"/>
                    <a:gd name="T39" fmla="*/ 338 h 278"/>
                    <a:gd name="T40" fmla="*/ 34 w 137"/>
                    <a:gd name="T41" fmla="*/ 325 h 278"/>
                    <a:gd name="T42" fmla="*/ 34 w 137"/>
                    <a:gd name="T43" fmla="*/ 312 h 278"/>
                    <a:gd name="T44" fmla="*/ 34 w 137"/>
                    <a:gd name="T45" fmla="*/ 296 h 278"/>
                    <a:gd name="T46" fmla="*/ 34 w 137"/>
                    <a:gd name="T47" fmla="*/ 284 h 278"/>
                    <a:gd name="T48" fmla="*/ 34 w 137"/>
                    <a:gd name="T49" fmla="*/ 273 h 278"/>
                    <a:gd name="T50" fmla="*/ 34 w 137"/>
                    <a:gd name="T51" fmla="*/ 260 h 278"/>
                    <a:gd name="T52" fmla="*/ 34 w 137"/>
                    <a:gd name="T53" fmla="*/ 244 h 278"/>
                    <a:gd name="T54" fmla="*/ 34 w 137"/>
                    <a:gd name="T55" fmla="*/ 229 h 278"/>
                    <a:gd name="T56" fmla="*/ 34 w 137"/>
                    <a:gd name="T57" fmla="*/ 216 h 278"/>
                    <a:gd name="T58" fmla="*/ 36 w 137"/>
                    <a:gd name="T59" fmla="*/ 202 h 278"/>
                    <a:gd name="T60" fmla="*/ 40 w 137"/>
                    <a:gd name="T61" fmla="*/ 190 h 278"/>
                    <a:gd name="T62" fmla="*/ 42 w 137"/>
                    <a:gd name="T63" fmla="*/ 177 h 278"/>
                    <a:gd name="T64" fmla="*/ 43 w 137"/>
                    <a:gd name="T65" fmla="*/ 161 h 278"/>
                    <a:gd name="T66" fmla="*/ 45 w 137"/>
                    <a:gd name="T67" fmla="*/ 146 h 278"/>
                    <a:gd name="T68" fmla="*/ 49 w 137"/>
                    <a:gd name="T69" fmla="*/ 133 h 278"/>
                    <a:gd name="T70" fmla="*/ 53 w 137"/>
                    <a:gd name="T71" fmla="*/ 109 h 278"/>
                    <a:gd name="T72" fmla="*/ 59 w 137"/>
                    <a:gd name="T73" fmla="*/ 82 h 278"/>
                    <a:gd name="T74" fmla="*/ 62 w 137"/>
                    <a:gd name="T75" fmla="*/ 61 h 278"/>
                    <a:gd name="T76" fmla="*/ 66 w 137"/>
                    <a:gd name="T77" fmla="*/ 45 h 278"/>
                    <a:gd name="T78" fmla="*/ 72 w 137"/>
                    <a:gd name="T79" fmla="*/ 8 h 278"/>
                    <a:gd name="T80" fmla="*/ 76 w 137"/>
                    <a:gd name="T81" fmla="*/ 0 h 278"/>
                    <a:gd name="T82" fmla="*/ 92 w 137"/>
                    <a:gd name="T83" fmla="*/ 43 h 278"/>
                    <a:gd name="T84" fmla="*/ 34 w 137"/>
                    <a:gd name="T85" fmla="*/ 660 h 278"/>
                    <a:gd name="T86" fmla="*/ 0 w 137"/>
                    <a:gd name="T87" fmla="*/ 646 h 278"/>
                    <a:gd name="T88" fmla="*/ 0 w 137"/>
                    <a:gd name="T89" fmla="*/ 646 h 2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278"/>
                    <a:gd name="T137" fmla="*/ 137 w 137"/>
                    <a:gd name="T138" fmla="*/ 278 h 2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278">
                      <a:moveTo>
                        <a:pt x="0" y="274"/>
                      </a:moveTo>
                      <a:lnTo>
                        <a:pt x="0" y="272"/>
                      </a:lnTo>
                      <a:lnTo>
                        <a:pt x="2" y="265"/>
                      </a:lnTo>
                      <a:lnTo>
                        <a:pt x="2" y="261"/>
                      </a:lnTo>
                      <a:lnTo>
                        <a:pt x="4" y="257"/>
                      </a:lnTo>
                      <a:lnTo>
                        <a:pt x="4" y="250"/>
                      </a:lnTo>
                      <a:lnTo>
                        <a:pt x="8" y="244"/>
                      </a:lnTo>
                      <a:lnTo>
                        <a:pt x="10" y="236"/>
                      </a:lnTo>
                      <a:lnTo>
                        <a:pt x="12" y="229"/>
                      </a:lnTo>
                      <a:lnTo>
                        <a:pt x="15" y="219"/>
                      </a:lnTo>
                      <a:lnTo>
                        <a:pt x="17" y="211"/>
                      </a:lnTo>
                      <a:lnTo>
                        <a:pt x="21" y="200"/>
                      </a:lnTo>
                      <a:lnTo>
                        <a:pt x="25" y="191"/>
                      </a:lnTo>
                      <a:lnTo>
                        <a:pt x="29" y="181"/>
                      </a:lnTo>
                      <a:lnTo>
                        <a:pt x="32" y="172"/>
                      </a:lnTo>
                      <a:lnTo>
                        <a:pt x="34" y="166"/>
                      </a:lnTo>
                      <a:lnTo>
                        <a:pt x="36" y="160"/>
                      </a:lnTo>
                      <a:lnTo>
                        <a:pt x="38" y="154"/>
                      </a:lnTo>
                      <a:lnTo>
                        <a:pt x="40" y="149"/>
                      </a:lnTo>
                      <a:lnTo>
                        <a:pt x="40" y="143"/>
                      </a:lnTo>
                      <a:lnTo>
                        <a:pt x="44" y="137"/>
                      </a:lnTo>
                      <a:lnTo>
                        <a:pt x="44" y="132"/>
                      </a:lnTo>
                      <a:lnTo>
                        <a:pt x="48" y="126"/>
                      </a:lnTo>
                      <a:lnTo>
                        <a:pt x="50" y="120"/>
                      </a:lnTo>
                      <a:lnTo>
                        <a:pt x="51" y="115"/>
                      </a:lnTo>
                      <a:lnTo>
                        <a:pt x="53" y="109"/>
                      </a:lnTo>
                      <a:lnTo>
                        <a:pt x="57" y="103"/>
                      </a:lnTo>
                      <a:lnTo>
                        <a:pt x="59" y="97"/>
                      </a:lnTo>
                      <a:lnTo>
                        <a:pt x="61" y="92"/>
                      </a:lnTo>
                      <a:lnTo>
                        <a:pt x="63" y="86"/>
                      </a:lnTo>
                      <a:lnTo>
                        <a:pt x="67" y="80"/>
                      </a:lnTo>
                      <a:lnTo>
                        <a:pt x="69" y="75"/>
                      </a:lnTo>
                      <a:lnTo>
                        <a:pt x="70" y="69"/>
                      </a:lnTo>
                      <a:lnTo>
                        <a:pt x="72" y="63"/>
                      </a:lnTo>
                      <a:lnTo>
                        <a:pt x="76" y="57"/>
                      </a:lnTo>
                      <a:lnTo>
                        <a:pt x="80" y="46"/>
                      </a:lnTo>
                      <a:lnTo>
                        <a:pt x="86" y="37"/>
                      </a:lnTo>
                      <a:lnTo>
                        <a:pt x="89" y="27"/>
                      </a:lnTo>
                      <a:lnTo>
                        <a:pt x="93" y="18"/>
                      </a:lnTo>
                      <a:lnTo>
                        <a:pt x="99" y="8"/>
                      </a:lnTo>
                      <a:lnTo>
                        <a:pt x="105" y="0"/>
                      </a:lnTo>
                      <a:lnTo>
                        <a:pt x="137" y="16"/>
                      </a:lnTo>
                      <a:lnTo>
                        <a:pt x="42" y="278"/>
                      </a:lnTo>
                      <a:lnTo>
                        <a:pt x="0" y="2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0" name="Freeform 33"/>
                <p:cNvSpPr>
                  <a:spLocks/>
                </p:cNvSpPr>
                <p:nvPr/>
              </p:nvSpPr>
              <p:spPr bwMode="auto">
                <a:xfrm>
                  <a:off x="2761" y="3457"/>
                  <a:ext cx="119" cy="316"/>
                </a:xfrm>
                <a:custGeom>
                  <a:avLst/>
                  <a:gdLst>
                    <a:gd name="T0" fmla="*/ 0 w 120"/>
                    <a:gd name="T1" fmla="*/ 726 h 306"/>
                    <a:gd name="T2" fmla="*/ 0 w 120"/>
                    <a:gd name="T3" fmla="*/ 694 h 306"/>
                    <a:gd name="T4" fmla="*/ 0 w 120"/>
                    <a:gd name="T5" fmla="*/ 659 h 306"/>
                    <a:gd name="T6" fmla="*/ 0 w 120"/>
                    <a:gd name="T7" fmla="*/ 622 h 306"/>
                    <a:gd name="T8" fmla="*/ 2 w 120"/>
                    <a:gd name="T9" fmla="*/ 572 h 306"/>
                    <a:gd name="T10" fmla="*/ 2 w 120"/>
                    <a:gd name="T11" fmla="*/ 532 h 306"/>
                    <a:gd name="T12" fmla="*/ 4 w 120"/>
                    <a:gd name="T13" fmla="*/ 508 h 306"/>
                    <a:gd name="T14" fmla="*/ 4 w 120"/>
                    <a:gd name="T15" fmla="*/ 482 h 306"/>
                    <a:gd name="T16" fmla="*/ 6 w 120"/>
                    <a:gd name="T17" fmla="*/ 447 h 306"/>
                    <a:gd name="T18" fmla="*/ 10 w 120"/>
                    <a:gd name="T19" fmla="*/ 420 h 306"/>
                    <a:gd name="T20" fmla="*/ 12 w 120"/>
                    <a:gd name="T21" fmla="*/ 392 h 306"/>
                    <a:gd name="T22" fmla="*/ 13 w 120"/>
                    <a:gd name="T23" fmla="*/ 357 h 306"/>
                    <a:gd name="T24" fmla="*/ 15 w 120"/>
                    <a:gd name="T25" fmla="*/ 325 h 306"/>
                    <a:gd name="T26" fmla="*/ 21 w 120"/>
                    <a:gd name="T27" fmla="*/ 294 h 306"/>
                    <a:gd name="T28" fmla="*/ 23 w 120"/>
                    <a:gd name="T29" fmla="*/ 267 h 306"/>
                    <a:gd name="T30" fmla="*/ 29 w 120"/>
                    <a:gd name="T31" fmla="*/ 235 h 306"/>
                    <a:gd name="T32" fmla="*/ 34 w 120"/>
                    <a:gd name="T33" fmla="*/ 208 h 306"/>
                    <a:gd name="T34" fmla="*/ 38 w 120"/>
                    <a:gd name="T35" fmla="*/ 182 h 306"/>
                    <a:gd name="T36" fmla="*/ 46 w 120"/>
                    <a:gd name="T37" fmla="*/ 148 h 306"/>
                    <a:gd name="T38" fmla="*/ 53 w 120"/>
                    <a:gd name="T39" fmla="*/ 112 h 306"/>
                    <a:gd name="T40" fmla="*/ 60 w 120"/>
                    <a:gd name="T41" fmla="*/ 58 h 306"/>
                    <a:gd name="T42" fmla="*/ 61 w 120"/>
                    <a:gd name="T43" fmla="*/ 6 h 306"/>
                    <a:gd name="T44" fmla="*/ 93 w 120"/>
                    <a:gd name="T45" fmla="*/ 54 h 306"/>
                    <a:gd name="T46" fmla="*/ 87 w 120"/>
                    <a:gd name="T47" fmla="*/ 66 h 306"/>
                    <a:gd name="T48" fmla="*/ 78 w 120"/>
                    <a:gd name="T49" fmla="*/ 99 h 306"/>
                    <a:gd name="T50" fmla="*/ 70 w 120"/>
                    <a:gd name="T51" fmla="*/ 122 h 306"/>
                    <a:gd name="T52" fmla="*/ 62 w 120"/>
                    <a:gd name="T53" fmla="*/ 148 h 306"/>
                    <a:gd name="T54" fmla="*/ 60 w 120"/>
                    <a:gd name="T55" fmla="*/ 188 h 306"/>
                    <a:gd name="T56" fmla="*/ 60 w 120"/>
                    <a:gd name="T57" fmla="*/ 224 h 306"/>
                    <a:gd name="T58" fmla="*/ 60 w 120"/>
                    <a:gd name="T59" fmla="*/ 267 h 306"/>
                    <a:gd name="T60" fmla="*/ 60 w 120"/>
                    <a:gd name="T61" fmla="*/ 323 h 306"/>
                    <a:gd name="T62" fmla="*/ 55 w 120"/>
                    <a:gd name="T63" fmla="*/ 370 h 306"/>
                    <a:gd name="T64" fmla="*/ 53 w 120"/>
                    <a:gd name="T65" fmla="*/ 398 h 306"/>
                    <a:gd name="T66" fmla="*/ 51 w 120"/>
                    <a:gd name="T67" fmla="*/ 432 h 306"/>
                    <a:gd name="T68" fmla="*/ 48 w 120"/>
                    <a:gd name="T69" fmla="*/ 462 h 306"/>
                    <a:gd name="T70" fmla="*/ 48 w 120"/>
                    <a:gd name="T71" fmla="*/ 493 h 306"/>
                    <a:gd name="T72" fmla="*/ 46 w 120"/>
                    <a:gd name="T73" fmla="*/ 526 h 306"/>
                    <a:gd name="T74" fmla="*/ 46 w 120"/>
                    <a:gd name="T75" fmla="*/ 562 h 306"/>
                    <a:gd name="T76" fmla="*/ 46 w 120"/>
                    <a:gd name="T77" fmla="*/ 598 h 306"/>
                    <a:gd name="T78" fmla="*/ 46 w 120"/>
                    <a:gd name="T79" fmla="*/ 637 h 306"/>
                    <a:gd name="T80" fmla="*/ 46 w 120"/>
                    <a:gd name="T81" fmla="*/ 672 h 306"/>
                    <a:gd name="T82" fmla="*/ 48 w 120"/>
                    <a:gd name="T83" fmla="*/ 710 h 306"/>
                    <a:gd name="T84" fmla="*/ 2 w 120"/>
                    <a:gd name="T85" fmla="*/ 7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6"/>
                      </a:lnTo>
                      <a:lnTo>
                        <a:pt x="0" y="270"/>
                      </a:lnTo>
                      <a:lnTo>
                        <a:pt x="0" y="261"/>
                      </a:lnTo>
                      <a:lnTo>
                        <a:pt x="0" y="251"/>
                      </a:lnTo>
                      <a:lnTo>
                        <a:pt x="2" y="240"/>
                      </a:lnTo>
                      <a:lnTo>
                        <a:pt x="2" y="230"/>
                      </a:lnTo>
                      <a:lnTo>
                        <a:pt x="2" y="224"/>
                      </a:lnTo>
                      <a:lnTo>
                        <a:pt x="2" y="219"/>
                      </a:lnTo>
                      <a:lnTo>
                        <a:pt x="4" y="213"/>
                      </a:lnTo>
                      <a:lnTo>
                        <a:pt x="4" y="207"/>
                      </a:lnTo>
                      <a:lnTo>
                        <a:pt x="4" y="202"/>
                      </a:lnTo>
                      <a:lnTo>
                        <a:pt x="6" y="196"/>
                      </a:lnTo>
                      <a:lnTo>
                        <a:pt x="6" y="188"/>
                      </a:lnTo>
                      <a:lnTo>
                        <a:pt x="10" y="185"/>
                      </a:lnTo>
                      <a:lnTo>
                        <a:pt x="10" y="177"/>
                      </a:lnTo>
                      <a:lnTo>
                        <a:pt x="10" y="171"/>
                      </a:lnTo>
                      <a:lnTo>
                        <a:pt x="12" y="164"/>
                      </a:lnTo>
                      <a:lnTo>
                        <a:pt x="12" y="158"/>
                      </a:lnTo>
                      <a:lnTo>
                        <a:pt x="13" y="150"/>
                      </a:lnTo>
                      <a:lnTo>
                        <a:pt x="15" y="143"/>
                      </a:lnTo>
                      <a:lnTo>
                        <a:pt x="15" y="137"/>
                      </a:lnTo>
                      <a:lnTo>
                        <a:pt x="19" y="131"/>
                      </a:lnTo>
                      <a:lnTo>
                        <a:pt x="21" y="124"/>
                      </a:lnTo>
                      <a:lnTo>
                        <a:pt x="23" y="118"/>
                      </a:lnTo>
                      <a:lnTo>
                        <a:pt x="23" y="112"/>
                      </a:lnTo>
                      <a:lnTo>
                        <a:pt x="27" y="105"/>
                      </a:lnTo>
                      <a:lnTo>
                        <a:pt x="29" y="99"/>
                      </a:lnTo>
                      <a:lnTo>
                        <a:pt x="31" y="93"/>
                      </a:lnTo>
                      <a:lnTo>
                        <a:pt x="34" y="88"/>
                      </a:lnTo>
                      <a:lnTo>
                        <a:pt x="36" y="82"/>
                      </a:lnTo>
                      <a:lnTo>
                        <a:pt x="38" y="76"/>
                      </a:lnTo>
                      <a:lnTo>
                        <a:pt x="42" y="69"/>
                      </a:lnTo>
                      <a:lnTo>
                        <a:pt x="46" y="63"/>
                      </a:lnTo>
                      <a:lnTo>
                        <a:pt x="48" y="57"/>
                      </a:lnTo>
                      <a:lnTo>
                        <a:pt x="53" y="46"/>
                      </a:lnTo>
                      <a:lnTo>
                        <a:pt x="63" y="34"/>
                      </a:lnTo>
                      <a:lnTo>
                        <a:pt x="69" y="25"/>
                      </a:lnTo>
                      <a:lnTo>
                        <a:pt x="78" y="15"/>
                      </a:lnTo>
                      <a:lnTo>
                        <a:pt x="88" y="6"/>
                      </a:lnTo>
                      <a:lnTo>
                        <a:pt x="97" y="0"/>
                      </a:lnTo>
                      <a:lnTo>
                        <a:pt x="120" y="23"/>
                      </a:lnTo>
                      <a:lnTo>
                        <a:pt x="118" y="23"/>
                      </a:lnTo>
                      <a:lnTo>
                        <a:pt x="114" y="29"/>
                      </a:lnTo>
                      <a:lnTo>
                        <a:pt x="110" y="32"/>
                      </a:lnTo>
                      <a:lnTo>
                        <a:pt x="105" y="42"/>
                      </a:lnTo>
                      <a:lnTo>
                        <a:pt x="101" y="46"/>
                      </a:lnTo>
                      <a:lnTo>
                        <a:pt x="97" y="51"/>
                      </a:lnTo>
                      <a:lnTo>
                        <a:pt x="93" y="57"/>
                      </a:lnTo>
                      <a:lnTo>
                        <a:pt x="89" y="63"/>
                      </a:lnTo>
                      <a:lnTo>
                        <a:pt x="86" y="69"/>
                      </a:lnTo>
                      <a:lnTo>
                        <a:pt x="84" y="78"/>
                      </a:lnTo>
                      <a:lnTo>
                        <a:pt x="80" y="86"/>
                      </a:lnTo>
                      <a:lnTo>
                        <a:pt x="76" y="95"/>
                      </a:lnTo>
                      <a:lnTo>
                        <a:pt x="72" y="103"/>
                      </a:lnTo>
                      <a:lnTo>
                        <a:pt x="69" y="112"/>
                      </a:lnTo>
                      <a:lnTo>
                        <a:pt x="65" y="124"/>
                      </a:lnTo>
                      <a:lnTo>
                        <a:pt x="63" y="135"/>
                      </a:lnTo>
                      <a:lnTo>
                        <a:pt x="59" y="145"/>
                      </a:lnTo>
                      <a:lnTo>
                        <a:pt x="55" y="156"/>
                      </a:lnTo>
                      <a:lnTo>
                        <a:pt x="53" y="162"/>
                      </a:lnTo>
                      <a:lnTo>
                        <a:pt x="53" y="167"/>
                      </a:lnTo>
                      <a:lnTo>
                        <a:pt x="51" y="175"/>
                      </a:lnTo>
                      <a:lnTo>
                        <a:pt x="51" y="181"/>
                      </a:lnTo>
                      <a:lnTo>
                        <a:pt x="50" y="188"/>
                      </a:lnTo>
                      <a:lnTo>
                        <a:pt x="48" y="194"/>
                      </a:lnTo>
                      <a:lnTo>
                        <a:pt x="48" y="200"/>
                      </a:lnTo>
                      <a:lnTo>
                        <a:pt x="48" y="207"/>
                      </a:lnTo>
                      <a:lnTo>
                        <a:pt x="46" y="213"/>
                      </a:lnTo>
                      <a:lnTo>
                        <a:pt x="46" y="221"/>
                      </a:lnTo>
                      <a:lnTo>
                        <a:pt x="46" y="228"/>
                      </a:lnTo>
                      <a:lnTo>
                        <a:pt x="46" y="236"/>
                      </a:lnTo>
                      <a:lnTo>
                        <a:pt x="46" y="243"/>
                      </a:lnTo>
                      <a:lnTo>
                        <a:pt x="46" y="251"/>
                      </a:lnTo>
                      <a:lnTo>
                        <a:pt x="46" y="259"/>
                      </a:lnTo>
                      <a:lnTo>
                        <a:pt x="46" y="266"/>
                      </a:lnTo>
                      <a:lnTo>
                        <a:pt x="46" y="274"/>
                      </a:lnTo>
                      <a:lnTo>
                        <a:pt x="46" y="282"/>
                      </a:lnTo>
                      <a:lnTo>
                        <a:pt x="48" y="291"/>
                      </a:lnTo>
                      <a:lnTo>
                        <a:pt x="48" y="299"/>
                      </a:lnTo>
                      <a:lnTo>
                        <a:pt x="2" y="30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1" name="Freeform 34"/>
                <p:cNvSpPr>
                  <a:spLocks/>
                </p:cNvSpPr>
                <p:nvPr/>
              </p:nvSpPr>
              <p:spPr bwMode="auto">
                <a:xfrm>
                  <a:off x="3000" y="3571"/>
                  <a:ext cx="36" cy="123"/>
                </a:xfrm>
                <a:custGeom>
                  <a:avLst/>
                  <a:gdLst>
                    <a:gd name="T0" fmla="*/ 32 w 36"/>
                    <a:gd name="T1" fmla="*/ 0 h 120"/>
                    <a:gd name="T2" fmla="*/ 36 w 36"/>
                    <a:gd name="T3" fmla="*/ 224 h 120"/>
                    <a:gd name="T4" fmla="*/ 3 w 36"/>
                    <a:gd name="T5" fmla="*/ 233 h 120"/>
                    <a:gd name="T6" fmla="*/ 0 w 36"/>
                    <a:gd name="T7" fmla="*/ 12 h 120"/>
                    <a:gd name="T8" fmla="*/ 32 w 36"/>
                    <a:gd name="T9" fmla="*/ 0 h 120"/>
                    <a:gd name="T10" fmla="*/ 32 w 36"/>
                    <a:gd name="T11" fmla="*/ 0 h 120"/>
                    <a:gd name="T12" fmla="*/ 0 60000 65536"/>
                    <a:gd name="T13" fmla="*/ 0 60000 65536"/>
                    <a:gd name="T14" fmla="*/ 0 60000 65536"/>
                    <a:gd name="T15" fmla="*/ 0 60000 65536"/>
                    <a:gd name="T16" fmla="*/ 0 60000 65536"/>
                    <a:gd name="T17" fmla="*/ 0 60000 65536"/>
                    <a:gd name="T18" fmla="*/ 0 w 36"/>
                    <a:gd name="T19" fmla="*/ 0 h 120"/>
                    <a:gd name="T20" fmla="*/ 36 w 36"/>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36" h="120">
                      <a:moveTo>
                        <a:pt x="32" y="0"/>
                      </a:moveTo>
                      <a:lnTo>
                        <a:pt x="36" y="116"/>
                      </a:lnTo>
                      <a:lnTo>
                        <a:pt x="3" y="120"/>
                      </a:lnTo>
                      <a:lnTo>
                        <a:pt x="0" y="12"/>
                      </a:lnTo>
                      <a:lnTo>
                        <a:pt x="3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2" name="Freeform 35"/>
                <p:cNvSpPr>
                  <a:spLocks/>
                </p:cNvSpPr>
                <p:nvPr/>
              </p:nvSpPr>
              <p:spPr bwMode="auto">
                <a:xfrm>
                  <a:off x="2860" y="3187"/>
                  <a:ext cx="252" cy="175"/>
                </a:xfrm>
                <a:custGeom>
                  <a:avLst/>
                  <a:gdLst>
                    <a:gd name="T0" fmla="*/ 257 w 251"/>
                    <a:gd name="T1" fmla="*/ 19 h 171"/>
                    <a:gd name="T2" fmla="*/ 245 w 251"/>
                    <a:gd name="T3" fmla="*/ 15 h 171"/>
                    <a:gd name="T4" fmla="*/ 234 w 251"/>
                    <a:gd name="T5" fmla="*/ 13 h 171"/>
                    <a:gd name="T6" fmla="*/ 221 w 251"/>
                    <a:gd name="T7" fmla="*/ 7 h 171"/>
                    <a:gd name="T8" fmla="*/ 204 w 251"/>
                    <a:gd name="T9" fmla="*/ 5 h 171"/>
                    <a:gd name="T10" fmla="*/ 187 w 251"/>
                    <a:gd name="T11" fmla="*/ 2 h 171"/>
                    <a:gd name="T12" fmla="*/ 168 w 251"/>
                    <a:gd name="T13" fmla="*/ 0 h 171"/>
                    <a:gd name="T14" fmla="*/ 120 w 251"/>
                    <a:gd name="T15" fmla="*/ 0 h 171"/>
                    <a:gd name="T16" fmla="*/ 101 w 251"/>
                    <a:gd name="T17" fmla="*/ 0 h 171"/>
                    <a:gd name="T18" fmla="*/ 82 w 251"/>
                    <a:gd name="T19" fmla="*/ 3 h 171"/>
                    <a:gd name="T20" fmla="*/ 63 w 251"/>
                    <a:gd name="T21" fmla="*/ 7 h 171"/>
                    <a:gd name="T22" fmla="*/ 45 w 251"/>
                    <a:gd name="T23" fmla="*/ 17 h 171"/>
                    <a:gd name="T24" fmla="*/ 28 w 251"/>
                    <a:gd name="T25" fmla="*/ 57 h 171"/>
                    <a:gd name="T26" fmla="*/ 15 w 251"/>
                    <a:gd name="T27" fmla="*/ 79 h 171"/>
                    <a:gd name="T28" fmla="*/ 7 w 251"/>
                    <a:gd name="T29" fmla="*/ 116 h 171"/>
                    <a:gd name="T30" fmla="*/ 4 w 251"/>
                    <a:gd name="T31" fmla="*/ 138 h 171"/>
                    <a:gd name="T32" fmla="*/ 0 w 251"/>
                    <a:gd name="T33" fmla="*/ 149 h 171"/>
                    <a:gd name="T34" fmla="*/ 0 w 251"/>
                    <a:gd name="T35" fmla="*/ 180 h 171"/>
                    <a:gd name="T36" fmla="*/ 0 w 251"/>
                    <a:gd name="T37" fmla="*/ 206 h 171"/>
                    <a:gd name="T38" fmla="*/ 4 w 251"/>
                    <a:gd name="T39" fmla="*/ 231 h 171"/>
                    <a:gd name="T40" fmla="*/ 9 w 251"/>
                    <a:gd name="T41" fmla="*/ 257 h 171"/>
                    <a:gd name="T42" fmla="*/ 21 w 251"/>
                    <a:gd name="T43" fmla="*/ 288 h 171"/>
                    <a:gd name="T44" fmla="*/ 36 w 251"/>
                    <a:gd name="T45" fmla="*/ 308 h 171"/>
                    <a:gd name="T46" fmla="*/ 74 w 251"/>
                    <a:gd name="T47" fmla="*/ 301 h 171"/>
                    <a:gd name="T48" fmla="*/ 64 w 251"/>
                    <a:gd name="T49" fmla="*/ 294 h 171"/>
                    <a:gd name="T50" fmla="*/ 49 w 251"/>
                    <a:gd name="T51" fmla="*/ 264 h 171"/>
                    <a:gd name="T52" fmla="*/ 42 w 251"/>
                    <a:gd name="T53" fmla="*/ 239 h 171"/>
                    <a:gd name="T54" fmla="*/ 36 w 251"/>
                    <a:gd name="T55" fmla="*/ 220 h 171"/>
                    <a:gd name="T56" fmla="*/ 34 w 251"/>
                    <a:gd name="T57" fmla="*/ 190 h 171"/>
                    <a:gd name="T58" fmla="*/ 40 w 251"/>
                    <a:gd name="T59" fmla="*/ 156 h 171"/>
                    <a:gd name="T60" fmla="*/ 49 w 251"/>
                    <a:gd name="T61" fmla="*/ 122 h 171"/>
                    <a:gd name="T62" fmla="*/ 66 w 251"/>
                    <a:gd name="T63" fmla="*/ 91 h 171"/>
                    <a:gd name="T64" fmla="*/ 87 w 251"/>
                    <a:gd name="T65" fmla="*/ 65 h 171"/>
                    <a:gd name="T66" fmla="*/ 99 w 251"/>
                    <a:gd name="T67" fmla="*/ 61 h 171"/>
                    <a:gd name="T68" fmla="*/ 114 w 251"/>
                    <a:gd name="T69" fmla="*/ 59 h 171"/>
                    <a:gd name="T70" fmla="*/ 154 w 251"/>
                    <a:gd name="T71" fmla="*/ 57 h 171"/>
                    <a:gd name="T72" fmla="*/ 171 w 251"/>
                    <a:gd name="T73" fmla="*/ 57 h 171"/>
                    <a:gd name="T74" fmla="*/ 187 w 251"/>
                    <a:gd name="T75" fmla="*/ 57 h 171"/>
                    <a:gd name="T76" fmla="*/ 204 w 251"/>
                    <a:gd name="T77" fmla="*/ 61 h 171"/>
                    <a:gd name="T78" fmla="*/ 221 w 251"/>
                    <a:gd name="T79" fmla="*/ 65 h 171"/>
                    <a:gd name="T80" fmla="*/ 240 w 251"/>
                    <a:gd name="T81" fmla="*/ 75 h 171"/>
                    <a:gd name="T82" fmla="*/ 259 w 251"/>
                    <a:gd name="T83" fmla="*/ 91 h 171"/>
                    <a:gd name="T84" fmla="*/ 278 w 251"/>
                    <a:gd name="T85" fmla="*/ 113 h 171"/>
                    <a:gd name="T86" fmla="*/ 259 w 251"/>
                    <a:gd name="T87" fmla="*/ 21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1"/>
                    <a:gd name="T133" fmla="*/ 0 h 171"/>
                    <a:gd name="T134" fmla="*/ 251 w 251"/>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1" h="171">
                      <a:moveTo>
                        <a:pt x="232" y="21"/>
                      </a:moveTo>
                      <a:lnTo>
                        <a:pt x="230" y="19"/>
                      </a:lnTo>
                      <a:lnTo>
                        <a:pt x="224" y="17"/>
                      </a:lnTo>
                      <a:lnTo>
                        <a:pt x="218" y="15"/>
                      </a:lnTo>
                      <a:lnTo>
                        <a:pt x="215" y="15"/>
                      </a:lnTo>
                      <a:lnTo>
                        <a:pt x="207" y="13"/>
                      </a:lnTo>
                      <a:lnTo>
                        <a:pt x="201" y="11"/>
                      </a:lnTo>
                      <a:lnTo>
                        <a:pt x="194" y="7"/>
                      </a:lnTo>
                      <a:lnTo>
                        <a:pt x="186" y="7"/>
                      </a:lnTo>
                      <a:lnTo>
                        <a:pt x="177" y="5"/>
                      </a:lnTo>
                      <a:lnTo>
                        <a:pt x="169" y="3"/>
                      </a:lnTo>
                      <a:lnTo>
                        <a:pt x="160" y="2"/>
                      </a:lnTo>
                      <a:lnTo>
                        <a:pt x="150" y="2"/>
                      </a:lnTo>
                      <a:lnTo>
                        <a:pt x="141" y="0"/>
                      </a:lnTo>
                      <a:lnTo>
                        <a:pt x="131" y="0"/>
                      </a:lnTo>
                      <a:lnTo>
                        <a:pt x="120" y="0"/>
                      </a:lnTo>
                      <a:lnTo>
                        <a:pt x="110" y="0"/>
                      </a:lnTo>
                      <a:lnTo>
                        <a:pt x="101" y="0"/>
                      </a:lnTo>
                      <a:lnTo>
                        <a:pt x="91" y="2"/>
                      </a:lnTo>
                      <a:lnTo>
                        <a:pt x="82" y="3"/>
                      </a:lnTo>
                      <a:lnTo>
                        <a:pt x="72" y="5"/>
                      </a:lnTo>
                      <a:lnTo>
                        <a:pt x="63" y="7"/>
                      </a:lnTo>
                      <a:lnTo>
                        <a:pt x="55" y="13"/>
                      </a:lnTo>
                      <a:lnTo>
                        <a:pt x="45" y="17"/>
                      </a:lnTo>
                      <a:lnTo>
                        <a:pt x="36" y="24"/>
                      </a:lnTo>
                      <a:lnTo>
                        <a:pt x="28" y="30"/>
                      </a:lnTo>
                      <a:lnTo>
                        <a:pt x="23" y="38"/>
                      </a:lnTo>
                      <a:lnTo>
                        <a:pt x="15" y="45"/>
                      </a:lnTo>
                      <a:lnTo>
                        <a:pt x="9" y="57"/>
                      </a:lnTo>
                      <a:lnTo>
                        <a:pt x="7" y="62"/>
                      </a:lnTo>
                      <a:lnTo>
                        <a:pt x="6" y="66"/>
                      </a:lnTo>
                      <a:lnTo>
                        <a:pt x="4" y="74"/>
                      </a:lnTo>
                      <a:lnTo>
                        <a:pt x="2" y="80"/>
                      </a:lnTo>
                      <a:lnTo>
                        <a:pt x="0" y="81"/>
                      </a:lnTo>
                      <a:lnTo>
                        <a:pt x="0" y="91"/>
                      </a:lnTo>
                      <a:lnTo>
                        <a:pt x="0" y="97"/>
                      </a:lnTo>
                      <a:lnTo>
                        <a:pt x="0" y="102"/>
                      </a:lnTo>
                      <a:lnTo>
                        <a:pt x="0" y="110"/>
                      </a:lnTo>
                      <a:lnTo>
                        <a:pt x="4" y="118"/>
                      </a:lnTo>
                      <a:lnTo>
                        <a:pt x="4" y="125"/>
                      </a:lnTo>
                      <a:lnTo>
                        <a:pt x="7" y="133"/>
                      </a:lnTo>
                      <a:lnTo>
                        <a:pt x="9" y="138"/>
                      </a:lnTo>
                      <a:lnTo>
                        <a:pt x="15" y="148"/>
                      </a:lnTo>
                      <a:lnTo>
                        <a:pt x="21" y="154"/>
                      </a:lnTo>
                      <a:lnTo>
                        <a:pt x="26" y="159"/>
                      </a:lnTo>
                      <a:lnTo>
                        <a:pt x="36" y="165"/>
                      </a:lnTo>
                      <a:lnTo>
                        <a:pt x="47" y="171"/>
                      </a:lnTo>
                      <a:lnTo>
                        <a:pt x="74" y="161"/>
                      </a:lnTo>
                      <a:lnTo>
                        <a:pt x="70" y="159"/>
                      </a:lnTo>
                      <a:lnTo>
                        <a:pt x="64" y="157"/>
                      </a:lnTo>
                      <a:lnTo>
                        <a:pt x="57" y="150"/>
                      </a:lnTo>
                      <a:lnTo>
                        <a:pt x="49" y="142"/>
                      </a:lnTo>
                      <a:lnTo>
                        <a:pt x="44" y="137"/>
                      </a:lnTo>
                      <a:lnTo>
                        <a:pt x="42" y="129"/>
                      </a:lnTo>
                      <a:lnTo>
                        <a:pt x="36" y="123"/>
                      </a:lnTo>
                      <a:lnTo>
                        <a:pt x="36" y="118"/>
                      </a:lnTo>
                      <a:lnTo>
                        <a:pt x="34" y="110"/>
                      </a:lnTo>
                      <a:lnTo>
                        <a:pt x="34" y="102"/>
                      </a:lnTo>
                      <a:lnTo>
                        <a:pt x="36" y="93"/>
                      </a:lnTo>
                      <a:lnTo>
                        <a:pt x="40" y="85"/>
                      </a:lnTo>
                      <a:lnTo>
                        <a:pt x="44" y="74"/>
                      </a:lnTo>
                      <a:lnTo>
                        <a:pt x="49" y="64"/>
                      </a:lnTo>
                      <a:lnTo>
                        <a:pt x="57" y="57"/>
                      </a:lnTo>
                      <a:lnTo>
                        <a:pt x="66" y="51"/>
                      </a:lnTo>
                      <a:lnTo>
                        <a:pt x="76" y="43"/>
                      </a:lnTo>
                      <a:lnTo>
                        <a:pt x="87" y="38"/>
                      </a:lnTo>
                      <a:lnTo>
                        <a:pt x="93" y="36"/>
                      </a:lnTo>
                      <a:lnTo>
                        <a:pt x="99" y="34"/>
                      </a:lnTo>
                      <a:lnTo>
                        <a:pt x="106" y="32"/>
                      </a:lnTo>
                      <a:lnTo>
                        <a:pt x="114" y="32"/>
                      </a:lnTo>
                      <a:lnTo>
                        <a:pt x="120" y="30"/>
                      </a:lnTo>
                      <a:lnTo>
                        <a:pt x="127" y="30"/>
                      </a:lnTo>
                      <a:lnTo>
                        <a:pt x="135" y="30"/>
                      </a:lnTo>
                      <a:lnTo>
                        <a:pt x="144" y="30"/>
                      </a:lnTo>
                      <a:lnTo>
                        <a:pt x="152" y="30"/>
                      </a:lnTo>
                      <a:lnTo>
                        <a:pt x="160" y="30"/>
                      </a:lnTo>
                      <a:lnTo>
                        <a:pt x="167" y="32"/>
                      </a:lnTo>
                      <a:lnTo>
                        <a:pt x="177" y="34"/>
                      </a:lnTo>
                      <a:lnTo>
                        <a:pt x="184" y="36"/>
                      </a:lnTo>
                      <a:lnTo>
                        <a:pt x="194" y="38"/>
                      </a:lnTo>
                      <a:lnTo>
                        <a:pt x="203" y="40"/>
                      </a:lnTo>
                      <a:lnTo>
                        <a:pt x="213" y="43"/>
                      </a:lnTo>
                      <a:lnTo>
                        <a:pt x="222" y="45"/>
                      </a:lnTo>
                      <a:lnTo>
                        <a:pt x="232" y="51"/>
                      </a:lnTo>
                      <a:lnTo>
                        <a:pt x="241" y="55"/>
                      </a:lnTo>
                      <a:lnTo>
                        <a:pt x="251" y="61"/>
                      </a:lnTo>
                      <a:lnTo>
                        <a:pt x="232" y="2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3" name="Freeform 36"/>
                <p:cNvSpPr>
                  <a:spLocks/>
                </p:cNvSpPr>
                <p:nvPr/>
              </p:nvSpPr>
              <p:spPr bwMode="auto">
                <a:xfrm>
                  <a:off x="2874" y="3436"/>
                  <a:ext cx="216" cy="170"/>
                </a:xfrm>
                <a:custGeom>
                  <a:avLst/>
                  <a:gdLst>
                    <a:gd name="T0" fmla="*/ 48 w 217"/>
                    <a:gd name="T1" fmla="*/ 91 h 166"/>
                    <a:gd name="T2" fmla="*/ 44 w 217"/>
                    <a:gd name="T3" fmla="*/ 105 h 166"/>
                    <a:gd name="T4" fmla="*/ 40 w 217"/>
                    <a:gd name="T5" fmla="*/ 135 h 166"/>
                    <a:gd name="T6" fmla="*/ 34 w 217"/>
                    <a:gd name="T7" fmla="*/ 162 h 166"/>
                    <a:gd name="T8" fmla="*/ 34 w 217"/>
                    <a:gd name="T9" fmla="*/ 197 h 166"/>
                    <a:gd name="T10" fmla="*/ 40 w 217"/>
                    <a:gd name="T11" fmla="*/ 220 h 166"/>
                    <a:gd name="T12" fmla="*/ 50 w 217"/>
                    <a:gd name="T13" fmla="*/ 238 h 166"/>
                    <a:gd name="T14" fmla="*/ 59 w 217"/>
                    <a:gd name="T15" fmla="*/ 242 h 166"/>
                    <a:gd name="T16" fmla="*/ 70 w 217"/>
                    <a:gd name="T17" fmla="*/ 248 h 166"/>
                    <a:gd name="T18" fmla="*/ 86 w 217"/>
                    <a:gd name="T19" fmla="*/ 248 h 166"/>
                    <a:gd name="T20" fmla="*/ 103 w 217"/>
                    <a:gd name="T21" fmla="*/ 244 h 166"/>
                    <a:gd name="T22" fmla="*/ 108 w 217"/>
                    <a:gd name="T23" fmla="*/ 238 h 166"/>
                    <a:gd name="T24" fmla="*/ 108 w 217"/>
                    <a:gd name="T25" fmla="*/ 227 h 166"/>
                    <a:gd name="T26" fmla="*/ 118 w 217"/>
                    <a:gd name="T27" fmla="*/ 217 h 166"/>
                    <a:gd name="T28" fmla="*/ 133 w 217"/>
                    <a:gd name="T29" fmla="*/ 197 h 166"/>
                    <a:gd name="T30" fmla="*/ 146 w 217"/>
                    <a:gd name="T31" fmla="*/ 162 h 166"/>
                    <a:gd name="T32" fmla="*/ 154 w 217"/>
                    <a:gd name="T33" fmla="*/ 129 h 166"/>
                    <a:gd name="T34" fmla="*/ 154 w 217"/>
                    <a:gd name="T35" fmla="*/ 91 h 166"/>
                    <a:gd name="T36" fmla="*/ 148 w 217"/>
                    <a:gd name="T37" fmla="*/ 59 h 166"/>
                    <a:gd name="T38" fmla="*/ 139 w 217"/>
                    <a:gd name="T39" fmla="*/ 19 h 166"/>
                    <a:gd name="T40" fmla="*/ 169 w 217"/>
                    <a:gd name="T41" fmla="*/ 0 h 166"/>
                    <a:gd name="T42" fmla="*/ 173 w 217"/>
                    <a:gd name="T43" fmla="*/ 4 h 166"/>
                    <a:gd name="T44" fmla="*/ 178 w 217"/>
                    <a:gd name="T45" fmla="*/ 19 h 166"/>
                    <a:gd name="T46" fmla="*/ 182 w 217"/>
                    <a:gd name="T47" fmla="*/ 56 h 166"/>
                    <a:gd name="T48" fmla="*/ 186 w 217"/>
                    <a:gd name="T49" fmla="*/ 71 h 166"/>
                    <a:gd name="T50" fmla="*/ 188 w 217"/>
                    <a:gd name="T51" fmla="*/ 97 h 166"/>
                    <a:gd name="T52" fmla="*/ 190 w 217"/>
                    <a:gd name="T53" fmla="*/ 129 h 166"/>
                    <a:gd name="T54" fmla="*/ 186 w 217"/>
                    <a:gd name="T55" fmla="*/ 150 h 166"/>
                    <a:gd name="T56" fmla="*/ 184 w 217"/>
                    <a:gd name="T57" fmla="*/ 179 h 166"/>
                    <a:gd name="T58" fmla="*/ 177 w 217"/>
                    <a:gd name="T59" fmla="*/ 208 h 166"/>
                    <a:gd name="T60" fmla="*/ 165 w 217"/>
                    <a:gd name="T61" fmla="*/ 230 h 166"/>
                    <a:gd name="T62" fmla="*/ 150 w 217"/>
                    <a:gd name="T63" fmla="*/ 251 h 166"/>
                    <a:gd name="T64" fmla="*/ 131 w 217"/>
                    <a:gd name="T65" fmla="*/ 281 h 166"/>
                    <a:gd name="T66" fmla="*/ 120 w 217"/>
                    <a:gd name="T67" fmla="*/ 286 h 166"/>
                    <a:gd name="T68" fmla="*/ 108 w 217"/>
                    <a:gd name="T69" fmla="*/ 293 h 166"/>
                    <a:gd name="T70" fmla="*/ 108 w 217"/>
                    <a:gd name="T71" fmla="*/ 300 h 166"/>
                    <a:gd name="T72" fmla="*/ 105 w 217"/>
                    <a:gd name="T73" fmla="*/ 310 h 166"/>
                    <a:gd name="T74" fmla="*/ 97 w 217"/>
                    <a:gd name="T75" fmla="*/ 310 h 166"/>
                    <a:gd name="T76" fmla="*/ 82 w 217"/>
                    <a:gd name="T77" fmla="*/ 314 h 166"/>
                    <a:gd name="T78" fmla="*/ 61 w 217"/>
                    <a:gd name="T79" fmla="*/ 314 h 166"/>
                    <a:gd name="T80" fmla="*/ 40 w 217"/>
                    <a:gd name="T81" fmla="*/ 307 h 166"/>
                    <a:gd name="T82" fmla="*/ 19 w 217"/>
                    <a:gd name="T83" fmla="*/ 286 h 166"/>
                    <a:gd name="T84" fmla="*/ 10 w 217"/>
                    <a:gd name="T85" fmla="*/ 268 h 166"/>
                    <a:gd name="T86" fmla="*/ 6 w 217"/>
                    <a:gd name="T87" fmla="*/ 242 h 166"/>
                    <a:gd name="T88" fmla="*/ 0 w 217"/>
                    <a:gd name="T89" fmla="*/ 213 h 166"/>
                    <a:gd name="T90" fmla="*/ 0 w 217"/>
                    <a:gd name="T91" fmla="*/ 175 h 166"/>
                    <a:gd name="T92" fmla="*/ 0 w 217"/>
                    <a:gd name="T93" fmla="*/ 154 h 166"/>
                    <a:gd name="T94" fmla="*/ 4 w 217"/>
                    <a:gd name="T95" fmla="*/ 135 h 166"/>
                    <a:gd name="T96" fmla="*/ 6 w 217"/>
                    <a:gd name="T97" fmla="*/ 105 h 166"/>
                    <a:gd name="T98" fmla="*/ 12 w 217"/>
                    <a:gd name="T99" fmla="*/ 79 h 166"/>
                    <a:gd name="T100" fmla="*/ 50 w 217"/>
                    <a:gd name="T101" fmla="*/ 91 h 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6"/>
                    <a:gd name="T155" fmla="*/ 217 w 217"/>
                    <a:gd name="T156" fmla="*/ 166 h 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6">
                      <a:moveTo>
                        <a:pt x="50" y="50"/>
                      </a:moveTo>
                      <a:lnTo>
                        <a:pt x="48" y="50"/>
                      </a:lnTo>
                      <a:lnTo>
                        <a:pt x="46" y="53"/>
                      </a:lnTo>
                      <a:lnTo>
                        <a:pt x="44" y="57"/>
                      </a:lnTo>
                      <a:lnTo>
                        <a:pt x="42" y="65"/>
                      </a:lnTo>
                      <a:lnTo>
                        <a:pt x="40" y="71"/>
                      </a:lnTo>
                      <a:lnTo>
                        <a:pt x="36" y="78"/>
                      </a:lnTo>
                      <a:lnTo>
                        <a:pt x="34" y="86"/>
                      </a:lnTo>
                      <a:lnTo>
                        <a:pt x="34" y="95"/>
                      </a:lnTo>
                      <a:lnTo>
                        <a:pt x="34" y="103"/>
                      </a:lnTo>
                      <a:lnTo>
                        <a:pt x="36" y="110"/>
                      </a:lnTo>
                      <a:lnTo>
                        <a:pt x="40" y="116"/>
                      </a:lnTo>
                      <a:lnTo>
                        <a:pt x="46" y="124"/>
                      </a:lnTo>
                      <a:lnTo>
                        <a:pt x="50" y="126"/>
                      </a:lnTo>
                      <a:lnTo>
                        <a:pt x="53" y="128"/>
                      </a:lnTo>
                      <a:lnTo>
                        <a:pt x="59" y="128"/>
                      </a:lnTo>
                      <a:lnTo>
                        <a:pt x="65" y="131"/>
                      </a:lnTo>
                      <a:lnTo>
                        <a:pt x="70" y="131"/>
                      </a:lnTo>
                      <a:lnTo>
                        <a:pt x="78" y="131"/>
                      </a:lnTo>
                      <a:lnTo>
                        <a:pt x="86" y="131"/>
                      </a:lnTo>
                      <a:lnTo>
                        <a:pt x="95" y="131"/>
                      </a:lnTo>
                      <a:lnTo>
                        <a:pt x="103" y="129"/>
                      </a:lnTo>
                      <a:lnTo>
                        <a:pt x="112" y="128"/>
                      </a:lnTo>
                      <a:lnTo>
                        <a:pt x="118" y="126"/>
                      </a:lnTo>
                      <a:lnTo>
                        <a:pt x="128" y="124"/>
                      </a:lnTo>
                      <a:lnTo>
                        <a:pt x="133" y="120"/>
                      </a:lnTo>
                      <a:lnTo>
                        <a:pt x="139" y="116"/>
                      </a:lnTo>
                      <a:lnTo>
                        <a:pt x="145" y="114"/>
                      </a:lnTo>
                      <a:lnTo>
                        <a:pt x="152" y="110"/>
                      </a:lnTo>
                      <a:lnTo>
                        <a:pt x="160" y="103"/>
                      </a:lnTo>
                      <a:lnTo>
                        <a:pt x="167" y="95"/>
                      </a:lnTo>
                      <a:lnTo>
                        <a:pt x="173" y="86"/>
                      </a:lnTo>
                      <a:lnTo>
                        <a:pt x="179" y="78"/>
                      </a:lnTo>
                      <a:lnTo>
                        <a:pt x="181" y="67"/>
                      </a:lnTo>
                      <a:lnTo>
                        <a:pt x="181" y="59"/>
                      </a:lnTo>
                      <a:lnTo>
                        <a:pt x="181" y="50"/>
                      </a:lnTo>
                      <a:lnTo>
                        <a:pt x="179" y="42"/>
                      </a:lnTo>
                      <a:lnTo>
                        <a:pt x="175" y="32"/>
                      </a:lnTo>
                      <a:lnTo>
                        <a:pt x="171" y="27"/>
                      </a:lnTo>
                      <a:lnTo>
                        <a:pt x="166" y="19"/>
                      </a:lnTo>
                      <a:lnTo>
                        <a:pt x="162" y="15"/>
                      </a:lnTo>
                      <a:lnTo>
                        <a:pt x="196" y="0"/>
                      </a:lnTo>
                      <a:lnTo>
                        <a:pt x="200" y="4"/>
                      </a:lnTo>
                      <a:lnTo>
                        <a:pt x="202" y="10"/>
                      </a:lnTo>
                      <a:lnTo>
                        <a:pt x="205" y="19"/>
                      </a:lnTo>
                      <a:lnTo>
                        <a:pt x="207" y="23"/>
                      </a:lnTo>
                      <a:lnTo>
                        <a:pt x="209" y="29"/>
                      </a:lnTo>
                      <a:lnTo>
                        <a:pt x="211" y="34"/>
                      </a:lnTo>
                      <a:lnTo>
                        <a:pt x="213" y="40"/>
                      </a:lnTo>
                      <a:lnTo>
                        <a:pt x="213" y="48"/>
                      </a:lnTo>
                      <a:lnTo>
                        <a:pt x="215" y="53"/>
                      </a:lnTo>
                      <a:lnTo>
                        <a:pt x="215" y="61"/>
                      </a:lnTo>
                      <a:lnTo>
                        <a:pt x="217" y="67"/>
                      </a:lnTo>
                      <a:lnTo>
                        <a:pt x="215" y="74"/>
                      </a:lnTo>
                      <a:lnTo>
                        <a:pt x="213" y="80"/>
                      </a:lnTo>
                      <a:lnTo>
                        <a:pt x="211" y="88"/>
                      </a:lnTo>
                      <a:lnTo>
                        <a:pt x="211" y="95"/>
                      </a:lnTo>
                      <a:lnTo>
                        <a:pt x="205" y="101"/>
                      </a:lnTo>
                      <a:lnTo>
                        <a:pt x="204" y="109"/>
                      </a:lnTo>
                      <a:lnTo>
                        <a:pt x="198" y="114"/>
                      </a:lnTo>
                      <a:lnTo>
                        <a:pt x="192" y="122"/>
                      </a:lnTo>
                      <a:lnTo>
                        <a:pt x="186" y="128"/>
                      </a:lnTo>
                      <a:lnTo>
                        <a:pt x="177" y="133"/>
                      </a:lnTo>
                      <a:lnTo>
                        <a:pt x="167" y="139"/>
                      </a:lnTo>
                      <a:lnTo>
                        <a:pt x="158" y="147"/>
                      </a:lnTo>
                      <a:lnTo>
                        <a:pt x="152" y="148"/>
                      </a:lnTo>
                      <a:lnTo>
                        <a:pt x="147" y="150"/>
                      </a:lnTo>
                      <a:lnTo>
                        <a:pt x="141" y="152"/>
                      </a:lnTo>
                      <a:lnTo>
                        <a:pt x="133" y="154"/>
                      </a:lnTo>
                      <a:lnTo>
                        <a:pt x="126" y="156"/>
                      </a:lnTo>
                      <a:lnTo>
                        <a:pt x="118" y="158"/>
                      </a:lnTo>
                      <a:lnTo>
                        <a:pt x="112" y="160"/>
                      </a:lnTo>
                      <a:lnTo>
                        <a:pt x="105" y="164"/>
                      </a:lnTo>
                      <a:lnTo>
                        <a:pt x="103" y="164"/>
                      </a:lnTo>
                      <a:lnTo>
                        <a:pt x="97" y="164"/>
                      </a:lnTo>
                      <a:lnTo>
                        <a:pt x="91" y="164"/>
                      </a:lnTo>
                      <a:lnTo>
                        <a:pt x="82" y="166"/>
                      </a:lnTo>
                      <a:lnTo>
                        <a:pt x="72" y="166"/>
                      </a:lnTo>
                      <a:lnTo>
                        <a:pt x="61" y="166"/>
                      </a:lnTo>
                      <a:lnTo>
                        <a:pt x="50" y="164"/>
                      </a:lnTo>
                      <a:lnTo>
                        <a:pt x="40" y="162"/>
                      </a:lnTo>
                      <a:lnTo>
                        <a:pt x="29" y="156"/>
                      </a:lnTo>
                      <a:lnTo>
                        <a:pt x="19" y="150"/>
                      </a:lnTo>
                      <a:lnTo>
                        <a:pt x="13" y="145"/>
                      </a:lnTo>
                      <a:lnTo>
                        <a:pt x="10" y="141"/>
                      </a:lnTo>
                      <a:lnTo>
                        <a:pt x="8" y="135"/>
                      </a:lnTo>
                      <a:lnTo>
                        <a:pt x="6" y="128"/>
                      </a:lnTo>
                      <a:lnTo>
                        <a:pt x="2" y="120"/>
                      </a:lnTo>
                      <a:lnTo>
                        <a:pt x="0" y="112"/>
                      </a:lnTo>
                      <a:lnTo>
                        <a:pt x="0" y="103"/>
                      </a:lnTo>
                      <a:lnTo>
                        <a:pt x="0" y="93"/>
                      </a:lnTo>
                      <a:lnTo>
                        <a:pt x="0" y="88"/>
                      </a:lnTo>
                      <a:lnTo>
                        <a:pt x="0" y="82"/>
                      </a:lnTo>
                      <a:lnTo>
                        <a:pt x="2" y="76"/>
                      </a:lnTo>
                      <a:lnTo>
                        <a:pt x="4" y="71"/>
                      </a:lnTo>
                      <a:lnTo>
                        <a:pt x="4" y="63"/>
                      </a:lnTo>
                      <a:lnTo>
                        <a:pt x="6" y="57"/>
                      </a:lnTo>
                      <a:lnTo>
                        <a:pt x="8" y="50"/>
                      </a:lnTo>
                      <a:lnTo>
                        <a:pt x="12" y="44"/>
                      </a:lnTo>
                      <a:lnTo>
                        <a:pt x="50" y="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4" name="Freeform 37"/>
                <p:cNvSpPr>
                  <a:spLocks/>
                </p:cNvSpPr>
                <p:nvPr/>
              </p:nvSpPr>
              <p:spPr bwMode="auto">
                <a:xfrm>
                  <a:off x="2842" y="3317"/>
                  <a:ext cx="284" cy="187"/>
                </a:xfrm>
                <a:custGeom>
                  <a:avLst/>
                  <a:gdLst>
                    <a:gd name="T0" fmla="*/ 299 w 283"/>
                    <a:gd name="T1" fmla="*/ 2 h 183"/>
                    <a:gd name="T2" fmla="*/ 280 w 283"/>
                    <a:gd name="T3" fmla="*/ 0 h 183"/>
                    <a:gd name="T4" fmla="*/ 251 w 283"/>
                    <a:gd name="T5" fmla="*/ 0 h 183"/>
                    <a:gd name="T6" fmla="*/ 232 w 283"/>
                    <a:gd name="T7" fmla="*/ 0 h 183"/>
                    <a:gd name="T8" fmla="*/ 213 w 283"/>
                    <a:gd name="T9" fmla="*/ 0 h 183"/>
                    <a:gd name="T10" fmla="*/ 192 w 283"/>
                    <a:gd name="T11" fmla="*/ 2 h 183"/>
                    <a:gd name="T12" fmla="*/ 171 w 283"/>
                    <a:gd name="T13" fmla="*/ 4 h 183"/>
                    <a:gd name="T14" fmla="*/ 123 w 283"/>
                    <a:gd name="T15" fmla="*/ 10 h 183"/>
                    <a:gd name="T16" fmla="*/ 101 w 283"/>
                    <a:gd name="T17" fmla="*/ 13 h 183"/>
                    <a:gd name="T18" fmla="*/ 80 w 283"/>
                    <a:gd name="T19" fmla="*/ 17 h 183"/>
                    <a:gd name="T20" fmla="*/ 63 w 283"/>
                    <a:gd name="T21" fmla="*/ 54 h 183"/>
                    <a:gd name="T22" fmla="*/ 44 w 283"/>
                    <a:gd name="T23" fmla="*/ 61 h 183"/>
                    <a:gd name="T24" fmla="*/ 21 w 283"/>
                    <a:gd name="T25" fmla="*/ 91 h 183"/>
                    <a:gd name="T26" fmla="*/ 4 w 283"/>
                    <a:gd name="T27" fmla="*/ 137 h 183"/>
                    <a:gd name="T28" fmla="*/ 0 w 283"/>
                    <a:gd name="T29" fmla="*/ 167 h 183"/>
                    <a:gd name="T30" fmla="*/ 0 w 283"/>
                    <a:gd name="T31" fmla="*/ 205 h 183"/>
                    <a:gd name="T32" fmla="*/ 4 w 283"/>
                    <a:gd name="T33" fmla="*/ 244 h 183"/>
                    <a:gd name="T34" fmla="*/ 9 w 283"/>
                    <a:gd name="T35" fmla="*/ 276 h 183"/>
                    <a:gd name="T36" fmla="*/ 28 w 283"/>
                    <a:gd name="T37" fmla="*/ 301 h 183"/>
                    <a:gd name="T38" fmla="*/ 45 w 283"/>
                    <a:gd name="T39" fmla="*/ 309 h 183"/>
                    <a:gd name="T40" fmla="*/ 68 w 283"/>
                    <a:gd name="T41" fmla="*/ 321 h 183"/>
                    <a:gd name="T42" fmla="*/ 97 w 283"/>
                    <a:gd name="T43" fmla="*/ 328 h 183"/>
                    <a:gd name="T44" fmla="*/ 127 w 283"/>
                    <a:gd name="T45" fmla="*/ 323 h 183"/>
                    <a:gd name="T46" fmla="*/ 181 w 283"/>
                    <a:gd name="T47" fmla="*/ 307 h 183"/>
                    <a:gd name="T48" fmla="*/ 200 w 283"/>
                    <a:gd name="T49" fmla="*/ 301 h 183"/>
                    <a:gd name="T50" fmla="*/ 219 w 283"/>
                    <a:gd name="T51" fmla="*/ 280 h 183"/>
                    <a:gd name="T52" fmla="*/ 238 w 283"/>
                    <a:gd name="T53" fmla="*/ 258 h 183"/>
                    <a:gd name="T54" fmla="*/ 259 w 283"/>
                    <a:gd name="T55" fmla="*/ 234 h 183"/>
                    <a:gd name="T56" fmla="*/ 280 w 283"/>
                    <a:gd name="T57" fmla="*/ 205 h 183"/>
                    <a:gd name="T58" fmla="*/ 301 w 283"/>
                    <a:gd name="T59" fmla="*/ 163 h 183"/>
                    <a:gd name="T60" fmla="*/ 301 w 283"/>
                    <a:gd name="T61" fmla="*/ 95 h 183"/>
                    <a:gd name="T62" fmla="*/ 287 w 283"/>
                    <a:gd name="T63" fmla="*/ 121 h 183"/>
                    <a:gd name="T64" fmla="*/ 270 w 283"/>
                    <a:gd name="T65" fmla="*/ 146 h 183"/>
                    <a:gd name="T66" fmla="*/ 249 w 283"/>
                    <a:gd name="T67" fmla="*/ 171 h 183"/>
                    <a:gd name="T68" fmla="*/ 223 w 283"/>
                    <a:gd name="T69" fmla="*/ 209 h 183"/>
                    <a:gd name="T70" fmla="*/ 194 w 283"/>
                    <a:gd name="T71" fmla="*/ 234 h 183"/>
                    <a:gd name="T72" fmla="*/ 139 w 283"/>
                    <a:gd name="T73" fmla="*/ 254 h 183"/>
                    <a:gd name="T74" fmla="*/ 110 w 283"/>
                    <a:gd name="T75" fmla="*/ 272 h 183"/>
                    <a:gd name="T76" fmla="*/ 82 w 283"/>
                    <a:gd name="T77" fmla="*/ 268 h 183"/>
                    <a:gd name="T78" fmla="*/ 57 w 283"/>
                    <a:gd name="T79" fmla="*/ 251 h 183"/>
                    <a:gd name="T80" fmla="*/ 42 w 283"/>
                    <a:gd name="T81" fmla="*/ 229 h 183"/>
                    <a:gd name="T82" fmla="*/ 40 w 283"/>
                    <a:gd name="T83" fmla="*/ 197 h 183"/>
                    <a:gd name="T84" fmla="*/ 47 w 283"/>
                    <a:gd name="T85" fmla="*/ 149 h 183"/>
                    <a:gd name="T86" fmla="*/ 64 w 283"/>
                    <a:gd name="T87" fmla="*/ 111 h 183"/>
                    <a:gd name="T88" fmla="*/ 87 w 283"/>
                    <a:gd name="T89" fmla="*/ 85 h 183"/>
                    <a:gd name="T90" fmla="*/ 110 w 283"/>
                    <a:gd name="T91" fmla="*/ 73 h 183"/>
                    <a:gd name="T92" fmla="*/ 129 w 283"/>
                    <a:gd name="T93" fmla="*/ 65 h 183"/>
                    <a:gd name="T94" fmla="*/ 179 w 283"/>
                    <a:gd name="T95" fmla="*/ 63 h 183"/>
                    <a:gd name="T96" fmla="*/ 204 w 283"/>
                    <a:gd name="T97" fmla="*/ 61 h 183"/>
                    <a:gd name="T98" fmla="*/ 232 w 283"/>
                    <a:gd name="T99" fmla="*/ 61 h 183"/>
                    <a:gd name="T100" fmla="*/ 264 w 283"/>
                    <a:gd name="T101" fmla="*/ 61 h 183"/>
                    <a:gd name="T102" fmla="*/ 302 w 283"/>
                    <a:gd name="T103" fmla="*/ 65 h 1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183"/>
                    <a:gd name="T158" fmla="*/ 283 w 283"/>
                    <a:gd name="T159" fmla="*/ 183 h 1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183">
                      <a:moveTo>
                        <a:pt x="275" y="2"/>
                      </a:moveTo>
                      <a:lnTo>
                        <a:pt x="274" y="2"/>
                      </a:lnTo>
                      <a:lnTo>
                        <a:pt x="272" y="2"/>
                      </a:lnTo>
                      <a:lnTo>
                        <a:pt x="266" y="2"/>
                      </a:lnTo>
                      <a:lnTo>
                        <a:pt x="260" y="2"/>
                      </a:lnTo>
                      <a:lnTo>
                        <a:pt x="253" y="0"/>
                      </a:lnTo>
                      <a:lnTo>
                        <a:pt x="245" y="0"/>
                      </a:lnTo>
                      <a:lnTo>
                        <a:pt x="234" y="0"/>
                      </a:lnTo>
                      <a:lnTo>
                        <a:pt x="224" y="0"/>
                      </a:lnTo>
                      <a:lnTo>
                        <a:pt x="218" y="0"/>
                      </a:lnTo>
                      <a:lnTo>
                        <a:pt x="211" y="0"/>
                      </a:lnTo>
                      <a:lnTo>
                        <a:pt x="205" y="0"/>
                      </a:lnTo>
                      <a:lnTo>
                        <a:pt x="199" y="0"/>
                      </a:lnTo>
                      <a:lnTo>
                        <a:pt x="192" y="0"/>
                      </a:lnTo>
                      <a:lnTo>
                        <a:pt x="186" y="0"/>
                      </a:lnTo>
                      <a:lnTo>
                        <a:pt x="179" y="2"/>
                      </a:lnTo>
                      <a:lnTo>
                        <a:pt x="173" y="2"/>
                      </a:lnTo>
                      <a:lnTo>
                        <a:pt x="165" y="2"/>
                      </a:lnTo>
                      <a:lnTo>
                        <a:pt x="158" y="2"/>
                      </a:lnTo>
                      <a:lnTo>
                        <a:pt x="150" y="4"/>
                      </a:lnTo>
                      <a:lnTo>
                        <a:pt x="144" y="4"/>
                      </a:lnTo>
                      <a:lnTo>
                        <a:pt x="137" y="6"/>
                      </a:lnTo>
                      <a:lnTo>
                        <a:pt x="129" y="8"/>
                      </a:lnTo>
                      <a:lnTo>
                        <a:pt x="123" y="10"/>
                      </a:lnTo>
                      <a:lnTo>
                        <a:pt x="116" y="12"/>
                      </a:lnTo>
                      <a:lnTo>
                        <a:pt x="108" y="12"/>
                      </a:lnTo>
                      <a:lnTo>
                        <a:pt x="101" y="13"/>
                      </a:lnTo>
                      <a:lnTo>
                        <a:pt x="93" y="13"/>
                      </a:lnTo>
                      <a:lnTo>
                        <a:pt x="87" y="17"/>
                      </a:lnTo>
                      <a:lnTo>
                        <a:pt x="80" y="17"/>
                      </a:lnTo>
                      <a:lnTo>
                        <a:pt x="74" y="21"/>
                      </a:lnTo>
                      <a:lnTo>
                        <a:pt x="68" y="23"/>
                      </a:lnTo>
                      <a:lnTo>
                        <a:pt x="63" y="27"/>
                      </a:lnTo>
                      <a:lnTo>
                        <a:pt x="55" y="29"/>
                      </a:lnTo>
                      <a:lnTo>
                        <a:pt x="49" y="32"/>
                      </a:lnTo>
                      <a:lnTo>
                        <a:pt x="44" y="34"/>
                      </a:lnTo>
                      <a:lnTo>
                        <a:pt x="40" y="38"/>
                      </a:lnTo>
                      <a:lnTo>
                        <a:pt x="28" y="46"/>
                      </a:lnTo>
                      <a:lnTo>
                        <a:pt x="21" y="53"/>
                      </a:lnTo>
                      <a:lnTo>
                        <a:pt x="13" y="63"/>
                      </a:lnTo>
                      <a:lnTo>
                        <a:pt x="6" y="72"/>
                      </a:lnTo>
                      <a:lnTo>
                        <a:pt x="4" y="76"/>
                      </a:lnTo>
                      <a:lnTo>
                        <a:pt x="2" y="84"/>
                      </a:lnTo>
                      <a:lnTo>
                        <a:pt x="0" y="90"/>
                      </a:lnTo>
                      <a:lnTo>
                        <a:pt x="0" y="95"/>
                      </a:lnTo>
                      <a:lnTo>
                        <a:pt x="0" y="103"/>
                      </a:lnTo>
                      <a:lnTo>
                        <a:pt x="0" y="109"/>
                      </a:lnTo>
                      <a:lnTo>
                        <a:pt x="0" y="114"/>
                      </a:lnTo>
                      <a:lnTo>
                        <a:pt x="0" y="122"/>
                      </a:lnTo>
                      <a:lnTo>
                        <a:pt x="0" y="129"/>
                      </a:lnTo>
                      <a:lnTo>
                        <a:pt x="4" y="137"/>
                      </a:lnTo>
                      <a:lnTo>
                        <a:pt x="6" y="145"/>
                      </a:lnTo>
                      <a:lnTo>
                        <a:pt x="9" y="154"/>
                      </a:lnTo>
                      <a:lnTo>
                        <a:pt x="15" y="158"/>
                      </a:lnTo>
                      <a:lnTo>
                        <a:pt x="19" y="160"/>
                      </a:lnTo>
                      <a:lnTo>
                        <a:pt x="28" y="168"/>
                      </a:lnTo>
                      <a:lnTo>
                        <a:pt x="32" y="169"/>
                      </a:lnTo>
                      <a:lnTo>
                        <a:pt x="40" y="171"/>
                      </a:lnTo>
                      <a:lnTo>
                        <a:pt x="45" y="173"/>
                      </a:lnTo>
                      <a:lnTo>
                        <a:pt x="53" y="177"/>
                      </a:lnTo>
                      <a:lnTo>
                        <a:pt x="61" y="177"/>
                      </a:lnTo>
                      <a:lnTo>
                        <a:pt x="68" y="179"/>
                      </a:lnTo>
                      <a:lnTo>
                        <a:pt x="78" y="181"/>
                      </a:lnTo>
                      <a:lnTo>
                        <a:pt x="87" y="183"/>
                      </a:lnTo>
                      <a:lnTo>
                        <a:pt x="97" y="183"/>
                      </a:lnTo>
                      <a:lnTo>
                        <a:pt x="104" y="183"/>
                      </a:lnTo>
                      <a:lnTo>
                        <a:pt x="116" y="181"/>
                      </a:lnTo>
                      <a:lnTo>
                        <a:pt x="127" y="181"/>
                      </a:lnTo>
                      <a:lnTo>
                        <a:pt x="137" y="177"/>
                      </a:lnTo>
                      <a:lnTo>
                        <a:pt x="148" y="175"/>
                      </a:lnTo>
                      <a:lnTo>
                        <a:pt x="154" y="171"/>
                      </a:lnTo>
                      <a:lnTo>
                        <a:pt x="161" y="169"/>
                      </a:lnTo>
                      <a:lnTo>
                        <a:pt x="167" y="168"/>
                      </a:lnTo>
                      <a:lnTo>
                        <a:pt x="173" y="168"/>
                      </a:lnTo>
                      <a:lnTo>
                        <a:pt x="179" y="164"/>
                      </a:lnTo>
                      <a:lnTo>
                        <a:pt x="186" y="160"/>
                      </a:lnTo>
                      <a:lnTo>
                        <a:pt x="192" y="156"/>
                      </a:lnTo>
                      <a:lnTo>
                        <a:pt x="198" y="154"/>
                      </a:lnTo>
                      <a:lnTo>
                        <a:pt x="203" y="148"/>
                      </a:lnTo>
                      <a:lnTo>
                        <a:pt x="211" y="145"/>
                      </a:lnTo>
                      <a:lnTo>
                        <a:pt x="218" y="141"/>
                      </a:lnTo>
                      <a:lnTo>
                        <a:pt x="224" y="135"/>
                      </a:lnTo>
                      <a:lnTo>
                        <a:pt x="232" y="131"/>
                      </a:lnTo>
                      <a:lnTo>
                        <a:pt x="237" y="126"/>
                      </a:lnTo>
                      <a:lnTo>
                        <a:pt x="245" y="120"/>
                      </a:lnTo>
                      <a:lnTo>
                        <a:pt x="253" y="114"/>
                      </a:lnTo>
                      <a:lnTo>
                        <a:pt x="260" y="107"/>
                      </a:lnTo>
                      <a:lnTo>
                        <a:pt x="268" y="101"/>
                      </a:lnTo>
                      <a:lnTo>
                        <a:pt x="274" y="93"/>
                      </a:lnTo>
                      <a:lnTo>
                        <a:pt x="283" y="86"/>
                      </a:lnTo>
                      <a:lnTo>
                        <a:pt x="275" y="53"/>
                      </a:lnTo>
                      <a:lnTo>
                        <a:pt x="274" y="55"/>
                      </a:lnTo>
                      <a:lnTo>
                        <a:pt x="270" y="61"/>
                      </a:lnTo>
                      <a:lnTo>
                        <a:pt x="264" y="63"/>
                      </a:lnTo>
                      <a:lnTo>
                        <a:pt x="260" y="67"/>
                      </a:lnTo>
                      <a:lnTo>
                        <a:pt x="255" y="71"/>
                      </a:lnTo>
                      <a:lnTo>
                        <a:pt x="249" y="76"/>
                      </a:lnTo>
                      <a:lnTo>
                        <a:pt x="243" y="82"/>
                      </a:lnTo>
                      <a:lnTo>
                        <a:pt x="236" y="86"/>
                      </a:lnTo>
                      <a:lnTo>
                        <a:pt x="230" y="91"/>
                      </a:lnTo>
                      <a:lnTo>
                        <a:pt x="222" y="97"/>
                      </a:lnTo>
                      <a:lnTo>
                        <a:pt x="213" y="103"/>
                      </a:lnTo>
                      <a:lnTo>
                        <a:pt x="203" y="109"/>
                      </a:lnTo>
                      <a:lnTo>
                        <a:pt x="196" y="116"/>
                      </a:lnTo>
                      <a:lnTo>
                        <a:pt x="188" y="122"/>
                      </a:lnTo>
                      <a:lnTo>
                        <a:pt x="177" y="126"/>
                      </a:lnTo>
                      <a:lnTo>
                        <a:pt x="167" y="131"/>
                      </a:lnTo>
                      <a:lnTo>
                        <a:pt x="158" y="135"/>
                      </a:lnTo>
                      <a:lnTo>
                        <a:pt x="148" y="141"/>
                      </a:lnTo>
                      <a:lnTo>
                        <a:pt x="139" y="143"/>
                      </a:lnTo>
                      <a:lnTo>
                        <a:pt x="129" y="147"/>
                      </a:lnTo>
                      <a:lnTo>
                        <a:pt x="120" y="148"/>
                      </a:lnTo>
                      <a:lnTo>
                        <a:pt x="110" y="152"/>
                      </a:lnTo>
                      <a:lnTo>
                        <a:pt x="101" y="152"/>
                      </a:lnTo>
                      <a:lnTo>
                        <a:pt x="91" y="152"/>
                      </a:lnTo>
                      <a:lnTo>
                        <a:pt x="82" y="150"/>
                      </a:lnTo>
                      <a:lnTo>
                        <a:pt x="74" y="148"/>
                      </a:lnTo>
                      <a:lnTo>
                        <a:pt x="64" y="145"/>
                      </a:lnTo>
                      <a:lnTo>
                        <a:pt x="57" y="141"/>
                      </a:lnTo>
                      <a:lnTo>
                        <a:pt x="49" y="135"/>
                      </a:lnTo>
                      <a:lnTo>
                        <a:pt x="44" y="129"/>
                      </a:lnTo>
                      <a:lnTo>
                        <a:pt x="42" y="128"/>
                      </a:lnTo>
                      <a:lnTo>
                        <a:pt x="42" y="124"/>
                      </a:lnTo>
                      <a:lnTo>
                        <a:pt x="40" y="118"/>
                      </a:lnTo>
                      <a:lnTo>
                        <a:pt x="40" y="110"/>
                      </a:lnTo>
                      <a:lnTo>
                        <a:pt x="40" y="103"/>
                      </a:lnTo>
                      <a:lnTo>
                        <a:pt x="44" y="93"/>
                      </a:lnTo>
                      <a:lnTo>
                        <a:pt x="47" y="84"/>
                      </a:lnTo>
                      <a:lnTo>
                        <a:pt x="55" y="74"/>
                      </a:lnTo>
                      <a:lnTo>
                        <a:pt x="59" y="69"/>
                      </a:lnTo>
                      <a:lnTo>
                        <a:pt x="64" y="63"/>
                      </a:lnTo>
                      <a:lnTo>
                        <a:pt x="72" y="59"/>
                      </a:lnTo>
                      <a:lnTo>
                        <a:pt x="80" y="53"/>
                      </a:lnTo>
                      <a:lnTo>
                        <a:pt x="87" y="50"/>
                      </a:lnTo>
                      <a:lnTo>
                        <a:pt x="99" y="46"/>
                      </a:lnTo>
                      <a:lnTo>
                        <a:pt x="102" y="44"/>
                      </a:lnTo>
                      <a:lnTo>
                        <a:pt x="110" y="44"/>
                      </a:lnTo>
                      <a:lnTo>
                        <a:pt x="116" y="40"/>
                      </a:lnTo>
                      <a:lnTo>
                        <a:pt x="123" y="40"/>
                      </a:lnTo>
                      <a:lnTo>
                        <a:pt x="129" y="38"/>
                      </a:lnTo>
                      <a:lnTo>
                        <a:pt x="135" y="38"/>
                      </a:lnTo>
                      <a:lnTo>
                        <a:pt x="142" y="36"/>
                      </a:lnTo>
                      <a:lnTo>
                        <a:pt x="152" y="36"/>
                      </a:lnTo>
                      <a:lnTo>
                        <a:pt x="160" y="34"/>
                      </a:lnTo>
                      <a:lnTo>
                        <a:pt x="167" y="34"/>
                      </a:lnTo>
                      <a:lnTo>
                        <a:pt x="177" y="34"/>
                      </a:lnTo>
                      <a:lnTo>
                        <a:pt x="186" y="34"/>
                      </a:lnTo>
                      <a:lnTo>
                        <a:pt x="196" y="34"/>
                      </a:lnTo>
                      <a:lnTo>
                        <a:pt x="205" y="34"/>
                      </a:lnTo>
                      <a:lnTo>
                        <a:pt x="215" y="34"/>
                      </a:lnTo>
                      <a:lnTo>
                        <a:pt x="226" y="34"/>
                      </a:lnTo>
                      <a:lnTo>
                        <a:pt x="237" y="34"/>
                      </a:lnTo>
                      <a:lnTo>
                        <a:pt x="251" y="36"/>
                      </a:lnTo>
                      <a:lnTo>
                        <a:pt x="262" y="36"/>
                      </a:lnTo>
                      <a:lnTo>
                        <a:pt x="275" y="38"/>
                      </a:lnTo>
                      <a:lnTo>
                        <a:pt x="275"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5" name="Freeform 38"/>
                <p:cNvSpPr>
                  <a:spLocks/>
                </p:cNvSpPr>
                <p:nvPr/>
              </p:nvSpPr>
              <p:spPr bwMode="auto">
                <a:xfrm>
                  <a:off x="3018" y="2964"/>
                  <a:ext cx="554" cy="262"/>
                </a:xfrm>
                <a:custGeom>
                  <a:avLst/>
                  <a:gdLst>
                    <a:gd name="T0" fmla="*/ 0 w 555"/>
                    <a:gd name="T1" fmla="*/ 582 h 253"/>
                    <a:gd name="T2" fmla="*/ 9 w 555"/>
                    <a:gd name="T3" fmla="*/ 561 h 253"/>
                    <a:gd name="T4" fmla="*/ 21 w 555"/>
                    <a:gd name="T5" fmla="*/ 526 h 253"/>
                    <a:gd name="T6" fmla="*/ 36 w 555"/>
                    <a:gd name="T7" fmla="*/ 493 h 253"/>
                    <a:gd name="T8" fmla="*/ 49 w 555"/>
                    <a:gd name="T9" fmla="*/ 461 h 253"/>
                    <a:gd name="T10" fmla="*/ 60 w 555"/>
                    <a:gd name="T11" fmla="*/ 441 h 253"/>
                    <a:gd name="T12" fmla="*/ 72 w 555"/>
                    <a:gd name="T13" fmla="*/ 417 h 253"/>
                    <a:gd name="T14" fmla="*/ 85 w 555"/>
                    <a:gd name="T15" fmla="*/ 397 h 253"/>
                    <a:gd name="T16" fmla="*/ 97 w 555"/>
                    <a:gd name="T17" fmla="*/ 370 h 253"/>
                    <a:gd name="T18" fmla="*/ 112 w 555"/>
                    <a:gd name="T19" fmla="*/ 351 h 253"/>
                    <a:gd name="T20" fmla="*/ 129 w 555"/>
                    <a:gd name="T21" fmla="*/ 322 h 253"/>
                    <a:gd name="T22" fmla="*/ 144 w 555"/>
                    <a:gd name="T23" fmla="*/ 296 h 253"/>
                    <a:gd name="T24" fmla="*/ 161 w 555"/>
                    <a:gd name="T25" fmla="*/ 272 h 253"/>
                    <a:gd name="T26" fmla="*/ 180 w 555"/>
                    <a:gd name="T27" fmla="*/ 249 h 253"/>
                    <a:gd name="T28" fmla="*/ 199 w 555"/>
                    <a:gd name="T29" fmla="*/ 223 h 253"/>
                    <a:gd name="T30" fmla="*/ 218 w 555"/>
                    <a:gd name="T31" fmla="*/ 195 h 253"/>
                    <a:gd name="T32" fmla="*/ 241 w 555"/>
                    <a:gd name="T33" fmla="*/ 169 h 253"/>
                    <a:gd name="T34" fmla="*/ 264 w 555"/>
                    <a:gd name="T35" fmla="*/ 149 h 253"/>
                    <a:gd name="T36" fmla="*/ 277 w 555"/>
                    <a:gd name="T37" fmla="*/ 125 h 253"/>
                    <a:gd name="T38" fmla="*/ 284 w 555"/>
                    <a:gd name="T39" fmla="*/ 101 h 253"/>
                    <a:gd name="T40" fmla="*/ 309 w 555"/>
                    <a:gd name="T41" fmla="*/ 77 h 253"/>
                    <a:gd name="T42" fmla="*/ 336 w 555"/>
                    <a:gd name="T43" fmla="*/ 61 h 253"/>
                    <a:gd name="T44" fmla="*/ 362 w 555"/>
                    <a:gd name="T45" fmla="*/ 45 h 253"/>
                    <a:gd name="T46" fmla="*/ 391 w 555"/>
                    <a:gd name="T47" fmla="*/ 11 h 253"/>
                    <a:gd name="T48" fmla="*/ 419 w 555"/>
                    <a:gd name="T49" fmla="*/ 5 h 253"/>
                    <a:gd name="T50" fmla="*/ 450 w 555"/>
                    <a:gd name="T51" fmla="*/ 2 h 253"/>
                    <a:gd name="T52" fmla="*/ 528 w 555"/>
                    <a:gd name="T53" fmla="*/ 61 h 253"/>
                    <a:gd name="T54" fmla="*/ 522 w 555"/>
                    <a:gd name="T55" fmla="*/ 61 h 253"/>
                    <a:gd name="T56" fmla="*/ 512 w 555"/>
                    <a:gd name="T57" fmla="*/ 63 h 253"/>
                    <a:gd name="T58" fmla="*/ 491 w 555"/>
                    <a:gd name="T59" fmla="*/ 71 h 253"/>
                    <a:gd name="T60" fmla="*/ 480 w 555"/>
                    <a:gd name="T61" fmla="*/ 77 h 253"/>
                    <a:gd name="T62" fmla="*/ 467 w 555"/>
                    <a:gd name="T63" fmla="*/ 89 h 253"/>
                    <a:gd name="T64" fmla="*/ 452 w 555"/>
                    <a:gd name="T65" fmla="*/ 95 h 253"/>
                    <a:gd name="T66" fmla="*/ 436 w 555"/>
                    <a:gd name="T67" fmla="*/ 101 h 253"/>
                    <a:gd name="T68" fmla="*/ 419 w 555"/>
                    <a:gd name="T69" fmla="*/ 115 h 253"/>
                    <a:gd name="T70" fmla="*/ 402 w 555"/>
                    <a:gd name="T71" fmla="*/ 125 h 253"/>
                    <a:gd name="T72" fmla="*/ 383 w 555"/>
                    <a:gd name="T73" fmla="*/ 134 h 253"/>
                    <a:gd name="T74" fmla="*/ 364 w 555"/>
                    <a:gd name="T75" fmla="*/ 149 h 253"/>
                    <a:gd name="T76" fmla="*/ 345 w 555"/>
                    <a:gd name="T77" fmla="*/ 163 h 253"/>
                    <a:gd name="T78" fmla="*/ 324 w 555"/>
                    <a:gd name="T79" fmla="*/ 187 h 253"/>
                    <a:gd name="T80" fmla="*/ 303 w 555"/>
                    <a:gd name="T81" fmla="*/ 201 h 253"/>
                    <a:gd name="T82" fmla="*/ 282 w 555"/>
                    <a:gd name="T83" fmla="*/ 216 h 253"/>
                    <a:gd name="T84" fmla="*/ 277 w 555"/>
                    <a:gd name="T85" fmla="*/ 232 h 253"/>
                    <a:gd name="T86" fmla="*/ 268 w 555"/>
                    <a:gd name="T87" fmla="*/ 261 h 253"/>
                    <a:gd name="T88" fmla="*/ 247 w 555"/>
                    <a:gd name="T89" fmla="*/ 282 h 253"/>
                    <a:gd name="T90" fmla="*/ 224 w 555"/>
                    <a:gd name="T91" fmla="*/ 307 h 253"/>
                    <a:gd name="T92" fmla="*/ 203 w 555"/>
                    <a:gd name="T93" fmla="*/ 333 h 253"/>
                    <a:gd name="T94" fmla="*/ 182 w 555"/>
                    <a:gd name="T95" fmla="*/ 361 h 253"/>
                    <a:gd name="T96" fmla="*/ 163 w 555"/>
                    <a:gd name="T97" fmla="*/ 389 h 253"/>
                    <a:gd name="T98" fmla="*/ 142 w 555"/>
                    <a:gd name="T99" fmla="*/ 417 h 253"/>
                    <a:gd name="T100" fmla="*/ 125 w 555"/>
                    <a:gd name="T101" fmla="*/ 457 h 253"/>
                    <a:gd name="T102" fmla="*/ 106 w 555"/>
                    <a:gd name="T103" fmla="*/ 493 h 253"/>
                    <a:gd name="T104" fmla="*/ 89 w 555"/>
                    <a:gd name="T105" fmla="*/ 526 h 253"/>
                    <a:gd name="T106" fmla="*/ 72 w 555"/>
                    <a:gd name="T107" fmla="*/ 564 h 253"/>
                    <a:gd name="T108" fmla="*/ 57 w 555"/>
                    <a:gd name="T109" fmla="*/ 605 h 253"/>
                    <a:gd name="T110" fmla="*/ 45 w 555"/>
                    <a:gd name="T111" fmla="*/ 649 h 253"/>
                    <a:gd name="T112" fmla="*/ 0 w 555"/>
                    <a:gd name="T113" fmla="*/ 589 h 2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5"/>
                    <a:gd name="T172" fmla="*/ 0 h 253"/>
                    <a:gd name="T173" fmla="*/ 555 w 555"/>
                    <a:gd name="T174" fmla="*/ 253 h 2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5" h="253">
                      <a:moveTo>
                        <a:pt x="0" y="230"/>
                      </a:moveTo>
                      <a:lnTo>
                        <a:pt x="0" y="226"/>
                      </a:lnTo>
                      <a:lnTo>
                        <a:pt x="7" y="220"/>
                      </a:lnTo>
                      <a:lnTo>
                        <a:pt x="9" y="217"/>
                      </a:lnTo>
                      <a:lnTo>
                        <a:pt x="15" y="211"/>
                      </a:lnTo>
                      <a:lnTo>
                        <a:pt x="21" y="205"/>
                      </a:lnTo>
                      <a:lnTo>
                        <a:pt x="30" y="199"/>
                      </a:lnTo>
                      <a:lnTo>
                        <a:pt x="36" y="192"/>
                      </a:lnTo>
                      <a:lnTo>
                        <a:pt x="45" y="184"/>
                      </a:lnTo>
                      <a:lnTo>
                        <a:pt x="49" y="180"/>
                      </a:lnTo>
                      <a:lnTo>
                        <a:pt x="55" y="175"/>
                      </a:lnTo>
                      <a:lnTo>
                        <a:pt x="60" y="171"/>
                      </a:lnTo>
                      <a:lnTo>
                        <a:pt x="68" y="169"/>
                      </a:lnTo>
                      <a:lnTo>
                        <a:pt x="72" y="163"/>
                      </a:lnTo>
                      <a:lnTo>
                        <a:pt x="79" y="160"/>
                      </a:lnTo>
                      <a:lnTo>
                        <a:pt x="85" y="154"/>
                      </a:lnTo>
                      <a:lnTo>
                        <a:pt x="91" y="150"/>
                      </a:lnTo>
                      <a:lnTo>
                        <a:pt x="97" y="144"/>
                      </a:lnTo>
                      <a:lnTo>
                        <a:pt x="106" y="141"/>
                      </a:lnTo>
                      <a:lnTo>
                        <a:pt x="112" y="137"/>
                      </a:lnTo>
                      <a:lnTo>
                        <a:pt x="121" y="133"/>
                      </a:lnTo>
                      <a:lnTo>
                        <a:pt x="129" y="125"/>
                      </a:lnTo>
                      <a:lnTo>
                        <a:pt x="136" y="121"/>
                      </a:lnTo>
                      <a:lnTo>
                        <a:pt x="144" y="116"/>
                      </a:lnTo>
                      <a:lnTo>
                        <a:pt x="154" y="112"/>
                      </a:lnTo>
                      <a:lnTo>
                        <a:pt x="161" y="106"/>
                      </a:lnTo>
                      <a:lnTo>
                        <a:pt x="171" y="101"/>
                      </a:lnTo>
                      <a:lnTo>
                        <a:pt x="180" y="97"/>
                      </a:lnTo>
                      <a:lnTo>
                        <a:pt x="190" y="91"/>
                      </a:lnTo>
                      <a:lnTo>
                        <a:pt x="199" y="87"/>
                      </a:lnTo>
                      <a:lnTo>
                        <a:pt x="209" y="82"/>
                      </a:lnTo>
                      <a:lnTo>
                        <a:pt x="218" y="76"/>
                      </a:lnTo>
                      <a:lnTo>
                        <a:pt x="230" y="72"/>
                      </a:lnTo>
                      <a:lnTo>
                        <a:pt x="241" y="66"/>
                      </a:lnTo>
                      <a:lnTo>
                        <a:pt x="252" y="63"/>
                      </a:lnTo>
                      <a:lnTo>
                        <a:pt x="264" y="59"/>
                      </a:lnTo>
                      <a:lnTo>
                        <a:pt x="275" y="55"/>
                      </a:lnTo>
                      <a:lnTo>
                        <a:pt x="287" y="49"/>
                      </a:lnTo>
                      <a:lnTo>
                        <a:pt x="298" y="45"/>
                      </a:lnTo>
                      <a:lnTo>
                        <a:pt x="311" y="40"/>
                      </a:lnTo>
                      <a:lnTo>
                        <a:pt x="323" y="38"/>
                      </a:lnTo>
                      <a:lnTo>
                        <a:pt x="336" y="32"/>
                      </a:lnTo>
                      <a:lnTo>
                        <a:pt x="349" y="28"/>
                      </a:lnTo>
                      <a:lnTo>
                        <a:pt x="363" y="25"/>
                      </a:lnTo>
                      <a:lnTo>
                        <a:pt x="376" y="23"/>
                      </a:lnTo>
                      <a:lnTo>
                        <a:pt x="389" y="17"/>
                      </a:lnTo>
                      <a:lnTo>
                        <a:pt x="403" y="15"/>
                      </a:lnTo>
                      <a:lnTo>
                        <a:pt x="418" y="11"/>
                      </a:lnTo>
                      <a:lnTo>
                        <a:pt x="433" y="7"/>
                      </a:lnTo>
                      <a:lnTo>
                        <a:pt x="446" y="5"/>
                      </a:lnTo>
                      <a:lnTo>
                        <a:pt x="461" y="4"/>
                      </a:lnTo>
                      <a:lnTo>
                        <a:pt x="477" y="2"/>
                      </a:lnTo>
                      <a:lnTo>
                        <a:pt x="494" y="0"/>
                      </a:lnTo>
                      <a:lnTo>
                        <a:pt x="555" y="25"/>
                      </a:lnTo>
                      <a:lnTo>
                        <a:pt x="553" y="25"/>
                      </a:lnTo>
                      <a:lnTo>
                        <a:pt x="549" y="25"/>
                      </a:lnTo>
                      <a:lnTo>
                        <a:pt x="545" y="25"/>
                      </a:lnTo>
                      <a:lnTo>
                        <a:pt x="539" y="26"/>
                      </a:lnTo>
                      <a:lnTo>
                        <a:pt x="528" y="28"/>
                      </a:lnTo>
                      <a:lnTo>
                        <a:pt x="518" y="30"/>
                      </a:lnTo>
                      <a:lnTo>
                        <a:pt x="513" y="30"/>
                      </a:lnTo>
                      <a:lnTo>
                        <a:pt x="507" y="32"/>
                      </a:lnTo>
                      <a:lnTo>
                        <a:pt x="499" y="32"/>
                      </a:lnTo>
                      <a:lnTo>
                        <a:pt x="494" y="36"/>
                      </a:lnTo>
                      <a:lnTo>
                        <a:pt x="486" y="36"/>
                      </a:lnTo>
                      <a:lnTo>
                        <a:pt x="479" y="38"/>
                      </a:lnTo>
                      <a:lnTo>
                        <a:pt x="471" y="38"/>
                      </a:lnTo>
                      <a:lnTo>
                        <a:pt x="463" y="40"/>
                      </a:lnTo>
                      <a:lnTo>
                        <a:pt x="454" y="42"/>
                      </a:lnTo>
                      <a:lnTo>
                        <a:pt x="446" y="44"/>
                      </a:lnTo>
                      <a:lnTo>
                        <a:pt x="437" y="45"/>
                      </a:lnTo>
                      <a:lnTo>
                        <a:pt x="429" y="49"/>
                      </a:lnTo>
                      <a:lnTo>
                        <a:pt x="420" y="51"/>
                      </a:lnTo>
                      <a:lnTo>
                        <a:pt x="410" y="53"/>
                      </a:lnTo>
                      <a:lnTo>
                        <a:pt x="401" y="55"/>
                      </a:lnTo>
                      <a:lnTo>
                        <a:pt x="391" y="59"/>
                      </a:lnTo>
                      <a:lnTo>
                        <a:pt x="382" y="61"/>
                      </a:lnTo>
                      <a:lnTo>
                        <a:pt x="372" y="64"/>
                      </a:lnTo>
                      <a:lnTo>
                        <a:pt x="361" y="66"/>
                      </a:lnTo>
                      <a:lnTo>
                        <a:pt x="351" y="72"/>
                      </a:lnTo>
                      <a:lnTo>
                        <a:pt x="340" y="74"/>
                      </a:lnTo>
                      <a:lnTo>
                        <a:pt x="330" y="78"/>
                      </a:lnTo>
                      <a:lnTo>
                        <a:pt x="319" y="80"/>
                      </a:lnTo>
                      <a:lnTo>
                        <a:pt x="309" y="85"/>
                      </a:lnTo>
                      <a:lnTo>
                        <a:pt x="298" y="87"/>
                      </a:lnTo>
                      <a:lnTo>
                        <a:pt x="288" y="91"/>
                      </a:lnTo>
                      <a:lnTo>
                        <a:pt x="277" y="97"/>
                      </a:lnTo>
                      <a:lnTo>
                        <a:pt x="268" y="101"/>
                      </a:lnTo>
                      <a:lnTo>
                        <a:pt x="256" y="104"/>
                      </a:lnTo>
                      <a:lnTo>
                        <a:pt x="247" y="110"/>
                      </a:lnTo>
                      <a:lnTo>
                        <a:pt x="233" y="114"/>
                      </a:lnTo>
                      <a:lnTo>
                        <a:pt x="224" y="120"/>
                      </a:lnTo>
                      <a:lnTo>
                        <a:pt x="212" y="123"/>
                      </a:lnTo>
                      <a:lnTo>
                        <a:pt x="203" y="129"/>
                      </a:lnTo>
                      <a:lnTo>
                        <a:pt x="192" y="135"/>
                      </a:lnTo>
                      <a:lnTo>
                        <a:pt x="182" y="141"/>
                      </a:lnTo>
                      <a:lnTo>
                        <a:pt x="173" y="146"/>
                      </a:lnTo>
                      <a:lnTo>
                        <a:pt x="163" y="152"/>
                      </a:lnTo>
                      <a:lnTo>
                        <a:pt x="152" y="158"/>
                      </a:lnTo>
                      <a:lnTo>
                        <a:pt x="142" y="163"/>
                      </a:lnTo>
                      <a:lnTo>
                        <a:pt x="133" y="171"/>
                      </a:lnTo>
                      <a:lnTo>
                        <a:pt x="125" y="177"/>
                      </a:lnTo>
                      <a:lnTo>
                        <a:pt x="116" y="184"/>
                      </a:lnTo>
                      <a:lnTo>
                        <a:pt x="106" y="192"/>
                      </a:lnTo>
                      <a:lnTo>
                        <a:pt x="97" y="198"/>
                      </a:lnTo>
                      <a:lnTo>
                        <a:pt x="89" y="205"/>
                      </a:lnTo>
                      <a:lnTo>
                        <a:pt x="79" y="211"/>
                      </a:lnTo>
                      <a:lnTo>
                        <a:pt x="72" y="220"/>
                      </a:lnTo>
                      <a:lnTo>
                        <a:pt x="64" y="228"/>
                      </a:lnTo>
                      <a:lnTo>
                        <a:pt x="57" y="236"/>
                      </a:lnTo>
                      <a:lnTo>
                        <a:pt x="51" y="243"/>
                      </a:lnTo>
                      <a:lnTo>
                        <a:pt x="45" y="253"/>
                      </a:lnTo>
                      <a:lnTo>
                        <a:pt x="0" y="2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6" name="Freeform 39"/>
                <p:cNvSpPr>
                  <a:spLocks/>
                </p:cNvSpPr>
                <p:nvPr/>
              </p:nvSpPr>
              <p:spPr bwMode="auto">
                <a:xfrm>
                  <a:off x="3692" y="2611"/>
                  <a:ext cx="708" cy="443"/>
                </a:xfrm>
                <a:custGeom>
                  <a:avLst/>
                  <a:gdLst>
                    <a:gd name="T0" fmla="*/ 0 w 711"/>
                    <a:gd name="T1" fmla="*/ 911 h 429"/>
                    <a:gd name="T2" fmla="*/ 602 w 711"/>
                    <a:gd name="T3" fmla="*/ 0 h 429"/>
                    <a:gd name="T4" fmla="*/ 630 w 711"/>
                    <a:gd name="T5" fmla="*/ 48 h 429"/>
                    <a:gd name="T6" fmla="*/ 4 w 711"/>
                    <a:gd name="T7" fmla="*/ 1018 h 429"/>
                    <a:gd name="T8" fmla="*/ 0 w 711"/>
                    <a:gd name="T9" fmla="*/ 911 h 429"/>
                    <a:gd name="T10" fmla="*/ 0 w 711"/>
                    <a:gd name="T11" fmla="*/ 911 h 429"/>
                    <a:gd name="T12" fmla="*/ 0 60000 65536"/>
                    <a:gd name="T13" fmla="*/ 0 60000 65536"/>
                    <a:gd name="T14" fmla="*/ 0 60000 65536"/>
                    <a:gd name="T15" fmla="*/ 0 60000 65536"/>
                    <a:gd name="T16" fmla="*/ 0 60000 65536"/>
                    <a:gd name="T17" fmla="*/ 0 60000 65536"/>
                    <a:gd name="T18" fmla="*/ 0 w 711"/>
                    <a:gd name="T19" fmla="*/ 0 h 429"/>
                    <a:gd name="T20" fmla="*/ 711 w 711"/>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11" h="429">
                      <a:moveTo>
                        <a:pt x="0" y="382"/>
                      </a:moveTo>
                      <a:lnTo>
                        <a:pt x="683" y="0"/>
                      </a:lnTo>
                      <a:lnTo>
                        <a:pt x="711" y="20"/>
                      </a:lnTo>
                      <a:lnTo>
                        <a:pt x="4" y="429"/>
                      </a:lnTo>
                      <a:lnTo>
                        <a:pt x="0" y="38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7" name="Freeform 40"/>
                <p:cNvSpPr>
                  <a:spLocks/>
                </p:cNvSpPr>
                <p:nvPr/>
              </p:nvSpPr>
              <p:spPr bwMode="auto">
                <a:xfrm>
                  <a:off x="3698" y="2681"/>
                  <a:ext cx="805" cy="468"/>
                </a:xfrm>
                <a:custGeom>
                  <a:avLst/>
                  <a:gdLst>
                    <a:gd name="T0" fmla="*/ 2 w 808"/>
                    <a:gd name="T1" fmla="*/ 995 h 453"/>
                    <a:gd name="T2" fmla="*/ 11 w 808"/>
                    <a:gd name="T3" fmla="*/ 969 h 453"/>
                    <a:gd name="T4" fmla="*/ 28 w 808"/>
                    <a:gd name="T5" fmla="*/ 958 h 453"/>
                    <a:gd name="T6" fmla="*/ 40 w 808"/>
                    <a:gd name="T7" fmla="*/ 943 h 453"/>
                    <a:gd name="T8" fmla="*/ 55 w 808"/>
                    <a:gd name="T9" fmla="*/ 927 h 453"/>
                    <a:gd name="T10" fmla="*/ 72 w 808"/>
                    <a:gd name="T11" fmla="*/ 905 h 453"/>
                    <a:gd name="T12" fmla="*/ 93 w 808"/>
                    <a:gd name="T13" fmla="*/ 888 h 453"/>
                    <a:gd name="T14" fmla="*/ 114 w 808"/>
                    <a:gd name="T15" fmla="*/ 865 h 453"/>
                    <a:gd name="T16" fmla="*/ 134 w 808"/>
                    <a:gd name="T17" fmla="*/ 840 h 453"/>
                    <a:gd name="T18" fmla="*/ 134 w 808"/>
                    <a:gd name="T19" fmla="*/ 818 h 453"/>
                    <a:gd name="T20" fmla="*/ 159 w 808"/>
                    <a:gd name="T21" fmla="*/ 783 h 453"/>
                    <a:gd name="T22" fmla="*/ 186 w 808"/>
                    <a:gd name="T23" fmla="*/ 754 h 453"/>
                    <a:gd name="T24" fmla="*/ 214 w 808"/>
                    <a:gd name="T25" fmla="*/ 722 h 453"/>
                    <a:gd name="T26" fmla="*/ 245 w 808"/>
                    <a:gd name="T27" fmla="*/ 684 h 453"/>
                    <a:gd name="T28" fmla="*/ 275 w 808"/>
                    <a:gd name="T29" fmla="*/ 653 h 453"/>
                    <a:gd name="T30" fmla="*/ 306 w 808"/>
                    <a:gd name="T31" fmla="*/ 614 h 453"/>
                    <a:gd name="T32" fmla="*/ 336 w 808"/>
                    <a:gd name="T33" fmla="*/ 578 h 453"/>
                    <a:gd name="T34" fmla="*/ 368 w 808"/>
                    <a:gd name="T35" fmla="*/ 539 h 453"/>
                    <a:gd name="T36" fmla="*/ 389 w 808"/>
                    <a:gd name="T37" fmla="*/ 501 h 453"/>
                    <a:gd name="T38" fmla="*/ 406 w 808"/>
                    <a:gd name="T39" fmla="*/ 457 h 453"/>
                    <a:gd name="T40" fmla="*/ 438 w 808"/>
                    <a:gd name="T41" fmla="*/ 413 h 453"/>
                    <a:gd name="T42" fmla="*/ 472 w 808"/>
                    <a:gd name="T43" fmla="*/ 375 h 453"/>
                    <a:gd name="T44" fmla="*/ 503 w 808"/>
                    <a:gd name="T45" fmla="*/ 332 h 453"/>
                    <a:gd name="T46" fmla="*/ 535 w 808"/>
                    <a:gd name="T47" fmla="*/ 288 h 453"/>
                    <a:gd name="T48" fmla="*/ 565 w 808"/>
                    <a:gd name="T49" fmla="*/ 243 h 453"/>
                    <a:gd name="T50" fmla="*/ 596 w 808"/>
                    <a:gd name="T51" fmla="*/ 198 h 453"/>
                    <a:gd name="T52" fmla="*/ 623 w 808"/>
                    <a:gd name="T53" fmla="*/ 154 h 453"/>
                    <a:gd name="T54" fmla="*/ 643 w 808"/>
                    <a:gd name="T55" fmla="*/ 114 h 453"/>
                    <a:gd name="T56" fmla="*/ 661 w 808"/>
                    <a:gd name="T57" fmla="*/ 62 h 453"/>
                    <a:gd name="T58" fmla="*/ 683 w 808"/>
                    <a:gd name="T59" fmla="*/ 9 h 453"/>
                    <a:gd name="T60" fmla="*/ 727 w 808"/>
                    <a:gd name="T61" fmla="*/ 64 h 453"/>
                    <a:gd name="T62" fmla="*/ 721 w 808"/>
                    <a:gd name="T63" fmla="*/ 68 h 453"/>
                    <a:gd name="T64" fmla="*/ 711 w 808"/>
                    <a:gd name="T65" fmla="*/ 82 h 453"/>
                    <a:gd name="T66" fmla="*/ 696 w 808"/>
                    <a:gd name="T67" fmla="*/ 118 h 453"/>
                    <a:gd name="T68" fmla="*/ 687 w 808"/>
                    <a:gd name="T69" fmla="*/ 127 h 453"/>
                    <a:gd name="T70" fmla="*/ 675 w 808"/>
                    <a:gd name="T71" fmla="*/ 149 h 453"/>
                    <a:gd name="T72" fmla="*/ 665 w 808"/>
                    <a:gd name="T73" fmla="*/ 168 h 453"/>
                    <a:gd name="T74" fmla="*/ 655 w 808"/>
                    <a:gd name="T75" fmla="*/ 198 h 453"/>
                    <a:gd name="T76" fmla="*/ 645 w 808"/>
                    <a:gd name="T77" fmla="*/ 213 h 453"/>
                    <a:gd name="T78" fmla="*/ 633 w 808"/>
                    <a:gd name="T79" fmla="*/ 249 h 453"/>
                    <a:gd name="T80" fmla="*/ 620 w 808"/>
                    <a:gd name="T81" fmla="*/ 275 h 453"/>
                    <a:gd name="T82" fmla="*/ 600 w 808"/>
                    <a:gd name="T83" fmla="*/ 305 h 453"/>
                    <a:gd name="T84" fmla="*/ 577 w 808"/>
                    <a:gd name="T85" fmla="*/ 340 h 453"/>
                    <a:gd name="T86" fmla="*/ 554 w 808"/>
                    <a:gd name="T87" fmla="*/ 375 h 453"/>
                    <a:gd name="T88" fmla="*/ 527 w 808"/>
                    <a:gd name="T89" fmla="*/ 413 h 453"/>
                    <a:gd name="T90" fmla="*/ 501 w 808"/>
                    <a:gd name="T91" fmla="*/ 447 h 453"/>
                    <a:gd name="T92" fmla="*/ 470 w 808"/>
                    <a:gd name="T93" fmla="*/ 488 h 453"/>
                    <a:gd name="T94" fmla="*/ 440 w 808"/>
                    <a:gd name="T95" fmla="*/ 526 h 453"/>
                    <a:gd name="T96" fmla="*/ 408 w 808"/>
                    <a:gd name="T97" fmla="*/ 571 h 453"/>
                    <a:gd name="T98" fmla="*/ 389 w 808"/>
                    <a:gd name="T99" fmla="*/ 612 h 453"/>
                    <a:gd name="T100" fmla="*/ 366 w 808"/>
                    <a:gd name="T101" fmla="*/ 655 h 453"/>
                    <a:gd name="T102" fmla="*/ 330 w 808"/>
                    <a:gd name="T103" fmla="*/ 703 h 453"/>
                    <a:gd name="T104" fmla="*/ 290 w 808"/>
                    <a:gd name="T105" fmla="*/ 746 h 453"/>
                    <a:gd name="T106" fmla="*/ 250 w 808"/>
                    <a:gd name="T107" fmla="*/ 794 h 453"/>
                    <a:gd name="T108" fmla="*/ 209 w 808"/>
                    <a:gd name="T109" fmla="*/ 846 h 453"/>
                    <a:gd name="T110" fmla="*/ 167 w 808"/>
                    <a:gd name="T111" fmla="*/ 894 h 453"/>
                    <a:gd name="T112" fmla="*/ 134 w 808"/>
                    <a:gd name="T113" fmla="*/ 938 h 453"/>
                    <a:gd name="T114" fmla="*/ 103 w 808"/>
                    <a:gd name="T115" fmla="*/ 995 h 453"/>
                    <a:gd name="T116" fmla="*/ 53 w 808"/>
                    <a:gd name="T117" fmla="*/ 1039 h 453"/>
                    <a:gd name="T118" fmla="*/ 6 w 808"/>
                    <a:gd name="T119" fmla="*/ 1092 h 453"/>
                    <a:gd name="T120" fmla="*/ 0 w 808"/>
                    <a:gd name="T121" fmla="*/ 995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8"/>
                    <a:gd name="T184" fmla="*/ 0 h 453"/>
                    <a:gd name="T185" fmla="*/ 808 w 808"/>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8" h="453">
                      <a:moveTo>
                        <a:pt x="0" y="411"/>
                      </a:moveTo>
                      <a:lnTo>
                        <a:pt x="2" y="411"/>
                      </a:lnTo>
                      <a:lnTo>
                        <a:pt x="6" y="409"/>
                      </a:lnTo>
                      <a:lnTo>
                        <a:pt x="11" y="403"/>
                      </a:lnTo>
                      <a:lnTo>
                        <a:pt x="23" y="401"/>
                      </a:lnTo>
                      <a:lnTo>
                        <a:pt x="28" y="397"/>
                      </a:lnTo>
                      <a:lnTo>
                        <a:pt x="34" y="395"/>
                      </a:lnTo>
                      <a:lnTo>
                        <a:pt x="40" y="392"/>
                      </a:lnTo>
                      <a:lnTo>
                        <a:pt x="47" y="388"/>
                      </a:lnTo>
                      <a:lnTo>
                        <a:pt x="55" y="384"/>
                      </a:lnTo>
                      <a:lnTo>
                        <a:pt x="65" y="382"/>
                      </a:lnTo>
                      <a:lnTo>
                        <a:pt x="72" y="376"/>
                      </a:lnTo>
                      <a:lnTo>
                        <a:pt x="84" y="375"/>
                      </a:lnTo>
                      <a:lnTo>
                        <a:pt x="93" y="369"/>
                      </a:lnTo>
                      <a:lnTo>
                        <a:pt x="103" y="363"/>
                      </a:lnTo>
                      <a:lnTo>
                        <a:pt x="114" y="359"/>
                      </a:lnTo>
                      <a:lnTo>
                        <a:pt x="125" y="354"/>
                      </a:lnTo>
                      <a:lnTo>
                        <a:pt x="135" y="348"/>
                      </a:lnTo>
                      <a:lnTo>
                        <a:pt x="148" y="342"/>
                      </a:lnTo>
                      <a:lnTo>
                        <a:pt x="160" y="338"/>
                      </a:lnTo>
                      <a:lnTo>
                        <a:pt x="175" y="333"/>
                      </a:lnTo>
                      <a:lnTo>
                        <a:pt x="186" y="325"/>
                      </a:lnTo>
                      <a:lnTo>
                        <a:pt x="199" y="319"/>
                      </a:lnTo>
                      <a:lnTo>
                        <a:pt x="213" y="314"/>
                      </a:lnTo>
                      <a:lnTo>
                        <a:pt x="228" y="306"/>
                      </a:lnTo>
                      <a:lnTo>
                        <a:pt x="241" y="300"/>
                      </a:lnTo>
                      <a:lnTo>
                        <a:pt x="256" y="293"/>
                      </a:lnTo>
                      <a:lnTo>
                        <a:pt x="272" y="285"/>
                      </a:lnTo>
                      <a:lnTo>
                        <a:pt x="287" y="279"/>
                      </a:lnTo>
                      <a:lnTo>
                        <a:pt x="302" y="270"/>
                      </a:lnTo>
                      <a:lnTo>
                        <a:pt x="317" y="264"/>
                      </a:lnTo>
                      <a:lnTo>
                        <a:pt x="333" y="255"/>
                      </a:lnTo>
                      <a:lnTo>
                        <a:pt x="348" y="247"/>
                      </a:lnTo>
                      <a:lnTo>
                        <a:pt x="363" y="240"/>
                      </a:lnTo>
                      <a:lnTo>
                        <a:pt x="380" y="232"/>
                      </a:lnTo>
                      <a:lnTo>
                        <a:pt x="395" y="224"/>
                      </a:lnTo>
                      <a:lnTo>
                        <a:pt x="412" y="217"/>
                      </a:lnTo>
                      <a:lnTo>
                        <a:pt x="428" y="207"/>
                      </a:lnTo>
                      <a:lnTo>
                        <a:pt x="445" y="198"/>
                      </a:lnTo>
                      <a:lnTo>
                        <a:pt x="460" y="190"/>
                      </a:lnTo>
                      <a:lnTo>
                        <a:pt x="477" y="181"/>
                      </a:lnTo>
                      <a:lnTo>
                        <a:pt x="492" y="171"/>
                      </a:lnTo>
                      <a:lnTo>
                        <a:pt x="509" y="163"/>
                      </a:lnTo>
                      <a:lnTo>
                        <a:pt x="526" y="156"/>
                      </a:lnTo>
                      <a:lnTo>
                        <a:pt x="542" y="146"/>
                      </a:lnTo>
                      <a:lnTo>
                        <a:pt x="557" y="137"/>
                      </a:lnTo>
                      <a:lnTo>
                        <a:pt x="572" y="129"/>
                      </a:lnTo>
                      <a:lnTo>
                        <a:pt x="589" y="120"/>
                      </a:lnTo>
                      <a:lnTo>
                        <a:pt x="604" y="110"/>
                      </a:lnTo>
                      <a:lnTo>
                        <a:pt x="619" y="101"/>
                      </a:lnTo>
                      <a:lnTo>
                        <a:pt x="635" y="91"/>
                      </a:lnTo>
                      <a:lnTo>
                        <a:pt x="650" y="82"/>
                      </a:lnTo>
                      <a:lnTo>
                        <a:pt x="665" y="74"/>
                      </a:lnTo>
                      <a:lnTo>
                        <a:pt x="680" y="65"/>
                      </a:lnTo>
                      <a:lnTo>
                        <a:pt x="694" y="55"/>
                      </a:lnTo>
                      <a:lnTo>
                        <a:pt x="709" y="46"/>
                      </a:lnTo>
                      <a:lnTo>
                        <a:pt x="724" y="36"/>
                      </a:lnTo>
                      <a:lnTo>
                        <a:pt x="737" y="27"/>
                      </a:lnTo>
                      <a:lnTo>
                        <a:pt x="751" y="17"/>
                      </a:lnTo>
                      <a:lnTo>
                        <a:pt x="764" y="9"/>
                      </a:lnTo>
                      <a:lnTo>
                        <a:pt x="777" y="0"/>
                      </a:lnTo>
                      <a:lnTo>
                        <a:pt x="808" y="28"/>
                      </a:lnTo>
                      <a:lnTo>
                        <a:pt x="806" y="28"/>
                      </a:lnTo>
                      <a:lnTo>
                        <a:pt x="802" y="30"/>
                      </a:lnTo>
                      <a:lnTo>
                        <a:pt x="798" y="32"/>
                      </a:lnTo>
                      <a:lnTo>
                        <a:pt x="792" y="36"/>
                      </a:lnTo>
                      <a:lnTo>
                        <a:pt x="787" y="40"/>
                      </a:lnTo>
                      <a:lnTo>
                        <a:pt x="777" y="48"/>
                      </a:lnTo>
                      <a:lnTo>
                        <a:pt x="773" y="49"/>
                      </a:lnTo>
                      <a:lnTo>
                        <a:pt x="768" y="53"/>
                      </a:lnTo>
                      <a:lnTo>
                        <a:pt x="762" y="57"/>
                      </a:lnTo>
                      <a:lnTo>
                        <a:pt x="756" y="63"/>
                      </a:lnTo>
                      <a:lnTo>
                        <a:pt x="749" y="65"/>
                      </a:lnTo>
                      <a:lnTo>
                        <a:pt x="743" y="70"/>
                      </a:lnTo>
                      <a:lnTo>
                        <a:pt x="735" y="74"/>
                      </a:lnTo>
                      <a:lnTo>
                        <a:pt x="728" y="82"/>
                      </a:lnTo>
                      <a:lnTo>
                        <a:pt x="720" y="86"/>
                      </a:lnTo>
                      <a:lnTo>
                        <a:pt x="713" y="89"/>
                      </a:lnTo>
                      <a:lnTo>
                        <a:pt x="703" y="97"/>
                      </a:lnTo>
                      <a:lnTo>
                        <a:pt x="694" y="103"/>
                      </a:lnTo>
                      <a:lnTo>
                        <a:pt x="684" y="108"/>
                      </a:lnTo>
                      <a:lnTo>
                        <a:pt x="675" y="114"/>
                      </a:lnTo>
                      <a:lnTo>
                        <a:pt x="665" y="120"/>
                      </a:lnTo>
                      <a:lnTo>
                        <a:pt x="654" y="127"/>
                      </a:lnTo>
                      <a:lnTo>
                        <a:pt x="642" y="133"/>
                      </a:lnTo>
                      <a:lnTo>
                        <a:pt x="631" y="141"/>
                      </a:lnTo>
                      <a:lnTo>
                        <a:pt x="619" y="148"/>
                      </a:lnTo>
                      <a:lnTo>
                        <a:pt x="608" y="156"/>
                      </a:lnTo>
                      <a:lnTo>
                        <a:pt x="595" y="162"/>
                      </a:lnTo>
                      <a:lnTo>
                        <a:pt x="581" y="171"/>
                      </a:lnTo>
                      <a:lnTo>
                        <a:pt x="568" y="179"/>
                      </a:lnTo>
                      <a:lnTo>
                        <a:pt x="555" y="186"/>
                      </a:lnTo>
                      <a:lnTo>
                        <a:pt x="540" y="194"/>
                      </a:lnTo>
                      <a:lnTo>
                        <a:pt x="524" y="202"/>
                      </a:lnTo>
                      <a:lnTo>
                        <a:pt x="509" y="209"/>
                      </a:lnTo>
                      <a:lnTo>
                        <a:pt x="494" y="219"/>
                      </a:lnTo>
                      <a:lnTo>
                        <a:pt x="477" y="228"/>
                      </a:lnTo>
                      <a:lnTo>
                        <a:pt x="462" y="236"/>
                      </a:lnTo>
                      <a:lnTo>
                        <a:pt x="445" y="243"/>
                      </a:lnTo>
                      <a:lnTo>
                        <a:pt x="428" y="253"/>
                      </a:lnTo>
                      <a:lnTo>
                        <a:pt x="410" y="262"/>
                      </a:lnTo>
                      <a:lnTo>
                        <a:pt x="393" y="272"/>
                      </a:lnTo>
                      <a:lnTo>
                        <a:pt x="374" y="281"/>
                      </a:lnTo>
                      <a:lnTo>
                        <a:pt x="357" y="291"/>
                      </a:lnTo>
                      <a:lnTo>
                        <a:pt x="338" y="300"/>
                      </a:lnTo>
                      <a:lnTo>
                        <a:pt x="317" y="310"/>
                      </a:lnTo>
                      <a:lnTo>
                        <a:pt x="298" y="319"/>
                      </a:lnTo>
                      <a:lnTo>
                        <a:pt x="277" y="329"/>
                      </a:lnTo>
                      <a:lnTo>
                        <a:pt x="256" y="338"/>
                      </a:lnTo>
                      <a:lnTo>
                        <a:pt x="236" y="350"/>
                      </a:lnTo>
                      <a:lnTo>
                        <a:pt x="215" y="359"/>
                      </a:lnTo>
                      <a:lnTo>
                        <a:pt x="194" y="371"/>
                      </a:lnTo>
                      <a:lnTo>
                        <a:pt x="171" y="378"/>
                      </a:lnTo>
                      <a:lnTo>
                        <a:pt x="148" y="390"/>
                      </a:lnTo>
                      <a:lnTo>
                        <a:pt x="125" y="399"/>
                      </a:lnTo>
                      <a:lnTo>
                        <a:pt x="103" y="411"/>
                      </a:lnTo>
                      <a:lnTo>
                        <a:pt x="78" y="420"/>
                      </a:lnTo>
                      <a:lnTo>
                        <a:pt x="53" y="432"/>
                      </a:lnTo>
                      <a:lnTo>
                        <a:pt x="28" y="441"/>
                      </a:lnTo>
                      <a:lnTo>
                        <a:pt x="6" y="453"/>
                      </a:lnTo>
                      <a:lnTo>
                        <a:pt x="0" y="41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8" name="Freeform 41"/>
                <p:cNvSpPr>
                  <a:spLocks/>
                </p:cNvSpPr>
                <p:nvPr/>
              </p:nvSpPr>
              <p:spPr bwMode="auto">
                <a:xfrm>
                  <a:off x="3387" y="2999"/>
                  <a:ext cx="305" cy="155"/>
                </a:xfrm>
                <a:custGeom>
                  <a:avLst/>
                  <a:gdLst>
                    <a:gd name="T0" fmla="*/ 59 w 306"/>
                    <a:gd name="T1" fmla="*/ 0 h 150"/>
                    <a:gd name="T2" fmla="*/ 276 w 306"/>
                    <a:gd name="T3" fmla="*/ 257 h 150"/>
                    <a:gd name="T4" fmla="*/ 279 w 306"/>
                    <a:gd name="T5" fmla="*/ 364 h 150"/>
                    <a:gd name="T6" fmla="*/ 0 w 306"/>
                    <a:gd name="T7" fmla="*/ 42 h 150"/>
                    <a:gd name="T8" fmla="*/ 59 w 306"/>
                    <a:gd name="T9" fmla="*/ 0 h 150"/>
                    <a:gd name="T10" fmla="*/ 59 w 306"/>
                    <a:gd name="T11" fmla="*/ 0 h 150"/>
                    <a:gd name="T12" fmla="*/ 0 60000 65536"/>
                    <a:gd name="T13" fmla="*/ 0 60000 65536"/>
                    <a:gd name="T14" fmla="*/ 0 60000 65536"/>
                    <a:gd name="T15" fmla="*/ 0 60000 65536"/>
                    <a:gd name="T16" fmla="*/ 0 60000 65536"/>
                    <a:gd name="T17" fmla="*/ 0 60000 65536"/>
                    <a:gd name="T18" fmla="*/ 0 w 306"/>
                    <a:gd name="T19" fmla="*/ 0 h 150"/>
                    <a:gd name="T20" fmla="*/ 306 w 306"/>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6" h="150">
                      <a:moveTo>
                        <a:pt x="59" y="0"/>
                      </a:moveTo>
                      <a:lnTo>
                        <a:pt x="303" y="105"/>
                      </a:lnTo>
                      <a:lnTo>
                        <a:pt x="306" y="150"/>
                      </a:lnTo>
                      <a:lnTo>
                        <a:pt x="0" y="15"/>
                      </a:lnTo>
                      <a:lnTo>
                        <a:pt x="59"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89" name="Freeform 42"/>
                <p:cNvSpPr>
                  <a:spLocks/>
                </p:cNvSpPr>
                <p:nvPr/>
              </p:nvSpPr>
              <p:spPr bwMode="auto">
                <a:xfrm>
                  <a:off x="3686" y="1723"/>
                  <a:ext cx="249" cy="184"/>
                </a:xfrm>
                <a:custGeom>
                  <a:avLst/>
                  <a:gdLst>
                    <a:gd name="T0" fmla="*/ 0 w 250"/>
                    <a:gd name="T1" fmla="*/ 325 h 179"/>
                    <a:gd name="T2" fmla="*/ 203 w 250"/>
                    <a:gd name="T3" fmla="*/ 0 h 179"/>
                    <a:gd name="T4" fmla="*/ 223 w 250"/>
                    <a:gd name="T5" fmla="*/ 64 h 179"/>
                    <a:gd name="T6" fmla="*/ 32 w 250"/>
                    <a:gd name="T7" fmla="*/ 376 h 179"/>
                    <a:gd name="T8" fmla="*/ 0 w 250"/>
                    <a:gd name="T9" fmla="*/ 325 h 179"/>
                    <a:gd name="T10" fmla="*/ 0 w 250"/>
                    <a:gd name="T11" fmla="*/ 325 h 179"/>
                    <a:gd name="T12" fmla="*/ 0 60000 65536"/>
                    <a:gd name="T13" fmla="*/ 0 60000 65536"/>
                    <a:gd name="T14" fmla="*/ 0 60000 65536"/>
                    <a:gd name="T15" fmla="*/ 0 60000 65536"/>
                    <a:gd name="T16" fmla="*/ 0 60000 65536"/>
                    <a:gd name="T17" fmla="*/ 0 60000 65536"/>
                    <a:gd name="T18" fmla="*/ 0 w 250"/>
                    <a:gd name="T19" fmla="*/ 0 h 179"/>
                    <a:gd name="T20" fmla="*/ 250 w 250"/>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0" h="179">
                      <a:moveTo>
                        <a:pt x="0" y="154"/>
                      </a:moveTo>
                      <a:lnTo>
                        <a:pt x="230" y="0"/>
                      </a:lnTo>
                      <a:lnTo>
                        <a:pt x="250" y="32"/>
                      </a:lnTo>
                      <a:lnTo>
                        <a:pt x="32" y="179"/>
                      </a:lnTo>
                      <a:lnTo>
                        <a:pt x="0"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0" name="Freeform 43"/>
                <p:cNvSpPr>
                  <a:spLocks/>
                </p:cNvSpPr>
                <p:nvPr/>
              </p:nvSpPr>
              <p:spPr bwMode="auto">
                <a:xfrm>
                  <a:off x="3241" y="1579"/>
                  <a:ext cx="1115" cy="1015"/>
                </a:xfrm>
                <a:custGeom>
                  <a:avLst/>
                  <a:gdLst>
                    <a:gd name="T0" fmla="*/ 36 w 1117"/>
                    <a:gd name="T1" fmla="*/ 1635 h 983"/>
                    <a:gd name="T2" fmla="*/ 45 w 1117"/>
                    <a:gd name="T3" fmla="*/ 1529 h 983"/>
                    <a:gd name="T4" fmla="*/ 53 w 1117"/>
                    <a:gd name="T5" fmla="*/ 1440 h 983"/>
                    <a:gd name="T6" fmla="*/ 57 w 1117"/>
                    <a:gd name="T7" fmla="*/ 1340 h 983"/>
                    <a:gd name="T8" fmla="*/ 59 w 1117"/>
                    <a:gd name="T9" fmla="*/ 1207 h 983"/>
                    <a:gd name="T10" fmla="*/ 55 w 1117"/>
                    <a:gd name="T11" fmla="*/ 1054 h 983"/>
                    <a:gd name="T12" fmla="*/ 45 w 1117"/>
                    <a:gd name="T13" fmla="*/ 888 h 983"/>
                    <a:gd name="T14" fmla="*/ 30 w 1117"/>
                    <a:gd name="T15" fmla="*/ 702 h 983"/>
                    <a:gd name="T16" fmla="*/ 7 w 1117"/>
                    <a:gd name="T17" fmla="*/ 495 h 983"/>
                    <a:gd name="T18" fmla="*/ 0 w 1117"/>
                    <a:gd name="T19" fmla="*/ 407 h 983"/>
                    <a:gd name="T20" fmla="*/ 9 w 1117"/>
                    <a:gd name="T21" fmla="*/ 304 h 983"/>
                    <a:gd name="T22" fmla="*/ 42 w 1117"/>
                    <a:gd name="T23" fmla="*/ 190 h 983"/>
                    <a:gd name="T24" fmla="*/ 76 w 1117"/>
                    <a:gd name="T25" fmla="*/ 130 h 983"/>
                    <a:gd name="T26" fmla="*/ 123 w 1117"/>
                    <a:gd name="T27" fmla="*/ 77 h 983"/>
                    <a:gd name="T28" fmla="*/ 186 w 1117"/>
                    <a:gd name="T29" fmla="*/ 15 h 983"/>
                    <a:gd name="T30" fmla="*/ 266 w 1117"/>
                    <a:gd name="T31" fmla="*/ 4 h 983"/>
                    <a:gd name="T32" fmla="*/ 338 w 1117"/>
                    <a:gd name="T33" fmla="*/ 0 h 983"/>
                    <a:gd name="T34" fmla="*/ 437 w 1117"/>
                    <a:gd name="T35" fmla="*/ 4 h 983"/>
                    <a:gd name="T36" fmla="*/ 535 w 1117"/>
                    <a:gd name="T37" fmla="*/ 49 h 983"/>
                    <a:gd name="T38" fmla="*/ 632 w 1117"/>
                    <a:gd name="T39" fmla="*/ 128 h 983"/>
                    <a:gd name="T40" fmla="*/ 722 w 1117"/>
                    <a:gd name="T41" fmla="*/ 237 h 983"/>
                    <a:gd name="T42" fmla="*/ 807 w 1117"/>
                    <a:gd name="T43" fmla="*/ 407 h 983"/>
                    <a:gd name="T44" fmla="*/ 858 w 1117"/>
                    <a:gd name="T45" fmla="*/ 630 h 983"/>
                    <a:gd name="T46" fmla="*/ 927 w 1117"/>
                    <a:gd name="T47" fmla="*/ 916 h 983"/>
                    <a:gd name="T48" fmla="*/ 984 w 1117"/>
                    <a:gd name="T49" fmla="*/ 1274 h 983"/>
                    <a:gd name="T50" fmla="*/ 1027 w 1117"/>
                    <a:gd name="T51" fmla="*/ 1709 h 983"/>
                    <a:gd name="T52" fmla="*/ 1058 w 1117"/>
                    <a:gd name="T53" fmla="*/ 2239 h 983"/>
                    <a:gd name="T54" fmla="*/ 1018 w 1117"/>
                    <a:gd name="T55" fmla="*/ 2279 h 983"/>
                    <a:gd name="T56" fmla="*/ 1012 w 1117"/>
                    <a:gd name="T57" fmla="*/ 2142 h 983"/>
                    <a:gd name="T58" fmla="*/ 1004 w 1117"/>
                    <a:gd name="T59" fmla="*/ 1930 h 983"/>
                    <a:gd name="T60" fmla="*/ 984 w 1117"/>
                    <a:gd name="T61" fmla="*/ 1646 h 983"/>
                    <a:gd name="T62" fmla="*/ 949 w 1117"/>
                    <a:gd name="T63" fmla="*/ 1340 h 983"/>
                    <a:gd name="T64" fmla="*/ 898 w 1117"/>
                    <a:gd name="T65" fmla="*/ 1008 h 983"/>
                    <a:gd name="T66" fmla="*/ 832 w 1117"/>
                    <a:gd name="T67" fmla="*/ 699 h 983"/>
                    <a:gd name="T68" fmla="*/ 758 w 1117"/>
                    <a:gd name="T69" fmla="*/ 425 h 983"/>
                    <a:gd name="T70" fmla="*/ 636 w 1117"/>
                    <a:gd name="T71" fmla="*/ 221 h 983"/>
                    <a:gd name="T72" fmla="*/ 480 w 1117"/>
                    <a:gd name="T73" fmla="*/ 98 h 983"/>
                    <a:gd name="T74" fmla="*/ 294 w 1117"/>
                    <a:gd name="T75" fmla="*/ 104 h 983"/>
                    <a:gd name="T76" fmla="*/ 279 w 1117"/>
                    <a:gd name="T77" fmla="*/ 104 h 983"/>
                    <a:gd name="T78" fmla="*/ 249 w 1117"/>
                    <a:gd name="T79" fmla="*/ 120 h 983"/>
                    <a:gd name="T80" fmla="*/ 211 w 1117"/>
                    <a:gd name="T81" fmla="*/ 130 h 983"/>
                    <a:gd name="T82" fmla="*/ 173 w 1117"/>
                    <a:gd name="T83" fmla="*/ 152 h 983"/>
                    <a:gd name="T84" fmla="*/ 131 w 1117"/>
                    <a:gd name="T85" fmla="*/ 182 h 983"/>
                    <a:gd name="T86" fmla="*/ 95 w 1117"/>
                    <a:gd name="T87" fmla="*/ 221 h 983"/>
                    <a:gd name="T88" fmla="*/ 49 w 1117"/>
                    <a:gd name="T89" fmla="*/ 340 h 983"/>
                    <a:gd name="T90" fmla="*/ 45 w 1117"/>
                    <a:gd name="T91" fmla="*/ 416 h 983"/>
                    <a:gd name="T92" fmla="*/ 57 w 1117"/>
                    <a:gd name="T93" fmla="*/ 510 h 983"/>
                    <a:gd name="T94" fmla="*/ 68 w 1117"/>
                    <a:gd name="T95" fmla="*/ 610 h 983"/>
                    <a:gd name="T96" fmla="*/ 80 w 1117"/>
                    <a:gd name="T97" fmla="*/ 709 h 983"/>
                    <a:gd name="T98" fmla="*/ 91 w 1117"/>
                    <a:gd name="T99" fmla="*/ 831 h 983"/>
                    <a:gd name="T100" fmla="*/ 101 w 1117"/>
                    <a:gd name="T101" fmla="*/ 953 h 983"/>
                    <a:gd name="T102" fmla="*/ 104 w 1117"/>
                    <a:gd name="T103" fmla="*/ 1088 h 983"/>
                    <a:gd name="T104" fmla="*/ 108 w 1117"/>
                    <a:gd name="T105" fmla="*/ 1229 h 983"/>
                    <a:gd name="T106" fmla="*/ 104 w 1117"/>
                    <a:gd name="T107" fmla="*/ 1372 h 983"/>
                    <a:gd name="T108" fmla="*/ 91 w 1117"/>
                    <a:gd name="T109" fmla="*/ 1503 h 9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3"/>
                    <a:gd name="T167" fmla="*/ 1117 w 1117"/>
                    <a:gd name="T168" fmla="*/ 983 h 9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3">
                      <a:moveTo>
                        <a:pt x="258" y="609"/>
                      </a:moveTo>
                      <a:lnTo>
                        <a:pt x="68" y="715"/>
                      </a:lnTo>
                      <a:lnTo>
                        <a:pt x="32" y="702"/>
                      </a:lnTo>
                      <a:lnTo>
                        <a:pt x="32" y="700"/>
                      </a:lnTo>
                      <a:lnTo>
                        <a:pt x="36" y="694"/>
                      </a:lnTo>
                      <a:lnTo>
                        <a:pt x="36" y="689"/>
                      </a:lnTo>
                      <a:lnTo>
                        <a:pt x="38" y="683"/>
                      </a:lnTo>
                      <a:lnTo>
                        <a:pt x="40" y="675"/>
                      </a:lnTo>
                      <a:lnTo>
                        <a:pt x="44" y="668"/>
                      </a:lnTo>
                      <a:lnTo>
                        <a:pt x="44" y="658"/>
                      </a:lnTo>
                      <a:lnTo>
                        <a:pt x="45" y="649"/>
                      </a:lnTo>
                      <a:lnTo>
                        <a:pt x="45" y="643"/>
                      </a:lnTo>
                      <a:lnTo>
                        <a:pt x="49" y="639"/>
                      </a:lnTo>
                      <a:lnTo>
                        <a:pt x="49" y="632"/>
                      </a:lnTo>
                      <a:lnTo>
                        <a:pt x="51" y="628"/>
                      </a:lnTo>
                      <a:lnTo>
                        <a:pt x="51" y="620"/>
                      </a:lnTo>
                      <a:lnTo>
                        <a:pt x="51" y="614"/>
                      </a:lnTo>
                      <a:lnTo>
                        <a:pt x="53" y="607"/>
                      </a:lnTo>
                      <a:lnTo>
                        <a:pt x="53" y="601"/>
                      </a:lnTo>
                      <a:lnTo>
                        <a:pt x="55" y="594"/>
                      </a:lnTo>
                      <a:lnTo>
                        <a:pt x="55" y="586"/>
                      </a:lnTo>
                      <a:lnTo>
                        <a:pt x="57" y="578"/>
                      </a:lnTo>
                      <a:lnTo>
                        <a:pt x="57" y="571"/>
                      </a:lnTo>
                      <a:lnTo>
                        <a:pt x="57" y="563"/>
                      </a:lnTo>
                      <a:lnTo>
                        <a:pt x="57" y="554"/>
                      </a:lnTo>
                      <a:lnTo>
                        <a:pt x="57" y="544"/>
                      </a:lnTo>
                      <a:lnTo>
                        <a:pt x="59" y="537"/>
                      </a:lnTo>
                      <a:lnTo>
                        <a:pt x="59" y="527"/>
                      </a:lnTo>
                      <a:lnTo>
                        <a:pt x="59" y="518"/>
                      </a:lnTo>
                      <a:lnTo>
                        <a:pt x="59" y="508"/>
                      </a:lnTo>
                      <a:lnTo>
                        <a:pt x="59" y="498"/>
                      </a:lnTo>
                      <a:lnTo>
                        <a:pt x="57" y="487"/>
                      </a:lnTo>
                      <a:lnTo>
                        <a:pt x="57" y="478"/>
                      </a:lnTo>
                      <a:lnTo>
                        <a:pt x="55" y="468"/>
                      </a:lnTo>
                      <a:lnTo>
                        <a:pt x="55" y="457"/>
                      </a:lnTo>
                      <a:lnTo>
                        <a:pt x="55" y="445"/>
                      </a:lnTo>
                      <a:lnTo>
                        <a:pt x="53" y="434"/>
                      </a:lnTo>
                      <a:lnTo>
                        <a:pt x="53" y="422"/>
                      </a:lnTo>
                      <a:lnTo>
                        <a:pt x="53" y="413"/>
                      </a:lnTo>
                      <a:lnTo>
                        <a:pt x="51" y="400"/>
                      </a:lnTo>
                      <a:lnTo>
                        <a:pt x="49" y="388"/>
                      </a:lnTo>
                      <a:lnTo>
                        <a:pt x="45" y="375"/>
                      </a:lnTo>
                      <a:lnTo>
                        <a:pt x="44" y="363"/>
                      </a:lnTo>
                      <a:lnTo>
                        <a:pt x="42" y="350"/>
                      </a:lnTo>
                      <a:lnTo>
                        <a:pt x="40" y="337"/>
                      </a:lnTo>
                      <a:lnTo>
                        <a:pt x="36" y="324"/>
                      </a:lnTo>
                      <a:lnTo>
                        <a:pt x="34" y="310"/>
                      </a:lnTo>
                      <a:lnTo>
                        <a:pt x="30" y="295"/>
                      </a:lnTo>
                      <a:lnTo>
                        <a:pt x="26" y="282"/>
                      </a:lnTo>
                      <a:lnTo>
                        <a:pt x="25" y="266"/>
                      </a:lnTo>
                      <a:lnTo>
                        <a:pt x="21" y="253"/>
                      </a:lnTo>
                      <a:lnTo>
                        <a:pt x="15" y="238"/>
                      </a:lnTo>
                      <a:lnTo>
                        <a:pt x="11" y="223"/>
                      </a:lnTo>
                      <a:lnTo>
                        <a:pt x="7" y="209"/>
                      </a:lnTo>
                      <a:lnTo>
                        <a:pt x="4" y="194"/>
                      </a:lnTo>
                      <a:lnTo>
                        <a:pt x="2" y="192"/>
                      </a:lnTo>
                      <a:lnTo>
                        <a:pt x="2" y="187"/>
                      </a:lnTo>
                      <a:lnTo>
                        <a:pt x="0" y="181"/>
                      </a:lnTo>
                      <a:lnTo>
                        <a:pt x="0" y="177"/>
                      </a:lnTo>
                      <a:lnTo>
                        <a:pt x="0" y="171"/>
                      </a:lnTo>
                      <a:lnTo>
                        <a:pt x="2" y="166"/>
                      </a:lnTo>
                      <a:lnTo>
                        <a:pt x="2" y="158"/>
                      </a:lnTo>
                      <a:lnTo>
                        <a:pt x="2" y="151"/>
                      </a:lnTo>
                      <a:lnTo>
                        <a:pt x="4" y="143"/>
                      </a:lnTo>
                      <a:lnTo>
                        <a:pt x="6" y="135"/>
                      </a:lnTo>
                      <a:lnTo>
                        <a:pt x="9" y="128"/>
                      </a:lnTo>
                      <a:lnTo>
                        <a:pt x="13" y="120"/>
                      </a:lnTo>
                      <a:lnTo>
                        <a:pt x="17" y="111"/>
                      </a:lnTo>
                      <a:lnTo>
                        <a:pt x="25" y="103"/>
                      </a:lnTo>
                      <a:lnTo>
                        <a:pt x="30" y="93"/>
                      </a:lnTo>
                      <a:lnTo>
                        <a:pt x="38" y="86"/>
                      </a:lnTo>
                      <a:lnTo>
                        <a:pt x="42" y="80"/>
                      </a:lnTo>
                      <a:lnTo>
                        <a:pt x="47" y="76"/>
                      </a:lnTo>
                      <a:lnTo>
                        <a:pt x="53" y="73"/>
                      </a:lnTo>
                      <a:lnTo>
                        <a:pt x="59" y="69"/>
                      </a:lnTo>
                      <a:lnTo>
                        <a:pt x="64" y="63"/>
                      </a:lnTo>
                      <a:lnTo>
                        <a:pt x="70" y="59"/>
                      </a:lnTo>
                      <a:lnTo>
                        <a:pt x="76" y="55"/>
                      </a:lnTo>
                      <a:lnTo>
                        <a:pt x="84" y="52"/>
                      </a:lnTo>
                      <a:lnTo>
                        <a:pt x="89" y="48"/>
                      </a:lnTo>
                      <a:lnTo>
                        <a:pt x="99" y="44"/>
                      </a:lnTo>
                      <a:lnTo>
                        <a:pt x="104" y="40"/>
                      </a:lnTo>
                      <a:lnTo>
                        <a:pt x="114" y="38"/>
                      </a:lnTo>
                      <a:lnTo>
                        <a:pt x="123" y="35"/>
                      </a:lnTo>
                      <a:lnTo>
                        <a:pt x="131" y="31"/>
                      </a:lnTo>
                      <a:lnTo>
                        <a:pt x="141" y="27"/>
                      </a:lnTo>
                      <a:lnTo>
                        <a:pt x="152" y="25"/>
                      </a:lnTo>
                      <a:lnTo>
                        <a:pt x="161" y="21"/>
                      </a:lnTo>
                      <a:lnTo>
                        <a:pt x="173" y="17"/>
                      </a:lnTo>
                      <a:lnTo>
                        <a:pt x="186" y="15"/>
                      </a:lnTo>
                      <a:lnTo>
                        <a:pt x="198" y="14"/>
                      </a:lnTo>
                      <a:lnTo>
                        <a:pt x="211" y="12"/>
                      </a:lnTo>
                      <a:lnTo>
                        <a:pt x="224" y="8"/>
                      </a:lnTo>
                      <a:lnTo>
                        <a:pt x="237" y="6"/>
                      </a:lnTo>
                      <a:lnTo>
                        <a:pt x="251" y="6"/>
                      </a:lnTo>
                      <a:lnTo>
                        <a:pt x="266" y="4"/>
                      </a:lnTo>
                      <a:lnTo>
                        <a:pt x="281" y="2"/>
                      </a:lnTo>
                      <a:lnTo>
                        <a:pt x="298" y="2"/>
                      </a:lnTo>
                      <a:lnTo>
                        <a:pt x="315" y="2"/>
                      </a:lnTo>
                      <a:lnTo>
                        <a:pt x="331" y="2"/>
                      </a:lnTo>
                      <a:lnTo>
                        <a:pt x="348" y="0"/>
                      </a:lnTo>
                      <a:lnTo>
                        <a:pt x="365" y="0"/>
                      </a:lnTo>
                      <a:lnTo>
                        <a:pt x="382" y="0"/>
                      </a:lnTo>
                      <a:lnTo>
                        <a:pt x="397" y="0"/>
                      </a:lnTo>
                      <a:lnTo>
                        <a:pt x="414" y="2"/>
                      </a:lnTo>
                      <a:lnTo>
                        <a:pt x="431" y="2"/>
                      </a:lnTo>
                      <a:lnTo>
                        <a:pt x="448" y="4"/>
                      </a:lnTo>
                      <a:lnTo>
                        <a:pt x="464" y="4"/>
                      </a:lnTo>
                      <a:lnTo>
                        <a:pt x="481" y="6"/>
                      </a:lnTo>
                      <a:lnTo>
                        <a:pt x="496" y="8"/>
                      </a:lnTo>
                      <a:lnTo>
                        <a:pt x="515" y="12"/>
                      </a:lnTo>
                      <a:lnTo>
                        <a:pt x="530" y="15"/>
                      </a:lnTo>
                      <a:lnTo>
                        <a:pt x="547" y="17"/>
                      </a:lnTo>
                      <a:lnTo>
                        <a:pt x="562" y="21"/>
                      </a:lnTo>
                      <a:lnTo>
                        <a:pt x="580" y="27"/>
                      </a:lnTo>
                      <a:lnTo>
                        <a:pt x="597" y="29"/>
                      </a:lnTo>
                      <a:lnTo>
                        <a:pt x="612" y="35"/>
                      </a:lnTo>
                      <a:lnTo>
                        <a:pt x="627" y="40"/>
                      </a:lnTo>
                      <a:lnTo>
                        <a:pt x="644" y="48"/>
                      </a:lnTo>
                      <a:lnTo>
                        <a:pt x="659" y="54"/>
                      </a:lnTo>
                      <a:lnTo>
                        <a:pt x="675" y="59"/>
                      </a:lnTo>
                      <a:lnTo>
                        <a:pt x="690" y="67"/>
                      </a:lnTo>
                      <a:lnTo>
                        <a:pt x="707" y="76"/>
                      </a:lnTo>
                      <a:lnTo>
                        <a:pt x="720" y="84"/>
                      </a:lnTo>
                      <a:lnTo>
                        <a:pt x="735" y="93"/>
                      </a:lnTo>
                      <a:lnTo>
                        <a:pt x="749" y="101"/>
                      </a:lnTo>
                      <a:lnTo>
                        <a:pt x="764" y="112"/>
                      </a:lnTo>
                      <a:lnTo>
                        <a:pt x="779" y="122"/>
                      </a:lnTo>
                      <a:lnTo>
                        <a:pt x="794" y="133"/>
                      </a:lnTo>
                      <a:lnTo>
                        <a:pt x="808" y="147"/>
                      </a:lnTo>
                      <a:lnTo>
                        <a:pt x="823" y="160"/>
                      </a:lnTo>
                      <a:lnTo>
                        <a:pt x="834" y="171"/>
                      </a:lnTo>
                      <a:lnTo>
                        <a:pt x="848" y="185"/>
                      </a:lnTo>
                      <a:lnTo>
                        <a:pt x="863" y="200"/>
                      </a:lnTo>
                      <a:lnTo>
                        <a:pt x="876" y="215"/>
                      </a:lnTo>
                      <a:lnTo>
                        <a:pt x="887" y="230"/>
                      </a:lnTo>
                      <a:lnTo>
                        <a:pt x="901" y="247"/>
                      </a:lnTo>
                      <a:lnTo>
                        <a:pt x="912" y="265"/>
                      </a:lnTo>
                      <a:lnTo>
                        <a:pt x="925" y="284"/>
                      </a:lnTo>
                      <a:lnTo>
                        <a:pt x="935" y="303"/>
                      </a:lnTo>
                      <a:lnTo>
                        <a:pt x="948" y="322"/>
                      </a:lnTo>
                      <a:lnTo>
                        <a:pt x="958" y="343"/>
                      </a:lnTo>
                      <a:lnTo>
                        <a:pt x="969" y="363"/>
                      </a:lnTo>
                      <a:lnTo>
                        <a:pt x="981" y="386"/>
                      </a:lnTo>
                      <a:lnTo>
                        <a:pt x="990" y="409"/>
                      </a:lnTo>
                      <a:lnTo>
                        <a:pt x="1001" y="432"/>
                      </a:lnTo>
                      <a:lnTo>
                        <a:pt x="1011" y="459"/>
                      </a:lnTo>
                      <a:lnTo>
                        <a:pt x="1019" y="483"/>
                      </a:lnTo>
                      <a:lnTo>
                        <a:pt x="1028" y="510"/>
                      </a:lnTo>
                      <a:lnTo>
                        <a:pt x="1038" y="537"/>
                      </a:lnTo>
                      <a:lnTo>
                        <a:pt x="1045" y="565"/>
                      </a:lnTo>
                      <a:lnTo>
                        <a:pt x="1053" y="594"/>
                      </a:lnTo>
                      <a:lnTo>
                        <a:pt x="1060" y="624"/>
                      </a:lnTo>
                      <a:lnTo>
                        <a:pt x="1068" y="654"/>
                      </a:lnTo>
                      <a:lnTo>
                        <a:pt x="1076" y="689"/>
                      </a:lnTo>
                      <a:lnTo>
                        <a:pt x="1081" y="721"/>
                      </a:lnTo>
                      <a:lnTo>
                        <a:pt x="1087" y="755"/>
                      </a:lnTo>
                      <a:lnTo>
                        <a:pt x="1093" y="789"/>
                      </a:lnTo>
                      <a:lnTo>
                        <a:pt x="1100" y="827"/>
                      </a:lnTo>
                      <a:lnTo>
                        <a:pt x="1104" y="864"/>
                      </a:lnTo>
                      <a:lnTo>
                        <a:pt x="1108" y="902"/>
                      </a:lnTo>
                      <a:lnTo>
                        <a:pt x="1112" y="942"/>
                      </a:lnTo>
                      <a:lnTo>
                        <a:pt x="1117" y="983"/>
                      </a:lnTo>
                      <a:lnTo>
                        <a:pt x="1072" y="974"/>
                      </a:lnTo>
                      <a:lnTo>
                        <a:pt x="1072" y="972"/>
                      </a:lnTo>
                      <a:lnTo>
                        <a:pt x="1072" y="970"/>
                      </a:lnTo>
                      <a:lnTo>
                        <a:pt x="1072" y="966"/>
                      </a:lnTo>
                      <a:lnTo>
                        <a:pt x="1072" y="961"/>
                      </a:lnTo>
                      <a:lnTo>
                        <a:pt x="1070" y="953"/>
                      </a:lnTo>
                      <a:lnTo>
                        <a:pt x="1070" y="947"/>
                      </a:lnTo>
                      <a:lnTo>
                        <a:pt x="1070" y="938"/>
                      </a:lnTo>
                      <a:lnTo>
                        <a:pt x="1070" y="928"/>
                      </a:lnTo>
                      <a:lnTo>
                        <a:pt x="1068" y="917"/>
                      </a:lnTo>
                      <a:lnTo>
                        <a:pt x="1066" y="904"/>
                      </a:lnTo>
                      <a:lnTo>
                        <a:pt x="1066" y="890"/>
                      </a:lnTo>
                      <a:lnTo>
                        <a:pt x="1064" y="877"/>
                      </a:lnTo>
                      <a:lnTo>
                        <a:pt x="1062" y="862"/>
                      </a:lnTo>
                      <a:lnTo>
                        <a:pt x="1060" y="846"/>
                      </a:lnTo>
                      <a:lnTo>
                        <a:pt x="1058" y="829"/>
                      </a:lnTo>
                      <a:lnTo>
                        <a:pt x="1058" y="814"/>
                      </a:lnTo>
                      <a:lnTo>
                        <a:pt x="1055" y="795"/>
                      </a:lnTo>
                      <a:lnTo>
                        <a:pt x="1051" y="776"/>
                      </a:lnTo>
                      <a:lnTo>
                        <a:pt x="1049" y="757"/>
                      </a:lnTo>
                      <a:lnTo>
                        <a:pt x="1045" y="736"/>
                      </a:lnTo>
                      <a:lnTo>
                        <a:pt x="1041" y="715"/>
                      </a:lnTo>
                      <a:lnTo>
                        <a:pt x="1038" y="694"/>
                      </a:lnTo>
                      <a:lnTo>
                        <a:pt x="1032" y="673"/>
                      </a:lnTo>
                      <a:lnTo>
                        <a:pt x="1028" y="653"/>
                      </a:lnTo>
                      <a:lnTo>
                        <a:pt x="1022" y="630"/>
                      </a:lnTo>
                      <a:lnTo>
                        <a:pt x="1017" y="609"/>
                      </a:lnTo>
                      <a:lnTo>
                        <a:pt x="1011" y="586"/>
                      </a:lnTo>
                      <a:lnTo>
                        <a:pt x="1003" y="563"/>
                      </a:lnTo>
                      <a:lnTo>
                        <a:pt x="996" y="538"/>
                      </a:lnTo>
                      <a:lnTo>
                        <a:pt x="988" y="518"/>
                      </a:lnTo>
                      <a:lnTo>
                        <a:pt x="981" y="493"/>
                      </a:lnTo>
                      <a:lnTo>
                        <a:pt x="973" y="472"/>
                      </a:lnTo>
                      <a:lnTo>
                        <a:pt x="963" y="447"/>
                      </a:lnTo>
                      <a:lnTo>
                        <a:pt x="952" y="424"/>
                      </a:lnTo>
                      <a:lnTo>
                        <a:pt x="943" y="402"/>
                      </a:lnTo>
                      <a:lnTo>
                        <a:pt x="931" y="379"/>
                      </a:lnTo>
                      <a:lnTo>
                        <a:pt x="920" y="358"/>
                      </a:lnTo>
                      <a:lnTo>
                        <a:pt x="906" y="337"/>
                      </a:lnTo>
                      <a:lnTo>
                        <a:pt x="893" y="314"/>
                      </a:lnTo>
                      <a:lnTo>
                        <a:pt x="882" y="293"/>
                      </a:lnTo>
                      <a:lnTo>
                        <a:pt x="867" y="272"/>
                      </a:lnTo>
                      <a:lnTo>
                        <a:pt x="851" y="253"/>
                      </a:lnTo>
                      <a:lnTo>
                        <a:pt x="836" y="232"/>
                      </a:lnTo>
                      <a:lnTo>
                        <a:pt x="821" y="215"/>
                      </a:lnTo>
                      <a:lnTo>
                        <a:pt x="804" y="196"/>
                      </a:lnTo>
                      <a:lnTo>
                        <a:pt x="785" y="179"/>
                      </a:lnTo>
                      <a:lnTo>
                        <a:pt x="768" y="162"/>
                      </a:lnTo>
                      <a:lnTo>
                        <a:pt x="749" y="147"/>
                      </a:lnTo>
                      <a:lnTo>
                        <a:pt x="728" y="131"/>
                      </a:lnTo>
                      <a:lnTo>
                        <a:pt x="707" y="118"/>
                      </a:lnTo>
                      <a:lnTo>
                        <a:pt x="684" y="103"/>
                      </a:lnTo>
                      <a:lnTo>
                        <a:pt x="663" y="93"/>
                      </a:lnTo>
                      <a:lnTo>
                        <a:pt x="638" y="80"/>
                      </a:lnTo>
                      <a:lnTo>
                        <a:pt x="614" y="71"/>
                      </a:lnTo>
                      <a:lnTo>
                        <a:pt x="589" y="61"/>
                      </a:lnTo>
                      <a:lnTo>
                        <a:pt x="564" y="55"/>
                      </a:lnTo>
                      <a:lnTo>
                        <a:pt x="536" y="48"/>
                      </a:lnTo>
                      <a:lnTo>
                        <a:pt x="507" y="42"/>
                      </a:lnTo>
                      <a:lnTo>
                        <a:pt x="479" y="40"/>
                      </a:lnTo>
                      <a:lnTo>
                        <a:pt x="450" y="38"/>
                      </a:lnTo>
                      <a:lnTo>
                        <a:pt x="418" y="36"/>
                      </a:lnTo>
                      <a:lnTo>
                        <a:pt x="386" y="38"/>
                      </a:lnTo>
                      <a:lnTo>
                        <a:pt x="353" y="40"/>
                      </a:lnTo>
                      <a:lnTo>
                        <a:pt x="321" y="44"/>
                      </a:lnTo>
                      <a:lnTo>
                        <a:pt x="319" y="44"/>
                      </a:lnTo>
                      <a:lnTo>
                        <a:pt x="317" y="44"/>
                      </a:lnTo>
                      <a:lnTo>
                        <a:pt x="312" y="44"/>
                      </a:lnTo>
                      <a:lnTo>
                        <a:pt x="308" y="44"/>
                      </a:lnTo>
                      <a:lnTo>
                        <a:pt x="300" y="44"/>
                      </a:lnTo>
                      <a:lnTo>
                        <a:pt x="293" y="44"/>
                      </a:lnTo>
                      <a:lnTo>
                        <a:pt x="283" y="46"/>
                      </a:lnTo>
                      <a:lnTo>
                        <a:pt x="274" y="48"/>
                      </a:lnTo>
                      <a:lnTo>
                        <a:pt x="268" y="48"/>
                      </a:lnTo>
                      <a:lnTo>
                        <a:pt x="260" y="48"/>
                      </a:lnTo>
                      <a:lnTo>
                        <a:pt x="255" y="48"/>
                      </a:lnTo>
                      <a:lnTo>
                        <a:pt x="249" y="50"/>
                      </a:lnTo>
                      <a:lnTo>
                        <a:pt x="243" y="50"/>
                      </a:lnTo>
                      <a:lnTo>
                        <a:pt x="237" y="50"/>
                      </a:lnTo>
                      <a:lnTo>
                        <a:pt x="232" y="52"/>
                      </a:lnTo>
                      <a:lnTo>
                        <a:pt x="226" y="54"/>
                      </a:lnTo>
                      <a:lnTo>
                        <a:pt x="218" y="54"/>
                      </a:lnTo>
                      <a:lnTo>
                        <a:pt x="211" y="55"/>
                      </a:lnTo>
                      <a:lnTo>
                        <a:pt x="205" y="55"/>
                      </a:lnTo>
                      <a:lnTo>
                        <a:pt x="199" y="57"/>
                      </a:lnTo>
                      <a:lnTo>
                        <a:pt x="192" y="59"/>
                      </a:lnTo>
                      <a:lnTo>
                        <a:pt x="184" y="61"/>
                      </a:lnTo>
                      <a:lnTo>
                        <a:pt x="179" y="61"/>
                      </a:lnTo>
                      <a:lnTo>
                        <a:pt x="173" y="65"/>
                      </a:lnTo>
                      <a:lnTo>
                        <a:pt x="165" y="65"/>
                      </a:lnTo>
                      <a:lnTo>
                        <a:pt x="158" y="67"/>
                      </a:lnTo>
                      <a:lnTo>
                        <a:pt x="150" y="69"/>
                      </a:lnTo>
                      <a:lnTo>
                        <a:pt x="144" y="73"/>
                      </a:lnTo>
                      <a:lnTo>
                        <a:pt x="139" y="74"/>
                      </a:lnTo>
                      <a:lnTo>
                        <a:pt x="131" y="76"/>
                      </a:lnTo>
                      <a:lnTo>
                        <a:pt x="125" y="78"/>
                      </a:lnTo>
                      <a:lnTo>
                        <a:pt x="120" y="80"/>
                      </a:lnTo>
                      <a:lnTo>
                        <a:pt x="114" y="84"/>
                      </a:lnTo>
                      <a:lnTo>
                        <a:pt x="108" y="86"/>
                      </a:lnTo>
                      <a:lnTo>
                        <a:pt x="101" y="90"/>
                      </a:lnTo>
                      <a:lnTo>
                        <a:pt x="95" y="93"/>
                      </a:lnTo>
                      <a:lnTo>
                        <a:pt x="85" y="99"/>
                      </a:lnTo>
                      <a:lnTo>
                        <a:pt x="76" y="107"/>
                      </a:lnTo>
                      <a:lnTo>
                        <a:pt x="66" y="114"/>
                      </a:lnTo>
                      <a:lnTo>
                        <a:pt x="61" y="122"/>
                      </a:lnTo>
                      <a:lnTo>
                        <a:pt x="53" y="131"/>
                      </a:lnTo>
                      <a:lnTo>
                        <a:pt x="49" y="143"/>
                      </a:lnTo>
                      <a:lnTo>
                        <a:pt x="47" y="147"/>
                      </a:lnTo>
                      <a:lnTo>
                        <a:pt x="45" y="152"/>
                      </a:lnTo>
                      <a:lnTo>
                        <a:pt x="45" y="158"/>
                      </a:lnTo>
                      <a:lnTo>
                        <a:pt x="45" y="166"/>
                      </a:lnTo>
                      <a:lnTo>
                        <a:pt x="45" y="170"/>
                      </a:lnTo>
                      <a:lnTo>
                        <a:pt x="45" y="175"/>
                      </a:lnTo>
                      <a:lnTo>
                        <a:pt x="45" y="183"/>
                      </a:lnTo>
                      <a:lnTo>
                        <a:pt x="49" y="190"/>
                      </a:lnTo>
                      <a:lnTo>
                        <a:pt x="49" y="192"/>
                      </a:lnTo>
                      <a:lnTo>
                        <a:pt x="53" y="202"/>
                      </a:lnTo>
                      <a:lnTo>
                        <a:pt x="53" y="208"/>
                      </a:lnTo>
                      <a:lnTo>
                        <a:pt x="57" y="215"/>
                      </a:lnTo>
                      <a:lnTo>
                        <a:pt x="61" y="223"/>
                      </a:lnTo>
                      <a:lnTo>
                        <a:pt x="63" y="234"/>
                      </a:lnTo>
                      <a:lnTo>
                        <a:pt x="64" y="240"/>
                      </a:lnTo>
                      <a:lnTo>
                        <a:pt x="66" y="246"/>
                      </a:lnTo>
                      <a:lnTo>
                        <a:pt x="66" y="251"/>
                      </a:lnTo>
                      <a:lnTo>
                        <a:pt x="68" y="257"/>
                      </a:lnTo>
                      <a:lnTo>
                        <a:pt x="70" y="265"/>
                      </a:lnTo>
                      <a:lnTo>
                        <a:pt x="74" y="270"/>
                      </a:lnTo>
                      <a:lnTo>
                        <a:pt x="74" y="278"/>
                      </a:lnTo>
                      <a:lnTo>
                        <a:pt x="78" y="286"/>
                      </a:lnTo>
                      <a:lnTo>
                        <a:pt x="78" y="291"/>
                      </a:lnTo>
                      <a:lnTo>
                        <a:pt x="80" y="299"/>
                      </a:lnTo>
                      <a:lnTo>
                        <a:pt x="82" y="306"/>
                      </a:lnTo>
                      <a:lnTo>
                        <a:pt x="84" y="316"/>
                      </a:lnTo>
                      <a:lnTo>
                        <a:pt x="85" y="324"/>
                      </a:lnTo>
                      <a:lnTo>
                        <a:pt x="87" y="331"/>
                      </a:lnTo>
                      <a:lnTo>
                        <a:pt x="89" y="341"/>
                      </a:lnTo>
                      <a:lnTo>
                        <a:pt x="91" y="350"/>
                      </a:lnTo>
                      <a:lnTo>
                        <a:pt x="93" y="358"/>
                      </a:lnTo>
                      <a:lnTo>
                        <a:pt x="93" y="365"/>
                      </a:lnTo>
                      <a:lnTo>
                        <a:pt x="95" y="375"/>
                      </a:lnTo>
                      <a:lnTo>
                        <a:pt x="97" y="384"/>
                      </a:lnTo>
                      <a:lnTo>
                        <a:pt x="99" y="394"/>
                      </a:lnTo>
                      <a:lnTo>
                        <a:pt x="101" y="402"/>
                      </a:lnTo>
                      <a:lnTo>
                        <a:pt x="101" y="411"/>
                      </a:lnTo>
                      <a:lnTo>
                        <a:pt x="103" y="421"/>
                      </a:lnTo>
                      <a:lnTo>
                        <a:pt x="103" y="430"/>
                      </a:lnTo>
                      <a:lnTo>
                        <a:pt x="104" y="440"/>
                      </a:lnTo>
                      <a:lnTo>
                        <a:pt x="104" y="449"/>
                      </a:lnTo>
                      <a:lnTo>
                        <a:pt x="104" y="459"/>
                      </a:lnTo>
                      <a:lnTo>
                        <a:pt x="104" y="468"/>
                      </a:lnTo>
                      <a:lnTo>
                        <a:pt x="106" y="479"/>
                      </a:lnTo>
                      <a:lnTo>
                        <a:pt x="108" y="489"/>
                      </a:lnTo>
                      <a:lnTo>
                        <a:pt x="108" y="498"/>
                      </a:lnTo>
                      <a:lnTo>
                        <a:pt x="108" y="508"/>
                      </a:lnTo>
                      <a:lnTo>
                        <a:pt x="108" y="518"/>
                      </a:lnTo>
                      <a:lnTo>
                        <a:pt x="108" y="529"/>
                      </a:lnTo>
                      <a:lnTo>
                        <a:pt x="108" y="538"/>
                      </a:lnTo>
                      <a:lnTo>
                        <a:pt x="106" y="548"/>
                      </a:lnTo>
                      <a:lnTo>
                        <a:pt x="104" y="557"/>
                      </a:lnTo>
                      <a:lnTo>
                        <a:pt x="104" y="567"/>
                      </a:lnTo>
                      <a:lnTo>
                        <a:pt x="104" y="578"/>
                      </a:lnTo>
                      <a:lnTo>
                        <a:pt x="103" y="588"/>
                      </a:lnTo>
                      <a:lnTo>
                        <a:pt x="101" y="595"/>
                      </a:lnTo>
                      <a:lnTo>
                        <a:pt x="99" y="605"/>
                      </a:lnTo>
                      <a:lnTo>
                        <a:pt x="97" y="614"/>
                      </a:lnTo>
                      <a:lnTo>
                        <a:pt x="93" y="624"/>
                      </a:lnTo>
                      <a:lnTo>
                        <a:pt x="91" y="634"/>
                      </a:lnTo>
                      <a:lnTo>
                        <a:pt x="89" y="643"/>
                      </a:lnTo>
                      <a:lnTo>
                        <a:pt x="87" y="653"/>
                      </a:lnTo>
                      <a:lnTo>
                        <a:pt x="239" y="576"/>
                      </a:lnTo>
                      <a:lnTo>
                        <a:pt x="258" y="60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1" name="Freeform 44"/>
                <p:cNvSpPr>
                  <a:spLocks/>
                </p:cNvSpPr>
                <p:nvPr/>
              </p:nvSpPr>
              <p:spPr bwMode="auto">
                <a:xfrm>
                  <a:off x="3309" y="1659"/>
                  <a:ext cx="219" cy="145"/>
                </a:xfrm>
                <a:custGeom>
                  <a:avLst/>
                  <a:gdLst>
                    <a:gd name="T0" fmla="*/ 12 w 221"/>
                    <a:gd name="T1" fmla="*/ 0 h 141"/>
                    <a:gd name="T2" fmla="*/ 167 w 221"/>
                    <a:gd name="T3" fmla="*/ 252 h 141"/>
                    <a:gd name="T4" fmla="*/ 152 w 221"/>
                    <a:gd name="T5" fmla="*/ 299 h 141"/>
                    <a:gd name="T6" fmla="*/ 0 w 221"/>
                    <a:gd name="T7" fmla="*/ 69 h 141"/>
                    <a:gd name="T8" fmla="*/ 12 w 221"/>
                    <a:gd name="T9" fmla="*/ 0 h 141"/>
                    <a:gd name="T10" fmla="*/ 12 w 221"/>
                    <a:gd name="T11" fmla="*/ 0 h 141"/>
                    <a:gd name="T12" fmla="*/ 0 60000 65536"/>
                    <a:gd name="T13" fmla="*/ 0 60000 65536"/>
                    <a:gd name="T14" fmla="*/ 0 60000 65536"/>
                    <a:gd name="T15" fmla="*/ 0 60000 65536"/>
                    <a:gd name="T16" fmla="*/ 0 60000 65536"/>
                    <a:gd name="T17" fmla="*/ 0 60000 65536"/>
                    <a:gd name="T18" fmla="*/ 0 w 221"/>
                    <a:gd name="T19" fmla="*/ 0 h 141"/>
                    <a:gd name="T20" fmla="*/ 221 w 221"/>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221" h="141">
                      <a:moveTo>
                        <a:pt x="12" y="0"/>
                      </a:moveTo>
                      <a:lnTo>
                        <a:pt x="221" y="118"/>
                      </a:lnTo>
                      <a:lnTo>
                        <a:pt x="194" y="141"/>
                      </a:lnTo>
                      <a:lnTo>
                        <a:pt x="0" y="34"/>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2" name="Freeform 45"/>
                <p:cNvSpPr>
                  <a:spLocks/>
                </p:cNvSpPr>
                <p:nvPr/>
              </p:nvSpPr>
              <p:spPr bwMode="auto">
                <a:xfrm>
                  <a:off x="3383" y="1863"/>
                  <a:ext cx="155" cy="174"/>
                </a:xfrm>
                <a:custGeom>
                  <a:avLst/>
                  <a:gdLst>
                    <a:gd name="T0" fmla="*/ 85 w 155"/>
                    <a:gd name="T1" fmla="*/ 113 h 167"/>
                    <a:gd name="T2" fmla="*/ 70 w 155"/>
                    <a:gd name="T3" fmla="*/ 146 h 167"/>
                    <a:gd name="T4" fmla="*/ 58 w 155"/>
                    <a:gd name="T5" fmla="*/ 193 h 167"/>
                    <a:gd name="T6" fmla="*/ 47 w 155"/>
                    <a:gd name="T7" fmla="*/ 230 h 167"/>
                    <a:gd name="T8" fmla="*/ 38 w 155"/>
                    <a:gd name="T9" fmla="*/ 274 h 167"/>
                    <a:gd name="T10" fmla="*/ 34 w 155"/>
                    <a:gd name="T11" fmla="*/ 321 h 167"/>
                    <a:gd name="T12" fmla="*/ 36 w 155"/>
                    <a:gd name="T13" fmla="*/ 363 h 167"/>
                    <a:gd name="T14" fmla="*/ 49 w 155"/>
                    <a:gd name="T15" fmla="*/ 386 h 167"/>
                    <a:gd name="T16" fmla="*/ 62 w 155"/>
                    <a:gd name="T17" fmla="*/ 386 h 167"/>
                    <a:gd name="T18" fmla="*/ 79 w 155"/>
                    <a:gd name="T19" fmla="*/ 370 h 167"/>
                    <a:gd name="T20" fmla="*/ 95 w 155"/>
                    <a:gd name="T21" fmla="*/ 334 h 167"/>
                    <a:gd name="T22" fmla="*/ 110 w 155"/>
                    <a:gd name="T23" fmla="*/ 285 h 167"/>
                    <a:gd name="T24" fmla="*/ 121 w 155"/>
                    <a:gd name="T25" fmla="*/ 250 h 167"/>
                    <a:gd name="T26" fmla="*/ 136 w 155"/>
                    <a:gd name="T27" fmla="*/ 203 h 167"/>
                    <a:gd name="T28" fmla="*/ 155 w 155"/>
                    <a:gd name="T29" fmla="*/ 274 h 167"/>
                    <a:gd name="T30" fmla="*/ 152 w 155"/>
                    <a:gd name="T31" fmla="*/ 294 h 167"/>
                    <a:gd name="T32" fmla="*/ 142 w 155"/>
                    <a:gd name="T33" fmla="*/ 329 h 167"/>
                    <a:gd name="T34" fmla="*/ 127 w 155"/>
                    <a:gd name="T35" fmla="*/ 379 h 167"/>
                    <a:gd name="T36" fmla="*/ 108 w 155"/>
                    <a:gd name="T37" fmla="*/ 433 h 167"/>
                    <a:gd name="T38" fmla="*/ 87 w 155"/>
                    <a:gd name="T39" fmla="*/ 481 h 167"/>
                    <a:gd name="T40" fmla="*/ 66 w 155"/>
                    <a:gd name="T41" fmla="*/ 506 h 167"/>
                    <a:gd name="T42" fmla="*/ 43 w 155"/>
                    <a:gd name="T43" fmla="*/ 506 h 167"/>
                    <a:gd name="T44" fmla="*/ 22 w 155"/>
                    <a:gd name="T45" fmla="*/ 474 h 167"/>
                    <a:gd name="T46" fmla="*/ 13 w 155"/>
                    <a:gd name="T47" fmla="*/ 439 h 167"/>
                    <a:gd name="T48" fmla="*/ 7 w 155"/>
                    <a:gd name="T49" fmla="*/ 404 h 167"/>
                    <a:gd name="T50" fmla="*/ 3 w 155"/>
                    <a:gd name="T51" fmla="*/ 370 h 167"/>
                    <a:gd name="T52" fmla="*/ 1 w 155"/>
                    <a:gd name="T53" fmla="*/ 334 h 167"/>
                    <a:gd name="T54" fmla="*/ 0 w 155"/>
                    <a:gd name="T55" fmla="*/ 294 h 167"/>
                    <a:gd name="T56" fmla="*/ 3 w 155"/>
                    <a:gd name="T57" fmla="*/ 262 h 167"/>
                    <a:gd name="T58" fmla="*/ 11 w 155"/>
                    <a:gd name="T59" fmla="*/ 196 h 167"/>
                    <a:gd name="T60" fmla="*/ 22 w 155"/>
                    <a:gd name="T61" fmla="*/ 128 h 167"/>
                    <a:gd name="T62" fmla="*/ 36 w 155"/>
                    <a:gd name="T63" fmla="*/ 72 h 167"/>
                    <a:gd name="T64" fmla="*/ 49 w 155"/>
                    <a:gd name="T65" fmla="*/ 10 h 167"/>
                    <a:gd name="T66" fmla="*/ 62 w 155"/>
                    <a:gd name="T67" fmla="*/ 0 h 167"/>
                    <a:gd name="T68" fmla="*/ 89 w 155"/>
                    <a:gd name="T69" fmla="*/ 104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167"/>
                    <a:gd name="T107" fmla="*/ 155 w 155"/>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167">
                      <a:moveTo>
                        <a:pt x="89" y="34"/>
                      </a:moveTo>
                      <a:lnTo>
                        <a:pt x="85" y="36"/>
                      </a:lnTo>
                      <a:lnTo>
                        <a:pt x="77" y="46"/>
                      </a:lnTo>
                      <a:lnTo>
                        <a:pt x="70" y="49"/>
                      </a:lnTo>
                      <a:lnTo>
                        <a:pt x="64" y="55"/>
                      </a:lnTo>
                      <a:lnTo>
                        <a:pt x="58" y="63"/>
                      </a:lnTo>
                      <a:lnTo>
                        <a:pt x="53" y="70"/>
                      </a:lnTo>
                      <a:lnTo>
                        <a:pt x="47" y="76"/>
                      </a:lnTo>
                      <a:lnTo>
                        <a:pt x="41" y="86"/>
                      </a:lnTo>
                      <a:lnTo>
                        <a:pt x="38" y="91"/>
                      </a:lnTo>
                      <a:lnTo>
                        <a:pt x="36" y="101"/>
                      </a:lnTo>
                      <a:lnTo>
                        <a:pt x="34" y="106"/>
                      </a:lnTo>
                      <a:lnTo>
                        <a:pt x="34" y="114"/>
                      </a:lnTo>
                      <a:lnTo>
                        <a:pt x="36" y="120"/>
                      </a:lnTo>
                      <a:lnTo>
                        <a:pt x="43" y="126"/>
                      </a:lnTo>
                      <a:lnTo>
                        <a:pt x="49" y="127"/>
                      </a:lnTo>
                      <a:lnTo>
                        <a:pt x="57" y="129"/>
                      </a:lnTo>
                      <a:lnTo>
                        <a:pt x="62" y="127"/>
                      </a:lnTo>
                      <a:lnTo>
                        <a:pt x="72" y="126"/>
                      </a:lnTo>
                      <a:lnTo>
                        <a:pt x="79" y="122"/>
                      </a:lnTo>
                      <a:lnTo>
                        <a:pt x="87" y="116"/>
                      </a:lnTo>
                      <a:lnTo>
                        <a:pt x="95" y="110"/>
                      </a:lnTo>
                      <a:lnTo>
                        <a:pt x="104" y="103"/>
                      </a:lnTo>
                      <a:lnTo>
                        <a:pt x="110" y="95"/>
                      </a:lnTo>
                      <a:lnTo>
                        <a:pt x="117" y="89"/>
                      </a:lnTo>
                      <a:lnTo>
                        <a:pt x="121" y="82"/>
                      </a:lnTo>
                      <a:lnTo>
                        <a:pt x="129" y="76"/>
                      </a:lnTo>
                      <a:lnTo>
                        <a:pt x="136" y="67"/>
                      </a:lnTo>
                      <a:lnTo>
                        <a:pt x="140" y="63"/>
                      </a:lnTo>
                      <a:lnTo>
                        <a:pt x="155" y="91"/>
                      </a:lnTo>
                      <a:lnTo>
                        <a:pt x="153" y="91"/>
                      </a:lnTo>
                      <a:lnTo>
                        <a:pt x="152" y="97"/>
                      </a:lnTo>
                      <a:lnTo>
                        <a:pt x="146" y="101"/>
                      </a:lnTo>
                      <a:lnTo>
                        <a:pt x="142" y="108"/>
                      </a:lnTo>
                      <a:lnTo>
                        <a:pt x="134" y="116"/>
                      </a:lnTo>
                      <a:lnTo>
                        <a:pt x="127" y="126"/>
                      </a:lnTo>
                      <a:lnTo>
                        <a:pt x="117" y="133"/>
                      </a:lnTo>
                      <a:lnTo>
                        <a:pt x="108" y="143"/>
                      </a:lnTo>
                      <a:lnTo>
                        <a:pt x="96" y="150"/>
                      </a:lnTo>
                      <a:lnTo>
                        <a:pt x="87" y="158"/>
                      </a:lnTo>
                      <a:lnTo>
                        <a:pt x="76" y="162"/>
                      </a:lnTo>
                      <a:lnTo>
                        <a:pt x="66" y="167"/>
                      </a:lnTo>
                      <a:lnTo>
                        <a:pt x="55" y="167"/>
                      </a:lnTo>
                      <a:lnTo>
                        <a:pt x="43" y="167"/>
                      </a:lnTo>
                      <a:lnTo>
                        <a:pt x="32" y="162"/>
                      </a:lnTo>
                      <a:lnTo>
                        <a:pt x="22" y="156"/>
                      </a:lnTo>
                      <a:lnTo>
                        <a:pt x="17" y="148"/>
                      </a:lnTo>
                      <a:lnTo>
                        <a:pt x="13" y="145"/>
                      </a:lnTo>
                      <a:lnTo>
                        <a:pt x="9" y="137"/>
                      </a:lnTo>
                      <a:lnTo>
                        <a:pt x="7" y="133"/>
                      </a:lnTo>
                      <a:lnTo>
                        <a:pt x="3" y="126"/>
                      </a:lnTo>
                      <a:lnTo>
                        <a:pt x="3" y="122"/>
                      </a:lnTo>
                      <a:lnTo>
                        <a:pt x="1" y="114"/>
                      </a:lnTo>
                      <a:lnTo>
                        <a:pt x="1" y="110"/>
                      </a:lnTo>
                      <a:lnTo>
                        <a:pt x="0" y="103"/>
                      </a:lnTo>
                      <a:lnTo>
                        <a:pt x="0" y="97"/>
                      </a:lnTo>
                      <a:lnTo>
                        <a:pt x="1" y="91"/>
                      </a:lnTo>
                      <a:lnTo>
                        <a:pt x="3" y="86"/>
                      </a:lnTo>
                      <a:lnTo>
                        <a:pt x="5" y="74"/>
                      </a:lnTo>
                      <a:lnTo>
                        <a:pt x="11" y="65"/>
                      </a:lnTo>
                      <a:lnTo>
                        <a:pt x="17" y="53"/>
                      </a:lnTo>
                      <a:lnTo>
                        <a:pt x="22" y="42"/>
                      </a:lnTo>
                      <a:lnTo>
                        <a:pt x="30" y="32"/>
                      </a:lnTo>
                      <a:lnTo>
                        <a:pt x="36" y="25"/>
                      </a:lnTo>
                      <a:lnTo>
                        <a:pt x="43" y="15"/>
                      </a:lnTo>
                      <a:lnTo>
                        <a:pt x="49" y="10"/>
                      </a:lnTo>
                      <a:lnTo>
                        <a:pt x="57" y="4"/>
                      </a:lnTo>
                      <a:lnTo>
                        <a:pt x="62" y="0"/>
                      </a:lnTo>
                      <a:lnTo>
                        <a:pt x="89"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3" name="Freeform 46"/>
                <p:cNvSpPr>
                  <a:spLocks/>
                </p:cNvSpPr>
                <p:nvPr/>
              </p:nvSpPr>
              <p:spPr bwMode="auto">
                <a:xfrm>
                  <a:off x="3696" y="1923"/>
                  <a:ext cx="199" cy="141"/>
                </a:xfrm>
                <a:custGeom>
                  <a:avLst/>
                  <a:gdLst>
                    <a:gd name="T0" fmla="*/ 42 w 202"/>
                    <a:gd name="T1" fmla="*/ 70 h 135"/>
                    <a:gd name="T2" fmla="*/ 33 w 202"/>
                    <a:gd name="T3" fmla="*/ 118 h 135"/>
                    <a:gd name="T4" fmla="*/ 33 w 202"/>
                    <a:gd name="T5" fmla="*/ 156 h 135"/>
                    <a:gd name="T6" fmla="*/ 33 w 202"/>
                    <a:gd name="T7" fmla="*/ 203 h 135"/>
                    <a:gd name="T8" fmla="*/ 33 w 202"/>
                    <a:gd name="T9" fmla="*/ 245 h 135"/>
                    <a:gd name="T10" fmla="*/ 33 w 202"/>
                    <a:gd name="T11" fmla="*/ 279 h 135"/>
                    <a:gd name="T12" fmla="*/ 33 w 202"/>
                    <a:gd name="T13" fmla="*/ 313 h 135"/>
                    <a:gd name="T14" fmla="*/ 43 w 202"/>
                    <a:gd name="T15" fmla="*/ 318 h 135"/>
                    <a:gd name="T16" fmla="*/ 62 w 202"/>
                    <a:gd name="T17" fmla="*/ 304 h 135"/>
                    <a:gd name="T18" fmla="*/ 77 w 202"/>
                    <a:gd name="T19" fmla="*/ 274 h 135"/>
                    <a:gd name="T20" fmla="*/ 86 w 202"/>
                    <a:gd name="T21" fmla="*/ 220 h 135"/>
                    <a:gd name="T22" fmla="*/ 93 w 202"/>
                    <a:gd name="T23" fmla="*/ 163 h 135"/>
                    <a:gd name="T24" fmla="*/ 98 w 202"/>
                    <a:gd name="T25" fmla="*/ 103 h 135"/>
                    <a:gd name="T26" fmla="*/ 106 w 202"/>
                    <a:gd name="T27" fmla="*/ 50 h 135"/>
                    <a:gd name="T28" fmla="*/ 111 w 202"/>
                    <a:gd name="T29" fmla="*/ 4 h 135"/>
                    <a:gd name="T30" fmla="*/ 136 w 202"/>
                    <a:gd name="T31" fmla="*/ 11 h 135"/>
                    <a:gd name="T32" fmla="*/ 134 w 202"/>
                    <a:gd name="T33" fmla="*/ 50 h 135"/>
                    <a:gd name="T34" fmla="*/ 130 w 202"/>
                    <a:gd name="T35" fmla="*/ 103 h 135"/>
                    <a:gd name="T36" fmla="*/ 126 w 202"/>
                    <a:gd name="T37" fmla="*/ 134 h 135"/>
                    <a:gd name="T38" fmla="*/ 122 w 202"/>
                    <a:gd name="T39" fmla="*/ 170 h 135"/>
                    <a:gd name="T40" fmla="*/ 117 w 202"/>
                    <a:gd name="T41" fmla="*/ 215 h 135"/>
                    <a:gd name="T42" fmla="*/ 111 w 202"/>
                    <a:gd name="T43" fmla="*/ 262 h 135"/>
                    <a:gd name="T44" fmla="*/ 102 w 202"/>
                    <a:gd name="T45" fmla="*/ 291 h 135"/>
                    <a:gd name="T46" fmla="*/ 96 w 202"/>
                    <a:gd name="T47" fmla="*/ 332 h 135"/>
                    <a:gd name="T48" fmla="*/ 89 w 202"/>
                    <a:gd name="T49" fmla="*/ 360 h 135"/>
                    <a:gd name="T50" fmla="*/ 83 w 202"/>
                    <a:gd name="T51" fmla="*/ 393 h 135"/>
                    <a:gd name="T52" fmla="*/ 75 w 202"/>
                    <a:gd name="T53" fmla="*/ 410 h 135"/>
                    <a:gd name="T54" fmla="*/ 61 w 202"/>
                    <a:gd name="T55" fmla="*/ 428 h 135"/>
                    <a:gd name="T56" fmla="*/ 43 w 202"/>
                    <a:gd name="T57" fmla="*/ 438 h 135"/>
                    <a:gd name="T58" fmla="*/ 33 w 202"/>
                    <a:gd name="T59" fmla="*/ 428 h 135"/>
                    <a:gd name="T60" fmla="*/ 33 w 202"/>
                    <a:gd name="T61" fmla="*/ 410 h 135"/>
                    <a:gd name="T62" fmla="*/ 21 w 202"/>
                    <a:gd name="T63" fmla="*/ 393 h 135"/>
                    <a:gd name="T64" fmla="*/ 4 w 202"/>
                    <a:gd name="T65" fmla="*/ 332 h 135"/>
                    <a:gd name="T66" fmla="*/ 0 w 202"/>
                    <a:gd name="T67" fmla="*/ 266 h 135"/>
                    <a:gd name="T68" fmla="*/ 8 w 202"/>
                    <a:gd name="T69" fmla="*/ 197 h 135"/>
                    <a:gd name="T70" fmla="*/ 10 w 202"/>
                    <a:gd name="T71" fmla="*/ 149 h 135"/>
                    <a:gd name="T72" fmla="*/ 15 w 202"/>
                    <a:gd name="T73" fmla="*/ 123 h 135"/>
                    <a:gd name="T74" fmla="*/ 29 w 202"/>
                    <a:gd name="T75" fmla="*/ 58 h 135"/>
                    <a:gd name="T76" fmla="*/ 33 w 202"/>
                    <a:gd name="T77" fmla="*/ 6 h 135"/>
                    <a:gd name="T78" fmla="*/ 33 w 202"/>
                    <a:gd name="T79" fmla="*/ 0 h 135"/>
                    <a:gd name="T80" fmla="*/ 45 w 202"/>
                    <a:gd name="T81" fmla="*/ 58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5"/>
                    <a:gd name="T125" fmla="*/ 202 w 202"/>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5">
                      <a:moveTo>
                        <a:pt x="72" y="19"/>
                      </a:moveTo>
                      <a:lnTo>
                        <a:pt x="69" y="23"/>
                      </a:lnTo>
                      <a:lnTo>
                        <a:pt x="61" y="30"/>
                      </a:lnTo>
                      <a:lnTo>
                        <a:pt x="57" y="36"/>
                      </a:lnTo>
                      <a:lnTo>
                        <a:pt x="51" y="42"/>
                      </a:lnTo>
                      <a:lnTo>
                        <a:pt x="48" y="49"/>
                      </a:lnTo>
                      <a:lnTo>
                        <a:pt x="44" y="55"/>
                      </a:lnTo>
                      <a:lnTo>
                        <a:pt x="40" y="63"/>
                      </a:lnTo>
                      <a:lnTo>
                        <a:pt x="38" y="68"/>
                      </a:lnTo>
                      <a:lnTo>
                        <a:pt x="36" y="76"/>
                      </a:lnTo>
                      <a:lnTo>
                        <a:pt x="36" y="84"/>
                      </a:lnTo>
                      <a:lnTo>
                        <a:pt x="38" y="87"/>
                      </a:lnTo>
                      <a:lnTo>
                        <a:pt x="44" y="93"/>
                      </a:lnTo>
                      <a:lnTo>
                        <a:pt x="50" y="97"/>
                      </a:lnTo>
                      <a:lnTo>
                        <a:pt x="61" y="99"/>
                      </a:lnTo>
                      <a:lnTo>
                        <a:pt x="70" y="99"/>
                      </a:lnTo>
                      <a:lnTo>
                        <a:pt x="82" y="97"/>
                      </a:lnTo>
                      <a:lnTo>
                        <a:pt x="89" y="95"/>
                      </a:lnTo>
                      <a:lnTo>
                        <a:pt x="101" y="89"/>
                      </a:lnTo>
                      <a:lnTo>
                        <a:pt x="108" y="84"/>
                      </a:lnTo>
                      <a:lnTo>
                        <a:pt x="118" y="76"/>
                      </a:lnTo>
                      <a:lnTo>
                        <a:pt x="126" y="68"/>
                      </a:lnTo>
                      <a:lnTo>
                        <a:pt x="133" y="61"/>
                      </a:lnTo>
                      <a:lnTo>
                        <a:pt x="139" y="51"/>
                      </a:lnTo>
                      <a:lnTo>
                        <a:pt x="146" y="42"/>
                      </a:lnTo>
                      <a:lnTo>
                        <a:pt x="150" y="32"/>
                      </a:lnTo>
                      <a:lnTo>
                        <a:pt x="158" y="25"/>
                      </a:lnTo>
                      <a:lnTo>
                        <a:pt x="160" y="15"/>
                      </a:lnTo>
                      <a:lnTo>
                        <a:pt x="164" y="9"/>
                      </a:lnTo>
                      <a:lnTo>
                        <a:pt x="165" y="4"/>
                      </a:lnTo>
                      <a:lnTo>
                        <a:pt x="169" y="0"/>
                      </a:lnTo>
                      <a:lnTo>
                        <a:pt x="202" y="11"/>
                      </a:lnTo>
                      <a:lnTo>
                        <a:pt x="200" y="11"/>
                      </a:lnTo>
                      <a:lnTo>
                        <a:pt x="198" y="15"/>
                      </a:lnTo>
                      <a:lnTo>
                        <a:pt x="196" y="23"/>
                      </a:lnTo>
                      <a:lnTo>
                        <a:pt x="192" y="32"/>
                      </a:lnTo>
                      <a:lnTo>
                        <a:pt x="190" y="36"/>
                      </a:lnTo>
                      <a:lnTo>
                        <a:pt x="186" y="42"/>
                      </a:lnTo>
                      <a:lnTo>
                        <a:pt x="183" y="47"/>
                      </a:lnTo>
                      <a:lnTo>
                        <a:pt x="181" y="53"/>
                      </a:lnTo>
                      <a:lnTo>
                        <a:pt x="177" y="61"/>
                      </a:lnTo>
                      <a:lnTo>
                        <a:pt x="173" y="67"/>
                      </a:lnTo>
                      <a:lnTo>
                        <a:pt x="169" y="72"/>
                      </a:lnTo>
                      <a:lnTo>
                        <a:pt x="165" y="80"/>
                      </a:lnTo>
                      <a:lnTo>
                        <a:pt x="160" y="86"/>
                      </a:lnTo>
                      <a:lnTo>
                        <a:pt x="156" y="91"/>
                      </a:lnTo>
                      <a:lnTo>
                        <a:pt x="148" y="97"/>
                      </a:lnTo>
                      <a:lnTo>
                        <a:pt x="145" y="103"/>
                      </a:lnTo>
                      <a:lnTo>
                        <a:pt x="137" y="108"/>
                      </a:lnTo>
                      <a:lnTo>
                        <a:pt x="131" y="112"/>
                      </a:lnTo>
                      <a:lnTo>
                        <a:pt x="126" y="116"/>
                      </a:lnTo>
                      <a:lnTo>
                        <a:pt x="120" y="122"/>
                      </a:lnTo>
                      <a:lnTo>
                        <a:pt x="110" y="125"/>
                      </a:lnTo>
                      <a:lnTo>
                        <a:pt x="103" y="127"/>
                      </a:lnTo>
                      <a:lnTo>
                        <a:pt x="95" y="129"/>
                      </a:lnTo>
                      <a:lnTo>
                        <a:pt x="88" y="133"/>
                      </a:lnTo>
                      <a:lnTo>
                        <a:pt x="78" y="133"/>
                      </a:lnTo>
                      <a:lnTo>
                        <a:pt x="70" y="135"/>
                      </a:lnTo>
                      <a:lnTo>
                        <a:pt x="61" y="133"/>
                      </a:lnTo>
                      <a:lnTo>
                        <a:pt x="51" y="133"/>
                      </a:lnTo>
                      <a:lnTo>
                        <a:pt x="42" y="129"/>
                      </a:lnTo>
                      <a:lnTo>
                        <a:pt x="34" y="127"/>
                      </a:lnTo>
                      <a:lnTo>
                        <a:pt x="27" y="124"/>
                      </a:lnTo>
                      <a:lnTo>
                        <a:pt x="21" y="122"/>
                      </a:lnTo>
                      <a:lnTo>
                        <a:pt x="12" y="112"/>
                      </a:lnTo>
                      <a:lnTo>
                        <a:pt x="4" y="103"/>
                      </a:lnTo>
                      <a:lnTo>
                        <a:pt x="0" y="91"/>
                      </a:lnTo>
                      <a:lnTo>
                        <a:pt x="0" y="82"/>
                      </a:lnTo>
                      <a:lnTo>
                        <a:pt x="2" y="70"/>
                      </a:lnTo>
                      <a:lnTo>
                        <a:pt x="8" y="61"/>
                      </a:lnTo>
                      <a:lnTo>
                        <a:pt x="8" y="53"/>
                      </a:lnTo>
                      <a:lnTo>
                        <a:pt x="10" y="47"/>
                      </a:lnTo>
                      <a:lnTo>
                        <a:pt x="13" y="42"/>
                      </a:lnTo>
                      <a:lnTo>
                        <a:pt x="15" y="38"/>
                      </a:lnTo>
                      <a:lnTo>
                        <a:pt x="23" y="27"/>
                      </a:lnTo>
                      <a:lnTo>
                        <a:pt x="29" y="19"/>
                      </a:lnTo>
                      <a:lnTo>
                        <a:pt x="34" y="11"/>
                      </a:lnTo>
                      <a:lnTo>
                        <a:pt x="40" y="6"/>
                      </a:lnTo>
                      <a:lnTo>
                        <a:pt x="44" y="0"/>
                      </a:lnTo>
                      <a:lnTo>
                        <a:pt x="48" y="0"/>
                      </a:lnTo>
                      <a:lnTo>
                        <a:pt x="72"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4" name="Freeform 47"/>
                <p:cNvSpPr>
                  <a:spLocks/>
                </p:cNvSpPr>
                <p:nvPr/>
              </p:nvSpPr>
              <p:spPr bwMode="auto">
                <a:xfrm>
                  <a:off x="4222" y="2031"/>
                  <a:ext cx="92" cy="132"/>
                </a:xfrm>
                <a:custGeom>
                  <a:avLst/>
                  <a:gdLst>
                    <a:gd name="T0" fmla="*/ 18 w 94"/>
                    <a:gd name="T1" fmla="*/ 135 h 129"/>
                    <a:gd name="T2" fmla="*/ 18 w 94"/>
                    <a:gd name="T3" fmla="*/ 129 h 129"/>
                    <a:gd name="T4" fmla="*/ 21 w 94"/>
                    <a:gd name="T5" fmla="*/ 115 h 129"/>
                    <a:gd name="T6" fmla="*/ 23 w 94"/>
                    <a:gd name="T7" fmla="*/ 99 h 129"/>
                    <a:gd name="T8" fmla="*/ 23 w 94"/>
                    <a:gd name="T9" fmla="*/ 79 h 129"/>
                    <a:gd name="T10" fmla="*/ 23 w 94"/>
                    <a:gd name="T11" fmla="*/ 69 h 129"/>
                    <a:gd name="T12" fmla="*/ 23 w 94"/>
                    <a:gd name="T13" fmla="*/ 63 h 129"/>
                    <a:gd name="T14" fmla="*/ 23 w 94"/>
                    <a:gd name="T15" fmla="*/ 63 h 129"/>
                    <a:gd name="T16" fmla="*/ 25 w 94"/>
                    <a:gd name="T17" fmla="*/ 69 h 129"/>
                    <a:gd name="T18" fmla="*/ 29 w 94"/>
                    <a:gd name="T19" fmla="*/ 75 h 129"/>
                    <a:gd name="T20" fmla="*/ 30 w 94"/>
                    <a:gd name="T21" fmla="*/ 91 h 129"/>
                    <a:gd name="T22" fmla="*/ 32 w 94"/>
                    <a:gd name="T23" fmla="*/ 103 h 129"/>
                    <a:gd name="T24" fmla="*/ 32 w 94"/>
                    <a:gd name="T25" fmla="*/ 115 h 129"/>
                    <a:gd name="T26" fmla="*/ 30 w 94"/>
                    <a:gd name="T27" fmla="*/ 129 h 129"/>
                    <a:gd name="T28" fmla="*/ 30 w 94"/>
                    <a:gd name="T29" fmla="*/ 135 h 129"/>
                    <a:gd name="T30" fmla="*/ 25 w 94"/>
                    <a:gd name="T31" fmla="*/ 147 h 129"/>
                    <a:gd name="T32" fmla="*/ 23 w 94"/>
                    <a:gd name="T33" fmla="*/ 155 h 129"/>
                    <a:gd name="T34" fmla="*/ 23 w 94"/>
                    <a:gd name="T35" fmla="*/ 163 h 129"/>
                    <a:gd name="T36" fmla="*/ 23 w 94"/>
                    <a:gd name="T37" fmla="*/ 171 h 129"/>
                    <a:gd name="T38" fmla="*/ 23 w 94"/>
                    <a:gd name="T39" fmla="*/ 171 h 129"/>
                    <a:gd name="T40" fmla="*/ 23 w 94"/>
                    <a:gd name="T41" fmla="*/ 175 h 129"/>
                    <a:gd name="T42" fmla="*/ 23 w 94"/>
                    <a:gd name="T43" fmla="*/ 237 h 129"/>
                    <a:gd name="T44" fmla="*/ 23 w 94"/>
                    <a:gd name="T45" fmla="*/ 235 h 129"/>
                    <a:gd name="T46" fmla="*/ 25 w 94"/>
                    <a:gd name="T47" fmla="*/ 225 h 129"/>
                    <a:gd name="T48" fmla="*/ 29 w 94"/>
                    <a:gd name="T49" fmla="*/ 220 h 129"/>
                    <a:gd name="T50" fmla="*/ 36 w 94"/>
                    <a:gd name="T51" fmla="*/ 212 h 129"/>
                    <a:gd name="T52" fmla="*/ 42 w 94"/>
                    <a:gd name="T53" fmla="*/ 202 h 129"/>
                    <a:gd name="T54" fmla="*/ 46 w 94"/>
                    <a:gd name="T55" fmla="*/ 189 h 129"/>
                    <a:gd name="T56" fmla="*/ 49 w 94"/>
                    <a:gd name="T57" fmla="*/ 175 h 129"/>
                    <a:gd name="T58" fmla="*/ 52 w 94"/>
                    <a:gd name="T59" fmla="*/ 159 h 129"/>
                    <a:gd name="T60" fmla="*/ 54 w 94"/>
                    <a:gd name="T61" fmla="*/ 144 h 129"/>
                    <a:gd name="T62" fmla="*/ 55 w 94"/>
                    <a:gd name="T63" fmla="*/ 129 h 129"/>
                    <a:gd name="T64" fmla="*/ 55 w 94"/>
                    <a:gd name="T65" fmla="*/ 115 h 129"/>
                    <a:gd name="T66" fmla="*/ 55 w 94"/>
                    <a:gd name="T67" fmla="*/ 107 h 129"/>
                    <a:gd name="T68" fmla="*/ 55 w 94"/>
                    <a:gd name="T69" fmla="*/ 95 h 129"/>
                    <a:gd name="T70" fmla="*/ 55 w 94"/>
                    <a:gd name="T71" fmla="*/ 83 h 129"/>
                    <a:gd name="T72" fmla="*/ 54 w 94"/>
                    <a:gd name="T73" fmla="*/ 71 h 129"/>
                    <a:gd name="T74" fmla="*/ 54 w 94"/>
                    <a:gd name="T75" fmla="*/ 61 h 129"/>
                    <a:gd name="T76" fmla="*/ 52 w 94"/>
                    <a:gd name="T77" fmla="*/ 55 h 129"/>
                    <a:gd name="T78" fmla="*/ 50 w 94"/>
                    <a:gd name="T79" fmla="*/ 49 h 129"/>
                    <a:gd name="T80" fmla="*/ 49 w 94"/>
                    <a:gd name="T81" fmla="*/ 21 h 129"/>
                    <a:gd name="T82" fmla="*/ 47 w 94"/>
                    <a:gd name="T83" fmla="*/ 15 h 129"/>
                    <a:gd name="T84" fmla="*/ 43 w 94"/>
                    <a:gd name="T85" fmla="*/ 7 h 129"/>
                    <a:gd name="T86" fmla="*/ 34 w 94"/>
                    <a:gd name="T87" fmla="*/ 3 h 129"/>
                    <a:gd name="T88" fmla="*/ 29 w 94"/>
                    <a:gd name="T89" fmla="*/ 0 h 129"/>
                    <a:gd name="T90" fmla="*/ 23 w 94"/>
                    <a:gd name="T91" fmla="*/ 2 h 129"/>
                    <a:gd name="T92" fmla="*/ 23 w 94"/>
                    <a:gd name="T93" fmla="*/ 2 h 129"/>
                    <a:gd name="T94" fmla="*/ 23 w 94"/>
                    <a:gd name="T95" fmla="*/ 5 h 129"/>
                    <a:gd name="T96" fmla="*/ 23 w 94"/>
                    <a:gd name="T97" fmla="*/ 11 h 129"/>
                    <a:gd name="T98" fmla="*/ 18 w 94"/>
                    <a:gd name="T99" fmla="*/ 19 h 129"/>
                    <a:gd name="T100" fmla="*/ 12 w 94"/>
                    <a:gd name="T101" fmla="*/ 49 h 129"/>
                    <a:gd name="T102" fmla="*/ 8 w 94"/>
                    <a:gd name="T103" fmla="*/ 57 h 129"/>
                    <a:gd name="T104" fmla="*/ 4 w 94"/>
                    <a:gd name="T105" fmla="*/ 61 h 129"/>
                    <a:gd name="T106" fmla="*/ 0 w 94"/>
                    <a:gd name="T107" fmla="*/ 75 h 129"/>
                    <a:gd name="T108" fmla="*/ 18 w 94"/>
                    <a:gd name="T109" fmla="*/ 135 h 129"/>
                    <a:gd name="T110" fmla="*/ 18 w 94"/>
                    <a:gd name="T111" fmla="*/ 135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129"/>
                    <a:gd name="T170" fmla="*/ 94 w 94"/>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129">
                      <a:moveTo>
                        <a:pt x="18" y="72"/>
                      </a:moveTo>
                      <a:lnTo>
                        <a:pt x="18" y="68"/>
                      </a:lnTo>
                      <a:lnTo>
                        <a:pt x="21" y="62"/>
                      </a:lnTo>
                      <a:lnTo>
                        <a:pt x="27" y="55"/>
                      </a:lnTo>
                      <a:lnTo>
                        <a:pt x="33" y="45"/>
                      </a:lnTo>
                      <a:lnTo>
                        <a:pt x="40" y="40"/>
                      </a:lnTo>
                      <a:lnTo>
                        <a:pt x="46" y="36"/>
                      </a:lnTo>
                      <a:lnTo>
                        <a:pt x="48" y="36"/>
                      </a:lnTo>
                      <a:lnTo>
                        <a:pt x="52" y="40"/>
                      </a:lnTo>
                      <a:lnTo>
                        <a:pt x="56" y="43"/>
                      </a:lnTo>
                      <a:lnTo>
                        <a:pt x="57" y="51"/>
                      </a:lnTo>
                      <a:lnTo>
                        <a:pt x="59" y="57"/>
                      </a:lnTo>
                      <a:lnTo>
                        <a:pt x="59" y="62"/>
                      </a:lnTo>
                      <a:lnTo>
                        <a:pt x="57" y="68"/>
                      </a:lnTo>
                      <a:lnTo>
                        <a:pt x="57" y="72"/>
                      </a:lnTo>
                      <a:lnTo>
                        <a:pt x="52" y="80"/>
                      </a:lnTo>
                      <a:lnTo>
                        <a:pt x="46" y="85"/>
                      </a:lnTo>
                      <a:lnTo>
                        <a:pt x="38" y="89"/>
                      </a:lnTo>
                      <a:lnTo>
                        <a:pt x="33" y="93"/>
                      </a:lnTo>
                      <a:lnTo>
                        <a:pt x="27" y="93"/>
                      </a:lnTo>
                      <a:lnTo>
                        <a:pt x="25" y="95"/>
                      </a:lnTo>
                      <a:lnTo>
                        <a:pt x="38" y="129"/>
                      </a:lnTo>
                      <a:lnTo>
                        <a:pt x="42" y="127"/>
                      </a:lnTo>
                      <a:lnTo>
                        <a:pt x="52" y="121"/>
                      </a:lnTo>
                      <a:lnTo>
                        <a:pt x="56" y="118"/>
                      </a:lnTo>
                      <a:lnTo>
                        <a:pt x="63" y="114"/>
                      </a:lnTo>
                      <a:lnTo>
                        <a:pt x="69" y="108"/>
                      </a:lnTo>
                      <a:lnTo>
                        <a:pt x="76" y="102"/>
                      </a:lnTo>
                      <a:lnTo>
                        <a:pt x="82" y="95"/>
                      </a:lnTo>
                      <a:lnTo>
                        <a:pt x="88" y="87"/>
                      </a:lnTo>
                      <a:lnTo>
                        <a:pt x="92" y="78"/>
                      </a:lnTo>
                      <a:lnTo>
                        <a:pt x="94" y="68"/>
                      </a:lnTo>
                      <a:lnTo>
                        <a:pt x="94" y="62"/>
                      </a:lnTo>
                      <a:lnTo>
                        <a:pt x="94" y="59"/>
                      </a:lnTo>
                      <a:lnTo>
                        <a:pt x="94" y="53"/>
                      </a:lnTo>
                      <a:lnTo>
                        <a:pt x="94" y="47"/>
                      </a:lnTo>
                      <a:lnTo>
                        <a:pt x="92" y="41"/>
                      </a:lnTo>
                      <a:lnTo>
                        <a:pt x="92" y="34"/>
                      </a:lnTo>
                      <a:lnTo>
                        <a:pt x="88" y="28"/>
                      </a:lnTo>
                      <a:lnTo>
                        <a:pt x="84" y="22"/>
                      </a:lnTo>
                      <a:lnTo>
                        <a:pt x="82" y="21"/>
                      </a:lnTo>
                      <a:lnTo>
                        <a:pt x="78" y="15"/>
                      </a:lnTo>
                      <a:lnTo>
                        <a:pt x="71" y="7"/>
                      </a:lnTo>
                      <a:lnTo>
                        <a:pt x="61" y="3"/>
                      </a:lnTo>
                      <a:lnTo>
                        <a:pt x="56" y="0"/>
                      </a:lnTo>
                      <a:lnTo>
                        <a:pt x="50" y="2"/>
                      </a:lnTo>
                      <a:lnTo>
                        <a:pt x="42" y="2"/>
                      </a:lnTo>
                      <a:lnTo>
                        <a:pt x="35" y="5"/>
                      </a:lnTo>
                      <a:lnTo>
                        <a:pt x="25" y="11"/>
                      </a:lnTo>
                      <a:lnTo>
                        <a:pt x="18" y="19"/>
                      </a:lnTo>
                      <a:lnTo>
                        <a:pt x="12" y="22"/>
                      </a:lnTo>
                      <a:lnTo>
                        <a:pt x="8" y="30"/>
                      </a:lnTo>
                      <a:lnTo>
                        <a:pt x="4" y="34"/>
                      </a:lnTo>
                      <a:lnTo>
                        <a:pt x="0" y="43"/>
                      </a:lnTo>
                      <a:lnTo>
                        <a:pt x="18" y="7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5" name="Freeform 48"/>
                <p:cNvSpPr>
                  <a:spLocks/>
                </p:cNvSpPr>
                <p:nvPr/>
              </p:nvSpPr>
              <p:spPr bwMode="auto">
                <a:xfrm>
                  <a:off x="4210" y="1973"/>
                  <a:ext cx="176" cy="276"/>
                </a:xfrm>
                <a:custGeom>
                  <a:avLst/>
                  <a:gdLst>
                    <a:gd name="T0" fmla="*/ 15 w 177"/>
                    <a:gd name="T1" fmla="*/ 183 h 269"/>
                    <a:gd name="T2" fmla="*/ 19 w 177"/>
                    <a:gd name="T3" fmla="*/ 161 h 269"/>
                    <a:gd name="T4" fmla="*/ 25 w 177"/>
                    <a:gd name="T5" fmla="*/ 136 h 269"/>
                    <a:gd name="T6" fmla="*/ 34 w 177"/>
                    <a:gd name="T7" fmla="*/ 113 h 269"/>
                    <a:gd name="T8" fmla="*/ 48 w 177"/>
                    <a:gd name="T9" fmla="*/ 80 h 269"/>
                    <a:gd name="T10" fmla="*/ 67 w 177"/>
                    <a:gd name="T11" fmla="*/ 62 h 269"/>
                    <a:gd name="T12" fmla="*/ 82 w 177"/>
                    <a:gd name="T13" fmla="*/ 62 h 269"/>
                    <a:gd name="T14" fmla="*/ 88 w 177"/>
                    <a:gd name="T15" fmla="*/ 70 h 269"/>
                    <a:gd name="T16" fmla="*/ 88 w 177"/>
                    <a:gd name="T17" fmla="*/ 80 h 269"/>
                    <a:gd name="T18" fmla="*/ 91 w 177"/>
                    <a:gd name="T19" fmla="*/ 107 h 269"/>
                    <a:gd name="T20" fmla="*/ 100 w 177"/>
                    <a:gd name="T21" fmla="*/ 130 h 269"/>
                    <a:gd name="T22" fmla="*/ 104 w 177"/>
                    <a:gd name="T23" fmla="*/ 153 h 269"/>
                    <a:gd name="T24" fmla="*/ 110 w 177"/>
                    <a:gd name="T25" fmla="*/ 200 h 269"/>
                    <a:gd name="T26" fmla="*/ 112 w 177"/>
                    <a:gd name="T27" fmla="*/ 221 h 269"/>
                    <a:gd name="T28" fmla="*/ 114 w 177"/>
                    <a:gd name="T29" fmla="*/ 251 h 269"/>
                    <a:gd name="T30" fmla="*/ 112 w 177"/>
                    <a:gd name="T31" fmla="*/ 276 h 269"/>
                    <a:gd name="T32" fmla="*/ 110 w 177"/>
                    <a:gd name="T33" fmla="*/ 306 h 269"/>
                    <a:gd name="T34" fmla="*/ 104 w 177"/>
                    <a:gd name="T35" fmla="*/ 332 h 269"/>
                    <a:gd name="T36" fmla="*/ 98 w 177"/>
                    <a:gd name="T37" fmla="*/ 361 h 269"/>
                    <a:gd name="T38" fmla="*/ 88 w 177"/>
                    <a:gd name="T39" fmla="*/ 386 h 269"/>
                    <a:gd name="T40" fmla="*/ 88 w 177"/>
                    <a:gd name="T41" fmla="*/ 410 h 269"/>
                    <a:gd name="T42" fmla="*/ 84 w 177"/>
                    <a:gd name="T43" fmla="*/ 434 h 269"/>
                    <a:gd name="T44" fmla="*/ 65 w 177"/>
                    <a:gd name="T45" fmla="*/ 457 h 269"/>
                    <a:gd name="T46" fmla="*/ 74 w 177"/>
                    <a:gd name="T47" fmla="*/ 534 h 269"/>
                    <a:gd name="T48" fmla="*/ 87 w 177"/>
                    <a:gd name="T49" fmla="*/ 517 h 269"/>
                    <a:gd name="T50" fmla="*/ 88 w 177"/>
                    <a:gd name="T51" fmla="*/ 497 h 269"/>
                    <a:gd name="T52" fmla="*/ 88 w 177"/>
                    <a:gd name="T53" fmla="*/ 479 h 269"/>
                    <a:gd name="T54" fmla="*/ 98 w 177"/>
                    <a:gd name="T55" fmla="*/ 457 h 269"/>
                    <a:gd name="T56" fmla="*/ 112 w 177"/>
                    <a:gd name="T57" fmla="*/ 434 h 269"/>
                    <a:gd name="T58" fmla="*/ 123 w 177"/>
                    <a:gd name="T59" fmla="*/ 404 h 269"/>
                    <a:gd name="T60" fmla="*/ 131 w 177"/>
                    <a:gd name="T61" fmla="*/ 369 h 269"/>
                    <a:gd name="T62" fmla="*/ 140 w 177"/>
                    <a:gd name="T63" fmla="*/ 334 h 269"/>
                    <a:gd name="T64" fmla="*/ 146 w 177"/>
                    <a:gd name="T65" fmla="*/ 293 h 269"/>
                    <a:gd name="T66" fmla="*/ 150 w 177"/>
                    <a:gd name="T67" fmla="*/ 265 h 269"/>
                    <a:gd name="T68" fmla="*/ 150 w 177"/>
                    <a:gd name="T69" fmla="*/ 234 h 269"/>
                    <a:gd name="T70" fmla="*/ 148 w 177"/>
                    <a:gd name="T71" fmla="*/ 213 h 269"/>
                    <a:gd name="T72" fmla="*/ 148 w 177"/>
                    <a:gd name="T73" fmla="*/ 193 h 269"/>
                    <a:gd name="T74" fmla="*/ 146 w 177"/>
                    <a:gd name="T75" fmla="*/ 161 h 269"/>
                    <a:gd name="T76" fmla="*/ 140 w 177"/>
                    <a:gd name="T77" fmla="*/ 136 h 269"/>
                    <a:gd name="T78" fmla="*/ 137 w 177"/>
                    <a:gd name="T79" fmla="*/ 113 h 269"/>
                    <a:gd name="T80" fmla="*/ 131 w 177"/>
                    <a:gd name="T81" fmla="*/ 80 h 269"/>
                    <a:gd name="T82" fmla="*/ 127 w 177"/>
                    <a:gd name="T83" fmla="*/ 62 h 269"/>
                    <a:gd name="T84" fmla="*/ 118 w 177"/>
                    <a:gd name="T85" fmla="*/ 54 h 269"/>
                    <a:gd name="T86" fmla="*/ 102 w 177"/>
                    <a:gd name="T87" fmla="*/ 16 h 269"/>
                    <a:gd name="T88" fmla="*/ 88 w 177"/>
                    <a:gd name="T89" fmla="*/ 6 h 269"/>
                    <a:gd name="T90" fmla="*/ 88 w 177"/>
                    <a:gd name="T91" fmla="*/ 2 h 269"/>
                    <a:gd name="T92" fmla="*/ 80 w 177"/>
                    <a:gd name="T93" fmla="*/ 0 h 269"/>
                    <a:gd name="T94" fmla="*/ 67 w 177"/>
                    <a:gd name="T95" fmla="*/ 0 h 269"/>
                    <a:gd name="T96" fmla="*/ 55 w 177"/>
                    <a:gd name="T97" fmla="*/ 4 h 269"/>
                    <a:gd name="T98" fmla="*/ 42 w 177"/>
                    <a:gd name="T99" fmla="*/ 10 h 269"/>
                    <a:gd name="T100" fmla="*/ 30 w 177"/>
                    <a:gd name="T101" fmla="*/ 47 h 269"/>
                    <a:gd name="T102" fmla="*/ 17 w 177"/>
                    <a:gd name="T103" fmla="*/ 62 h 269"/>
                    <a:gd name="T104" fmla="*/ 8 w 177"/>
                    <a:gd name="T105" fmla="*/ 88 h 269"/>
                    <a:gd name="T106" fmla="*/ 4 w 177"/>
                    <a:gd name="T107" fmla="*/ 119 h 269"/>
                    <a:gd name="T108" fmla="*/ 15 w 177"/>
                    <a:gd name="T109" fmla="*/ 188 h 2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
                    <a:gd name="T166" fmla="*/ 0 h 269"/>
                    <a:gd name="T167" fmla="*/ 177 w 177"/>
                    <a:gd name="T168" fmla="*/ 269 h 2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 h="269">
                      <a:moveTo>
                        <a:pt x="15" y="94"/>
                      </a:moveTo>
                      <a:lnTo>
                        <a:pt x="15" y="92"/>
                      </a:lnTo>
                      <a:lnTo>
                        <a:pt x="17" y="88"/>
                      </a:lnTo>
                      <a:lnTo>
                        <a:pt x="19" y="82"/>
                      </a:lnTo>
                      <a:lnTo>
                        <a:pt x="21" y="77"/>
                      </a:lnTo>
                      <a:lnTo>
                        <a:pt x="25" y="69"/>
                      </a:lnTo>
                      <a:lnTo>
                        <a:pt x="30" y="63"/>
                      </a:lnTo>
                      <a:lnTo>
                        <a:pt x="34" y="56"/>
                      </a:lnTo>
                      <a:lnTo>
                        <a:pt x="42" y="50"/>
                      </a:lnTo>
                      <a:lnTo>
                        <a:pt x="48" y="42"/>
                      </a:lnTo>
                      <a:lnTo>
                        <a:pt x="57" y="39"/>
                      </a:lnTo>
                      <a:lnTo>
                        <a:pt x="67" y="33"/>
                      </a:lnTo>
                      <a:lnTo>
                        <a:pt x="76" y="33"/>
                      </a:lnTo>
                      <a:lnTo>
                        <a:pt x="82" y="33"/>
                      </a:lnTo>
                      <a:lnTo>
                        <a:pt x="87" y="35"/>
                      </a:lnTo>
                      <a:lnTo>
                        <a:pt x="93" y="37"/>
                      </a:lnTo>
                      <a:lnTo>
                        <a:pt x="99" y="40"/>
                      </a:lnTo>
                      <a:lnTo>
                        <a:pt x="105" y="42"/>
                      </a:lnTo>
                      <a:lnTo>
                        <a:pt x="110" y="48"/>
                      </a:lnTo>
                      <a:lnTo>
                        <a:pt x="118" y="54"/>
                      </a:lnTo>
                      <a:lnTo>
                        <a:pt x="125" y="61"/>
                      </a:lnTo>
                      <a:lnTo>
                        <a:pt x="127" y="65"/>
                      </a:lnTo>
                      <a:lnTo>
                        <a:pt x="129" y="71"/>
                      </a:lnTo>
                      <a:lnTo>
                        <a:pt x="131" y="78"/>
                      </a:lnTo>
                      <a:lnTo>
                        <a:pt x="135" y="88"/>
                      </a:lnTo>
                      <a:lnTo>
                        <a:pt x="137" y="99"/>
                      </a:lnTo>
                      <a:lnTo>
                        <a:pt x="139" y="105"/>
                      </a:lnTo>
                      <a:lnTo>
                        <a:pt x="139" y="111"/>
                      </a:lnTo>
                      <a:lnTo>
                        <a:pt x="139" y="118"/>
                      </a:lnTo>
                      <a:lnTo>
                        <a:pt x="141" y="126"/>
                      </a:lnTo>
                      <a:lnTo>
                        <a:pt x="139" y="132"/>
                      </a:lnTo>
                      <a:lnTo>
                        <a:pt x="139" y="137"/>
                      </a:lnTo>
                      <a:lnTo>
                        <a:pt x="137" y="145"/>
                      </a:lnTo>
                      <a:lnTo>
                        <a:pt x="137" y="153"/>
                      </a:lnTo>
                      <a:lnTo>
                        <a:pt x="133" y="158"/>
                      </a:lnTo>
                      <a:lnTo>
                        <a:pt x="131" y="166"/>
                      </a:lnTo>
                      <a:lnTo>
                        <a:pt x="127" y="174"/>
                      </a:lnTo>
                      <a:lnTo>
                        <a:pt x="125" y="181"/>
                      </a:lnTo>
                      <a:lnTo>
                        <a:pt x="120" y="187"/>
                      </a:lnTo>
                      <a:lnTo>
                        <a:pt x="114" y="193"/>
                      </a:lnTo>
                      <a:lnTo>
                        <a:pt x="106" y="198"/>
                      </a:lnTo>
                      <a:lnTo>
                        <a:pt x="101" y="206"/>
                      </a:lnTo>
                      <a:lnTo>
                        <a:pt x="93" y="212"/>
                      </a:lnTo>
                      <a:lnTo>
                        <a:pt x="84" y="217"/>
                      </a:lnTo>
                      <a:lnTo>
                        <a:pt x="74" y="223"/>
                      </a:lnTo>
                      <a:lnTo>
                        <a:pt x="65" y="229"/>
                      </a:lnTo>
                      <a:lnTo>
                        <a:pt x="72" y="269"/>
                      </a:lnTo>
                      <a:lnTo>
                        <a:pt x="74" y="267"/>
                      </a:lnTo>
                      <a:lnTo>
                        <a:pt x="80" y="265"/>
                      </a:lnTo>
                      <a:lnTo>
                        <a:pt x="87" y="259"/>
                      </a:lnTo>
                      <a:lnTo>
                        <a:pt x="97" y="253"/>
                      </a:lnTo>
                      <a:lnTo>
                        <a:pt x="101" y="248"/>
                      </a:lnTo>
                      <a:lnTo>
                        <a:pt x="106" y="244"/>
                      </a:lnTo>
                      <a:lnTo>
                        <a:pt x="114" y="240"/>
                      </a:lnTo>
                      <a:lnTo>
                        <a:pt x="120" y="234"/>
                      </a:lnTo>
                      <a:lnTo>
                        <a:pt x="125" y="229"/>
                      </a:lnTo>
                      <a:lnTo>
                        <a:pt x="131" y="223"/>
                      </a:lnTo>
                      <a:lnTo>
                        <a:pt x="139" y="217"/>
                      </a:lnTo>
                      <a:lnTo>
                        <a:pt x="145" y="210"/>
                      </a:lnTo>
                      <a:lnTo>
                        <a:pt x="150" y="202"/>
                      </a:lnTo>
                      <a:lnTo>
                        <a:pt x="154" y="194"/>
                      </a:lnTo>
                      <a:lnTo>
                        <a:pt x="158" y="185"/>
                      </a:lnTo>
                      <a:lnTo>
                        <a:pt x="164" y="175"/>
                      </a:lnTo>
                      <a:lnTo>
                        <a:pt x="167" y="168"/>
                      </a:lnTo>
                      <a:lnTo>
                        <a:pt x="171" y="158"/>
                      </a:lnTo>
                      <a:lnTo>
                        <a:pt x="173" y="147"/>
                      </a:lnTo>
                      <a:lnTo>
                        <a:pt x="177" y="137"/>
                      </a:lnTo>
                      <a:lnTo>
                        <a:pt x="177" y="132"/>
                      </a:lnTo>
                      <a:lnTo>
                        <a:pt x="177" y="124"/>
                      </a:lnTo>
                      <a:lnTo>
                        <a:pt x="177" y="118"/>
                      </a:lnTo>
                      <a:lnTo>
                        <a:pt x="177" y="113"/>
                      </a:lnTo>
                      <a:lnTo>
                        <a:pt x="175" y="107"/>
                      </a:lnTo>
                      <a:lnTo>
                        <a:pt x="175" y="101"/>
                      </a:lnTo>
                      <a:lnTo>
                        <a:pt x="175" y="96"/>
                      </a:lnTo>
                      <a:lnTo>
                        <a:pt x="175" y="90"/>
                      </a:lnTo>
                      <a:lnTo>
                        <a:pt x="173" y="82"/>
                      </a:lnTo>
                      <a:lnTo>
                        <a:pt x="169" y="77"/>
                      </a:lnTo>
                      <a:lnTo>
                        <a:pt x="167" y="69"/>
                      </a:lnTo>
                      <a:lnTo>
                        <a:pt x="167" y="63"/>
                      </a:lnTo>
                      <a:lnTo>
                        <a:pt x="164" y="56"/>
                      </a:lnTo>
                      <a:lnTo>
                        <a:pt x="162" y="50"/>
                      </a:lnTo>
                      <a:lnTo>
                        <a:pt x="158" y="42"/>
                      </a:lnTo>
                      <a:lnTo>
                        <a:pt x="156" y="37"/>
                      </a:lnTo>
                      <a:lnTo>
                        <a:pt x="154" y="33"/>
                      </a:lnTo>
                      <a:lnTo>
                        <a:pt x="150" y="31"/>
                      </a:lnTo>
                      <a:lnTo>
                        <a:pt x="145" y="27"/>
                      </a:lnTo>
                      <a:lnTo>
                        <a:pt x="139" y="21"/>
                      </a:lnTo>
                      <a:lnTo>
                        <a:pt x="129" y="16"/>
                      </a:lnTo>
                      <a:lnTo>
                        <a:pt x="120" y="12"/>
                      </a:lnTo>
                      <a:lnTo>
                        <a:pt x="110" y="6"/>
                      </a:lnTo>
                      <a:lnTo>
                        <a:pt x="101" y="4"/>
                      </a:lnTo>
                      <a:lnTo>
                        <a:pt x="93" y="2"/>
                      </a:lnTo>
                      <a:lnTo>
                        <a:pt x="87" y="0"/>
                      </a:lnTo>
                      <a:lnTo>
                        <a:pt x="80" y="0"/>
                      </a:lnTo>
                      <a:lnTo>
                        <a:pt x="74" y="0"/>
                      </a:lnTo>
                      <a:lnTo>
                        <a:pt x="67" y="0"/>
                      </a:lnTo>
                      <a:lnTo>
                        <a:pt x="61" y="2"/>
                      </a:lnTo>
                      <a:lnTo>
                        <a:pt x="55" y="4"/>
                      </a:lnTo>
                      <a:lnTo>
                        <a:pt x="48" y="6"/>
                      </a:lnTo>
                      <a:lnTo>
                        <a:pt x="42" y="10"/>
                      </a:lnTo>
                      <a:lnTo>
                        <a:pt x="36" y="14"/>
                      </a:lnTo>
                      <a:lnTo>
                        <a:pt x="30" y="20"/>
                      </a:lnTo>
                      <a:lnTo>
                        <a:pt x="23" y="27"/>
                      </a:lnTo>
                      <a:lnTo>
                        <a:pt x="17" y="33"/>
                      </a:lnTo>
                      <a:lnTo>
                        <a:pt x="11" y="42"/>
                      </a:lnTo>
                      <a:lnTo>
                        <a:pt x="8" y="46"/>
                      </a:lnTo>
                      <a:lnTo>
                        <a:pt x="6" y="52"/>
                      </a:lnTo>
                      <a:lnTo>
                        <a:pt x="4" y="58"/>
                      </a:lnTo>
                      <a:lnTo>
                        <a:pt x="0" y="63"/>
                      </a:lnTo>
                      <a:lnTo>
                        <a:pt x="15" y="9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6" name="Freeform 49"/>
                <p:cNvSpPr>
                  <a:spLocks/>
                </p:cNvSpPr>
                <p:nvPr/>
              </p:nvSpPr>
              <p:spPr bwMode="auto">
                <a:xfrm>
                  <a:off x="3361" y="2745"/>
                  <a:ext cx="42" cy="37"/>
                </a:xfrm>
                <a:custGeom>
                  <a:avLst/>
                  <a:gdLst>
                    <a:gd name="T0" fmla="*/ 19 w 41"/>
                    <a:gd name="T1" fmla="*/ 67 h 36"/>
                    <a:gd name="T2" fmla="*/ 17 w 41"/>
                    <a:gd name="T3" fmla="*/ 67 h 36"/>
                    <a:gd name="T4" fmla="*/ 11 w 41"/>
                    <a:gd name="T5" fmla="*/ 63 h 36"/>
                    <a:gd name="T6" fmla="*/ 7 w 41"/>
                    <a:gd name="T7" fmla="*/ 55 h 36"/>
                    <a:gd name="T8" fmla="*/ 3 w 41"/>
                    <a:gd name="T9" fmla="*/ 53 h 36"/>
                    <a:gd name="T10" fmla="*/ 0 w 41"/>
                    <a:gd name="T11" fmla="*/ 48 h 36"/>
                    <a:gd name="T12" fmla="*/ 0 w 41"/>
                    <a:gd name="T13" fmla="*/ 17 h 36"/>
                    <a:gd name="T14" fmla="*/ 3 w 41"/>
                    <a:gd name="T15" fmla="*/ 11 h 36"/>
                    <a:gd name="T16" fmla="*/ 11 w 41"/>
                    <a:gd name="T17" fmla="*/ 6 h 36"/>
                    <a:gd name="T18" fmla="*/ 48 w 41"/>
                    <a:gd name="T19" fmla="*/ 2 h 36"/>
                    <a:gd name="T20" fmla="*/ 55 w 41"/>
                    <a:gd name="T21" fmla="*/ 0 h 36"/>
                    <a:gd name="T22" fmla="*/ 59 w 41"/>
                    <a:gd name="T23" fmla="*/ 2 h 36"/>
                    <a:gd name="T24" fmla="*/ 68 w 41"/>
                    <a:gd name="T25" fmla="*/ 7 h 36"/>
                    <a:gd name="T26" fmla="*/ 72 w 41"/>
                    <a:gd name="T27" fmla="*/ 13 h 36"/>
                    <a:gd name="T28" fmla="*/ 72 w 41"/>
                    <a:gd name="T29" fmla="*/ 17 h 36"/>
                    <a:gd name="T30" fmla="*/ 72 w 41"/>
                    <a:gd name="T31" fmla="*/ 48 h 36"/>
                    <a:gd name="T32" fmla="*/ 74 w 41"/>
                    <a:gd name="T33" fmla="*/ 50 h 36"/>
                    <a:gd name="T34" fmla="*/ 72 w 41"/>
                    <a:gd name="T35" fmla="*/ 52 h 36"/>
                    <a:gd name="T36" fmla="*/ 68 w 41"/>
                    <a:gd name="T37" fmla="*/ 63 h 36"/>
                    <a:gd name="T38" fmla="*/ 61 w 41"/>
                    <a:gd name="T39" fmla="*/ 67 h 36"/>
                    <a:gd name="T40" fmla="*/ 57 w 41"/>
                    <a:gd name="T41" fmla="*/ 71 h 36"/>
                    <a:gd name="T42" fmla="*/ 51 w 41"/>
                    <a:gd name="T43" fmla="*/ 71 h 36"/>
                    <a:gd name="T44" fmla="*/ 19 w 41"/>
                    <a:gd name="T45" fmla="*/ 67 h 36"/>
                    <a:gd name="T46" fmla="*/ 19 w 41"/>
                    <a:gd name="T47" fmla="*/ 6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36"/>
                    <a:gd name="T74" fmla="*/ 41 w 41"/>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36">
                      <a:moveTo>
                        <a:pt x="19" y="34"/>
                      </a:moveTo>
                      <a:lnTo>
                        <a:pt x="17" y="34"/>
                      </a:lnTo>
                      <a:lnTo>
                        <a:pt x="11" y="32"/>
                      </a:lnTo>
                      <a:lnTo>
                        <a:pt x="7" y="28"/>
                      </a:lnTo>
                      <a:lnTo>
                        <a:pt x="3" y="26"/>
                      </a:lnTo>
                      <a:lnTo>
                        <a:pt x="0" y="21"/>
                      </a:lnTo>
                      <a:lnTo>
                        <a:pt x="0" y="17"/>
                      </a:lnTo>
                      <a:lnTo>
                        <a:pt x="3" y="11"/>
                      </a:lnTo>
                      <a:lnTo>
                        <a:pt x="11" y="6"/>
                      </a:lnTo>
                      <a:lnTo>
                        <a:pt x="21" y="2"/>
                      </a:lnTo>
                      <a:lnTo>
                        <a:pt x="28" y="0"/>
                      </a:lnTo>
                      <a:lnTo>
                        <a:pt x="32" y="2"/>
                      </a:lnTo>
                      <a:lnTo>
                        <a:pt x="38" y="7"/>
                      </a:lnTo>
                      <a:lnTo>
                        <a:pt x="40" y="13"/>
                      </a:lnTo>
                      <a:lnTo>
                        <a:pt x="40" y="17"/>
                      </a:lnTo>
                      <a:lnTo>
                        <a:pt x="40" y="21"/>
                      </a:lnTo>
                      <a:lnTo>
                        <a:pt x="41" y="23"/>
                      </a:lnTo>
                      <a:lnTo>
                        <a:pt x="40" y="25"/>
                      </a:lnTo>
                      <a:lnTo>
                        <a:pt x="38" y="32"/>
                      </a:lnTo>
                      <a:lnTo>
                        <a:pt x="34" y="34"/>
                      </a:lnTo>
                      <a:lnTo>
                        <a:pt x="30" y="36"/>
                      </a:lnTo>
                      <a:lnTo>
                        <a:pt x="24" y="36"/>
                      </a:lnTo>
                      <a:lnTo>
                        <a:pt x="19" y="3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7" name="Freeform 50"/>
                <p:cNvSpPr>
                  <a:spLocks/>
                </p:cNvSpPr>
                <p:nvPr/>
              </p:nvSpPr>
              <p:spPr bwMode="auto">
                <a:xfrm>
                  <a:off x="3443" y="2761"/>
                  <a:ext cx="38" cy="42"/>
                </a:xfrm>
                <a:custGeom>
                  <a:avLst/>
                  <a:gdLst>
                    <a:gd name="T0" fmla="*/ 10 w 38"/>
                    <a:gd name="T1" fmla="*/ 135 h 40"/>
                    <a:gd name="T2" fmla="*/ 8 w 38"/>
                    <a:gd name="T3" fmla="*/ 129 h 40"/>
                    <a:gd name="T4" fmla="*/ 6 w 38"/>
                    <a:gd name="T5" fmla="*/ 123 h 40"/>
                    <a:gd name="T6" fmla="*/ 2 w 38"/>
                    <a:gd name="T7" fmla="*/ 101 h 40"/>
                    <a:gd name="T8" fmla="*/ 0 w 38"/>
                    <a:gd name="T9" fmla="*/ 75 h 40"/>
                    <a:gd name="T10" fmla="*/ 0 w 38"/>
                    <a:gd name="T11" fmla="*/ 56 h 40"/>
                    <a:gd name="T12" fmla="*/ 2 w 38"/>
                    <a:gd name="T13" fmla="*/ 9 h 40"/>
                    <a:gd name="T14" fmla="*/ 2 w 38"/>
                    <a:gd name="T15" fmla="*/ 6 h 40"/>
                    <a:gd name="T16" fmla="*/ 6 w 38"/>
                    <a:gd name="T17" fmla="*/ 4 h 40"/>
                    <a:gd name="T18" fmla="*/ 10 w 38"/>
                    <a:gd name="T19" fmla="*/ 2 h 40"/>
                    <a:gd name="T20" fmla="*/ 17 w 38"/>
                    <a:gd name="T21" fmla="*/ 2 h 40"/>
                    <a:gd name="T22" fmla="*/ 25 w 38"/>
                    <a:gd name="T23" fmla="*/ 0 h 40"/>
                    <a:gd name="T24" fmla="*/ 33 w 38"/>
                    <a:gd name="T25" fmla="*/ 4 h 40"/>
                    <a:gd name="T26" fmla="*/ 36 w 38"/>
                    <a:gd name="T27" fmla="*/ 6 h 40"/>
                    <a:gd name="T28" fmla="*/ 38 w 38"/>
                    <a:gd name="T29" fmla="*/ 46 h 40"/>
                    <a:gd name="T30" fmla="*/ 38 w 38"/>
                    <a:gd name="T31" fmla="*/ 62 h 40"/>
                    <a:gd name="T32" fmla="*/ 38 w 38"/>
                    <a:gd name="T33" fmla="*/ 83 h 40"/>
                    <a:gd name="T34" fmla="*/ 38 w 38"/>
                    <a:gd name="T35" fmla="*/ 91 h 40"/>
                    <a:gd name="T36" fmla="*/ 38 w 38"/>
                    <a:gd name="T37" fmla="*/ 106 h 40"/>
                    <a:gd name="T38" fmla="*/ 35 w 38"/>
                    <a:gd name="T39" fmla="*/ 117 h 40"/>
                    <a:gd name="T40" fmla="*/ 27 w 38"/>
                    <a:gd name="T41" fmla="*/ 129 h 40"/>
                    <a:gd name="T42" fmla="*/ 17 w 38"/>
                    <a:gd name="T43" fmla="*/ 149 h 40"/>
                    <a:gd name="T44" fmla="*/ 10 w 38"/>
                    <a:gd name="T45" fmla="*/ 135 h 40"/>
                    <a:gd name="T46" fmla="*/ 10 w 38"/>
                    <a:gd name="T47" fmla="*/ 135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40"/>
                    <a:gd name="T74" fmla="*/ 38 w 3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40">
                      <a:moveTo>
                        <a:pt x="10" y="36"/>
                      </a:moveTo>
                      <a:lnTo>
                        <a:pt x="8" y="34"/>
                      </a:lnTo>
                      <a:lnTo>
                        <a:pt x="6" y="32"/>
                      </a:lnTo>
                      <a:lnTo>
                        <a:pt x="2" y="27"/>
                      </a:lnTo>
                      <a:lnTo>
                        <a:pt x="0" y="21"/>
                      </a:lnTo>
                      <a:lnTo>
                        <a:pt x="0" y="15"/>
                      </a:lnTo>
                      <a:lnTo>
                        <a:pt x="2" y="9"/>
                      </a:lnTo>
                      <a:lnTo>
                        <a:pt x="2" y="6"/>
                      </a:lnTo>
                      <a:lnTo>
                        <a:pt x="6" y="4"/>
                      </a:lnTo>
                      <a:lnTo>
                        <a:pt x="10" y="2"/>
                      </a:lnTo>
                      <a:lnTo>
                        <a:pt x="17" y="2"/>
                      </a:lnTo>
                      <a:lnTo>
                        <a:pt x="25" y="0"/>
                      </a:lnTo>
                      <a:lnTo>
                        <a:pt x="33" y="4"/>
                      </a:lnTo>
                      <a:lnTo>
                        <a:pt x="36" y="6"/>
                      </a:lnTo>
                      <a:lnTo>
                        <a:pt x="38" y="11"/>
                      </a:lnTo>
                      <a:lnTo>
                        <a:pt x="38" y="17"/>
                      </a:lnTo>
                      <a:lnTo>
                        <a:pt x="38" y="23"/>
                      </a:lnTo>
                      <a:lnTo>
                        <a:pt x="38" y="25"/>
                      </a:lnTo>
                      <a:lnTo>
                        <a:pt x="38" y="28"/>
                      </a:lnTo>
                      <a:lnTo>
                        <a:pt x="35" y="30"/>
                      </a:lnTo>
                      <a:lnTo>
                        <a:pt x="27" y="34"/>
                      </a:lnTo>
                      <a:lnTo>
                        <a:pt x="17" y="40"/>
                      </a:lnTo>
                      <a:lnTo>
                        <a:pt x="10"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8" name="Freeform 51"/>
                <p:cNvSpPr>
                  <a:spLocks/>
                </p:cNvSpPr>
                <p:nvPr/>
              </p:nvSpPr>
              <p:spPr bwMode="auto">
                <a:xfrm>
                  <a:off x="3417" y="2840"/>
                  <a:ext cx="44" cy="41"/>
                </a:xfrm>
                <a:custGeom>
                  <a:avLst/>
                  <a:gdLst>
                    <a:gd name="T0" fmla="*/ 13 w 43"/>
                    <a:gd name="T1" fmla="*/ 284 h 38"/>
                    <a:gd name="T2" fmla="*/ 9 w 43"/>
                    <a:gd name="T3" fmla="*/ 234 h 38"/>
                    <a:gd name="T4" fmla="*/ 2 w 43"/>
                    <a:gd name="T5" fmla="*/ 167 h 38"/>
                    <a:gd name="T6" fmla="*/ 0 w 43"/>
                    <a:gd name="T7" fmla="*/ 114 h 38"/>
                    <a:gd name="T8" fmla="*/ 2 w 43"/>
                    <a:gd name="T9" fmla="*/ 84 h 38"/>
                    <a:gd name="T10" fmla="*/ 4 w 43"/>
                    <a:gd name="T11" fmla="*/ 6 h 38"/>
                    <a:gd name="T12" fmla="*/ 13 w 43"/>
                    <a:gd name="T13" fmla="*/ 4 h 38"/>
                    <a:gd name="T14" fmla="*/ 50 w 43"/>
                    <a:gd name="T15" fmla="*/ 0 h 38"/>
                    <a:gd name="T16" fmla="*/ 55 w 43"/>
                    <a:gd name="T17" fmla="*/ 2 h 38"/>
                    <a:gd name="T18" fmla="*/ 61 w 43"/>
                    <a:gd name="T19" fmla="*/ 4 h 38"/>
                    <a:gd name="T20" fmla="*/ 65 w 43"/>
                    <a:gd name="T21" fmla="*/ 67 h 38"/>
                    <a:gd name="T22" fmla="*/ 73 w 43"/>
                    <a:gd name="T23" fmla="*/ 114 h 38"/>
                    <a:gd name="T24" fmla="*/ 75 w 43"/>
                    <a:gd name="T25" fmla="*/ 155 h 38"/>
                    <a:gd name="T26" fmla="*/ 69 w 43"/>
                    <a:gd name="T27" fmla="*/ 180 h 38"/>
                    <a:gd name="T28" fmla="*/ 59 w 43"/>
                    <a:gd name="T29" fmla="*/ 234 h 38"/>
                    <a:gd name="T30" fmla="*/ 50 w 43"/>
                    <a:gd name="T31" fmla="*/ 293 h 38"/>
                    <a:gd name="T32" fmla="*/ 13 w 43"/>
                    <a:gd name="T33" fmla="*/ 284 h 38"/>
                    <a:gd name="T34" fmla="*/ 13 w 43"/>
                    <a:gd name="T35" fmla="*/ 284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8"/>
                    <a:gd name="T56" fmla="*/ 43 w 43"/>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8">
                      <a:moveTo>
                        <a:pt x="13" y="36"/>
                      </a:moveTo>
                      <a:lnTo>
                        <a:pt x="9" y="30"/>
                      </a:lnTo>
                      <a:lnTo>
                        <a:pt x="2" y="21"/>
                      </a:lnTo>
                      <a:lnTo>
                        <a:pt x="0" y="15"/>
                      </a:lnTo>
                      <a:lnTo>
                        <a:pt x="2" y="11"/>
                      </a:lnTo>
                      <a:lnTo>
                        <a:pt x="4" y="6"/>
                      </a:lnTo>
                      <a:lnTo>
                        <a:pt x="13" y="4"/>
                      </a:lnTo>
                      <a:lnTo>
                        <a:pt x="23" y="0"/>
                      </a:lnTo>
                      <a:lnTo>
                        <a:pt x="28" y="2"/>
                      </a:lnTo>
                      <a:lnTo>
                        <a:pt x="34" y="4"/>
                      </a:lnTo>
                      <a:lnTo>
                        <a:pt x="38" y="8"/>
                      </a:lnTo>
                      <a:lnTo>
                        <a:pt x="42" y="15"/>
                      </a:lnTo>
                      <a:lnTo>
                        <a:pt x="43" y="19"/>
                      </a:lnTo>
                      <a:lnTo>
                        <a:pt x="40" y="23"/>
                      </a:lnTo>
                      <a:lnTo>
                        <a:pt x="32" y="30"/>
                      </a:lnTo>
                      <a:lnTo>
                        <a:pt x="23" y="38"/>
                      </a:lnTo>
                      <a:lnTo>
                        <a:pt x="13"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0999" name="Freeform 52"/>
                <p:cNvSpPr>
                  <a:spLocks/>
                </p:cNvSpPr>
                <p:nvPr/>
              </p:nvSpPr>
              <p:spPr bwMode="auto">
                <a:xfrm>
                  <a:off x="3500" y="2860"/>
                  <a:ext cx="40" cy="46"/>
                </a:xfrm>
                <a:custGeom>
                  <a:avLst/>
                  <a:gdLst>
                    <a:gd name="T0" fmla="*/ 12 w 40"/>
                    <a:gd name="T1" fmla="*/ 133 h 44"/>
                    <a:gd name="T2" fmla="*/ 8 w 40"/>
                    <a:gd name="T3" fmla="*/ 116 h 44"/>
                    <a:gd name="T4" fmla="*/ 2 w 40"/>
                    <a:gd name="T5" fmla="*/ 79 h 44"/>
                    <a:gd name="T6" fmla="*/ 0 w 40"/>
                    <a:gd name="T7" fmla="*/ 61 h 44"/>
                    <a:gd name="T8" fmla="*/ 0 w 40"/>
                    <a:gd name="T9" fmla="*/ 43 h 44"/>
                    <a:gd name="T10" fmla="*/ 4 w 40"/>
                    <a:gd name="T11" fmla="*/ 8 h 44"/>
                    <a:gd name="T12" fmla="*/ 12 w 40"/>
                    <a:gd name="T13" fmla="*/ 2 h 44"/>
                    <a:gd name="T14" fmla="*/ 19 w 40"/>
                    <a:gd name="T15" fmla="*/ 0 h 44"/>
                    <a:gd name="T16" fmla="*/ 27 w 40"/>
                    <a:gd name="T17" fmla="*/ 0 h 44"/>
                    <a:gd name="T18" fmla="*/ 31 w 40"/>
                    <a:gd name="T19" fmla="*/ 2 h 44"/>
                    <a:gd name="T20" fmla="*/ 36 w 40"/>
                    <a:gd name="T21" fmla="*/ 10 h 44"/>
                    <a:gd name="T22" fmla="*/ 38 w 40"/>
                    <a:gd name="T23" fmla="*/ 47 h 44"/>
                    <a:gd name="T24" fmla="*/ 40 w 40"/>
                    <a:gd name="T25" fmla="*/ 61 h 44"/>
                    <a:gd name="T26" fmla="*/ 40 w 40"/>
                    <a:gd name="T27" fmla="*/ 73 h 44"/>
                    <a:gd name="T28" fmla="*/ 40 w 40"/>
                    <a:gd name="T29" fmla="*/ 79 h 44"/>
                    <a:gd name="T30" fmla="*/ 38 w 40"/>
                    <a:gd name="T31" fmla="*/ 95 h 44"/>
                    <a:gd name="T32" fmla="*/ 31 w 40"/>
                    <a:gd name="T33" fmla="*/ 121 h 44"/>
                    <a:gd name="T34" fmla="*/ 21 w 40"/>
                    <a:gd name="T35" fmla="*/ 145 h 44"/>
                    <a:gd name="T36" fmla="*/ 12 w 40"/>
                    <a:gd name="T37" fmla="*/ 133 h 44"/>
                    <a:gd name="T38" fmla="*/ 12 w 40"/>
                    <a:gd name="T39" fmla="*/ 13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4"/>
                    <a:gd name="T62" fmla="*/ 40 w 40"/>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4">
                      <a:moveTo>
                        <a:pt x="12" y="40"/>
                      </a:moveTo>
                      <a:lnTo>
                        <a:pt x="8" y="34"/>
                      </a:lnTo>
                      <a:lnTo>
                        <a:pt x="2" y="25"/>
                      </a:lnTo>
                      <a:lnTo>
                        <a:pt x="0" y="19"/>
                      </a:lnTo>
                      <a:lnTo>
                        <a:pt x="0" y="11"/>
                      </a:lnTo>
                      <a:lnTo>
                        <a:pt x="4" y="8"/>
                      </a:lnTo>
                      <a:lnTo>
                        <a:pt x="12" y="2"/>
                      </a:lnTo>
                      <a:lnTo>
                        <a:pt x="19" y="0"/>
                      </a:lnTo>
                      <a:lnTo>
                        <a:pt x="27" y="0"/>
                      </a:lnTo>
                      <a:lnTo>
                        <a:pt x="31" y="2"/>
                      </a:lnTo>
                      <a:lnTo>
                        <a:pt x="36" y="10"/>
                      </a:lnTo>
                      <a:lnTo>
                        <a:pt x="38" y="13"/>
                      </a:lnTo>
                      <a:lnTo>
                        <a:pt x="40" y="19"/>
                      </a:lnTo>
                      <a:lnTo>
                        <a:pt x="40" y="23"/>
                      </a:lnTo>
                      <a:lnTo>
                        <a:pt x="40" y="25"/>
                      </a:lnTo>
                      <a:lnTo>
                        <a:pt x="38" y="29"/>
                      </a:lnTo>
                      <a:lnTo>
                        <a:pt x="31" y="36"/>
                      </a:lnTo>
                      <a:lnTo>
                        <a:pt x="21" y="44"/>
                      </a:lnTo>
                      <a:lnTo>
                        <a:pt x="12" y="4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0" name="Freeform 53"/>
                <p:cNvSpPr>
                  <a:spLocks/>
                </p:cNvSpPr>
                <p:nvPr/>
              </p:nvSpPr>
              <p:spPr bwMode="auto">
                <a:xfrm>
                  <a:off x="3758" y="2708"/>
                  <a:ext cx="40" cy="39"/>
                </a:xfrm>
                <a:custGeom>
                  <a:avLst/>
                  <a:gdLst>
                    <a:gd name="T0" fmla="*/ 15 w 40"/>
                    <a:gd name="T1" fmla="*/ 69 h 38"/>
                    <a:gd name="T2" fmla="*/ 13 w 40"/>
                    <a:gd name="T3" fmla="*/ 65 h 38"/>
                    <a:gd name="T4" fmla="*/ 9 w 40"/>
                    <a:gd name="T5" fmla="*/ 57 h 38"/>
                    <a:gd name="T6" fmla="*/ 6 w 40"/>
                    <a:gd name="T7" fmla="*/ 53 h 38"/>
                    <a:gd name="T8" fmla="*/ 2 w 40"/>
                    <a:gd name="T9" fmla="*/ 50 h 38"/>
                    <a:gd name="T10" fmla="*/ 0 w 40"/>
                    <a:gd name="T11" fmla="*/ 17 h 38"/>
                    <a:gd name="T12" fmla="*/ 0 w 40"/>
                    <a:gd name="T13" fmla="*/ 11 h 38"/>
                    <a:gd name="T14" fmla="*/ 4 w 40"/>
                    <a:gd name="T15" fmla="*/ 7 h 38"/>
                    <a:gd name="T16" fmla="*/ 11 w 40"/>
                    <a:gd name="T17" fmla="*/ 3 h 38"/>
                    <a:gd name="T18" fmla="*/ 21 w 40"/>
                    <a:gd name="T19" fmla="*/ 0 h 38"/>
                    <a:gd name="T20" fmla="*/ 26 w 40"/>
                    <a:gd name="T21" fmla="*/ 0 h 38"/>
                    <a:gd name="T22" fmla="*/ 32 w 40"/>
                    <a:gd name="T23" fmla="*/ 2 h 38"/>
                    <a:gd name="T24" fmla="*/ 36 w 40"/>
                    <a:gd name="T25" fmla="*/ 7 h 38"/>
                    <a:gd name="T26" fmla="*/ 40 w 40"/>
                    <a:gd name="T27" fmla="*/ 15 h 38"/>
                    <a:gd name="T28" fmla="*/ 40 w 40"/>
                    <a:gd name="T29" fmla="*/ 48 h 38"/>
                    <a:gd name="T30" fmla="*/ 38 w 40"/>
                    <a:gd name="T31" fmla="*/ 51 h 38"/>
                    <a:gd name="T32" fmla="*/ 34 w 40"/>
                    <a:gd name="T33" fmla="*/ 65 h 38"/>
                    <a:gd name="T34" fmla="*/ 30 w 40"/>
                    <a:gd name="T35" fmla="*/ 69 h 38"/>
                    <a:gd name="T36" fmla="*/ 25 w 40"/>
                    <a:gd name="T37" fmla="*/ 73 h 38"/>
                    <a:gd name="T38" fmla="*/ 21 w 40"/>
                    <a:gd name="T39" fmla="*/ 73 h 38"/>
                    <a:gd name="T40" fmla="*/ 15 w 40"/>
                    <a:gd name="T41" fmla="*/ 69 h 38"/>
                    <a:gd name="T42" fmla="*/ 15 w 40"/>
                    <a:gd name="T43" fmla="*/ 69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38"/>
                    <a:gd name="T68" fmla="*/ 40 w 4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38">
                      <a:moveTo>
                        <a:pt x="15" y="36"/>
                      </a:moveTo>
                      <a:lnTo>
                        <a:pt x="13" y="34"/>
                      </a:lnTo>
                      <a:lnTo>
                        <a:pt x="9" y="30"/>
                      </a:lnTo>
                      <a:lnTo>
                        <a:pt x="6" y="26"/>
                      </a:lnTo>
                      <a:lnTo>
                        <a:pt x="2" y="23"/>
                      </a:lnTo>
                      <a:lnTo>
                        <a:pt x="0" y="17"/>
                      </a:lnTo>
                      <a:lnTo>
                        <a:pt x="0" y="11"/>
                      </a:lnTo>
                      <a:lnTo>
                        <a:pt x="4" y="7"/>
                      </a:lnTo>
                      <a:lnTo>
                        <a:pt x="11" y="3"/>
                      </a:lnTo>
                      <a:lnTo>
                        <a:pt x="21" y="0"/>
                      </a:lnTo>
                      <a:lnTo>
                        <a:pt x="26" y="0"/>
                      </a:lnTo>
                      <a:lnTo>
                        <a:pt x="32" y="2"/>
                      </a:lnTo>
                      <a:lnTo>
                        <a:pt x="36" y="7"/>
                      </a:lnTo>
                      <a:lnTo>
                        <a:pt x="40" y="15"/>
                      </a:lnTo>
                      <a:lnTo>
                        <a:pt x="40" y="21"/>
                      </a:lnTo>
                      <a:lnTo>
                        <a:pt x="38" y="24"/>
                      </a:lnTo>
                      <a:lnTo>
                        <a:pt x="34" y="34"/>
                      </a:lnTo>
                      <a:lnTo>
                        <a:pt x="30" y="36"/>
                      </a:lnTo>
                      <a:lnTo>
                        <a:pt x="25" y="38"/>
                      </a:lnTo>
                      <a:lnTo>
                        <a:pt x="21" y="38"/>
                      </a:lnTo>
                      <a:lnTo>
                        <a:pt x="15"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1" name="Freeform 54"/>
                <p:cNvSpPr>
                  <a:spLocks/>
                </p:cNvSpPr>
                <p:nvPr/>
              </p:nvSpPr>
              <p:spPr bwMode="auto">
                <a:xfrm>
                  <a:off x="3831" y="2712"/>
                  <a:ext cx="44" cy="49"/>
                </a:xfrm>
                <a:custGeom>
                  <a:avLst/>
                  <a:gdLst>
                    <a:gd name="T0" fmla="*/ 11 w 44"/>
                    <a:gd name="T1" fmla="*/ 71 h 48"/>
                    <a:gd name="T2" fmla="*/ 9 w 44"/>
                    <a:gd name="T3" fmla="*/ 69 h 48"/>
                    <a:gd name="T4" fmla="*/ 8 w 44"/>
                    <a:gd name="T5" fmla="*/ 66 h 48"/>
                    <a:gd name="T6" fmla="*/ 6 w 44"/>
                    <a:gd name="T7" fmla="*/ 60 h 48"/>
                    <a:gd name="T8" fmla="*/ 2 w 44"/>
                    <a:gd name="T9" fmla="*/ 54 h 48"/>
                    <a:gd name="T10" fmla="*/ 0 w 44"/>
                    <a:gd name="T11" fmla="*/ 21 h 48"/>
                    <a:gd name="T12" fmla="*/ 2 w 44"/>
                    <a:gd name="T13" fmla="*/ 14 h 48"/>
                    <a:gd name="T14" fmla="*/ 6 w 44"/>
                    <a:gd name="T15" fmla="*/ 8 h 48"/>
                    <a:gd name="T16" fmla="*/ 15 w 44"/>
                    <a:gd name="T17" fmla="*/ 4 h 48"/>
                    <a:gd name="T18" fmla="*/ 23 w 44"/>
                    <a:gd name="T19" fmla="*/ 0 h 48"/>
                    <a:gd name="T20" fmla="*/ 30 w 44"/>
                    <a:gd name="T21" fmla="*/ 0 h 48"/>
                    <a:gd name="T22" fmla="*/ 34 w 44"/>
                    <a:gd name="T23" fmla="*/ 2 h 48"/>
                    <a:gd name="T24" fmla="*/ 38 w 44"/>
                    <a:gd name="T25" fmla="*/ 8 h 48"/>
                    <a:gd name="T26" fmla="*/ 44 w 44"/>
                    <a:gd name="T27" fmla="*/ 16 h 48"/>
                    <a:gd name="T28" fmla="*/ 44 w 44"/>
                    <a:gd name="T29" fmla="*/ 21 h 48"/>
                    <a:gd name="T30" fmla="*/ 44 w 44"/>
                    <a:gd name="T31" fmla="*/ 21 h 48"/>
                    <a:gd name="T32" fmla="*/ 42 w 44"/>
                    <a:gd name="T33" fmla="*/ 54 h 48"/>
                    <a:gd name="T34" fmla="*/ 36 w 44"/>
                    <a:gd name="T35" fmla="*/ 60 h 48"/>
                    <a:gd name="T36" fmla="*/ 34 w 44"/>
                    <a:gd name="T37" fmla="*/ 67 h 48"/>
                    <a:gd name="T38" fmla="*/ 28 w 44"/>
                    <a:gd name="T39" fmla="*/ 74 h 48"/>
                    <a:gd name="T40" fmla="*/ 23 w 44"/>
                    <a:gd name="T41" fmla="*/ 78 h 48"/>
                    <a:gd name="T42" fmla="*/ 17 w 44"/>
                    <a:gd name="T43" fmla="*/ 78 h 48"/>
                    <a:gd name="T44" fmla="*/ 11 w 44"/>
                    <a:gd name="T45" fmla="*/ 71 h 48"/>
                    <a:gd name="T46" fmla="*/ 11 w 44"/>
                    <a:gd name="T47" fmla="*/ 71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8"/>
                    <a:gd name="T74" fmla="*/ 44 w 44"/>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8">
                      <a:moveTo>
                        <a:pt x="11" y="44"/>
                      </a:moveTo>
                      <a:lnTo>
                        <a:pt x="9" y="42"/>
                      </a:lnTo>
                      <a:lnTo>
                        <a:pt x="8" y="39"/>
                      </a:lnTo>
                      <a:lnTo>
                        <a:pt x="6" y="33"/>
                      </a:lnTo>
                      <a:lnTo>
                        <a:pt x="2" y="27"/>
                      </a:lnTo>
                      <a:lnTo>
                        <a:pt x="0" y="21"/>
                      </a:lnTo>
                      <a:lnTo>
                        <a:pt x="2" y="14"/>
                      </a:lnTo>
                      <a:lnTo>
                        <a:pt x="6" y="8"/>
                      </a:lnTo>
                      <a:lnTo>
                        <a:pt x="15" y="4"/>
                      </a:lnTo>
                      <a:lnTo>
                        <a:pt x="23" y="0"/>
                      </a:lnTo>
                      <a:lnTo>
                        <a:pt x="30" y="0"/>
                      </a:lnTo>
                      <a:lnTo>
                        <a:pt x="34" y="2"/>
                      </a:lnTo>
                      <a:lnTo>
                        <a:pt x="38" y="8"/>
                      </a:lnTo>
                      <a:lnTo>
                        <a:pt x="44" y="16"/>
                      </a:lnTo>
                      <a:lnTo>
                        <a:pt x="44" y="21"/>
                      </a:lnTo>
                      <a:lnTo>
                        <a:pt x="42" y="27"/>
                      </a:lnTo>
                      <a:lnTo>
                        <a:pt x="36" y="33"/>
                      </a:lnTo>
                      <a:lnTo>
                        <a:pt x="34" y="40"/>
                      </a:lnTo>
                      <a:lnTo>
                        <a:pt x="28" y="46"/>
                      </a:lnTo>
                      <a:lnTo>
                        <a:pt x="23" y="48"/>
                      </a:lnTo>
                      <a:lnTo>
                        <a:pt x="17" y="48"/>
                      </a:lnTo>
                      <a:lnTo>
                        <a:pt x="11" y="4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2" name="Freeform 55"/>
                <p:cNvSpPr>
                  <a:spLocks/>
                </p:cNvSpPr>
                <p:nvPr/>
              </p:nvSpPr>
              <p:spPr bwMode="auto">
                <a:xfrm>
                  <a:off x="3843" y="2580"/>
                  <a:ext cx="42" cy="35"/>
                </a:xfrm>
                <a:custGeom>
                  <a:avLst/>
                  <a:gdLst>
                    <a:gd name="T0" fmla="*/ 12 w 42"/>
                    <a:gd name="T1" fmla="*/ 64 h 34"/>
                    <a:gd name="T2" fmla="*/ 8 w 42"/>
                    <a:gd name="T3" fmla="*/ 56 h 34"/>
                    <a:gd name="T4" fmla="*/ 2 w 42"/>
                    <a:gd name="T5" fmla="*/ 44 h 34"/>
                    <a:gd name="T6" fmla="*/ 0 w 42"/>
                    <a:gd name="T7" fmla="*/ 13 h 34"/>
                    <a:gd name="T8" fmla="*/ 2 w 42"/>
                    <a:gd name="T9" fmla="*/ 8 h 34"/>
                    <a:gd name="T10" fmla="*/ 6 w 42"/>
                    <a:gd name="T11" fmla="*/ 4 h 34"/>
                    <a:gd name="T12" fmla="*/ 12 w 42"/>
                    <a:gd name="T13" fmla="*/ 2 h 34"/>
                    <a:gd name="T14" fmla="*/ 19 w 42"/>
                    <a:gd name="T15" fmla="*/ 0 h 34"/>
                    <a:gd name="T16" fmla="*/ 27 w 42"/>
                    <a:gd name="T17" fmla="*/ 0 h 34"/>
                    <a:gd name="T18" fmla="*/ 33 w 42"/>
                    <a:gd name="T19" fmla="*/ 0 h 34"/>
                    <a:gd name="T20" fmla="*/ 36 w 42"/>
                    <a:gd name="T21" fmla="*/ 4 h 34"/>
                    <a:gd name="T22" fmla="*/ 42 w 42"/>
                    <a:gd name="T23" fmla="*/ 10 h 34"/>
                    <a:gd name="T24" fmla="*/ 42 w 42"/>
                    <a:gd name="T25" fmla="*/ 44 h 34"/>
                    <a:gd name="T26" fmla="*/ 36 w 42"/>
                    <a:gd name="T27" fmla="*/ 52 h 34"/>
                    <a:gd name="T28" fmla="*/ 31 w 42"/>
                    <a:gd name="T29" fmla="*/ 66 h 34"/>
                    <a:gd name="T30" fmla="*/ 21 w 42"/>
                    <a:gd name="T31" fmla="*/ 70 h 34"/>
                    <a:gd name="T32" fmla="*/ 12 w 42"/>
                    <a:gd name="T33" fmla="*/ 64 h 34"/>
                    <a:gd name="T34" fmla="*/ 12 w 42"/>
                    <a:gd name="T35" fmla="*/ 6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4"/>
                    <a:gd name="T56" fmla="*/ 42 w 4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4">
                      <a:moveTo>
                        <a:pt x="12" y="31"/>
                      </a:moveTo>
                      <a:lnTo>
                        <a:pt x="8" y="27"/>
                      </a:lnTo>
                      <a:lnTo>
                        <a:pt x="2" y="17"/>
                      </a:lnTo>
                      <a:lnTo>
                        <a:pt x="0" y="13"/>
                      </a:lnTo>
                      <a:lnTo>
                        <a:pt x="2" y="8"/>
                      </a:lnTo>
                      <a:lnTo>
                        <a:pt x="6" y="4"/>
                      </a:lnTo>
                      <a:lnTo>
                        <a:pt x="12" y="2"/>
                      </a:lnTo>
                      <a:lnTo>
                        <a:pt x="19" y="0"/>
                      </a:lnTo>
                      <a:lnTo>
                        <a:pt x="27" y="0"/>
                      </a:lnTo>
                      <a:lnTo>
                        <a:pt x="33" y="0"/>
                      </a:lnTo>
                      <a:lnTo>
                        <a:pt x="36" y="4"/>
                      </a:lnTo>
                      <a:lnTo>
                        <a:pt x="42" y="10"/>
                      </a:lnTo>
                      <a:lnTo>
                        <a:pt x="42" y="17"/>
                      </a:lnTo>
                      <a:lnTo>
                        <a:pt x="36" y="25"/>
                      </a:lnTo>
                      <a:lnTo>
                        <a:pt x="31" y="32"/>
                      </a:lnTo>
                      <a:lnTo>
                        <a:pt x="21" y="34"/>
                      </a:lnTo>
                      <a:lnTo>
                        <a:pt x="12"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3" name="Freeform 56"/>
                <p:cNvSpPr>
                  <a:spLocks/>
                </p:cNvSpPr>
                <p:nvPr/>
              </p:nvSpPr>
              <p:spPr bwMode="auto">
                <a:xfrm>
                  <a:off x="3915" y="2584"/>
                  <a:ext cx="48" cy="53"/>
                </a:xfrm>
                <a:custGeom>
                  <a:avLst/>
                  <a:gdLst>
                    <a:gd name="T0" fmla="*/ 17 w 49"/>
                    <a:gd name="T1" fmla="*/ 130 h 51"/>
                    <a:gd name="T2" fmla="*/ 15 w 49"/>
                    <a:gd name="T3" fmla="*/ 120 h 51"/>
                    <a:gd name="T4" fmla="*/ 11 w 49"/>
                    <a:gd name="T5" fmla="*/ 115 h 51"/>
                    <a:gd name="T6" fmla="*/ 7 w 49"/>
                    <a:gd name="T7" fmla="*/ 92 h 51"/>
                    <a:gd name="T8" fmla="*/ 3 w 49"/>
                    <a:gd name="T9" fmla="*/ 74 h 51"/>
                    <a:gd name="T10" fmla="*/ 0 w 49"/>
                    <a:gd name="T11" fmla="*/ 61 h 51"/>
                    <a:gd name="T12" fmla="*/ 1 w 49"/>
                    <a:gd name="T13" fmla="*/ 45 h 51"/>
                    <a:gd name="T14" fmla="*/ 1 w 49"/>
                    <a:gd name="T15" fmla="*/ 11 h 51"/>
                    <a:gd name="T16" fmla="*/ 7 w 49"/>
                    <a:gd name="T17" fmla="*/ 9 h 51"/>
                    <a:gd name="T18" fmla="*/ 11 w 49"/>
                    <a:gd name="T19" fmla="*/ 6 h 51"/>
                    <a:gd name="T20" fmla="*/ 19 w 49"/>
                    <a:gd name="T21" fmla="*/ 4 h 51"/>
                    <a:gd name="T22" fmla="*/ 22 w 49"/>
                    <a:gd name="T23" fmla="*/ 2 h 51"/>
                    <a:gd name="T24" fmla="*/ 24 w 49"/>
                    <a:gd name="T25" fmla="*/ 0 h 51"/>
                    <a:gd name="T26" fmla="*/ 24 w 49"/>
                    <a:gd name="T27" fmla="*/ 0 h 51"/>
                    <a:gd name="T28" fmla="*/ 24 w 49"/>
                    <a:gd name="T29" fmla="*/ 2 h 51"/>
                    <a:gd name="T30" fmla="*/ 24 w 49"/>
                    <a:gd name="T31" fmla="*/ 6 h 51"/>
                    <a:gd name="T32" fmla="*/ 24 w 49"/>
                    <a:gd name="T33" fmla="*/ 41 h 51"/>
                    <a:gd name="T34" fmla="*/ 24 w 49"/>
                    <a:gd name="T35" fmla="*/ 53 h 51"/>
                    <a:gd name="T36" fmla="*/ 24 w 49"/>
                    <a:gd name="T37" fmla="*/ 65 h 51"/>
                    <a:gd name="T38" fmla="*/ 24 w 49"/>
                    <a:gd name="T39" fmla="*/ 74 h 51"/>
                    <a:gd name="T40" fmla="*/ 24 w 49"/>
                    <a:gd name="T41" fmla="*/ 86 h 51"/>
                    <a:gd name="T42" fmla="*/ 24 w 49"/>
                    <a:gd name="T43" fmla="*/ 86 h 51"/>
                    <a:gd name="T44" fmla="*/ 24 w 49"/>
                    <a:gd name="T45" fmla="*/ 100 h 51"/>
                    <a:gd name="T46" fmla="*/ 24 w 49"/>
                    <a:gd name="T47" fmla="*/ 115 h 51"/>
                    <a:gd name="T48" fmla="*/ 24 w 49"/>
                    <a:gd name="T49" fmla="*/ 130 h 51"/>
                    <a:gd name="T50" fmla="*/ 24 w 49"/>
                    <a:gd name="T51" fmla="*/ 131 h 51"/>
                    <a:gd name="T52" fmla="*/ 24 w 49"/>
                    <a:gd name="T53" fmla="*/ 141 h 51"/>
                    <a:gd name="T54" fmla="*/ 24 w 49"/>
                    <a:gd name="T55" fmla="*/ 136 h 51"/>
                    <a:gd name="T56" fmla="*/ 17 w 49"/>
                    <a:gd name="T57" fmla="*/ 130 h 51"/>
                    <a:gd name="T58" fmla="*/ 17 w 49"/>
                    <a:gd name="T59" fmla="*/ 13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51"/>
                    <a:gd name="T92" fmla="*/ 49 w 4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51">
                      <a:moveTo>
                        <a:pt x="17" y="46"/>
                      </a:moveTo>
                      <a:lnTo>
                        <a:pt x="15" y="42"/>
                      </a:lnTo>
                      <a:lnTo>
                        <a:pt x="11" y="40"/>
                      </a:lnTo>
                      <a:lnTo>
                        <a:pt x="7" y="34"/>
                      </a:lnTo>
                      <a:lnTo>
                        <a:pt x="3" y="28"/>
                      </a:lnTo>
                      <a:lnTo>
                        <a:pt x="0" y="23"/>
                      </a:lnTo>
                      <a:lnTo>
                        <a:pt x="1" y="15"/>
                      </a:lnTo>
                      <a:lnTo>
                        <a:pt x="1" y="11"/>
                      </a:lnTo>
                      <a:lnTo>
                        <a:pt x="7" y="9"/>
                      </a:lnTo>
                      <a:lnTo>
                        <a:pt x="11" y="6"/>
                      </a:lnTo>
                      <a:lnTo>
                        <a:pt x="19" y="4"/>
                      </a:lnTo>
                      <a:lnTo>
                        <a:pt x="22" y="2"/>
                      </a:lnTo>
                      <a:lnTo>
                        <a:pt x="30" y="0"/>
                      </a:lnTo>
                      <a:lnTo>
                        <a:pt x="34" y="0"/>
                      </a:lnTo>
                      <a:lnTo>
                        <a:pt x="38" y="2"/>
                      </a:lnTo>
                      <a:lnTo>
                        <a:pt x="43" y="6"/>
                      </a:lnTo>
                      <a:lnTo>
                        <a:pt x="47" y="13"/>
                      </a:lnTo>
                      <a:lnTo>
                        <a:pt x="47" y="19"/>
                      </a:lnTo>
                      <a:lnTo>
                        <a:pt x="49" y="25"/>
                      </a:lnTo>
                      <a:lnTo>
                        <a:pt x="49" y="28"/>
                      </a:lnTo>
                      <a:lnTo>
                        <a:pt x="49" y="32"/>
                      </a:lnTo>
                      <a:lnTo>
                        <a:pt x="47" y="32"/>
                      </a:lnTo>
                      <a:lnTo>
                        <a:pt x="47" y="36"/>
                      </a:lnTo>
                      <a:lnTo>
                        <a:pt x="45" y="40"/>
                      </a:lnTo>
                      <a:lnTo>
                        <a:pt x="43" y="46"/>
                      </a:lnTo>
                      <a:lnTo>
                        <a:pt x="38" y="47"/>
                      </a:lnTo>
                      <a:lnTo>
                        <a:pt x="34" y="51"/>
                      </a:lnTo>
                      <a:lnTo>
                        <a:pt x="26" y="49"/>
                      </a:lnTo>
                      <a:lnTo>
                        <a:pt x="17" y="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4" name="Freeform 57"/>
                <p:cNvSpPr>
                  <a:spLocks/>
                </p:cNvSpPr>
                <p:nvPr/>
              </p:nvSpPr>
              <p:spPr bwMode="auto">
                <a:xfrm>
                  <a:off x="3925" y="2479"/>
                  <a:ext cx="44" cy="43"/>
                </a:xfrm>
                <a:custGeom>
                  <a:avLst/>
                  <a:gdLst>
                    <a:gd name="T0" fmla="*/ 13 w 44"/>
                    <a:gd name="T1" fmla="*/ 67 h 42"/>
                    <a:gd name="T2" fmla="*/ 11 w 44"/>
                    <a:gd name="T3" fmla="*/ 63 h 42"/>
                    <a:gd name="T4" fmla="*/ 8 w 44"/>
                    <a:gd name="T5" fmla="*/ 60 h 42"/>
                    <a:gd name="T6" fmla="*/ 4 w 44"/>
                    <a:gd name="T7" fmla="*/ 56 h 42"/>
                    <a:gd name="T8" fmla="*/ 2 w 44"/>
                    <a:gd name="T9" fmla="*/ 50 h 42"/>
                    <a:gd name="T10" fmla="*/ 0 w 44"/>
                    <a:gd name="T11" fmla="*/ 15 h 42"/>
                    <a:gd name="T12" fmla="*/ 2 w 44"/>
                    <a:gd name="T13" fmla="*/ 10 h 42"/>
                    <a:gd name="T14" fmla="*/ 2 w 44"/>
                    <a:gd name="T15" fmla="*/ 8 h 42"/>
                    <a:gd name="T16" fmla="*/ 8 w 44"/>
                    <a:gd name="T17" fmla="*/ 4 h 42"/>
                    <a:gd name="T18" fmla="*/ 11 w 44"/>
                    <a:gd name="T19" fmla="*/ 2 h 42"/>
                    <a:gd name="T20" fmla="*/ 19 w 44"/>
                    <a:gd name="T21" fmla="*/ 2 h 42"/>
                    <a:gd name="T22" fmla="*/ 23 w 44"/>
                    <a:gd name="T23" fmla="*/ 0 h 42"/>
                    <a:gd name="T24" fmla="*/ 28 w 44"/>
                    <a:gd name="T25" fmla="*/ 2 h 42"/>
                    <a:gd name="T26" fmla="*/ 32 w 44"/>
                    <a:gd name="T27" fmla="*/ 2 h 42"/>
                    <a:gd name="T28" fmla="*/ 36 w 44"/>
                    <a:gd name="T29" fmla="*/ 4 h 42"/>
                    <a:gd name="T30" fmla="*/ 40 w 44"/>
                    <a:gd name="T31" fmla="*/ 6 h 42"/>
                    <a:gd name="T32" fmla="*/ 44 w 44"/>
                    <a:gd name="T33" fmla="*/ 12 h 42"/>
                    <a:gd name="T34" fmla="*/ 42 w 44"/>
                    <a:gd name="T35" fmla="*/ 17 h 42"/>
                    <a:gd name="T36" fmla="*/ 42 w 44"/>
                    <a:gd name="T37" fmla="*/ 50 h 42"/>
                    <a:gd name="T38" fmla="*/ 42 w 44"/>
                    <a:gd name="T39" fmla="*/ 52 h 42"/>
                    <a:gd name="T40" fmla="*/ 42 w 44"/>
                    <a:gd name="T41" fmla="*/ 56 h 42"/>
                    <a:gd name="T42" fmla="*/ 38 w 44"/>
                    <a:gd name="T43" fmla="*/ 58 h 42"/>
                    <a:gd name="T44" fmla="*/ 34 w 44"/>
                    <a:gd name="T45" fmla="*/ 67 h 42"/>
                    <a:gd name="T46" fmla="*/ 28 w 44"/>
                    <a:gd name="T47" fmla="*/ 71 h 42"/>
                    <a:gd name="T48" fmla="*/ 25 w 44"/>
                    <a:gd name="T49" fmla="*/ 75 h 42"/>
                    <a:gd name="T50" fmla="*/ 19 w 44"/>
                    <a:gd name="T51" fmla="*/ 75 h 42"/>
                    <a:gd name="T52" fmla="*/ 13 w 44"/>
                    <a:gd name="T53" fmla="*/ 67 h 42"/>
                    <a:gd name="T54" fmla="*/ 13 w 44"/>
                    <a:gd name="T55" fmla="*/ 6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42"/>
                    <a:gd name="T86" fmla="*/ 44 w 44"/>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42">
                      <a:moveTo>
                        <a:pt x="13" y="38"/>
                      </a:moveTo>
                      <a:lnTo>
                        <a:pt x="11" y="36"/>
                      </a:lnTo>
                      <a:lnTo>
                        <a:pt x="8" y="33"/>
                      </a:lnTo>
                      <a:lnTo>
                        <a:pt x="4" y="29"/>
                      </a:lnTo>
                      <a:lnTo>
                        <a:pt x="2" y="23"/>
                      </a:lnTo>
                      <a:lnTo>
                        <a:pt x="0" y="15"/>
                      </a:lnTo>
                      <a:lnTo>
                        <a:pt x="2" y="10"/>
                      </a:lnTo>
                      <a:lnTo>
                        <a:pt x="2" y="8"/>
                      </a:lnTo>
                      <a:lnTo>
                        <a:pt x="8" y="4"/>
                      </a:lnTo>
                      <a:lnTo>
                        <a:pt x="11" y="2"/>
                      </a:lnTo>
                      <a:lnTo>
                        <a:pt x="19" y="2"/>
                      </a:lnTo>
                      <a:lnTo>
                        <a:pt x="23" y="0"/>
                      </a:lnTo>
                      <a:lnTo>
                        <a:pt x="28" y="2"/>
                      </a:lnTo>
                      <a:lnTo>
                        <a:pt x="32" y="2"/>
                      </a:lnTo>
                      <a:lnTo>
                        <a:pt x="36" y="4"/>
                      </a:lnTo>
                      <a:lnTo>
                        <a:pt x="40" y="6"/>
                      </a:lnTo>
                      <a:lnTo>
                        <a:pt x="44" y="12"/>
                      </a:lnTo>
                      <a:lnTo>
                        <a:pt x="42" y="17"/>
                      </a:lnTo>
                      <a:lnTo>
                        <a:pt x="42" y="23"/>
                      </a:lnTo>
                      <a:lnTo>
                        <a:pt x="42" y="25"/>
                      </a:lnTo>
                      <a:lnTo>
                        <a:pt x="42" y="29"/>
                      </a:lnTo>
                      <a:lnTo>
                        <a:pt x="38" y="31"/>
                      </a:lnTo>
                      <a:lnTo>
                        <a:pt x="34" y="38"/>
                      </a:lnTo>
                      <a:lnTo>
                        <a:pt x="28" y="40"/>
                      </a:lnTo>
                      <a:lnTo>
                        <a:pt x="25" y="42"/>
                      </a:lnTo>
                      <a:lnTo>
                        <a:pt x="19" y="42"/>
                      </a:lnTo>
                      <a:lnTo>
                        <a:pt x="13"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5" name="Freeform 58"/>
                <p:cNvSpPr>
                  <a:spLocks/>
                </p:cNvSpPr>
                <p:nvPr/>
              </p:nvSpPr>
              <p:spPr bwMode="auto">
                <a:xfrm>
                  <a:off x="4071" y="1347"/>
                  <a:ext cx="165" cy="2244"/>
                </a:xfrm>
                <a:custGeom>
                  <a:avLst/>
                  <a:gdLst>
                    <a:gd name="T0" fmla="*/ 0 w 168"/>
                    <a:gd name="T1" fmla="*/ 46 h 2173"/>
                    <a:gd name="T2" fmla="*/ 0 w 168"/>
                    <a:gd name="T3" fmla="*/ 81 h 2173"/>
                    <a:gd name="T4" fmla="*/ 0 w 168"/>
                    <a:gd name="T5" fmla="*/ 153 h 2173"/>
                    <a:gd name="T6" fmla="*/ 2 w 168"/>
                    <a:gd name="T7" fmla="*/ 235 h 2173"/>
                    <a:gd name="T8" fmla="*/ 4 w 168"/>
                    <a:gd name="T9" fmla="*/ 345 h 2173"/>
                    <a:gd name="T10" fmla="*/ 4 w 168"/>
                    <a:gd name="T11" fmla="*/ 457 h 2173"/>
                    <a:gd name="T12" fmla="*/ 6 w 168"/>
                    <a:gd name="T13" fmla="*/ 586 h 2173"/>
                    <a:gd name="T14" fmla="*/ 10 w 168"/>
                    <a:gd name="T15" fmla="*/ 731 h 2173"/>
                    <a:gd name="T16" fmla="*/ 12 w 168"/>
                    <a:gd name="T17" fmla="*/ 886 h 2173"/>
                    <a:gd name="T18" fmla="*/ 14 w 168"/>
                    <a:gd name="T19" fmla="*/ 1044 h 2173"/>
                    <a:gd name="T20" fmla="*/ 16 w 168"/>
                    <a:gd name="T21" fmla="*/ 1218 h 2173"/>
                    <a:gd name="T22" fmla="*/ 18 w 168"/>
                    <a:gd name="T23" fmla="*/ 1380 h 2173"/>
                    <a:gd name="T24" fmla="*/ 21 w 168"/>
                    <a:gd name="T25" fmla="*/ 1545 h 2173"/>
                    <a:gd name="T26" fmla="*/ 23 w 168"/>
                    <a:gd name="T27" fmla="*/ 1725 h 2173"/>
                    <a:gd name="T28" fmla="*/ 25 w 168"/>
                    <a:gd name="T29" fmla="*/ 1891 h 2173"/>
                    <a:gd name="T30" fmla="*/ 28 w 168"/>
                    <a:gd name="T31" fmla="*/ 2052 h 2173"/>
                    <a:gd name="T32" fmla="*/ 28 w 168"/>
                    <a:gd name="T33" fmla="*/ 2201 h 2173"/>
                    <a:gd name="T34" fmla="*/ 28 w 168"/>
                    <a:gd name="T35" fmla="*/ 2347 h 2173"/>
                    <a:gd name="T36" fmla="*/ 28 w 168"/>
                    <a:gd name="T37" fmla="*/ 2491 h 2173"/>
                    <a:gd name="T38" fmla="*/ 28 w 168"/>
                    <a:gd name="T39" fmla="*/ 2619 h 2173"/>
                    <a:gd name="T40" fmla="*/ 28 w 168"/>
                    <a:gd name="T41" fmla="*/ 2733 h 2173"/>
                    <a:gd name="T42" fmla="*/ 28 w 168"/>
                    <a:gd name="T43" fmla="*/ 2832 h 2173"/>
                    <a:gd name="T44" fmla="*/ 28 w 168"/>
                    <a:gd name="T45" fmla="*/ 2959 h 2173"/>
                    <a:gd name="T46" fmla="*/ 28 w 168"/>
                    <a:gd name="T47" fmla="*/ 3086 h 2173"/>
                    <a:gd name="T48" fmla="*/ 29 w 168"/>
                    <a:gd name="T49" fmla="*/ 3223 h 2173"/>
                    <a:gd name="T50" fmla="*/ 32 w 168"/>
                    <a:gd name="T51" fmla="*/ 3369 h 2173"/>
                    <a:gd name="T52" fmla="*/ 38 w 168"/>
                    <a:gd name="T53" fmla="*/ 3513 h 2173"/>
                    <a:gd name="T54" fmla="*/ 44 w 168"/>
                    <a:gd name="T55" fmla="*/ 3665 h 2173"/>
                    <a:gd name="T56" fmla="*/ 49 w 168"/>
                    <a:gd name="T57" fmla="*/ 3824 h 2173"/>
                    <a:gd name="T58" fmla="*/ 55 w 168"/>
                    <a:gd name="T59" fmla="*/ 3971 h 2173"/>
                    <a:gd name="T60" fmla="*/ 59 w 168"/>
                    <a:gd name="T61" fmla="*/ 4121 h 2173"/>
                    <a:gd name="T62" fmla="*/ 61 w 168"/>
                    <a:gd name="T63" fmla="*/ 4276 h 2173"/>
                    <a:gd name="T64" fmla="*/ 63 w 168"/>
                    <a:gd name="T65" fmla="*/ 4419 h 2173"/>
                    <a:gd name="T66" fmla="*/ 66 w 168"/>
                    <a:gd name="T67" fmla="*/ 4549 h 2173"/>
                    <a:gd name="T68" fmla="*/ 69 w 168"/>
                    <a:gd name="T69" fmla="*/ 4673 h 2173"/>
                    <a:gd name="T70" fmla="*/ 71 w 168"/>
                    <a:gd name="T71" fmla="*/ 4795 h 2173"/>
                    <a:gd name="T72" fmla="*/ 74 w 168"/>
                    <a:gd name="T73" fmla="*/ 4897 h 2173"/>
                    <a:gd name="T74" fmla="*/ 75 w 168"/>
                    <a:gd name="T75" fmla="*/ 4984 h 2173"/>
                    <a:gd name="T76" fmla="*/ 77 w 168"/>
                    <a:gd name="T77" fmla="*/ 5059 h 2173"/>
                    <a:gd name="T78" fmla="*/ 78 w 168"/>
                    <a:gd name="T79" fmla="*/ 5119 h 2173"/>
                    <a:gd name="T80" fmla="*/ 79 w 168"/>
                    <a:gd name="T81" fmla="*/ 5161 h 2173"/>
                    <a:gd name="T82" fmla="*/ 104 w 168"/>
                    <a:gd name="T83" fmla="*/ 5175 h 2173"/>
                    <a:gd name="T84" fmla="*/ 0 w 168"/>
                    <a:gd name="T85" fmla="*/ 9 h 2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173"/>
                    <a:gd name="T131" fmla="*/ 168 w 168"/>
                    <a:gd name="T132" fmla="*/ 2173 h 2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173">
                      <a:moveTo>
                        <a:pt x="0" y="9"/>
                      </a:moveTo>
                      <a:lnTo>
                        <a:pt x="0" y="11"/>
                      </a:lnTo>
                      <a:lnTo>
                        <a:pt x="0" y="19"/>
                      </a:lnTo>
                      <a:lnTo>
                        <a:pt x="0" y="23"/>
                      </a:lnTo>
                      <a:lnTo>
                        <a:pt x="0" y="30"/>
                      </a:lnTo>
                      <a:lnTo>
                        <a:pt x="0" y="36"/>
                      </a:lnTo>
                      <a:lnTo>
                        <a:pt x="0" y="46"/>
                      </a:lnTo>
                      <a:lnTo>
                        <a:pt x="0" y="55"/>
                      </a:lnTo>
                      <a:lnTo>
                        <a:pt x="0" y="65"/>
                      </a:lnTo>
                      <a:lnTo>
                        <a:pt x="0" y="74"/>
                      </a:lnTo>
                      <a:lnTo>
                        <a:pt x="2" y="87"/>
                      </a:lnTo>
                      <a:lnTo>
                        <a:pt x="2" y="99"/>
                      </a:lnTo>
                      <a:lnTo>
                        <a:pt x="2" y="114"/>
                      </a:lnTo>
                      <a:lnTo>
                        <a:pt x="4" y="129"/>
                      </a:lnTo>
                      <a:lnTo>
                        <a:pt x="4" y="144"/>
                      </a:lnTo>
                      <a:lnTo>
                        <a:pt x="4" y="160"/>
                      </a:lnTo>
                      <a:lnTo>
                        <a:pt x="4" y="177"/>
                      </a:lnTo>
                      <a:lnTo>
                        <a:pt x="4" y="192"/>
                      </a:lnTo>
                      <a:lnTo>
                        <a:pt x="6" y="211"/>
                      </a:lnTo>
                      <a:lnTo>
                        <a:pt x="6" y="228"/>
                      </a:lnTo>
                      <a:lnTo>
                        <a:pt x="6" y="247"/>
                      </a:lnTo>
                      <a:lnTo>
                        <a:pt x="8" y="266"/>
                      </a:lnTo>
                      <a:lnTo>
                        <a:pt x="10" y="287"/>
                      </a:lnTo>
                      <a:lnTo>
                        <a:pt x="10" y="308"/>
                      </a:lnTo>
                      <a:lnTo>
                        <a:pt x="10" y="329"/>
                      </a:lnTo>
                      <a:lnTo>
                        <a:pt x="12" y="350"/>
                      </a:lnTo>
                      <a:lnTo>
                        <a:pt x="12" y="373"/>
                      </a:lnTo>
                      <a:lnTo>
                        <a:pt x="12" y="394"/>
                      </a:lnTo>
                      <a:lnTo>
                        <a:pt x="14" y="416"/>
                      </a:lnTo>
                      <a:lnTo>
                        <a:pt x="14" y="439"/>
                      </a:lnTo>
                      <a:lnTo>
                        <a:pt x="16" y="464"/>
                      </a:lnTo>
                      <a:lnTo>
                        <a:pt x="16" y="485"/>
                      </a:lnTo>
                      <a:lnTo>
                        <a:pt x="16" y="510"/>
                      </a:lnTo>
                      <a:lnTo>
                        <a:pt x="18" y="530"/>
                      </a:lnTo>
                      <a:lnTo>
                        <a:pt x="18" y="555"/>
                      </a:lnTo>
                      <a:lnTo>
                        <a:pt x="18" y="578"/>
                      </a:lnTo>
                      <a:lnTo>
                        <a:pt x="19" y="603"/>
                      </a:lnTo>
                      <a:lnTo>
                        <a:pt x="19" y="626"/>
                      </a:lnTo>
                      <a:lnTo>
                        <a:pt x="21" y="650"/>
                      </a:lnTo>
                      <a:lnTo>
                        <a:pt x="21" y="673"/>
                      </a:lnTo>
                      <a:lnTo>
                        <a:pt x="23" y="698"/>
                      </a:lnTo>
                      <a:lnTo>
                        <a:pt x="23" y="721"/>
                      </a:lnTo>
                      <a:lnTo>
                        <a:pt x="25" y="745"/>
                      </a:lnTo>
                      <a:lnTo>
                        <a:pt x="25" y="768"/>
                      </a:lnTo>
                      <a:lnTo>
                        <a:pt x="25" y="793"/>
                      </a:lnTo>
                      <a:lnTo>
                        <a:pt x="27" y="816"/>
                      </a:lnTo>
                      <a:lnTo>
                        <a:pt x="29" y="838"/>
                      </a:lnTo>
                      <a:lnTo>
                        <a:pt x="29" y="861"/>
                      </a:lnTo>
                      <a:lnTo>
                        <a:pt x="29" y="882"/>
                      </a:lnTo>
                      <a:lnTo>
                        <a:pt x="31" y="903"/>
                      </a:lnTo>
                      <a:lnTo>
                        <a:pt x="33" y="926"/>
                      </a:lnTo>
                      <a:lnTo>
                        <a:pt x="33" y="947"/>
                      </a:lnTo>
                      <a:lnTo>
                        <a:pt x="33" y="968"/>
                      </a:lnTo>
                      <a:lnTo>
                        <a:pt x="35" y="987"/>
                      </a:lnTo>
                      <a:lnTo>
                        <a:pt x="35" y="1008"/>
                      </a:lnTo>
                      <a:lnTo>
                        <a:pt x="35" y="1027"/>
                      </a:lnTo>
                      <a:lnTo>
                        <a:pt x="37" y="1046"/>
                      </a:lnTo>
                      <a:lnTo>
                        <a:pt x="37" y="1063"/>
                      </a:lnTo>
                      <a:lnTo>
                        <a:pt x="38" y="1082"/>
                      </a:lnTo>
                      <a:lnTo>
                        <a:pt x="38" y="1099"/>
                      </a:lnTo>
                      <a:lnTo>
                        <a:pt x="40" y="1114"/>
                      </a:lnTo>
                      <a:lnTo>
                        <a:pt x="40" y="1129"/>
                      </a:lnTo>
                      <a:lnTo>
                        <a:pt x="42" y="1147"/>
                      </a:lnTo>
                      <a:lnTo>
                        <a:pt x="42" y="1160"/>
                      </a:lnTo>
                      <a:lnTo>
                        <a:pt x="42" y="1173"/>
                      </a:lnTo>
                      <a:lnTo>
                        <a:pt x="44" y="1188"/>
                      </a:lnTo>
                      <a:lnTo>
                        <a:pt x="46" y="1205"/>
                      </a:lnTo>
                      <a:lnTo>
                        <a:pt x="46" y="1223"/>
                      </a:lnTo>
                      <a:lnTo>
                        <a:pt x="48" y="1240"/>
                      </a:lnTo>
                      <a:lnTo>
                        <a:pt x="48" y="1257"/>
                      </a:lnTo>
                      <a:lnTo>
                        <a:pt x="50" y="1276"/>
                      </a:lnTo>
                      <a:lnTo>
                        <a:pt x="50" y="1295"/>
                      </a:lnTo>
                      <a:lnTo>
                        <a:pt x="52" y="1312"/>
                      </a:lnTo>
                      <a:lnTo>
                        <a:pt x="54" y="1331"/>
                      </a:lnTo>
                      <a:lnTo>
                        <a:pt x="56" y="1352"/>
                      </a:lnTo>
                      <a:lnTo>
                        <a:pt x="56" y="1371"/>
                      </a:lnTo>
                      <a:lnTo>
                        <a:pt x="59" y="1392"/>
                      </a:lnTo>
                      <a:lnTo>
                        <a:pt x="59" y="1413"/>
                      </a:lnTo>
                      <a:lnTo>
                        <a:pt x="63" y="1434"/>
                      </a:lnTo>
                      <a:lnTo>
                        <a:pt x="63" y="1453"/>
                      </a:lnTo>
                      <a:lnTo>
                        <a:pt x="65" y="1474"/>
                      </a:lnTo>
                      <a:lnTo>
                        <a:pt x="67" y="1496"/>
                      </a:lnTo>
                      <a:lnTo>
                        <a:pt x="69" y="1517"/>
                      </a:lnTo>
                      <a:lnTo>
                        <a:pt x="71" y="1538"/>
                      </a:lnTo>
                      <a:lnTo>
                        <a:pt x="73" y="1559"/>
                      </a:lnTo>
                      <a:lnTo>
                        <a:pt x="73" y="1582"/>
                      </a:lnTo>
                      <a:lnTo>
                        <a:pt x="76" y="1603"/>
                      </a:lnTo>
                      <a:lnTo>
                        <a:pt x="76" y="1624"/>
                      </a:lnTo>
                      <a:lnTo>
                        <a:pt x="78" y="1645"/>
                      </a:lnTo>
                      <a:lnTo>
                        <a:pt x="82" y="1668"/>
                      </a:lnTo>
                      <a:lnTo>
                        <a:pt x="84" y="1688"/>
                      </a:lnTo>
                      <a:lnTo>
                        <a:pt x="84" y="1709"/>
                      </a:lnTo>
                      <a:lnTo>
                        <a:pt x="88" y="1730"/>
                      </a:lnTo>
                      <a:lnTo>
                        <a:pt x="88" y="1751"/>
                      </a:lnTo>
                      <a:lnTo>
                        <a:pt x="92" y="1774"/>
                      </a:lnTo>
                      <a:lnTo>
                        <a:pt x="92" y="1793"/>
                      </a:lnTo>
                      <a:lnTo>
                        <a:pt x="95" y="1812"/>
                      </a:lnTo>
                      <a:lnTo>
                        <a:pt x="95" y="1833"/>
                      </a:lnTo>
                      <a:lnTo>
                        <a:pt x="97" y="1854"/>
                      </a:lnTo>
                      <a:lnTo>
                        <a:pt x="99" y="1871"/>
                      </a:lnTo>
                      <a:lnTo>
                        <a:pt x="101" y="1890"/>
                      </a:lnTo>
                      <a:lnTo>
                        <a:pt x="103" y="1909"/>
                      </a:lnTo>
                      <a:lnTo>
                        <a:pt x="105" y="1928"/>
                      </a:lnTo>
                      <a:lnTo>
                        <a:pt x="105" y="1945"/>
                      </a:lnTo>
                      <a:lnTo>
                        <a:pt x="109" y="1962"/>
                      </a:lnTo>
                      <a:lnTo>
                        <a:pt x="109" y="1979"/>
                      </a:lnTo>
                      <a:lnTo>
                        <a:pt x="111" y="1995"/>
                      </a:lnTo>
                      <a:lnTo>
                        <a:pt x="113" y="2012"/>
                      </a:lnTo>
                      <a:lnTo>
                        <a:pt x="114" y="2027"/>
                      </a:lnTo>
                      <a:lnTo>
                        <a:pt x="114" y="2040"/>
                      </a:lnTo>
                      <a:lnTo>
                        <a:pt x="118" y="2055"/>
                      </a:lnTo>
                      <a:lnTo>
                        <a:pt x="118" y="2067"/>
                      </a:lnTo>
                      <a:lnTo>
                        <a:pt x="120" y="2080"/>
                      </a:lnTo>
                      <a:lnTo>
                        <a:pt x="120" y="2092"/>
                      </a:lnTo>
                      <a:lnTo>
                        <a:pt x="122" y="2103"/>
                      </a:lnTo>
                      <a:lnTo>
                        <a:pt x="122" y="2114"/>
                      </a:lnTo>
                      <a:lnTo>
                        <a:pt x="124" y="2124"/>
                      </a:lnTo>
                      <a:lnTo>
                        <a:pt x="124" y="2133"/>
                      </a:lnTo>
                      <a:lnTo>
                        <a:pt x="126" y="2143"/>
                      </a:lnTo>
                      <a:lnTo>
                        <a:pt x="126" y="2149"/>
                      </a:lnTo>
                      <a:lnTo>
                        <a:pt x="126" y="2156"/>
                      </a:lnTo>
                      <a:lnTo>
                        <a:pt x="126" y="2160"/>
                      </a:lnTo>
                      <a:lnTo>
                        <a:pt x="128" y="2166"/>
                      </a:lnTo>
                      <a:lnTo>
                        <a:pt x="128" y="2171"/>
                      </a:lnTo>
                      <a:lnTo>
                        <a:pt x="130" y="2173"/>
                      </a:lnTo>
                      <a:lnTo>
                        <a:pt x="168" y="2170"/>
                      </a:lnTo>
                      <a:lnTo>
                        <a:pt x="75" y="1112"/>
                      </a:lnTo>
                      <a:lnTo>
                        <a:pt x="38" y="0"/>
                      </a:lnTo>
                      <a:lnTo>
                        <a:pt x="0"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6" name="Freeform 59"/>
                <p:cNvSpPr>
                  <a:spLocks/>
                </p:cNvSpPr>
                <p:nvPr/>
              </p:nvSpPr>
              <p:spPr bwMode="auto">
                <a:xfrm>
                  <a:off x="4497" y="1323"/>
                  <a:ext cx="142" cy="1773"/>
                </a:xfrm>
                <a:custGeom>
                  <a:avLst/>
                  <a:gdLst>
                    <a:gd name="T0" fmla="*/ 0 w 143"/>
                    <a:gd name="T1" fmla="*/ 8 h 1719"/>
                    <a:gd name="T2" fmla="*/ 2 w 143"/>
                    <a:gd name="T3" fmla="*/ 64 h 1719"/>
                    <a:gd name="T4" fmla="*/ 4 w 143"/>
                    <a:gd name="T5" fmla="*/ 138 h 1719"/>
                    <a:gd name="T6" fmla="*/ 8 w 143"/>
                    <a:gd name="T7" fmla="*/ 245 h 1719"/>
                    <a:gd name="T8" fmla="*/ 11 w 143"/>
                    <a:gd name="T9" fmla="*/ 373 h 1719"/>
                    <a:gd name="T10" fmla="*/ 17 w 143"/>
                    <a:gd name="T11" fmla="*/ 521 h 1719"/>
                    <a:gd name="T12" fmla="*/ 21 w 143"/>
                    <a:gd name="T13" fmla="*/ 685 h 1719"/>
                    <a:gd name="T14" fmla="*/ 29 w 143"/>
                    <a:gd name="T15" fmla="*/ 869 h 1719"/>
                    <a:gd name="T16" fmla="*/ 34 w 143"/>
                    <a:gd name="T17" fmla="*/ 1054 h 1719"/>
                    <a:gd name="T18" fmla="*/ 40 w 143"/>
                    <a:gd name="T19" fmla="*/ 1258 h 1719"/>
                    <a:gd name="T20" fmla="*/ 48 w 143"/>
                    <a:gd name="T21" fmla="*/ 1466 h 1719"/>
                    <a:gd name="T22" fmla="*/ 55 w 143"/>
                    <a:gd name="T23" fmla="*/ 1674 h 1719"/>
                    <a:gd name="T24" fmla="*/ 59 w 143"/>
                    <a:gd name="T25" fmla="*/ 1885 h 1719"/>
                    <a:gd name="T26" fmla="*/ 65 w 143"/>
                    <a:gd name="T27" fmla="*/ 2088 h 1719"/>
                    <a:gd name="T28" fmla="*/ 70 w 143"/>
                    <a:gd name="T29" fmla="*/ 2290 h 1719"/>
                    <a:gd name="T30" fmla="*/ 71 w 143"/>
                    <a:gd name="T31" fmla="*/ 2486 h 1719"/>
                    <a:gd name="T32" fmla="*/ 71 w 143"/>
                    <a:gd name="T33" fmla="*/ 2659 h 1719"/>
                    <a:gd name="T34" fmla="*/ 71 w 143"/>
                    <a:gd name="T35" fmla="*/ 2829 h 1719"/>
                    <a:gd name="T36" fmla="*/ 71 w 143"/>
                    <a:gd name="T37" fmla="*/ 2980 h 1719"/>
                    <a:gd name="T38" fmla="*/ 71 w 143"/>
                    <a:gd name="T39" fmla="*/ 3099 h 1719"/>
                    <a:gd name="T40" fmla="*/ 71 w 143"/>
                    <a:gd name="T41" fmla="*/ 3218 h 1719"/>
                    <a:gd name="T42" fmla="*/ 116 w 143"/>
                    <a:gd name="T43" fmla="*/ 3953 h 1719"/>
                    <a:gd name="T44" fmla="*/ 106 w 143"/>
                    <a:gd name="T45" fmla="*/ 3283 h 1719"/>
                    <a:gd name="T46" fmla="*/ 104 w 143"/>
                    <a:gd name="T47" fmla="*/ 3229 h 1719"/>
                    <a:gd name="T48" fmla="*/ 102 w 143"/>
                    <a:gd name="T49" fmla="*/ 3150 h 1719"/>
                    <a:gd name="T50" fmla="*/ 98 w 143"/>
                    <a:gd name="T51" fmla="*/ 3036 h 1719"/>
                    <a:gd name="T52" fmla="*/ 97 w 143"/>
                    <a:gd name="T53" fmla="*/ 2899 h 1719"/>
                    <a:gd name="T54" fmla="*/ 93 w 143"/>
                    <a:gd name="T55" fmla="*/ 2734 h 1719"/>
                    <a:gd name="T56" fmla="*/ 87 w 143"/>
                    <a:gd name="T57" fmla="*/ 2554 h 1719"/>
                    <a:gd name="T58" fmla="*/ 81 w 143"/>
                    <a:gd name="T59" fmla="*/ 2346 h 1719"/>
                    <a:gd name="T60" fmla="*/ 78 w 143"/>
                    <a:gd name="T61" fmla="*/ 2137 h 1719"/>
                    <a:gd name="T62" fmla="*/ 71 w 143"/>
                    <a:gd name="T63" fmla="*/ 1918 h 1719"/>
                    <a:gd name="T64" fmla="*/ 71 w 143"/>
                    <a:gd name="T65" fmla="*/ 1701 h 1719"/>
                    <a:gd name="T66" fmla="*/ 71 w 143"/>
                    <a:gd name="T67" fmla="*/ 1466 h 1719"/>
                    <a:gd name="T68" fmla="*/ 71 w 143"/>
                    <a:gd name="T69" fmla="*/ 1240 h 1719"/>
                    <a:gd name="T70" fmla="*/ 71 w 143"/>
                    <a:gd name="T71" fmla="*/ 1024 h 1719"/>
                    <a:gd name="T72" fmla="*/ 67 w 143"/>
                    <a:gd name="T73" fmla="*/ 820 h 1719"/>
                    <a:gd name="T74" fmla="*/ 61 w 143"/>
                    <a:gd name="T75" fmla="*/ 627 h 1719"/>
                    <a:gd name="T76" fmla="*/ 55 w 143"/>
                    <a:gd name="T77" fmla="*/ 454 h 1719"/>
                    <a:gd name="T78" fmla="*/ 49 w 143"/>
                    <a:gd name="T79" fmla="*/ 301 h 1719"/>
                    <a:gd name="T80" fmla="*/ 46 w 143"/>
                    <a:gd name="T81" fmla="*/ 180 h 1719"/>
                    <a:gd name="T82" fmla="*/ 38 w 143"/>
                    <a:gd name="T83" fmla="*/ 78 h 1719"/>
                    <a:gd name="T84" fmla="*/ 36 w 143"/>
                    <a:gd name="T85" fmla="*/ 10 h 1719"/>
                    <a:gd name="T86" fmla="*/ 0 w 143"/>
                    <a:gd name="T87" fmla="*/ 0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19"/>
                    <a:gd name="T134" fmla="*/ 143 w 14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19">
                      <a:moveTo>
                        <a:pt x="0" y="0"/>
                      </a:moveTo>
                      <a:lnTo>
                        <a:pt x="0" y="4"/>
                      </a:lnTo>
                      <a:lnTo>
                        <a:pt x="0" y="8"/>
                      </a:lnTo>
                      <a:lnTo>
                        <a:pt x="0" y="13"/>
                      </a:lnTo>
                      <a:lnTo>
                        <a:pt x="0" y="19"/>
                      </a:lnTo>
                      <a:lnTo>
                        <a:pt x="2" y="29"/>
                      </a:lnTo>
                      <a:lnTo>
                        <a:pt x="2" y="38"/>
                      </a:lnTo>
                      <a:lnTo>
                        <a:pt x="4" y="50"/>
                      </a:lnTo>
                      <a:lnTo>
                        <a:pt x="4" y="61"/>
                      </a:lnTo>
                      <a:lnTo>
                        <a:pt x="6" y="74"/>
                      </a:lnTo>
                      <a:lnTo>
                        <a:pt x="6" y="91"/>
                      </a:lnTo>
                      <a:lnTo>
                        <a:pt x="8" y="107"/>
                      </a:lnTo>
                      <a:lnTo>
                        <a:pt x="10" y="124"/>
                      </a:lnTo>
                      <a:lnTo>
                        <a:pt x="11" y="143"/>
                      </a:lnTo>
                      <a:lnTo>
                        <a:pt x="11" y="162"/>
                      </a:lnTo>
                      <a:lnTo>
                        <a:pt x="13" y="183"/>
                      </a:lnTo>
                      <a:lnTo>
                        <a:pt x="15" y="204"/>
                      </a:lnTo>
                      <a:lnTo>
                        <a:pt x="17" y="226"/>
                      </a:lnTo>
                      <a:lnTo>
                        <a:pt x="19" y="249"/>
                      </a:lnTo>
                      <a:lnTo>
                        <a:pt x="21" y="274"/>
                      </a:lnTo>
                      <a:lnTo>
                        <a:pt x="21" y="297"/>
                      </a:lnTo>
                      <a:lnTo>
                        <a:pt x="25" y="323"/>
                      </a:lnTo>
                      <a:lnTo>
                        <a:pt x="25" y="348"/>
                      </a:lnTo>
                      <a:lnTo>
                        <a:pt x="29" y="377"/>
                      </a:lnTo>
                      <a:lnTo>
                        <a:pt x="29" y="403"/>
                      </a:lnTo>
                      <a:lnTo>
                        <a:pt x="32" y="432"/>
                      </a:lnTo>
                      <a:lnTo>
                        <a:pt x="34" y="458"/>
                      </a:lnTo>
                      <a:lnTo>
                        <a:pt x="36" y="489"/>
                      </a:lnTo>
                      <a:lnTo>
                        <a:pt x="38" y="515"/>
                      </a:lnTo>
                      <a:lnTo>
                        <a:pt x="40" y="546"/>
                      </a:lnTo>
                      <a:lnTo>
                        <a:pt x="44" y="576"/>
                      </a:lnTo>
                      <a:lnTo>
                        <a:pt x="46" y="607"/>
                      </a:lnTo>
                      <a:lnTo>
                        <a:pt x="48" y="635"/>
                      </a:lnTo>
                      <a:lnTo>
                        <a:pt x="49" y="666"/>
                      </a:lnTo>
                      <a:lnTo>
                        <a:pt x="51" y="696"/>
                      </a:lnTo>
                      <a:lnTo>
                        <a:pt x="55" y="727"/>
                      </a:lnTo>
                      <a:lnTo>
                        <a:pt x="55" y="757"/>
                      </a:lnTo>
                      <a:lnTo>
                        <a:pt x="57" y="787"/>
                      </a:lnTo>
                      <a:lnTo>
                        <a:pt x="59" y="818"/>
                      </a:lnTo>
                      <a:lnTo>
                        <a:pt x="63" y="848"/>
                      </a:lnTo>
                      <a:lnTo>
                        <a:pt x="63" y="877"/>
                      </a:lnTo>
                      <a:lnTo>
                        <a:pt x="65" y="907"/>
                      </a:lnTo>
                      <a:lnTo>
                        <a:pt x="68" y="936"/>
                      </a:lnTo>
                      <a:lnTo>
                        <a:pt x="70" y="964"/>
                      </a:lnTo>
                      <a:lnTo>
                        <a:pt x="70" y="993"/>
                      </a:lnTo>
                      <a:lnTo>
                        <a:pt x="72" y="1021"/>
                      </a:lnTo>
                      <a:lnTo>
                        <a:pt x="74" y="1050"/>
                      </a:lnTo>
                      <a:lnTo>
                        <a:pt x="76" y="1078"/>
                      </a:lnTo>
                      <a:lnTo>
                        <a:pt x="78" y="1103"/>
                      </a:lnTo>
                      <a:lnTo>
                        <a:pt x="78" y="1130"/>
                      </a:lnTo>
                      <a:lnTo>
                        <a:pt x="80" y="1154"/>
                      </a:lnTo>
                      <a:lnTo>
                        <a:pt x="82" y="1181"/>
                      </a:lnTo>
                      <a:lnTo>
                        <a:pt x="84" y="1204"/>
                      </a:lnTo>
                      <a:lnTo>
                        <a:pt x="84" y="1227"/>
                      </a:lnTo>
                      <a:lnTo>
                        <a:pt x="86" y="1250"/>
                      </a:lnTo>
                      <a:lnTo>
                        <a:pt x="87" y="1272"/>
                      </a:lnTo>
                      <a:lnTo>
                        <a:pt x="87" y="1291"/>
                      </a:lnTo>
                      <a:lnTo>
                        <a:pt x="87" y="1310"/>
                      </a:lnTo>
                      <a:lnTo>
                        <a:pt x="89" y="1329"/>
                      </a:lnTo>
                      <a:lnTo>
                        <a:pt x="91" y="1346"/>
                      </a:lnTo>
                      <a:lnTo>
                        <a:pt x="91" y="1364"/>
                      </a:lnTo>
                      <a:lnTo>
                        <a:pt x="91" y="1379"/>
                      </a:lnTo>
                      <a:lnTo>
                        <a:pt x="91" y="1394"/>
                      </a:lnTo>
                      <a:lnTo>
                        <a:pt x="93" y="1407"/>
                      </a:lnTo>
                      <a:lnTo>
                        <a:pt x="99" y="1719"/>
                      </a:lnTo>
                      <a:lnTo>
                        <a:pt x="143" y="1715"/>
                      </a:lnTo>
                      <a:lnTo>
                        <a:pt x="133" y="1428"/>
                      </a:lnTo>
                      <a:lnTo>
                        <a:pt x="133" y="1426"/>
                      </a:lnTo>
                      <a:lnTo>
                        <a:pt x="133" y="1423"/>
                      </a:lnTo>
                      <a:lnTo>
                        <a:pt x="131" y="1417"/>
                      </a:lnTo>
                      <a:lnTo>
                        <a:pt x="131" y="1411"/>
                      </a:lnTo>
                      <a:lnTo>
                        <a:pt x="131" y="1402"/>
                      </a:lnTo>
                      <a:lnTo>
                        <a:pt x="131" y="1392"/>
                      </a:lnTo>
                      <a:lnTo>
                        <a:pt x="129" y="1381"/>
                      </a:lnTo>
                      <a:lnTo>
                        <a:pt x="129" y="1367"/>
                      </a:lnTo>
                      <a:lnTo>
                        <a:pt x="127" y="1352"/>
                      </a:lnTo>
                      <a:lnTo>
                        <a:pt x="127" y="1337"/>
                      </a:lnTo>
                      <a:lnTo>
                        <a:pt x="125" y="1318"/>
                      </a:lnTo>
                      <a:lnTo>
                        <a:pt x="125" y="1299"/>
                      </a:lnTo>
                      <a:lnTo>
                        <a:pt x="124" y="1280"/>
                      </a:lnTo>
                      <a:lnTo>
                        <a:pt x="124" y="1257"/>
                      </a:lnTo>
                      <a:lnTo>
                        <a:pt x="122" y="1234"/>
                      </a:lnTo>
                      <a:lnTo>
                        <a:pt x="122" y="1211"/>
                      </a:lnTo>
                      <a:lnTo>
                        <a:pt x="120" y="1187"/>
                      </a:lnTo>
                      <a:lnTo>
                        <a:pt x="118" y="1160"/>
                      </a:lnTo>
                      <a:lnTo>
                        <a:pt x="114" y="1134"/>
                      </a:lnTo>
                      <a:lnTo>
                        <a:pt x="114" y="1107"/>
                      </a:lnTo>
                      <a:lnTo>
                        <a:pt x="112" y="1078"/>
                      </a:lnTo>
                      <a:lnTo>
                        <a:pt x="110" y="1050"/>
                      </a:lnTo>
                      <a:lnTo>
                        <a:pt x="108" y="1019"/>
                      </a:lnTo>
                      <a:lnTo>
                        <a:pt x="108" y="991"/>
                      </a:lnTo>
                      <a:lnTo>
                        <a:pt x="105" y="959"/>
                      </a:lnTo>
                      <a:lnTo>
                        <a:pt x="105" y="928"/>
                      </a:lnTo>
                      <a:lnTo>
                        <a:pt x="101" y="896"/>
                      </a:lnTo>
                      <a:lnTo>
                        <a:pt x="99" y="865"/>
                      </a:lnTo>
                      <a:lnTo>
                        <a:pt x="97" y="831"/>
                      </a:lnTo>
                      <a:lnTo>
                        <a:pt x="95" y="801"/>
                      </a:lnTo>
                      <a:lnTo>
                        <a:pt x="93" y="768"/>
                      </a:lnTo>
                      <a:lnTo>
                        <a:pt x="93" y="736"/>
                      </a:lnTo>
                      <a:lnTo>
                        <a:pt x="89" y="702"/>
                      </a:lnTo>
                      <a:lnTo>
                        <a:pt x="87" y="670"/>
                      </a:lnTo>
                      <a:lnTo>
                        <a:pt x="86" y="635"/>
                      </a:lnTo>
                      <a:lnTo>
                        <a:pt x="84" y="603"/>
                      </a:lnTo>
                      <a:lnTo>
                        <a:pt x="80" y="571"/>
                      </a:lnTo>
                      <a:lnTo>
                        <a:pt x="78" y="538"/>
                      </a:lnTo>
                      <a:lnTo>
                        <a:pt x="76" y="508"/>
                      </a:lnTo>
                      <a:lnTo>
                        <a:pt x="74" y="477"/>
                      </a:lnTo>
                      <a:lnTo>
                        <a:pt x="72" y="445"/>
                      </a:lnTo>
                      <a:lnTo>
                        <a:pt x="70" y="415"/>
                      </a:lnTo>
                      <a:lnTo>
                        <a:pt x="68" y="384"/>
                      </a:lnTo>
                      <a:lnTo>
                        <a:pt x="67" y="356"/>
                      </a:lnTo>
                      <a:lnTo>
                        <a:pt x="65" y="327"/>
                      </a:lnTo>
                      <a:lnTo>
                        <a:pt x="63" y="301"/>
                      </a:lnTo>
                      <a:lnTo>
                        <a:pt x="61" y="272"/>
                      </a:lnTo>
                      <a:lnTo>
                        <a:pt x="59" y="247"/>
                      </a:lnTo>
                      <a:lnTo>
                        <a:pt x="57" y="221"/>
                      </a:lnTo>
                      <a:lnTo>
                        <a:pt x="55" y="198"/>
                      </a:lnTo>
                      <a:lnTo>
                        <a:pt x="51" y="175"/>
                      </a:lnTo>
                      <a:lnTo>
                        <a:pt x="51" y="152"/>
                      </a:lnTo>
                      <a:lnTo>
                        <a:pt x="49" y="131"/>
                      </a:lnTo>
                      <a:lnTo>
                        <a:pt x="48" y="112"/>
                      </a:lnTo>
                      <a:lnTo>
                        <a:pt x="46" y="93"/>
                      </a:lnTo>
                      <a:lnTo>
                        <a:pt x="46" y="78"/>
                      </a:lnTo>
                      <a:lnTo>
                        <a:pt x="42" y="61"/>
                      </a:lnTo>
                      <a:lnTo>
                        <a:pt x="40" y="48"/>
                      </a:lnTo>
                      <a:lnTo>
                        <a:pt x="38" y="36"/>
                      </a:lnTo>
                      <a:lnTo>
                        <a:pt x="38" y="25"/>
                      </a:lnTo>
                      <a:lnTo>
                        <a:pt x="36" y="15"/>
                      </a:lnTo>
                      <a:lnTo>
                        <a:pt x="36" y="10"/>
                      </a:lnTo>
                      <a:lnTo>
                        <a:pt x="34" y="2"/>
                      </a:lnTo>
                      <a:lnTo>
                        <a:pt x="34"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7" name="Freeform 60"/>
                <p:cNvSpPr>
                  <a:spLocks/>
                </p:cNvSpPr>
                <p:nvPr/>
              </p:nvSpPr>
              <p:spPr bwMode="auto">
                <a:xfrm>
                  <a:off x="4609" y="1314"/>
                  <a:ext cx="138" cy="1792"/>
                </a:xfrm>
                <a:custGeom>
                  <a:avLst/>
                  <a:gdLst>
                    <a:gd name="T0" fmla="*/ 0 w 139"/>
                    <a:gd name="T1" fmla="*/ 5 h 1736"/>
                    <a:gd name="T2" fmla="*/ 0 w 139"/>
                    <a:gd name="T3" fmla="*/ 63 h 1736"/>
                    <a:gd name="T4" fmla="*/ 0 w 139"/>
                    <a:gd name="T5" fmla="*/ 139 h 1736"/>
                    <a:gd name="T6" fmla="*/ 0 w 139"/>
                    <a:gd name="T7" fmla="*/ 251 h 1736"/>
                    <a:gd name="T8" fmla="*/ 2 w 139"/>
                    <a:gd name="T9" fmla="*/ 378 h 1736"/>
                    <a:gd name="T10" fmla="*/ 2 w 139"/>
                    <a:gd name="T11" fmla="*/ 534 h 1736"/>
                    <a:gd name="T12" fmla="*/ 4 w 139"/>
                    <a:gd name="T13" fmla="*/ 705 h 1736"/>
                    <a:gd name="T14" fmla="*/ 8 w 139"/>
                    <a:gd name="T15" fmla="*/ 891 h 1736"/>
                    <a:gd name="T16" fmla="*/ 10 w 139"/>
                    <a:gd name="T17" fmla="*/ 1087 h 1736"/>
                    <a:gd name="T18" fmla="*/ 12 w 139"/>
                    <a:gd name="T19" fmla="*/ 1303 h 1736"/>
                    <a:gd name="T20" fmla="*/ 15 w 139"/>
                    <a:gd name="T21" fmla="*/ 1515 h 1736"/>
                    <a:gd name="T22" fmla="*/ 17 w 139"/>
                    <a:gd name="T23" fmla="*/ 1740 h 1736"/>
                    <a:gd name="T24" fmla="*/ 21 w 139"/>
                    <a:gd name="T25" fmla="*/ 1967 h 1736"/>
                    <a:gd name="T26" fmla="*/ 25 w 139"/>
                    <a:gd name="T27" fmla="*/ 2183 h 1736"/>
                    <a:gd name="T28" fmla="*/ 29 w 139"/>
                    <a:gd name="T29" fmla="*/ 2398 h 1736"/>
                    <a:gd name="T30" fmla="*/ 34 w 139"/>
                    <a:gd name="T31" fmla="*/ 2612 h 1736"/>
                    <a:gd name="T32" fmla="*/ 38 w 139"/>
                    <a:gd name="T33" fmla="*/ 2810 h 1736"/>
                    <a:gd name="T34" fmla="*/ 46 w 139"/>
                    <a:gd name="T35" fmla="*/ 2997 h 1736"/>
                    <a:gd name="T36" fmla="*/ 53 w 139"/>
                    <a:gd name="T37" fmla="*/ 3166 h 1736"/>
                    <a:gd name="T38" fmla="*/ 59 w 139"/>
                    <a:gd name="T39" fmla="*/ 3316 h 1736"/>
                    <a:gd name="T40" fmla="*/ 69 w 139"/>
                    <a:gd name="T41" fmla="*/ 3449 h 1736"/>
                    <a:gd name="T42" fmla="*/ 112 w 139"/>
                    <a:gd name="T43" fmla="*/ 4093 h 1736"/>
                    <a:gd name="T44" fmla="*/ 82 w 139"/>
                    <a:gd name="T45" fmla="*/ 3557 h 1736"/>
                    <a:gd name="T46" fmla="*/ 80 w 139"/>
                    <a:gd name="T47" fmla="*/ 3515 h 1736"/>
                    <a:gd name="T48" fmla="*/ 80 w 139"/>
                    <a:gd name="T49" fmla="*/ 3449 h 1736"/>
                    <a:gd name="T50" fmla="*/ 76 w 139"/>
                    <a:gd name="T51" fmla="*/ 3357 h 1736"/>
                    <a:gd name="T52" fmla="*/ 70 w 139"/>
                    <a:gd name="T53" fmla="*/ 3242 h 1736"/>
                    <a:gd name="T54" fmla="*/ 69 w 139"/>
                    <a:gd name="T55" fmla="*/ 3111 h 1736"/>
                    <a:gd name="T56" fmla="*/ 69 w 139"/>
                    <a:gd name="T57" fmla="*/ 2955 h 1736"/>
                    <a:gd name="T58" fmla="*/ 69 w 139"/>
                    <a:gd name="T59" fmla="*/ 2784 h 1736"/>
                    <a:gd name="T60" fmla="*/ 69 w 139"/>
                    <a:gd name="T61" fmla="*/ 2600 h 1736"/>
                    <a:gd name="T62" fmla="*/ 69 w 139"/>
                    <a:gd name="T63" fmla="*/ 2403 h 1736"/>
                    <a:gd name="T64" fmla="*/ 69 w 139"/>
                    <a:gd name="T65" fmla="*/ 2196 h 1736"/>
                    <a:gd name="T66" fmla="*/ 61 w 139"/>
                    <a:gd name="T67" fmla="*/ 1985 h 1736"/>
                    <a:gd name="T68" fmla="*/ 57 w 139"/>
                    <a:gd name="T69" fmla="*/ 1763 h 1736"/>
                    <a:gd name="T70" fmla="*/ 51 w 139"/>
                    <a:gd name="T71" fmla="*/ 1545 h 1736"/>
                    <a:gd name="T72" fmla="*/ 48 w 139"/>
                    <a:gd name="T73" fmla="*/ 1322 h 1736"/>
                    <a:gd name="T74" fmla="*/ 44 w 139"/>
                    <a:gd name="T75" fmla="*/ 1106 h 1736"/>
                    <a:gd name="T76" fmla="*/ 42 w 139"/>
                    <a:gd name="T77" fmla="*/ 891 h 1736"/>
                    <a:gd name="T78" fmla="*/ 42 w 139"/>
                    <a:gd name="T79" fmla="*/ 683 h 1736"/>
                    <a:gd name="T80" fmla="*/ 42 w 139"/>
                    <a:gd name="T81" fmla="*/ 487 h 1736"/>
                    <a:gd name="T82" fmla="*/ 42 w 139"/>
                    <a:gd name="T83" fmla="*/ 294 h 1736"/>
                    <a:gd name="T84" fmla="*/ 44 w 139"/>
                    <a:gd name="T85" fmla="*/ 125 h 1736"/>
                    <a:gd name="T86" fmla="*/ 0 w 139"/>
                    <a:gd name="T87" fmla="*/ 0 h 17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6"/>
                    <a:gd name="T134" fmla="*/ 139 w 139"/>
                    <a:gd name="T135" fmla="*/ 1736 h 17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6">
                      <a:moveTo>
                        <a:pt x="0" y="0"/>
                      </a:moveTo>
                      <a:lnTo>
                        <a:pt x="0" y="3"/>
                      </a:lnTo>
                      <a:lnTo>
                        <a:pt x="0" y="5"/>
                      </a:lnTo>
                      <a:lnTo>
                        <a:pt x="0" y="11"/>
                      </a:lnTo>
                      <a:lnTo>
                        <a:pt x="0" y="19"/>
                      </a:lnTo>
                      <a:lnTo>
                        <a:pt x="0" y="28"/>
                      </a:lnTo>
                      <a:lnTo>
                        <a:pt x="0" y="36"/>
                      </a:lnTo>
                      <a:lnTo>
                        <a:pt x="0" y="49"/>
                      </a:lnTo>
                      <a:lnTo>
                        <a:pt x="0" y="60"/>
                      </a:lnTo>
                      <a:lnTo>
                        <a:pt x="0" y="76"/>
                      </a:lnTo>
                      <a:lnTo>
                        <a:pt x="0" y="89"/>
                      </a:lnTo>
                      <a:lnTo>
                        <a:pt x="0" y="106"/>
                      </a:lnTo>
                      <a:lnTo>
                        <a:pt x="0" y="123"/>
                      </a:lnTo>
                      <a:lnTo>
                        <a:pt x="2" y="142"/>
                      </a:lnTo>
                      <a:lnTo>
                        <a:pt x="2" y="161"/>
                      </a:lnTo>
                      <a:lnTo>
                        <a:pt x="2" y="184"/>
                      </a:lnTo>
                      <a:lnTo>
                        <a:pt x="2" y="203"/>
                      </a:lnTo>
                      <a:lnTo>
                        <a:pt x="2" y="226"/>
                      </a:lnTo>
                      <a:lnTo>
                        <a:pt x="2" y="249"/>
                      </a:lnTo>
                      <a:lnTo>
                        <a:pt x="4" y="273"/>
                      </a:lnTo>
                      <a:lnTo>
                        <a:pt x="4" y="298"/>
                      </a:lnTo>
                      <a:lnTo>
                        <a:pt x="6" y="325"/>
                      </a:lnTo>
                      <a:lnTo>
                        <a:pt x="6" y="351"/>
                      </a:lnTo>
                      <a:lnTo>
                        <a:pt x="8" y="378"/>
                      </a:lnTo>
                      <a:lnTo>
                        <a:pt x="8" y="405"/>
                      </a:lnTo>
                      <a:lnTo>
                        <a:pt x="8" y="433"/>
                      </a:lnTo>
                      <a:lnTo>
                        <a:pt x="10" y="462"/>
                      </a:lnTo>
                      <a:lnTo>
                        <a:pt x="10" y="492"/>
                      </a:lnTo>
                      <a:lnTo>
                        <a:pt x="10" y="521"/>
                      </a:lnTo>
                      <a:lnTo>
                        <a:pt x="12" y="551"/>
                      </a:lnTo>
                      <a:lnTo>
                        <a:pt x="12" y="583"/>
                      </a:lnTo>
                      <a:lnTo>
                        <a:pt x="15" y="614"/>
                      </a:lnTo>
                      <a:lnTo>
                        <a:pt x="15" y="644"/>
                      </a:lnTo>
                      <a:lnTo>
                        <a:pt x="15" y="675"/>
                      </a:lnTo>
                      <a:lnTo>
                        <a:pt x="17" y="705"/>
                      </a:lnTo>
                      <a:lnTo>
                        <a:pt x="17" y="737"/>
                      </a:lnTo>
                      <a:lnTo>
                        <a:pt x="19" y="770"/>
                      </a:lnTo>
                      <a:lnTo>
                        <a:pt x="19" y="800"/>
                      </a:lnTo>
                      <a:lnTo>
                        <a:pt x="21" y="832"/>
                      </a:lnTo>
                      <a:lnTo>
                        <a:pt x="23" y="865"/>
                      </a:lnTo>
                      <a:lnTo>
                        <a:pt x="23" y="895"/>
                      </a:lnTo>
                      <a:lnTo>
                        <a:pt x="25" y="926"/>
                      </a:lnTo>
                      <a:lnTo>
                        <a:pt x="25" y="956"/>
                      </a:lnTo>
                      <a:lnTo>
                        <a:pt x="29" y="988"/>
                      </a:lnTo>
                      <a:lnTo>
                        <a:pt x="29" y="1017"/>
                      </a:lnTo>
                      <a:lnTo>
                        <a:pt x="31" y="1047"/>
                      </a:lnTo>
                      <a:lnTo>
                        <a:pt x="32" y="1078"/>
                      </a:lnTo>
                      <a:lnTo>
                        <a:pt x="34" y="1108"/>
                      </a:lnTo>
                      <a:lnTo>
                        <a:pt x="36" y="1135"/>
                      </a:lnTo>
                      <a:lnTo>
                        <a:pt x="38" y="1163"/>
                      </a:lnTo>
                      <a:lnTo>
                        <a:pt x="38" y="1192"/>
                      </a:lnTo>
                      <a:lnTo>
                        <a:pt x="42" y="1218"/>
                      </a:lnTo>
                      <a:lnTo>
                        <a:pt x="44" y="1245"/>
                      </a:lnTo>
                      <a:lnTo>
                        <a:pt x="46" y="1272"/>
                      </a:lnTo>
                      <a:lnTo>
                        <a:pt x="48" y="1296"/>
                      </a:lnTo>
                      <a:lnTo>
                        <a:pt x="50" y="1321"/>
                      </a:lnTo>
                      <a:lnTo>
                        <a:pt x="53" y="1344"/>
                      </a:lnTo>
                      <a:lnTo>
                        <a:pt x="55" y="1367"/>
                      </a:lnTo>
                      <a:lnTo>
                        <a:pt x="57" y="1388"/>
                      </a:lnTo>
                      <a:lnTo>
                        <a:pt x="59" y="1409"/>
                      </a:lnTo>
                      <a:lnTo>
                        <a:pt x="61" y="1428"/>
                      </a:lnTo>
                      <a:lnTo>
                        <a:pt x="65" y="1447"/>
                      </a:lnTo>
                      <a:lnTo>
                        <a:pt x="69" y="1464"/>
                      </a:lnTo>
                      <a:lnTo>
                        <a:pt x="71" y="1483"/>
                      </a:lnTo>
                      <a:lnTo>
                        <a:pt x="93" y="1736"/>
                      </a:lnTo>
                      <a:lnTo>
                        <a:pt x="139" y="1736"/>
                      </a:lnTo>
                      <a:lnTo>
                        <a:pt x="110" y="1511"/>
                      </a:lnTo>
                      <a:lnTo>
                        <a:pt x="109" y="1509"/>
                      </a:lnTo>
                      <a:lnTo>
                        <a:pt x="109" y="1508"/>
                      </a:lnTo>
                      <a:lnTo>
                        <a:pt x="109" y="1504"/>
                      </a:lnTo>
                      <a:lnTo>
                        <a:pt x="109" y="1498"/>
                      </a:lnTo>
                      <a:lnTo>
                        <a:pt x="107" y="1492"/>
                      </a:lnTo>
                      <a:lnTo>
                        <a:pt x="107" y="1483"/>
                      </a:lnTo>
                      <a:lnTo>
                        <a:pt x="107" y="1473"/>
                      </a:lnTo>
                      <a:lnTo>
                        <a:pt x="107" y="1464"/>
                      </a:lnTo>
                      <a:lnTo>
                        <a:pt x="105" y="1452"/>
                      </a:lnTo>
                      <a:lnTo>
                        <a:pt x="103" y="1439"/>
                      </a:lnTo>
                      <a:lnTo>
                        <a:pt x="103" y="1426"/>
                      </a:lnTo>
                      <a:lnTo>
                        <a:pt x="101" y="1411"/>
                      </a:lnTo>
                      <a:lnTo>
                        <a:pt x="99" y="1395"/>
                      </a:lnTo>
                      <a:lnTo>
                        <a:pt x="97" y="1378"/>
                      </a:lnTo>
                      <a:lnTo>
                        <a:pt x="97" y="1359"/>
                      </a:lnTo>
                      <a:lnTo>
                        <a:pt x="95" y="1342"/>
                      </a:lnTo>
                      <a:lnTo>
                        <a:pt x="93" y="1321"/>
                      </a:lnTo>
                      <a:lnTo>
                        <a:pt x="91" y="1300"/>
                      </a:lnTo>
                      <a:lnTo>
                        <a:pt x="90" y="1277"/>
                      </a:lnTo>
                      <a:lnTo>
                        <a:pt x="88" y="1255"/>
                      </a:lnTo>
                      <a:lnTo>
                        <a:pt x="86" y="1232"/>
                      </a:lnTo>
                      <a:lnTo>
                        <a:pt x="84" y="1207"/>
                      </a:lnTo>
                      <a:lnTo>
                        <a:pt x="82" y="1182"/>
                      </a:lnTo>
                      <a:lnTo>
                        <a:pt x="82" y="1158"/>
                      </a:lnTo>
                      <a:lnTo>
                        <a:pt x="80" y="1131"/>
                      </a:lnTo>
                      <a:lnTo>
                        <a:pt x="78" y="1104"/>
                      </a:lnTo>
                      <a:lnTo>
                        <a:pt x="74" y="1076"/>
                      </a:lnTo>
                      <a:lnTo>
                        <a:pt x="74" y="1049"/>
                      </a:lnTo>
                      <a:lnTo>
                        <a:pt x="72" y="1021"/>
                      </a:lnTo>
                      <a:lnTo>
                        <a:pt x="71" y="992"/>
                      </a:lnTo>
                      <a:lnTo>
                        <a:pt x="69" y="964"/>
                      </a:lnTo>
                      <a:lnTo>
                        <a:pt x="69" y="933"/>
                      </a:lnTo>
                      <a:lnTo>
                        <a:pt x="65" y="903"/>
                      </a:lnTo>
                      <a:lnTo>
                        <a:pt x="65" y="872"/>
                      </a:lnTo>
                      <a:lnTo>
                        <a:pt x="61" y="842"/>
                      </a:lnTo>
                      <a:lnTo>
                        <a:pt x="59" y="812"/>
                      </a:lnTo>
                      <a:lnTo>
                        <a:pt x="57" y="779"/>
                      </a:lnTo>
                      <a:lnTo>
                        <a:pt x="57" y="749"/>
                      </a:lnTo>
                      <a:lnTo>
                        <a:pt x="55" y="718"/>
                      </a:lnTo>
                      <a:lnTo>
                        <a:pt x="53" y="688"/>
                      </a:lnTo>
                      <a:lnTo>
                        <a:pt x="51" y="656"/>
                      </a:lnTo>
                      <a:lnTo>
                        <a:pt x="50" y="623"/>
                      </a:lnTo>
                      <a:lnTo>
                        <a:pt x="48" y="593"/>
                      </a:lnTo>
                      <a:lnTo>
                        <a:pt x="48" y="561"/>
                      </a:lnTo>
                      <a:lnTo>
                        <a:pt x="46" y="530"/>
                      </a:lnTo>
                      <a:lnTo>
                        <a:pt x="46" y="500"/>
                      </a:lnTo>
                      <a:lnTo>
                        <a:pt x="44" y="469"/>
                      </a:lnTo>
                      <a:lnTo>
                        <a:pt x="44" y="439"/>
                      </a:lnTo>
                      <a:lnTo>
                        <a:pt x="44" y="408"/>
                      </a:lnTo>
                      <a:lnTo>
                        <a:pt x="42" y="378"/>
                      </a:lnTo>
                      <a:lnTo>
                        <a:pt x="42" y="348"/>
                      </a:lnTo>
                      <a:lnTo>
                        <a:pt x="42" y="319"/>
                      </a:lnTo>
                      <a:lnTo>
                        <a:pt x="42" y="289"/>
                      </a:lnTo>
                      <a:lnTo>
                        <a:pt x="42" y="260"/>
                      </a:lnTo>
                      <a:lnTo>
                        <a:pt x="42" y="233"/>
                      </a:lnTo>
                      <a:lnTo>
                        <a:pt x="42" y="207"/>
                      </a:lnTo>
                      <a:lnTo>
                        <a:pt x="42" y="178"/>
                      </a:lnTo>
                      <a:lnTo>
                        <a:pt x="42" y="152"/>
                      </a:lnTo>
                      <a:lnTo>
                        <a:pt x="42" y="125"/>
                      </a:lnTo>
                      <a:lnTo>
                        <a:pt x="42" y="100"/>
                      </a:lnTo>
                      <a:lnTo>
                        <a:pt x="42" y="76"/>
                      </a:lnTo>
                      <a:lnTo>
                        <a:pt x="44" y="53"/>
                      </a:lnTo>
                      <a:lnTo>
                        <a:pt x="46" y="30"/>
                      </a:lnTo>
                      <a:lnTo>
                        <a:pt x="48" y="7"/>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8" name="Freeform 61"/>
                <p:cNvSpPr>
                  <a:spLocks/>
                </p:cNvSpPr>
                <p:nvPr/>
              </p:nvSpPr>
              <p:spPr bwMode="auto">
                <a:xfrm>
                  <a:off x="2896" y="1407"/>
                  <a:ext cx="269" cy="2271"/>
                </a:xfrm>
                <a:custGeom>
                  <a:avLst/>
                  <a:gdLst>
                    <a:gd name="T0" fmla="*/ 42 w 270"/>
                    <a:gd name="T1" fmla="*/ 4 h 2198"/>
                    <a:gd name="T2" fmla="*/ 42 w 270"/>
                    <a:gd name="T3" fmla="*/ 44 h 2198"/>
                    <a:gd name="T4" fmla="*/ 44 w 270"/>
                    <a:gd name="T5" fmla="*/ 94 h 2198"/>
                    <a:gd name="T6" fmla="*/ 47 w 270"/>
                    <a:gd name="T7" fmla="*/ 168 h 2198"/>
                    <a:gd name="T8" fmla="*/ 51 w 270"/>
                    <a:gd name="T9" fmla="*/ 258 h 2198"/>
                    <a:gd name="T10" fmla="*/ 57 w 270"/>
                    <a:gd name="T11" fmla="*/ 367 h 2198"/>
                    <a:gd name="T12" fmla="*/ 61 w 270"/>
                    <a:gd name="T13" fmla="*/ 487 h 2198"/>
                    <a:gd name="T14" fmla="*/ 68 w 270"/>
                    <a:gd name="T15" fmla="*/ 619 h 2198"/>
                    <a:gd name="T16" fmla="*/ 74 w 270"/>
                    <a:gd name="T17" fmla="*/ 766 h 2198"/>
                    <a:gd name="T18" fmla="*/ 80 w 270"/>
                    <a:gd name="T19" fmla="*/ 917 h 2198"/>
                    <a:gd name="T20" fmla="*/ 87 w 270"/>
                    <a:gd name="T21" fmla="*/ 1079 h 2198"/>
                    <a:gd name="T22" fmla="*/ 95 w 270"/>
                    <a:gd name="T23" fmla="*/ 1253 h 2198"/>
                    <a:gd name="T24" fmla="*/ 105 w 270"/>
                    <a:gd name="T25" fmla="*/ 1431 h 2198"/>
                    <a:gd name="T26" fmla="*/ 112 w 270"/>
                    <a:gd name="T27" fmla="*/ 1617 h 2198"/>
                    <a:gd name="T28" fmla="*/ 122 w 270"/>
                    <a:gd name="T29" fmla="*/ 1799 h 2198"/>
                    <a:gd name="T30" fmla="*/ 131 w 270"/>
                    <a:gd name="T31" fmla="*/ 1990 h 2198"/>
                    <a:gd name="T32" fmla="*/ 135 w 270"/>
                    <a:gd name="T33" fmla="*/ 2174 h 2198"/>
                    <a:gd name="T34" fmla="*/ 135 w 270"/>
                    <a:gd name="T35" fmla="*/ 2370 h 2198"/>
                    <a:gd name="T36" fmla="*/ 135 w 270"/>
                    <a:gd name="T37" fmla="*/ 2549 h 2198"/>
                    <a:gd name="T38" fmla="*/ 138 w 270"/>
                    <a:gd name="T39" fmla="*/ 2725 h 2198"/>
                    <a:gd name="T40" fmla="*/ 144 w 270"/>
                    <a:gd name="T41" fmla="*/ 2904 h 2198"/>
                    <a:gd name="T42" fmla="*/ 154 w 270"/>
                    <a:gd name="T43" fmla="*/ 3078 h 2198"/>
                    <a:gd name="T44" fmla="*/ 161 w 270"/>
                    <a:gd name="T45" fmla="*/ 3240 h 2198"/>
                    <a:gd name="T46" fmla="*/ 169 w 270"/>
                    <a:gd name="T47" fmla="*/ 3395 h 2198"/>
                    <a:gd name="T48" fmla="*/ 176 w 270"/>
                    <a:gd name="T49" fmla="*/ 3524 h 2198"/>
                    <a:gd name="T50" fmla="*/ 184 w 270"/>
                    <a:gd name="T51" fmla="*/ 3653 h 2198"/>
                    <a:gd name="T52" fmla="*/ 188 w 270"/>
                    <a:gd name="T53" fmla="*/ 3766 h 2198"/>
                    <a:gd name="T54" fmla="*/ 193 w 270"/>
                    <a:gd name="T55" fmla="*/ 3871 h 2198"/>
                    <a:gd name="T56" fmla="*/ 199 w 270"/>
                    <a:gd name="T57" fmla="*/ 3947 h 2198"/>
                    <a:gd name="T58" fmla="*/ 203 w 270"/>
                    <a:gd name="T59" fmla="*/ 4015 h 2198"/>
                    <a:gd name="T60" fmla="*/ 207 w 270"/>
                    <a:gd name="T61" fmla="*/ 4063 h 2198"/>
                    <a:gd name="T62" fmla="*/ 211 w 270"/>
                    <a:gd name="T63" fmla="*/ 4083 h 2198"/>
                    <a:gd name="T64" fmla="*/ 205 w 270"/>
                    <a:gd name="T65" fmla="*/ 5311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2" y="17"/>
                      </a:lnTo>
                      <a:lnTo>
                        <a:pt x="42" y="26"/>
                      </a:lnTo>
                      <a:lnTo>
                        <a:pt x="44" y="40"/>
                      </a:lnTo>
                      <a:lnTo>
                        <a:pt x="46" y="55"/>
                      </a:lnTo>
                      <a:lnTo>
                        <a:pt x="47" y="70"/>
                      </a:lnTo>
                      <a:lnTo>
                        <a:pt x="49" y="87"/>
                      </a:lnTo>
                      <a:lnTo>
                        <a:pt x="51" y="106"/>
                      </a:lnTo>
                      <a:lnTo>
                        <a:pt x="53" y="127"/>
                      </a:lnTo>
                      <a:lnTo>
                        <a:pt x="57" y="152"/>
                      </a:lnTo>
                      <a:lnTo>
                        <a:pt x="59" y="175"/>
                      </a:lnTo>
                      <a:lnTo>
                        <a:pt x="61" y="201"/>
                      </a:lnTo>
                      <a:lnTo>
                        <a:pt x="65" y="228"/>
                      </a:lnTo>
                      <a:lnTo>
                        <a:pt x="68" y="257"/>
                      </a:lnTo>
                      <a:lnTo>
                        <a:pt x="70" y="285"/>
                      </a:lnTo>
                      <a:lnTo>
                        <a:pt x="74" y="316"/>
                      </a:lnTo>
                      <a:lnTo>
                        <a:pt x="76" y="346"/>
                      </a:lnTo>
                      <a:lnTo>
                        <a:pt x="80" y="380"/>
                      </a:lnTo>
                      <a:lnTo>
                        <a:pt x="84" y="414"/>
                      </a:lnTo>
                      <a:lnTo>
                        <a:pt x="87" y="447"/>
                      </a:lnTo>
                      <a:lnTo>
                        <a:pt x="91" y="483"/>
                      </a:lnTo>
                      <a:lnTo>
                        <a:pt x="95" y="519"/>
                      </a:lnTo>
                      <a:lnTo>
                        <a:pt x="99" y="555"/>
                      </a:lnTo>
                      <a:lnTo>
                        <a:pt x="105" y="593"/>
                      </a:lnTo>
                      <a:lnTo>
                        <a:pt x="106" y="629"/>
                      </a:lnTo>
                      <a:lnTo>
                        <a:pt x="112" y="669"/>
                      </a:lnTo>
                      <a:lnTo>
                        <a:pt x="116" y="707"/>
                      </a:lnTo>
                      <a:lnTo>
                        <a:pt x="122" y="745"/>
                      </a:lnTo>
                      <a:lnTo>
                        <a:pt x="125" y="783"/>
                      </a:lnTo>
                      <a:lnTo>
                        <a:pt x="131" y="825"/>
                      </a:lnTo>
                      <a:lnTo>
                        <a:pt x="133" y="863"/>
                      </a:lnTo>
                      <a:lnTo>
                        <a:pt x="139" y="901"/>
                      </a:lnTo>
                      <a:lnTo>
                        <a:pt x="143" y="939"/>
                      </a:lnTo>
                      <a:lnTo>
                        <a:pt x="146" y="979"/>
                      </a:lnTo>
                      <a:lnTo>
                        <a:pt x="152" y="1017"/>
                      </a:lnTo>
                      <a:lnTo>
                        <a:pt x="156" y="1055"/>
                      </a:lnTo>
                      <a:lnTo>
                        <a:pt x="160" y="1091"/>
                      </a:lnTo>
                      <a:lnTo>
                        <a:pt x="165" y="1129"/>
                      </a:lnTo>
                      <a:lnTo>
                        <a:pt x="167" y="1166"/>
                      </a:lnTo>
                      <a:lnTo>
                        <a:pt x="171" y="1202"/>
                      </a:lnTo>
                      <a:lnTo>
                        <a:pt x="177" y="1238"/>
                      </a:lnTo>
                      <a:lnTo>
                        <a:pt x="181" y="1272"/>
                      </a:lnTo>
                      <a:lnTo>
                        <a:pt x="184" y="1306"/>
                      </a:lnTo>
                      <a:lnTo>
                        <a:pt x="188" y="1340"/>
                      </a:lnTo>
                      <a:lnTo>
                        <a:pt x="192" y="1371"/>
                      </a:lnTo>
                      <a:lnTo>
                        <a:pt x="196" y="1403"/>
                      </a:lnTo>
                      <a:lnTo>
                        <a:pt x="200" y="1432"/>
                      </a:lnTo>
                      <a:lnTo>
                        <a:pt x="203" y="1460"/>
                      </a:lnTo>
                      <a:lnTo>
                        <a:pt x="205" y="1487"/>
                      </a:lnTo>
                      <a:lnTo>
                        <a:pt x="211" y="1513"/>
                      </a:lnTo>
                      <a:lnTo>
                        <a:pt x="213" y="1536"/>
                      </a:lnTo>
                      <a:lnTo>
                        <a:pt x="215" y="1559"/>
                      </a:lnTo>
                      <a:lnTo>
                        <a:pt x="219" y="1580"/>
                      </a:lnTo>
                      <a:lnTo>
                        <a:pt x="220" y="1601"/>
                      </a:lnTo>
                      <a:lnTo>
                        <a:pt x="224" y="1618"/>
                      </a:lnTo>
                      <a:lnTo>
                        <a:pt x="226" y="1633"/>
                      </a:lnTo>
                      <a:lnTo>
                        <a:pt x="228" y="1649"/>
                      </a:lnTo>
                      <a:lnTo>
                        <a:pt x="230" y="1662"/>
                      </a:lnTo>
                      <a:lnTo>
                        <a:pt x="232" y="1671"/>
                      </a:lnTo>
                      <a:lnTo>
                        <a:pt x="234" y="1681"/>
                      </a:lnTo>
                      <a:lnTo>
                        <a:pt x="234" y="1687"/>
                      </a:lnTo>
                      <a:lnTo>
                        <a:pt x="238" y="1690"/>
                      </a:lnTo>
                      <a:lnTo>
                        <a:pt x="270" y="2194"/>
                      </a:lnTo>
                      <a:lnTo>
                        <a:pt x="232" y="2198"/>
                      </a:lnTo>
                      <a:lnTo>
                        <a:pt x="196" y="1725"/>
                      </a:lnTo>
                      <a:lnTo>
                        <a:pt x="0" y="4"/>
                      </a:lnTo>
                      <a:lnTo>
                        <a:pt x="4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09" name="Freeform 62"/>
                <p:cNvSpPr>
                  <a:spLocks/>
                </p:cNvSpPr>
                <p:nvPr/>
              </p:nvSpPr>
              <p:spPr bwMode="auto">
                <a:xfrm>
                  <a:off x="2815" y="1420"/>
                  <a:ext cx="229" cy="1787"/>
                </a:xfrm>
                <a:custGeom>
                  <a:avLst/>
                  <a:gdLst>
                    <a:gd name="T0" fmla="*/ 44 w 230"/>
                    <a:gd name="T1" fmla="*/ 10 h 1733"/>
                    <a:gd name="T2" fmla="*/ 46 w 230"/>
                    <a:gd name="T3" fmla="*/ 73 h 1733"/>
                    <a:gd name="T4" fmla="*/ 50 w 230"/>
                    <a:gd name="T5" fmla="*/ 172 h 1733"/>
                    <a:gd name="T6" fmla="*/ 55 w 230"/>
                    <a:gd name="T7" fmla="*/ 304 h 1733"/>
                    <a:gd name="T8" fmla="*/ 63 w 230"/>
                    <a:gd name="T9" fmla="*/ 463 h 1733"/>
                    <a:gd name="T10" fmla="*/ 71 w 230"/>
                    <a:gd name="T11" fmla="*/ 643 h 1733"/>
                    <a:gd name="T12" fmla="*/ 80 w 230"/>
                    <a:gd name="T13" fmla="*/ 846 h 1733"/>
                    <a:gd name="T14" fmla="*/ 92 w 230"/>
                    <a:gd name="T15" fmla="*/ 1066 h 1733"/>
                    <a:gd name="T16" fmla="*/ 101 w 230"/>
                    <a:gd name="T17" fmla="*/ 1301 h 1733"/>
                    <a:gd name="T18" fmla="*/ 112 w 230"/>
                    <a:gd name="T19" fmla="*/ 1546 h 1733"/>
                    <a:gd name="T20" fmla="*/ 115 w 230"/>
                    <a:gd name="T21" fmla="*/ 1797 h 1733"/>
                    <a:gd name="T22" fmla="*/ 115 w 230"/>
                    <a:gd name="T23" fmla="*/ 2060 h 1733"/>
                    <a:gd name="T24" fmla="*/ 120 w 230"/>
                    <a:gd name="T25" fmla="*/ 2311 h 1733"/>
                    <a:gd name="T26" fmla="*/ 131 w 230"/>
                    <a:gd name="T27" fmla="*/ 2564 h 1733"/>
                    <a:gd name="T28" fmla="*/ 142 w 230"/>
                    <a:gd name="T29" fmla="*/ 2808 h 1733"/>
                    <a:gd name="T30" fmla="*/ 156 w 230"/>
                    <a:gd name="T31" fmla="*/ 3047 h 1733"/>
                    <a:gd name="T32" fmla="*/ 165 w 230"/>
                    <a:gd name="T33" fmla="*/ 3265 h 1733"/>
                    <a:gd name="T34" fmla="*/ 175 w 230"/>
                    <a:gd name="T35" fmla="*/ 3463 h 1733"/>
                    <a:gd name="T36" fmla="*/ 184 w 230"/>
                    <a:gd name="T37" fmla="*/ 3648 h 1733"/>
                    <a:gd name="T38" fmla="*/ 192 w 230"/>
                    <a:gd name="T39" fmla="*/ 3797 h 1733"/>
                    <a:gd name="T40" fmla="*/ 200 w 230"/>
                    <a:gd name="T41" fmla="*/ 3932 h 1733"/>
                    <a:gd name="T42" fmla="*/ 165 w 230"/>
                    <a:gd name="T43" fmla="*/ 3951 h 1733"/>
                    <a:gd name="T44" fmla="*/ 163 w 230"/>
                    <a:gd name="T45" fmla="*/ 3909 h 1733"/>
                    <a:gd name="T46" fmla="*/ 158 w 230"/>
                    <a:gd name="T47" fmla="*/ 3831 h 1733"/>
                    <a:gd name="T48" fmla="*/ 152 w 230"/>
                    <a:gd name="T49" fmla="*/ 3713 h 1733"/>
                    <a:gd name="T50" fmla="*/ 144 w 230"/>
                    <a:gd name="T51" fmla="*/ 3553 h 1733"/>
                    <a:gd name="T52" fmla="*/ 137 w 230"/>
                    <a:gd name="T53" fmla="*/ 3374 h 1733"/>
                    <a:gd name="T54" fmla="*/ 125 w 230"/>
                    <a:gd name="T55" fmla="*/ 3159 h 1733"/>
                    <a:gd name="T56" fmla="*/ 115 w 230"/>
                    <a:gd name="T57" fmla="*/ 2935 h 1733"/>
                    <a:gd name="T58" fmla="*/ 115 w 230"/>
                    <a:gd name="T59" fmla="*/ 2693 h 1733"/>
                    <a:gd name="T60" fmla="*/ 115 w 230"/>
                    <a:gd name="T61" fmla="*/ 2435 h 1733"/>
                    <a:gd name="T62" fmla="*/ 103 w 230"/>
                    <a:gd name="T63" fmla="*/ 2173 h 1733"/>
                    <a:gd name="T64" fmla="*/ 92 w 230"/>
                    <a:gd name="T65" fmla="*/ 1901 h 1733"/>
                    <a:gd name="T66" fmla="*/ 76 w 230"/>
                    <a:gd name="T67" fmla="*/ 1633 h 1733"/>
                    <a:gd name="T68" fmla="*/ 65 w 230"/>
                    <a:gd name="T69" fmla="*/ 1380 h 1733"/>
                    <a:gd name="T70" fmla="*/ 52 w 230"/>
                    <a:gd name="T71" fmla="*/ 1123 h 1733"/>
                    <a:gd name="T72" fmla="*/ 40 w 230"/>
                    <a:gd name="T73" fmla="*/ 887 h 1733"/>
                    <a:gd name="T74" fmla="*/ 31 w 230"/>
                    <a:gd name="T75" fmla="*/ 669 h 1733"/>
                    <a:gd name="T76" fmla="*/ 21 w 230"/>
                    <a:gd name="T77" fmla="*/ 477 h 1733"/>
                    <a:gd name="T78" fmla="*/ 12 w 230"/>
                    <a:gd name="T79" fmla="*/ 304 h 1733"/>
                    <a:gd name="T80" fmla="*/ 6 w 230"/>
                    <a:gd name="T81" fmla="*/ 167 h 1733"/>
                    <a:gd name="T82" fmla="*/ 2 w 230"/>
                    <a:gd name="T83" fmla="*/ 67 h 1733"/>
                    <a:gd name="T84" fmla="*/ 0 w 230"/>
                    <a:gd name="T85" fmla="*/ 6 h 17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
                    <a:gd name="T130" fmla="*/ 0 h 1733"/>
                    <a:gd name="T131" fmla="*/ 230 w 230"/>
                    <a:gd name="T132" fmla="*/ 1733 h 17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 h="1733">
                      <a:moveTo>
                        <a:pt x="44" y="0"/>
                      </a:moveTo>
                      <a:lnTo>
                        <a:pt x="44" y="4"/>
                      </a:lnTo>
                      <a:lnTo>
                        <a:pt x="44" y="10"/>
                      </a:lnTo>
                      <a:lnTo>
                        <a:pt x="44" y="15"/>
                      </a:lnTo>
                      <a:lnTo>
                        <a:pt x="44" y="25"/>
                      </a:lnTo>
                      <a:lnTo>
                        <a:pt x="46" y="34"/>
                      </a:lnTo>
                      <a:lnTo>
                        <a:pt x="46" y="48"/>
                      </a:lnTo>
                      <a:lnTo>
                        <a:pt x="48" y="61"/>
                      </a:lnTo>
                      <a:lnTo>
                        <a:pt x="50" y="76"/>
                      </a:lnTo>
                      <a:lnTo>
                        <a:pt x="52" y="93"/>
                      </a:lnTo>
                      <a:lnTo>
                        <a:pt x="54" y="112"/>
                      </a:lnTo>
                      <a:lnTo>
                        <a:pt x="55" y="133"/>
                      </a:lnTo>
                      <a:lnTo>
                        <a:pt x="57" y="154"/>
                      </a:lnTo>
                      <a:lnTo>
                        <a:pt x="59" y="177"/>
                      </a:lnTo>
                      <a:lnTo>
                        <a:pt x="63" y="202"/>
                      </a:lnTo>
                      <a:lnTo>
                        <a:pt x="67" y="227"/>
                      </a:lnTo>
                      <a:lnTo>
                        <a:pt x="69" y="251"/>
                      </a:lnTo>
                      <a:lnTo>
                        <a:pt x="71" y="280"/>
                      </a:lnTo>
                      <a:lnTo>
                        <a:pt x="74" y="308"/>
                      </a:lnTo>
                      <a:lnTo>
                        <a:pt x="78" y="339"/>
                      </a:lnTo>
                      <a:lnTo>
                        <a:pt x="80" y="369"/>
                      </a:lnTo>
                      <a:lnTo>
                        <a:pt x="84" y="400"/>
                      </a:lnTo>
                      <a:lnTo>
                        <a:pt x="86" y="432"/>
                      </a:lnTo>
                      <a:lnTo>
                        <a:pt x="92" y="466"/>
                      </a:lnTo>
                      <a:lnTo>
                        <a:pt x="93" y="498"/>
                      </a:lnTo>
                      <a:lnTo>
                        <a:pt x="97" y="533"/>
                      </a:lnTo>
                      <a:lnTo>
                        <a:pt x="101" y="567"/>
                      </a:lnTo>
                      <a:lnTo>
                        <a:pt x="105" y="603"/>
                      </a:lnTo>
                      <a:lnTo>
                        <a:pt x="109" y="637"/>
                      </a:lnTo>
                      <a:lnTo>
                        <a:pt x="112" y="675"/>
                      </a:lnTo>
                      <a:lnTo>
                        <a:pt x="116" y="711"/>
                      </a:lnTo>
                      <a:lnTo>
                        <a:pt x="120" y="749"/>
                      </a:lnTo>
                      <a:lnTo>
                        <a:pt x="124" y="786"/>
                      </a:lnTo>
                      <a:lnTo>
                        <a:pt x="128" y="822"/>
                      </a:lnTo>
                      <a:lnTo>
                        <a:pt x="131" y="860"/>
                      </a:lnTo>
                      <a:lnTo>
                        <a:pt x="137" y="898"/>
                      </a:lnTo>
                      <a:lnTo>
                        <a:pt x="139" y="936"/>
                      </a:lnTo>
                      <a:lnTo>
                        <a:pt x="143" y="972"/>
                      </a:lnTo>
                      <a:lnTo>
                        <a:pt x="147" y="1010"/>
                      </a:lnTo>
                      <a:lnTo>
                        <a:pt x="152" y="1046"/>
                      </a:lnTo>
                      <a:lnTo>
                        <a:pt x="154" y="1082"/>
                      </a:lnTo>
                      <a:lnTo>
                        <a:pt x="158" y="1120"/>
                      </a:lnTo>
                      <a:lnTo>
                        <a:pt x="164" y="1156"/>
                      </a:lnTo>
                      <a:lnTo>
                        <a:pt x="168" y="1193"/>
                      </a:lnTo>
                      <a:lnTo>
                        <a:pt x="169" y="1227"/>
                      </a:lnTo>
                      <a:lnTo>
                        <a:pt x="175" y="1263"/>
                      </a:lnTo>
                      <a:lnTo>
                        <a:pt x="179" y="1297"/>
                      </a:lnTo>
                      <a:lnTo>
                        <a:pt x="183" y="1331"/>
                      </a:lnTo>
                      <a:lnTo>
                        <a:pt x="187" y="1362"/>
                      </a:lnTo>
                      <a:lnTo>
                        <a:pt x="189" y="1394"/>
                      </a:lnTo>
                      <a:lnTo>
                        <a:pt x="192" y="1426"/>
                      </a:lnTo>
                      <a:lnTo>
                        <a:pt x="196" y="1457"/>
                      </a:lnTo>
                      <a:lnTo>
                        <a:pt x="200" y="1485"/>
                      </a:lnTo>
                      <a:lnTo>
                        <a:pt x="202" y="1514"/>
                      </a:lnTo>
                      <a:lnTo>
                        <a:pt x="206" y="1541"/>
                      </a:lnTo>
                      <a:lnTo>
                        <a:pt x="209" y="1569"/>
                      </a:lnTo>
                      <a:lnTo>
                        <a:pt x="211" y="1592"/>
                      </a:lnTo>
                      <a:lnTo>
                        <a:pt x="215" y="1617"/>
                      </a:lnTo>
                      <a:lnTo>
                        <a:pt x="217" y="1639"/>
                      </a:lnTo>
                      <a:lnTo>
                        <a:pt x="219" y="1660"/>
                      </a:lnTo>
                      <a:lnTo>
                        <a:pt x="223" y="1681"/>
                      </a:lnTo>
                      <a:lnTo>
                        <a:pt x="225" y="1700"/>
                      </a:lnTo>
                      <a:lnTo>
                        <a:pt x="227" y="1717"/>
                      </a:lnTo>
                      <a:lnTo>
                        <a:pt x="230" y="1733"/>
                      </a:lnTo>
                      <a:lnTo>
                        <a:pt x="192" y="1727"/>
                      </a:lnTo>
                      <a:lnTo>
                        <a:pt x="192" y="1725"/>
                      </a:lnTo>
                      <a:lnTo>
                        <a:pt x="192" y="1721"/>
                      </a:lnTo>
                      <a:lnTo>
                        <a:pt x="190" y="1715"/>
                      </a:lnTo>
                      <a:lnTo>
                        <a:pt x="190" y="1708"/>
                      </a:lnTo>
                      <a:lnTo>
                        <a:pt x="189" y="1696"/>
                      </a:lnTo>
                      <a:lnTo>
                        <a:pt x="187" y="1685"/>
                      </a:lnTo>
                      <a:lnTo>
                        <a:pt x="185" y="1672"/>
                      </a:lnTo>
                      <a:lnTo>
                        <a:pt x="183" y="1657"/>
                      </a:lnTo>
                      <a:lnTo>
                        <a:pt x="181" y="1638"/>
                      </a:lnTo>
                      <a:lnTo>
                        <a:pt x="179" y="1620"/>
                      </a:lnTo>
                      <a:lnTo>
                        <a:pt x="177" y="1598"/>
                      </a:lnTo>
                      <a:lnTo>
                        <a:pt x="175" y="1577"/>
                      </a:lnTo>
                      <a:lnTo>
                        <a:pt x="171" y="1552"/>
                      </a:lnTo>
                      <a:lnTo>
                        <a:pt x="168" y="1527"/>
                      </a:lnTo>
                      <a:lnTo>
                        <a:pt x="166" y="1501"/>
                      </a:lnTo>
                      <a:lnTo>
                        <a:pt x="164" y="1474"/>
                      </a:lnTo>
                      <a:lnTo>
                        <a:pt x="158" y="1444"/>
                      </a:lnTo>
                      <a:lnTo>
                        <a:pt x="156" y="1413"/>
                      </a:lnTo>
                      <a:lnTo>
                        <a:pt x="152" y="1381"/>
                      </a:lnTo>
                      <a:lnTo>
                        <a:pt x="149" y="1348"/>
                      </a:lnTo>
                      <a:lnTo>
                        <a:pt x="145" y="1316"/>
                      </a:lnTo>
                      <a:lnTo>
                        <a:pt x="141" y="1282"/>
                      </a:lnTo>
                      <a:lnTo>
                        <a:pt x="137" y="1248"/>
                      </a:lnTo>
                      <a:lnTo>
                        <a:pt x="133" y="1212"/>
                      </a:lnTo>
                      <a:lnTo>
                        <a:pt x="128" y="1175"/>
                      </a:lnTo>
                      <a:lnTo>
                        <a:pt x="126" y="1139"/>
                      </a:lnTo>
                      <a:lnTo>
                        <a:pt x="120" y="1101"/>
                      </a:lnTo>
                      <a:lnTo>
                        <a:pt x="116" y="1065"/>
                      </a:lnTo>
                      <a:lnTo>
                        <a:pt x="111" y="1025"/>
                      </a:lnTo>
                      <a:lnTo>
                        <a:pt x="109" y="987"/>
                      </a:lnTo>
                      <a:lnTo>
                        <a:pt x="103" y="949"/>
                      </a:lnTo>
                      <a:lnTo>
                        <a:pt x="101" y="911"/>
                      </a:lnTo>
                      <a:lnTo>
                        <a:pt x="95" y="869"/>
                      </a:lnTo>
                      <a:lnTo>
                        <a:pt x="92" y="831"/>
                      </a:lnTo>
                      <a:lnTo>
                        <a:pt x="86" y="793"/>
                      </a:lnTo>
                      <a:lnTo>
                        <a:pt x="82" y="755"/>
                      </a:lnTo>
                      <a:lnTo>
                        <a:pt x="76" y="715"/>
                      </a:lnTo>
                      <a:lnTo>
                        <a:pt x="73" y="677"/>
                      </a:lnTo>
                      <a:lnTo>
                        <a:pt x="69" y="639"/>
                      </a:lnTo>
                      <a:lnTo>
                        <a:pt x="65" y="601"/>
                      </a:lnTo>
                      <a:lnTo>
                        <a:pt x="59" y="565"/>
                      </a:lnTo>
                      <a:lnTo>
                        <a:pt x="55" y="527"/>
                      </a:lnTo>
                      <a:lnTo>
                        <a:pt x="52" y="491"/>
                      </a:lnTo>
                      <a:lnTo>
                        <a:pt x="48" y="457"/>
                      </a:lnTo>
                      <a:lnTo>
                        <a:pt x="44" y="422"/>
                      </a:lnTo>
                      <a:lnTo>
                        <a:pt x="40" y="388"/>
                      </a:lnTo>
                      <a:lnTo>
                        <a:pt x="36" y="356"/>
                      </a:lnTo>
                      <a:lnTo>
                        <a:pt x="35" y="325"/>
                      </a:lnTo>
                      <a:lnTo>
                        <a:pt x="31" y="293"/>
                      </a:lnTo>
                      <a:lnTo>
                        <a:pt x="27" y="263"/>
                      </a:lnTo>
                      <a:lnTo>
                        <a:pt x="23" y="234"/>
                      </a:lnTo>
                      <a:lnTo>
                        <a:pt x="21" y="208"/>
                      </a:lnTo>
                      <a:lnTo>
                        <a:pt x="17" y="181"/>
                      </a:lnTo>
                      <a:lnTo>
                        <a:pt x="16" y="158"/>
                      </a:lnTo>
                      <a:lnTo>
                        <a:pt x="12" y="133"/>
                      </a:lnTo>
                      <a:lnTo>
                        <a:pt x="12" y="112"/>
                      </a:lnTo>
                      <a:lnTo>
                        <a:pt x="8" y="93"/>
                      </a:lnTo>
                      <a:lnTo>
                        <a:pt x="6" y="74"/>
                      </a:lnTo>
                      <a:lnTo>
                        <a:pt x="4" y="59"/>
                      </a:lnTo>
                      <a:lnTo>
                        <a:pt x="4" y="44"/>
                      </a:lnTo>
                      <a:lnTo>
                        <a:pt x="2" y="31"/>
                      </a:lnTo>
                      <a:lnTo>
                        <a:pt x="0" y="21"/>
                      </a:lnTo>
                      <a:lnTo>
                        <a:pt x="0" y="12"/>
                      </a:lnTo>
                      <a:lnTo>
                        <a:pt x="0" y="6"/>
                      </a:lnTo>
                      <a:lnTo>
                        <a:pt x="4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0" name="Freeform 63"/>
                <p:cNvSpPr>
                  <a:spLocks/>
                </p:cNvSpPr>
                <p:nvPr/>
              </p:nvSpPr>
              <p:spPr bwMode="auto">
                <a:xfrm>
                  <a:off x="4928" y="1308"/>
                  <a:ext cx="154" cy="2271"/>
                </a:xfrm>
                <a:custGeom>
                  <a:avLst/>
                  <a:gdLst>
                    <a:gd name="T0" fmla="*/ 0 w 154"/>
                    <a:gd name="T1" fmla="*/ 15 h 2200"/>
                    <a:gd name="T2" fmla="*/ 0 w 154"/>
                    <a:gd name="T3" fmla="*/ 103 h 2200"/>
                    <a:gd name="T4" fmla="*/ 4 w 154"/>
                    <a:gd name="T5" fmla="*/ 214 h 2200"/>
                    <a:gd name="T6" fmla="*/ 8 w 154"/>
                    <a:gd name="T7" fmla="*/ 361 h 2200"/>
                    <a:gd name="T8" fmla="*/ 14 w 154"/>
                    <a:gd name="T9" fmla="*/ 542 h 2200"/>
                    <a:gd name="T10" fmla="*/ 19 w 154"/>
                    <a:gd name="T11" fmla="*/ 753 h 2200"/>
                    <a:gd name="T12" fmla="*/ 25 w 154"/>
                    <a:gd name="T13" fmla="*/ 983 h 2200"/>
                    <a:gd name="T14" fmla="*/ 31 w 154"/>
                    <a:gd name="T15" fmla="*/ 1242 h 2200"/>
                    <a:gd name="T16" fmla="*/ 38 w 154"/>
                    <a:gd name="T17" fmla="*/ 1504 h 2200"/>
                    <a:gd name="T18" fmla="*/ 46 w 154"/>
                    <a:gd name="T19" fmla="*/ 1792 h 2200"/>
                    <a:gd name="T20" fmla="*/ 52 w 154"/>
                    <a:gd name="T21" fmla="*/ 2075 h 2200"/>
                    <a:gd name="T22" fmla="*/ 59 w 154"/>
                    <a:gd name="T23" fmla="*/ 2372 h 2200"/>
                    <a:gd name="T24" fmla="*/ 65 w 154"/>
                    <a:gd name="T25" fmla="*/ 2655 h 2200"/>
                    <a:gd name="T26" fmla="*/ 71 w 154"/>
                    <a:gd name="T27" fmla="*/ 2944 h 2200"/>
                    <a:gd name="T28" fmla="*/ 76 w 154"/>
                    <a:gd name="T29" fmla="*/ 3210 h 2200"/>
                    <a:gd name="T30" fmla="*/ 82 w 154"/>
                    <a:gd name="T31" fmla="*/ 3477 h 2200"/>
                    <a:gd name="T32" fmla="*/ 86 w 154"/>
                    <a:gd name="T33" fmla="*/ 3719 h 2200"/>
                    <a:gd name="T34" fmla="*/ 88 w 154"/>
                    <a:gd name="T35" fmla="*/ 3931 h 2200"/>
                    <a:gd name="T36" fmla="*/ 90 w 154"/>
                    <a:gd name="T37" fmla="*/ 4127 h 2200"/>
                    <a:gd name="T38" fmla="*/ 90 w 154"/>
                    <a:gd name="T39" fmla="*/ 4295 h 2200"/>
                    <a:gd name="T40" fmla="*/ 88 w 154"/>
                    <a:gd name="T41" fmla="*/ 4407 h 2200"/>
                    <a:gd name="T42" fmla="*/ 154 w 154"/>
                    <a:gd name="T43" fmla="*/ 5188 h 2200"/>
                    <a:gd name="T44" fmla="*/ 132 w 154"/>
                    <a:gd name="T45" fmla="*/ 4553 h 2200"/>
                    <a:gd name="T46" fmla="*/ 132 w 154"/>
                    <a:gd name="T47" fmla="*/ 4524 h 2200"/>
                    <a:gd name="T48" fmla="*/ 132 w 154"/>
                    <a:gd name="T49" fmla="*/ 4454 h 2200"/>
                    <a:gd name="T50" fmla="*/ 130 w 154"/>
                    <a:gd name="T51" fmla="*/ 4362 h 2200"/>
                    <a:gd name="T52" fmla="*/ 128 w 154"/>
                    <a:gd name="T53" fmla="*/ 4248 h 2200"/>
                    <a:gd name="T54" fmla="*/ 128 w 154"/>
                    <a:gd name="T55" fmla="*/ 4101 h 2200"/>
                    <a:gd name="T56" fmla="*/ 126 w 154"/>
                    <a:gd name="T57" fmla="*/ 3934 h 2200"/>
                    <a:gd name="T58" fmla="*/ 122 w 154"/>
                    <a:gd name="T59" fmla="*/ 3753 h 2200"/>
                    <a:gd name="T60" fmla="*/ 120 w 154"/>
                    <a:gd name="T61" fmla="*/ 3557 h 2200"/>
                    <a:gd name="T62" fmla="*/ 116 w 154"/>
                    <a:gd name="T63" fmla="*/ 3338 h 2200"/>
                    <a:gd name="T64" fmla="*/ 114 w 154"/>
                    <a:gd name="T65" fmla="*/ 3096 h 2200"/>
                    <a:gd name="T66" fmla="*/ 107 w 154"/>
                    <a:gd name="T67" fmla="*/ 2848 h 2200"/>
                    <a:gd name="T68" fmla="*/ 103 w 154"/>
                    <a:gd name="T69" fmla="*/ 2583 h 2200"/>
                    <a:gd name="T70" fmla="*/ 97 w 154"/>
                    <a:gd name="T71" fmla="*/ 2308 h 2200"/>
                    <a:gd name="T72" fmla="*/ 92 w 154"/>
                    <a:gd name="T73" fmla="*/ 2016 h 2200"/>
                    <a:gd name="T74" fmla="*/ 86 w 154"/>
                    <a:gd name="T75" fmla="*/ 1734 h 2200"/>
                    <a:gd name="T76" fmla="*/ 78 w 154"/>
                    <a:gd name="T77" fmla="*/ 1438 h 2200"/>
                    <a:gd name="T78" fmla="*/ 69 w 154"/>
                    <a:gd name="T79" fmla="*/ 1128 h 2200"/>
                    <a:gd name="T80" fmla="*/ 61 w 154"/>
                    <a:gd name="T81" fmla="*/ 819 h 2200"/>
                    <a:gd name="T82" fmla="*/ 52 w 154"/>
                    <a:gd name="T83" fmla="*/ 511 h 2200"/>
                    <a:gd name="T84" fmla="*/ 40 w 154"/>
                    <a:gd name="T85" fmla="*/ 203 h 2200"/>
                    <a:gd name="T86" fmla="*/ 0 w 154"/>
                    <a:gd name="T87" fmla="*/ 6 h 2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200"/>
                    <a:gd name="T134" fmla="*/ 154 w 154"/>
                    <a:gd name="T135" fmla="*/ 2200 h 2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200">
                      <a:moveTo>
                        <a:pt x="0" y="6"/>
                      </a:moveTo>
                      <a:lnTo>
                        <a:pt x="0" y="9"/>
                      </a:lnTo>
                      <a:lnTo>
                        <a:pt x="0" y="15"/>
                      </a:lnTo>
                      <a:lnTo>
                        <a:pt x="0" y="23"/>
                      </a:lnTo>
                      <a:lnTo>
                        <a:pt x="0" y="32"/>
                      </a:lnTo>
                      <a:lnTo>
                        <a:pt x="0" y="44"/>
                      </a:lnTo>
                      <a:lnTo>
                        <a:pt x="2" y="59"/>
                      </a:lnTo>
                      <a:lnTo>
                        <a:pt x="4" y="74"/>
                      </a:lnTo>
                      <a:lnTo>
                        <a:pt x="4" y="91"/>
                      </a:lnTo>
                      <a:lnTo>
                        <a:pt x="6" y="110"/>
                      </a:lnTo>
                      <a:lnTo>
                        <a:pt x="6" y="131"/>
                      </a:lnTo>
                      <a:lnTo>
                        <a:pt x="8" y="154"/>
                      </a:lnTo>
                      <a:lnTo>
                        <a:pt x="10" y="179"/>
                      </a:lnTo>
                      <a:lnTo>
                        <a:pt x="12" y="203"/>
                      </a:lnTo>
                      <a:lnTo>
                        <a:pt x="14" y="230"/>
                      </a:lnTo>
                      <a:lnTo>
                        <a:pt x="16" y="260"/>
                      </a:lnTo>
                      <a:lnTo>
                        <a:pt x="17" y="289"/>
                      </a:lnTo>
                      <a:lnTo>
                        <a:pt x="19" y="319"/>
                      </a:lnTo>
                      <a:lnTo>
                        <a:pt x="19" y="350"/>
                      </a:lnTo>
                      <a:lnTo>
                        <a:pt x="23" y="384"/>
                      </a:lnTo>
                      <a:lnTo>
                        <a:pt x="25" y="418"/>
                      </a:lnTo>
                      <a:lnTo>
                        <a:pt x="27" y="454"/>
                      </a:lnTo>
                      <a:lnTo>
                        <a:pt x="29" y="490"/>
                      </a:lnTo>
                      <a:lnTo>
                        <a:pt x="31" y="527"/>
                      </a:lnTo>
                      <a:lnTo>
                        <a:pt x="33" y="565"/>
                      </a:lnTo>
                      <a:lnTo>
                        <a:pt x="36" y="601"/>
                      </a:lnTo>
                      <a:lnTo>
                        <a:pt x="38" y="639"/>
                      </a:lnTo>
                      <a:lnTo>
                        <a:pt x="40" y="681"/>
                      </a:lnTo>
                      <a:lnTo>
                        <a:pt x="42" y="719"/>
                      </a:lnTo>
                      <a:lnTo>
                        <a:pt x="46" y="759"/>
                      </a:lnTo>
                      <a:lnTo>
                        <a:pt x="48" y="800"/>
                      </a:lnTo>
                      <a:lnTo>
                        <a:pt x="52" y="842"/>
                      </a:lnTo>
                      <a:lnTo>
                        <a:pt x="52" y="882"/>
                      </a:lnTo>
                      <a:lnTo>
                        <a:pt x="55" y="922"/>
                      </a:lnTo>
                      <a:lnTo>
                        <a:pt x="55" y="964"/>
                      </a:lnTo>
                      <a:lnTo>
                        <a:pt x="59" y="1006"/>
                      </a:lnTo>
                      <a:lnTo>
                        <a:pt x="61" y="1046"/>
                      </a:lnTo>
                      <a:lnTo>
                        <a:pt x="63" y="1088"/>
                      </a:lnTo>
                      <a:lnTo>
                        <a:pt x="65" y="1127"/>
                      </a:lnTo>
                      <a:lnTo>
                        <a:pt x="67" y="1169"/>
                      </a:lnTo>
                      <a:lnTo>
                        <a:pt x="69" y="1209"/>
                      </a:lnTo>
                      <a:lnTo>
                        <a:pt x="71" y="1249"/>
                      </a:lnTo>
                      <a:lnTo>
                        <a:pt x="73" y="1287"/>
                      </a:lnTo>
                      <a:lnTo>
                        <a:pt x="74" y="1327"/>
                      </a:lnTo>
                      <a:lnTo>
                        <a:pt x="76" y="1363"/>
                      </a:lnTo>
                      <a:lnTo>
                        <a:pt x="78" y="1401"/>
                      </a:lnTo>
                      <a:lnTo>
                        <a:pt x="80" y="1437"/>
                      </a:lnTo>
                      <a:lnTo>
                        <a:pt x="82" y="1475"/>
                      </a:lnTo>
                      <a:lnTo>
                        <a:pt x="82" y="1510"/>
                      </a:lnTo>
                      <a:lnTo>
                        <a:pt x="84" y="1542"/>
                      </a:lnTo>
                      <a:lnTo>
                        <a:pt x="86" y="1576"/>
                      </a:lnTo>
                      <a:lnTo>
                        <a:pt x="86" y="1609"/>
                      </a:lnTo>
                      <a:lnTo>
                        <a:pt x="86" y="1639"/>
                      </a:lnTo>
                      <a:lnTo>
                        <a:pt x="88" y="1669"/>
                      </a:lnTo>
                      <a:lnTo>
                        <a:pt x="88" y="1696"/>
                      </a:lnTo>
                      <a:lnTo>
                        <a:pt x="90" y="1726"/>
                      </a:lnTo>
                      <a:lnTo>
                        <a:pt x="90" y="1751"/>
                      </a:lnTo>
                      <a:lnTo>
                        <a:pt x="90" y="1776"/>
                      </a:lnTo>
                      <a:lnTo>
                        <a:pt x="90" y="1797"/>
                      </a:lnTo>
                      <a:lnTo>
                        <a:pt x="90" y="1820"/>
                      </a:lnTo>
                      <a:lnTo>
                        <a:pt x="90" y="1837"/>
                      </a:lnTo>
                      <a:lnTo>
                        <a:pt x="90" y="1856"/>
                      </a:lnTo>
                      <a:lnTo>
                        <a:pt x="88" y="1871"/>
                      </a:lnTo>
                      <a:lnTo>
                        <a:pt x="88" y="1886"/>
                      </a:lnTo>
                      <a:lnTo>
                        <a:pt x="109" y="2196"/>
                      </a:lnTo>
                      <a:lnTo>
                        <a:pt x="154" y="2200"/>
                      </a:lnTo>
                      <a:lnTo>
                        <a:pt x="133" y="1936"/>
                      </a:lnTo>
                      <a:lnTo>
                        <a:pt x="132" y="1936"/>
                      </a:lnTo>
                      <a:lnTo>
                        <a:pt x="132" y="1934"/>
                      </a:lnTo>
                      <a:lnTo>
                        <a:pt x="132" y="1930"/>
                      </a:lnTo>
                      <a:lnTo>
                        <a:pt x="132" y="1924"/>
                      </a:lnTo>
                      <a:lnTo>
                        <a:pt x="132" y="1917"/>
                      </a:lnTo>
                      <a:lnTo>
                        <a:pt x="132" y="1909"/>
                      </a:lnTo>
                      <a:lnTo>
                        <a:pt x="132" y="1900"/>
                      </a:lnTo>
                      <a:lnTo>
                        <a:pt x="132" y="1890"/>
                      </a:lnTo>
                      <a:lnTo>
                        <a:pt x="130" y="1877"/>
                      </a:lnTo>
                      <a:lnTo>
                        <a:pt x="130" y="1865"/>
                      </a:lnTo>
                      <a:lnTo>
                        <a:pt x="130" y="1850"/>
                      </a:lnTo>
                      <a:lnTo>
                        <a:pt x="130" y="1835"/>
                      </a:lnTo>
                      <a:lnTo>
                        <a:pt x="128" y="1820"/>
                      </a:lnTo>
                      <a:lnTo>
                        <a:pt x="128" y="1801"/>
                      </a:lnTo>
                      <a:lnTo>
                        <a:pt x="128" y="1782"/>
                      </a:lnTo>
                      <a:lnTo>
                        <a:pt x="128" y="1763"/>
                      </a:lnTo>
                      <a:lnTo>
                        <a:pt x="128" y="1740"/>
                      </a:lnTo>
                      <a:lnTo>
                        <a:pt x="126" y="1719"/>
                      </a:lnTo>
                      <a:lnTo>
                        <a:pt x="126" y="1696"/>
                      </a:lnTo>
                      <a:lnTo>
                        <a:pt x="126" y="1671"/>
                      </a:lnTo>
                      <a:lnTo>
                        <a:pt x="124" y="1647"/>
                      </a:lnTo>
                      <a:lnTo>
                        <a:pt x="124" y="1620"/>
                      </a:lnTo>
                      <a:lnTo>
                        <a:pt x="122" y="1593"/>
                      </a:lnTo>
                      <a:lnTo>
                        <a:pt x="122" y="1567"/>
                      </a:lnTo>
                      <a:lnTo>
                        <a:pt x="120" y="1536"/>
                      </a:lnTo>
                      <a:lnTo>
                        <a:pt x="120" y="1508"/>
                      </a:lnTo>
                      <a:lnTo>
                        <a:pt x="118" y="1477"/>
                      </a:lnTo>
                      <a:lnTo>
                        <a:pt x="118" y="1447"/>
                      </a:lnTo>
                      <a:lnTo>
                        <a:pt x="116" y="1415"/>
                      </a:lnTo>
                      <a:lnTo>
                        <a:pt x="116" y="1382"/>
                      </a:lnTo>
                      <a:lnTo>
                        <a:pt x="114" y="1348"/>
                      </a:lnTo>
                      <a:lnTo>
                        <a:pt x="114" y="1314"/>
                      </a:lnTo>
                      <a:lnTo>
                        <a:pt x="113" y="1278"/>
                      </a:lnTo>
                      <a:lnTo>
                        <a:pt x="111" y="1243"/>
                      </a:lnTo>
                      <a:lnTo>
                        <a:pt x="107" y="1207"/>
                      </a:lnTo>
                      <a:lnTo>
                        <a:pt x="107" y="1171"/>
                      </a:lnTo>
                      <a:lnTo>
                        <a:pt x="105" y="1133"/>
                      </a:lnTo>
                      <a:lnTo>
                        <a:pt x="103" y="1095"/>
                      </a:lnTo>
                      <a:lnTo>
                        <a:pt x="101" y="1057"/>
                      </a:lnTo>
                      <a:lnTo>
                        <a:pt x="101" y="1019"/>
                      </a:lnTo>
                      <a:lnTo>
                        <a:pt x="97" y="977"/>
                      </a:lnTo>
                      <a:lnTo>
                        <a:pt x="95" y="937"/>
                      </a:lnTo>
                      <a:lnTo>
                        <a:pt x="94" y="897"/>
                      </a:lnTo>
                      <a:lnTo>
                        <a:pt x="92" y="857"/>
                      </a:lnTo>
                      <a:lnTo>
                        <a:pt x="90" y="818"/>
                      </a:lnTo>
                      <a:lnTo>
                        <a:pt x="88" y="776"/>
                      </a:lnTo>
                      <a:lnTo>
                        <a:pt x="86" y="734"/>
                      </a:lnTo>
                      <a:lnTo>
                        <a:pt x="82" y="694"/>
                      </a:lnTo>
                      <a:lnTo>
                        <a:pt x="80" y="650"/>
                      </a:lnTo>
                      <a:lnTo>
                        <a:pt x="78" y="608"/>
                      </a:lnTo>
                      <a:lnTo>
                        <a:pt x="74" y="565"/>
                      </a:lnTo>
                      <a:lnTo>
                        <a:pt x="73" y="521"/>
                      </a:lnTo>
                      <a:lnTo>
                        <a:pt x="69" y="479"/>
                      </a:lnTo>
                      <a:lnTo>
                        <a:pt x="67" y="435"/>
                      </a:lnTo>
                      <a:lnTo>
                        <a:pt x="63" y="392"/>
                      </a:lnTo>
                      <a:lnTo>
                        <a:pt x="61" y="348"/>
                      </a:lnTo>
                      <a:lnTo>
                        <a:pt x="57" y="304"/>
                      </a:lnTo>
                      <a:lnTo>
                        <a:pt x="54" y="260"/>
                      </a:lnTo>
                      <a:lnTo>
                        <a:pt x="52" y="217"/>
                      </a:lnTo>
                      <a:lnTo>
                        <a:pt x="48" y="173"/>
                      </a:lnTo>
                      <a:lnTo>
                        <a:pt x="44" y="131"/>
                      </a:lnTo>
                      <a:lnTo>
                        <a:pt x="40" y="87"/>
                      </a:lnTo>
                      <a:lnTo>
                        <a:pt x="36" y="44"/>
                      </a:lnTo>
                      <a:lnTo>
                        <a:pt x="33" y="0"/>
                      </a:lnTo>
                      <a:lnTo>
                        <a:pt x="0"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1" name="Freeform 64"/>
                <p:cNvSpPr>
                  <a:spLocks/>
                </p:cNvSpPr>
                <p:nvPr/>
              </p:nvSpPr>
              <p:spPr bwMode="auto">
                <a:xfrm>
                  <a:off x="5046" y="1306"/>
                  <a:ext cx="135" cy="2277"/>
                </a:xfrm>
                <a:custGeom>
                  <a:avLst/>
                  <a:gdLst>
                    <a:gd name="T0" fmla="*/ 0 w 135"/>
                    <a:gd name="T1" fmla="*/ 2 h 2206"/>
                    <a:gd name="T2" fmla="*/ 72 w 135"/>
                    <a:gd name="T3" fmla="*/ 4689 h 2206"/>
                    <a:gd name="T4" fmla="*/ 91 w 135"/>
                    <a:gd name="T5" fmla="*/ 5175 h 2206"/>
                    <a:gd name="T6" fmla="*/ 135 w 135"/>
                    <a:gd name="T7" fmla="*/ 5192 h 2206"/>
                    <a:gd name="T8" fmla="*/ 120 w 135"/>
                    <a:gd name="T9" fmla="*/ 4694 h 2206"/>
                    <a:gd name="T10" fmla="*/ 36 w 135"/>
                    <a:gd name="T11" fmla="*/ 0 h 2206"/>
                    <a:gd name="T12" fmla="*/ 0 w 135"/>
                    <a:gd name="T13" fmla="*/ 2 h 2206"/>
                    <a:gd name="T14" fmla="*/ 0 w 135"/>
                    <a:gd name="T15" fmla="*/ 2 h 2206"/>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6"/>
                    <a:gd name="T26" fmla="*/ 135 w 135"/>
                    <a:gd name="T27" fmla="*/ 2206 h 2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6">
                      <a:moveTo>
                        <a:pt x="0" y="2"/>
                      </a:moveTo>
                      <a:lnTo>
                        <a:pt x="72" y="1993"/>
                      </a:lnTo>
                      <a:lnTo>
                        <a:pt x="91" y="2202"/>
                      </a:lnTo>
                      <a:lnTo>
                        <a:pt x="135" y="2206"/>
                      </a:lnTo>
                      <a:lnTo>
                        <a:pt x="120" y="1997"/>
                      </a:lnTo>
                      <a:lnTo>
                        <a:pt x="36" y="0"/>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2" name="Freeform 65"/>
                <p:cNvSpPr>
                  <a:spLocks/>
                </p:cNvSpPr>
                <p:nvPr/>
              </p:nvSpPr>
              <p:spPr bwMode="auto">
                <a:xfrm>
                  <a:off x="2707" y="3548"/>
                  <a:ext cx="2458" cy="248"/>
                </a:xfrm>
                <a:custGeom>
                  <a:avLst/>
                  <a:gdLst>
                    <a:gd name="T0" fmla="*/ 11 w 2467"/>
                    <a:gd name="T1" fmla="*/ 552 h 239"/>
                    <a:gd name="T2" fmla="*/ 40 w 2467"/>
                    <a:gd name="T3" fmla="*/ 515 h 239"/>
                    <a:gd name="T4" fmla="*/ 65 w 2467"/>
                    <a:gd name="T5" fmla="*/ 488 h 239"/>
                    <a:gd name="T6" fmla="*/ 97 w 2467"/>
                    <a:gd name="T7" fmla="*/ 453 h 239"/>
                    <a:gd name="T8" fmla="*/ 137 w 2467"/>
                    <a:gd name="T9" fmla="*/ 421 h 239"/>
                    <a:gd name="T10" fmla="*/ 165 w 2467"/>
                    <a:gd name="T11" fmla="*/ 385 h 239"/>
                    <a:gd name="T12" fmla="*/ 228 w 2467"/>
                    <a:gd name="T13" fmla="*/ 340 h 239"/>
                    <a:gd name="T14" fmla="*/ 304 w 2467"/>
                    <a:gd name="T15" fmla="*/ 297 h 239"/>
                    <a:gd name="T16" fmla="*/ 387 w 2467"/>
                    <a:gd name="T17" fmla="*/ 257 h 239"/>
                    <a:gd name="T18" fmla="*/ 463 w 2467"/>
                    <a:gd name="T19" fmla="*/ 211 h 239"/>
                    <a:gd name="T20" fmla="*/ 577 w 2467"/>
                    <a:gd name="T21" fmla="*/ 166 h 239"/>
                    <a:gd name="T22" fmla="*/ 682 w 2467"/>
                    <a:gd name="T23" fmla="*/ 127 h 239"/>
                    <a:gd name="T24" fmla="*/ 826 w 2467"/>
                    <a:gd name="T25" fmla="*/ 77 h 239"/>
                    <a:gd name="T26" fmla="*/ 929 w 2467"/>
                    <a:gd name="T27" fmla="*/ 54 h 239"/>
                    <a:gd name="T28" fmla="*/ 945 w 2467"/>
                    <a:gd name="T29" fmla="*/ 52 h 239"/>
                    <a:gd name="T30" fmla="*/ 985 w 2467"/>
                    <a:gd name="T31" fmla="*/ 52 h 239"/>
                    <a:gd name="T32" fmla="*/ 1053 w 2467"/>
                    <a:gd name="T33" fmla="*/ 48 h 239"/>
                    <a:gd name="T34" fmla="*/ 1136 w 2467"/>
                    <a:gd name="T35" fmla="*/ 48 h 239"/>
                    <a:gd name="T36" fmla="*/ 1215 w 2467"/>
                    <a:gd name="T37" fmla="*/ 44 h 239"/>
                    <a:gd name="T38" fmla="*/ 1321 w 2467"/>
                    <a:gd name="T39" fmla="*/ 13 h 239"/>
                    <a:gd name="T40" fmla="*/ 1430 w 2467"/>
                    <a:gd name="T41" fmla="*/ 11 h 239"/>
                    <a:gd name="T42" fmla="*/ 1539 w 2467"/>
                    <a:gd name="T43" fmla="*/ 9 h 239"/>
                    <a:gd name="T44" fmla="*/ 1657 w 2467"/>
                    <a:gd name="T45" fmla="*/ 5 h 239"/>
                    <a:gd name="T46" fmla="*/ 1763 w 2467"/>
                    <a:gd name="T47" fmla="*/ 5 h 239"/>
                    <a:gd name="T48" fmla="*/ 1877 w 2467"/>
                    <a:gd name="T49" fmla="*/ 3 h 239"/>
                    <a:gd name="T50" fmla="*/ 1975 w 2467"/>
                    <a:gd name="T51" fmla="*/ 1 h 239"/>
                    <a:gd name="T52" fmla="*/ 2059 w 2467"/>
                    <a:gd name="T53" fmla="*/ 0 h 239"/>
                    <a:gd name="T54" fmla="*/ 2139 w 2467"/>
                    <a:gd name="T55" fmla="*/ 0 h 239"/>
                    <a:gd name="T56" fmla="*/ 2196 w 2467"/>
                    <a:gd name="T57" fmla="*/ 0 h 239"/>
                    <a:gd name="T58" fmla="*/ 2235 w 2467"/>
                    <a:gd name="T59" fmla="*/ 114 h 239"/>
                    <a:gd name="T60" fmla="*/ 2222 w 2467"/>
                    <a:gd name="T61" fmla="*/ 114 h 239"/>
                    <a:gd name="T62" fmla="*/ 2185 w 2467"/>
                    <a:gd name="T63" fmla="*/ 114 h 239"/>
                    <a:gd name="T64" fmla="*/ 2125 w 2467"/>
                    <a:gd name="T65" fmla="*/ 114 h 239"/>
                    <a:gd name="T66" fmla="*/ 2045 w 2467"/>
                    <a:gd name="T67" fmla="*/ 118 h 239"/>
                    <a:gd name="T68" fmla="*/ 1957 w 2467"/>
                    <a:gd name="T69" fmla="*/ 118 h 239"/>
                    <a:gd name="T70" fmla="*/ 1858 w 2467"/>
                    <a:gd name="T71" fmla="*/ 127 h 239"/>
                    <a:gd name="T72" fmla="*/ 1742 w 2467"/>
                    <a:gd name="T73" fmla="*/ 127 h 239"/>
                    <a:gd name="T74" fmla="*/ 1633 w 2467"/>
                    <a:gd name="T75" fmla="*/ 132 h 239"/>
                    <a:gd name="T76" fmla="*/ 1505 w 2467"/>
                    <a:gd name="T77" fmla="*/ 137 h 239"/>
                    <a:gd name="T78" fmla="*/ 1400 w 2467"/>
                    <a:gd name="T79" fmla="*/ 137 h 239"/>
                    <a:gd name="T80" fmla="*/ 1285 w 2467"/>
                    <a:gd name="T81" fmla="*/ 142 h 239"/>
                    <a:gd name="T82" fmla="*/ 1185 w 2467"/>
                    <a:gd name="T83" fmla="*/ 147 h 239"/>
                    <a:gd name="T84" fmla="*/ 1101 w 2467"/>
                    <a:gd name="T85" fmla="*/ 147 h 239"/>
                    <a:gd name="T86" fmla="*/ 1017 w 2467"/>
                    <a:gd name="T87" fmla="*/ 153 h 239"/>
                    <a:gd name="T88" fmla="*/ 955 w 2467"/>
                    <a:gd name="T89" fmla="*/ 153 h 239"/>
                    <a:gd name="T90" fmla="*/ 926 w 2467"/>
                    <a:gd name="T91" fmla="*/ 159 h 239"/>
                    <a:gd name="T92" fmla="*/ 910 w 2467"/>
                    <a:gd name="T93" fmla="*/ 160 h 239"/>
                    <a:gd name="T94" fmla="*/ 884 w 2467"/>
                    <a:gd name="T95" fmla="*/ 166 h 239"/>
                    <a:gd name="T96" fmla="*/ 837 w 2467"/>
                    <a:gd name="T97" fmla="*/ 185 h 239"/>
                    <a:gd name="T98" fmla="*/ 778 w 2467"/>
                    <a:gd name="T99" fmla="*/ 199 h 239"/>
                    <a:gd name="T100" fmla="*/ 708 w 2467"/>
                    <a:gd name="T101" fmla="*/ 219 h 239"/>
                    <a:gd name="T102" fmla="*/ 648 w 2467"/>
                    <a:gd name="T103" fmla="*/ 247 h 239"/>
                    <a:gd name="T104" fmla="*/ 575 w 2467"/>
                    <a:gd name="T105" fmla="*/ 276 h 239"/>
                    <a:gd name="T106" fmla="*/ 490 w 2467"/>
                    <a:gd name="T107" fmla="*/ 308 h 239"/>
                    <a:gd name="T108" fmla="*/ 406 w 2467"/>
                    <a:gd name="T109" fmla="*/ 345 h 239"/>
                    <a:gd name="T110" fmla="*/ 344 w 2467"/>
                    <a:gd name="T111" fmla="*/ 385 h 239"/>
                    <a:gd name="T112" fmla="*/ 262 w 2467"/>
                    <a:gd name="T113" fmla="*/ 426 h 239"/>
                    <a:gd name="T114" fmla="*/ 186 w 2467"/>
                    <a:gd name="T115" fmla="*/ 470 h 239"/>
                    <a:gd name="T116" fmla="*/ 137 w 2467"/>
                    <a:gd name="T117" fmla="*/ 521 h 239"/>
                    <a:gd name="T118" fmla="*/ 86 w 2467"/>
                    <a:gd name="T119" fmla="*/ 566 h 239"/>
                    <a:gd name="T120" fmla="*/ 40 w 2467"/>
                    <a:gd name="T121" fmla="*/ 619 h 239"/>
                    <a:gd name="T122" fmla="*/ 0 w 2467"/>
                    <a:gd name="T123" fmla="*/ 577 h 2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7"/>
                    <a:gd name="T187" fmla="*/ 0 h 239"/>
                    <a:gd name="T188" fmla="*/ 2467 w 2467"/>
                    <a:gd name="T189" fmla="*/ 239 h 2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7" h="239">
                      <a:moveTo>
                        <a:pt x="0" y="213"/>
                      </a:moveTo>
                      <a:lnTo>
                        <a:pt x="2" y="211"/>
                      </a:lnTo>
                      <a:lnTo>
                        <a:pt x="8" y="207"/>
                      </a:lnTo>
                      <a:lnTo>
                        <a:pt x="11" y="203"/>
                      </a:lnTo>
                      <a:lnTo>
                        <a:pt x="17" y="201"/>
                      </a:lnTo>
                      <a:lnTo>
                        <a:pt x="25" y="195"/>
                      </a:lnTo>
                      <a:lnTo>
                        <a:pt x="34" y="194"/>
                      </a:lnTo>
                      <a:lnTo>
                        <a:pt x="40" y="190"/>
                      </a:lnTo>
                      <a:lnTo>
                        <a:pt x="46" y="188"/>
                      </a:lnTo>
                      <a:lnTo>
                        <a:pt x="51" y="184"/>
                      </a:lnTo>
                      <a:lnTo>
                        <a:pt x="57" y="182"/>
                      </a:lnTo>
                      <a:lnTo>
                        <a:pt x="65" y="180"/>
                      </a:lnTo>
                      <a:lnTo>
                        <a:pt x="72" y="176"/>
                      </a:lnTo>
                      <a:lnTo>
                        <a:pt x="80" y="173"/>
                      </a:lnTo>
                      <a:lnTo>
                        <a:pt x="89" y="171"/>
                      </a:lnTo>
                      <a:lnTo>
                        <a:pt x="97" y="167"/>
                      </a:lnTo>
                      <a:lnTo>
                        <a:pt x="108" y="163"/>
                      </a:lnTo>
                      <a:lnTo>
                        <a:pt x="118" y="161"/>
                      </a:lnTo>
                      <a:lnTo>
                        <a:pt x="129" y="157"/>
                      </a:lnTo>
                      <a:lnTo>
                        <a:pt x="141" y="155"/>
                      </a:lnTo>
                      <a:lnTo>
                        <a:pt x="154" y="152"/>
                      </a:lnTo>
                      <a:lnTo>
                        <a:pt x="165" y="148"/>
                      </a:lnTo>
                      <a:lnTo>
                        <a:pt x="181" y="146"/>
                      </a:lnTo>
                      <a:lnTo>
                        <a:pt x="192" y="142"/>
                      </a:lnTo>
                      <a:lnTo>
                        <a:pt x="209" y="136"/>
                      </a:lnTo>
                      <a:lnTo>
                        <a:pt x="222" y="133"/>
                      </a:lnTo>
                      <a:lnTo>
                        <a:pt x="239" y="131"/>
                      </a:lnTo>
                      <a:lnTo>
                        <a:pt x="255" y="125"/>
                      </a:lnTo>
                      <a:lnTo>
                        <a:pt x="274" y="121"/>
                      </a:lnTo>
                      <a:lnTo>
                        <a:pt x="291" y="117"/>
                      </a:lnTo>
                      <a:lnTo>
                        <a:pt x="312" y="114"/>
                      </a:lnTo>
                      <a:lnTo>
                        <a:pt x="331" y="110"/>
                      </a:lnTo>
                      <a:lnTo>
                        <a:pt x="352" y="106"/>
                      </a:lnTo>
                      <a:lnTo>
                        <a:pt x="373" y="102"/>
                      </a:lnTo>
                      <a:lnTo>
                        <a:pt x="395" y="98"/>
                      </a:lnTo>
                      <a:lnTo>
                        <a:pt x="418" y="95"/>
                      </a:lnTo>
                      <a:lnTo>
                        <a:pt x="443" y="91"/>
                      </a:lnTo>
                      <a:lnTo>
                        <a:pt x="466" y="87"/>
                      </a:lnTo>
                      <a:lnTo>
                        <a:pt x="492" y="83"/>
                      </a:lnTo>
                      <a:lnTo>
                        <a:pt x="517" y="78"/>
                      </a:lnTo>
                      <a:lnTo>
                        <a:pt x="545" y="74"/>
                      </a:lnTo>
                      <a:lnTo>
                        <a:pt x="574" y="70"/>
                      </a:lnTo>
                      <a:lnTo>
                        <a:pt x="602" y="66"/>
                      </a:lnTo>
                      <a:lnTo>
                        <a:pt x="631" y="62"/>
                      </a:lnTo>
                      <a:lnTo>
                        <a:pt x="663" y="57"/>
                      </a:lnTo>
                      <a:lnTo>
                        <a:pt x="696" y="53"/>
                      </a:lnTo>
                      <a:lnTo>
                        <a:pt x="728" y="51"/>
                      </a:lnTo>
                      <a:lnTo>
                        <a:pt x="762" y="47"/>
                      </a:lnTo>
                      <a:lnTo>
                        <a:pt x="796" y="41"/>
                      </a:lnTo>
                      <a:lnTo>
                        <a:pt x="832" y="38"/>
                      </a:lnTo>
                      <a:lnTo>
                        <a:pt x="870" y="36"/>
                      </a:lnTo>
                      <a:lnTo>
                        <a:pt x="907" y="30"/>
                      </a:lnTo>
                      <a:lnTo>
                        <a:pt x="946" y="28"/>
                      </a:lnTo>
                      <a:lnTo>
                        <a:pt x="986" y="24"/>
                      </a:lnTo>
                      <a:lnTo>
                        <a:pt x="1028" y="22"/>
                      </a:lnTo>
                      <a:lnTo>
                        <a:pt x="1028" y="20"/>
                      </a:lnTo>
                      <a:lnTo>
                        <a:pt x="1032" y="20"/>
                      </a:lnTo>
                      <a:lnTo>
                        <a:pt x="1034" y="20"/>
                      </a:lnTo>
                      <a:lnTo>
                        <a:pt x="1042" y="20"/>
                      </a:lnTo>
                      <a:lnTo>
                        <a:pt x="1049" y="19"/>
                      </a:lnTo>
                      <a:lnTo>
                        <a:pt x="1057" y="19"/>
                      </a:lnTo>
                      <a:lnTo>
                        <a:pt x="1068" y="19"/>
                      </a:lnTo>
                      <a:lnTo>
                        <a:pt x="1081" y="19"/>
                      </a:lnTo>
                      <a:lnTo>
                        <a:pt x="1093" y="19"/>
                      </a:lnTo>
                      <a:lnTo>
                        <a:pt x="1110" y="19"/>
                      </a:lnTo>
                      <a:lnTo>
                        <a:pt x="1125" y="19"/>
                      </a:lnTo>
                      <a:lnTo>
                        <a:pt x="1142" y="19"/>
                      </a:lnTo>
                      <a:lnTo>
                        <a:pt x="1161" y="17"/>
                      </a:lnTo>
                      <a:lnTo>
                        <a:pt x="1182" y="17"/>
                      </a:lnTo>
                      <a:lnTo>
                        <a:pt x="1201" y="17"/>
                      </a:lnTo>
                      <a:lnTo>
                        <a:pt x="1224" y="17"/>
                      </a:lnTo>
                      <a:lnTo>
                        <a:pt x="1247" y="17"/>
                      </a:lnTo>
                      <a:lnTo>
                        <a:pt x="1270" y="15"/>
                      </a:lnTo>
                      <a:lnTo>
                        <a:pt x="1294" y="15"/>
                      </a:lnTo>
                      <a:lnTo>
                        <a:pt x="1321" y="15"/>
                      </a:lnTo>
                      <a:lnTo>
                        <a:pt x="1346" y="15"/>
                      </a:lnTo>
                      <a:lnTo>
                        <a:pt x="1372" y="13"/>
                      </a:lnTo>
                      <a:lnTo>
                        <a:pt x="1401" y="13"/>
                      </a:lnTo>
                      <a:lnTo>
                        <a:pt x="1429" y="13"/>
                      </a:lnTo>
                      <a:lnTo>
                        <a:pt x="1456" y="13"/>
                      </a:lnTo>
                      <a:lnTo>
                        <a:pt x="1486" y="13"/>
                      </a:lnTo>
                      <a:lnTo>
                        <a:pt x="1515" y="11"/>
                      </a:lnTo>
                      <a:lnTo>
                        <a:pt x="1545" y="11"/>
                      </a:lnTo>
                      <a:lnTo>
                        <a:pt x="1577" y="11"/>
                      </a:lnTo>
                      <a:lnTo>
                        <a:pt x="1608" y="11"/>
                      </a:lnTo>
                      <a:lnTo>
                        <a:pt x="1638" y="11"/>
                      </a:lnTo>
                      <a:lnTo>
                        <a:pt x="1671" y="11"/>
                      </a:lnTo>
                      <a:lnTo>
                        <a:pt x="1701" y="9"/>
                      </a:lnTo>
                      <a:lnTo>
                        <a:pt x="1733" y="7"/>
                      </a:lnTo>
                      <a:lnTo>
                        <a:pt x="1764" y="7"/>
                      </a:lnTo>
                      <a:lnTo>
                        <a:pt x="1796" y="7"/>
                      </a:lnTo>
                      <a:lnTo>
                        <a:pt x="1826" y="5"/>
                      </a:lnTo>
                      <a:lnTo>
                        <a:pt x="1857" y="5"/>
                      </a:lnTo>
                      <a:lnTo>
                        <a:pt x="1889" y="5"/>
                      </a:lnTo>
                      <a:lnTo>
                        <a:pt x="1920" y="5"/>
                      </a:lnTo>
                      <a:lnTo>
                        <a:pt x="1950" y="5"/>
                      </a:lnTo>
                      <a:lnTo>
                        <a:pt x="1980" y="5"/>
                      </a:lnTo>
                      <a:lnTo>
                        <a:pt x="2011" y="3"/>
                      </a:lnTo>
                      <a:lnTo>
                        <a:pt x="2039" y="3"/>
                      </a:lnTo>
                      <a:lnTo>
                        <a:pt x="2068" y="3"/>
                      </a:lnTo>
                      <a:lnTo>
                        <a:pt x="2098" y="3"/>
                      </a:lnTo>
                      <a:lnTo>
                        <a:pt x="2125" y="3"/>
                      </a:lnTo>
                      <a:lnTo>
                        <a:pt x="2153" y="3"/>
                      </a:lnTo>
                      <a:lnTo>
                        <a:pt x="2180" y="1"/>
                      </a:lnTo>
                      <a:lnTo>
                        <a:pt x="2205" y="1"/>
                      </a:lnTo>
                      <a:lnTo>
                        <a:pt x="2229" y="1"/>
                      </a:lnTo>
                      <a:lnTo>
                        <a:pt x="2254" y="1"/>
                      </a:lnTo>
                      <a:lnTo>
                        <a:pt x="2275" y="0"/>
                      </a:lnTo>
                      <a:lnTo>
                        <a:pt x="2298" y="0"/>
                      </a:lnTo>
                      <a:lnTo>
                        <a:pt x="2319" y="0"/>
                      </a:lnTo>
                      <a:lnTo>
                        <a:pt x="2342" y="0"/>
                      </a:lnTo>
                      <a:lnTo>
                        <a:pt x="2359" y="0"/>
                      </a:lnTo>
                      <a:lnTo>
                        <a:pt x="2378" y="0"/>
                      </a:lnTo>
                      <a:lnTo>
                        <a:pt x="2393" y="0"/>
                      </a:lnTo>
                      <a:lnTo>
                        <a:pt x="2410" y="0"/>
                      </a:lnTo>
                      <a:lnTo>
                        <a:pt x="2423" y="0"/>
                      </a:lnTo>
                      <a:lnTo>
                        <a:pt x="2437" y="0"/>
                      </a:lnTo>
                      <a:lnTo>
                        <a:pt x="2448" y="0"/>
                      </a:lnTo>
                      <a:lnTo>
                        <a:pt x="2457" y="0"/>
                      </a:lnTo>
                      <a:lnTo>
                        <a:pt x="2467" y="41"/>
                      </a:lnTo>
                      <a:lnTo>
                        <a:pt x="2465" y="41"/>
                      </a:lnTo>
                      <a:lnTo>
                        <a:pt x="2463" y="41"/>
                      </a:lnTo>
                      <a:lnTo>
                        <a:pt x="2457" y="41"/>
                      </a:lnTo>
                      <a:lnTo>
                        <a:pt x="2452" y="41"/>
                      </a:lnTo>
                      <a:lnTo>
                        <a:pt x="2442" y="41"/>
                      </a:lnTo>
                      <a:lnTo>
                        <a:pt x="2433" y="41"/>
                      </a:lnTo>
                      <a:lnTo>
                        <a:pt x="2421" y="41"/>
                      </a:lnTo>
                      <a:lnTo>
                        <a:pt x="2410" y="41"/>
                      </a:lnTo>
                      <a:lnTo>
                        <a:pt x="2395" y="41"/>
                      </a:lnTo>
                      <a:lnTo>
                        <a:pt x="2380" y="41"/>
                      </a:lnTo>
                      <a:lnTo>
                        <a:pt x="2362" y="41"/>
                      </a:lnTo>
                      <a:lnTo>
                        <a:pt x="2343" y="41"/>
                      </a:lnTo>
                      <a:lnTo>
                        <a:pt x="2324" y="41"/>
                      </a:lnTo>
                      <a:lnTo>
                        <a:pt x="2303" y="43"/>
                      </a:lnTo>
                      <a:lnTo>
                        <a:pt x="2283" y="43"/>
                      </a:lnTo>
                      <a:lnTo>
                        <a:pt x="2260" y="43"/>
                      </a:lnTo>
                      <a:lnTo>
                        <a:pt x="2235" y="43"/>
                      </a:lnTo>
                      <a:lnTo>
                        <a:pt x="2210" y="43"/>
                      </a:lnTo>
                      <a:lnTo>
                        <a:pt x="2184" y="43"/>
                      </a:lnTo>
                      <a:lnTo>
                        <a:pt x="2159" y="43"/>
                      </a:lnTo>
                      <a:lnTo>
                        <a:pt x="2131" y="43"/>
                      </a:lnTo>
                      <a:lnTo>
                        <a:pt x="2102" y="45"/>
                      </a:lnTo>
                      <a:lnTo>
                        <a:pt x="2074" y="45"/>
                      </a:lnTo>
                      <a:lnTo>
                        <a:pt x="2047" y="47"/>
                      </a:lnTo>
                      <a:lnTo>
                        <a:pt x="2015" y="47"/>
                      </a:lnTo>
                      <a:lnTo>
                        <a:pt x="1986" y="47"/>
                      </a:lnTo>
                      <a:lnTo>
                        <a:pt x="1954" y="47"/>
                      </a:lnTo>
                      <a:lnTo>
                        <a:pt x="1925" y="47"/>
                      </a:lnTo>
                      <a:lnTo>
                        <a:pt x="1893" y="47"/>
                      </a:lnTo>
                      <a:lnTo>
                        <a:pt x="1861" y="49"/>
                      </a:lnTo>
                      <a:lnTo>
                        <a:pt x="1828" y="49"/>
                      </a:lnTo>
                      <a:lnTo>
                        <a:pt x="1798" y="49"/>
                      </a:lnTo>
                      <a:lnTo>
                        <a:pt x="1766" y="49"/>
                      </a:lnTo>
                      <a:lnTo>
                        <a:pt x="1733" y="49"/>
                      </a:lnTo>
                      <a:lnTo>
                        <a:pt x="1699" y="49"/>
                      </a:lnTo>
                      <a:lnTo>
                        <a:pt x="1667" y="51"/>
                      </a:lnTo>
                      <a:lnTo>
                        <a:pt x="1634" y="51"/>
                      </a:lnTo>
                      <a:lnTo>
                        <a:pt x="1602" y="51"/>
                      </a:lnTo>
                      <a:lnTo>
                        <a:pt x="1572" y="51"/>
                      </a:lnTo>
                      <a:lnTo>
                        <a:pt x="1541" y="51"/>
                      </a:lnTo>
                      <a:lnTo>
                        <a:pt x="1509" y="51"/>
                      </a:lnTo>
                      <a:lnTo>
                        <a:pt x="1479" y="51"/>
                      </a:lnTo>
                      <a:lnTo>
                        <a:pt x="1448" y="51"/>
                      </a:lnTo>
                      <a:lnTo>
                        <a:pt x="1420" y="53"/>
                      </a:lnTo>
                      <a:lnTo>
                        <a:pt x="1389" y="53"/>
                      </a:lnTo>
                      <a:lnTo>
                        <a:pt x="1361" y="53"/>
                      </a:lnTo>
                      <a:lnTo>
                        <a:pt x="1334" y="53"/>
                      </a:lnTo>
                      <a:lnTo>
                        <a:pt x="1308" y="55"/>
                      </a:lnTo>
                      <a:lnTo>
                        <a:pt x="1281" y="55"/>
                      </a:lnTo>
                      <a:lnTo>
                        <a:pt x="1256" y="55"/>
                      </a:lnTo>
                      <a:lnTo>
                        <a:pt x="1232" y="55"/>
                      </a:lnTo>
                      <a:lnTo>
                        <a:pt x="1209" y="55"/>
                      </a:lnTo>
                      <a:lnTo>
                        <a:pt x="1184" y="55"/>
                      </a:lnTo>
                      <a:lnTo>
                        <a:pt x="1163" y="55"/>
                      </a:lnTo>
                      <a:lnTo>
                        <a:pt x="1142" y="55"/>
                      </a:lnTo>
                      <a:lnTo>
                        <a:pt x="1125" y="57"/>
                      </a:lnTo>
                      <a:lnTo>
                        <a:pt x="1106" y="57"/>
                      </a:lnTo>
                      <a:lnTo>
                        <a:pt x="1091" y="57"/>
                      </a:lnTo>
                      <a:lnTo>
                        <a:pt x="1076" y="57"/>
                      </a:lnTo>
                      <a:lnTo>
                        <a:pt x="1062" y="57"/>
                      </a:lnTo>
                      <a:lnTo>
                        <a:pt x="1049" y="57"/>
                      </a:lnTo>
                      <a:lnTo>
                        <a:pt x="1040" y="57"/>
                      </a:lnTo>
                      <a:lnTo>
                        <a:pt x="1030" y="57"/>
                      </a:lnTo>
                      <a:lnTo>
                        <a:pt x="1024" y="59"/>
                      </a:lnTo>
                      <a:lnTo>
                        <a:pt x="1021" y="59"/>
                      </a:lnTo>
                      <a:lnTo>
                        <a:pt x="1013" y="59"/>
                      </a:lnTo>
                      <a:lnTo>
                        <a:pt x="1007" y="59"/>
                      </a:lnTo>
                      <a:lnTo>
                        <a:pt x="1002" y="60"/>
                      </a:lnTo>
                      <a:lnTo>
                        <a:pt x="994" y="60"/>
                      </a:lnTo>
                      <a:lnTo>
                        <a:pt x="986" y="62"/>
                      </a:lnTo>
                      <a:lnTo>
                        <a:pt x="977" y="62"/>
                      </a:lnTo>
                      <a:lnTo>
                        <a:pt x="967" y="62"/>
                      </a:lnTo>
                      <a:lnTo>
                        <a:pt x="956" y="64"/>
                      </a:lnTo>
                      <a:lnTo>
                        <a:pt x="945" y="64"/>
                      </a:lnTo>
                      <a:lnTo>
                        <a:pt x="931" y="66"/>
                      </a:lnTo>
                      <a:lnTo>
                        <a:pt x="918" y="68"/>
                      </a:lnTo>
                      <a:lnTo>
                        <a:pt x="905" y="70"/>
                      </a:lnTo>
                      <a:lnTo>
                        <a:pt x="891" y="72"/>
                      </a:lnTo>
                      <a:lnTo>
                        <a:pt x="874" y="72"/>
                      </a:lnTo>
                      <a:lnTo>
                        <a:pt x="859" y="74"/>
                      </a:lnTo>
                      <a:lnTo>
                        <a:pt x="842" y="76"/>
                      </a:lnTo>
                      <a:lnTo>
                        <a:pt x="825" y="78"/>
                      </a:lnTo>
                      <a:lnTo>
                        <a:pt x="806" y="79"/>
                      </a:lnTo>
                      <a:lnTo>
                        <a:pt x="789" y="81"/>
                      </a:lnTo>
                      <a:lnTo>
                        <a:pt x="770" y="83"/>
                      </a:lnTo>
                      <a:lnTo>
                        <a:pt x="751" y="87"/>
                      </a:lnTo>
                      <a:lnTo>
                        <a:pt x="732" y="89"/>
                      </a:lnTo>
                      <a:lnTo>
                        <a:pt x="711" y="91"/>
                      </a:lnTo>
                      <a:lnTo>
                        <a:pt x="690" y="93"/>
                      </a:lnTo>
                      <a:lnTo>
                        <a:pt x="671" y="97"/>
                      </a:lnTo>
                      <a:lnTo>
                        <a:pt x="650" y="100"/>
                      </a:lnTo>
                      <a:lnTo>
                        <a:pt x="629" y="102"/>
                      </a:lnTo>
                      <a:lnTo>
                        <a:pt x="608" y="106"/>
                      </a:lnTo>
                      <a:lnTo>
                        <a:pt x="587" y="110"/>
                      </a:lnTo>
                      <a:lnTo>
                        <a:pt x="564" y="112"/>
                      </a:lnTo>
                      <a:lnTo>
                        <a:pt x="544" y="114"/>
                      </a:lnTo>
                      <a:lnTo>
                        <a:pt x="521" y="117"/>
                      </a:lnTo>
                      <a:lnTo>
                        <a:pt x="500" y="121"/>
                      </a:lnTo>
                      <a:lnTo>
                        <a:pt x="479" y="123"/>
                      </a:lnTo>
                      <a:lnTo>
                        <a:pt x="456" y="127"/>
                      </a:lnTo>
                      <a:lnTo>
                        <a:pt x="435" y="131"/>
                      </a:lnTo>
                      <a:lnTo>
                        <a:pt x="414" y="135"/>
                      </a:lnTo>
                      <a:lnTo>
                        <a:pt x="393" y="138"/>
                      </a:lnTo>
                      <a:lnTo>
                        <a:pt x="371" y="142"/>
                      </a:lnTo>
                      <a:lnTo>
                        <a:pt x="350" y="146"/>
                      </a:lnTo>
                      <a:lnTo>
                        <a:pt x="329" y="150"/>
                      </a:lnTo>
                      <a:lnTo>
                        <a:pt x="308" y="152"/>
                      </a:lnTo>
                      <a:lnTo>
                        <a:pt x="289" y="157"/>
                      </a:lnTo>
                      <a:lnTo>
                        <a:pt x="268" y="161"/>
                      </a:lnTo>
                      <a:lnTo>
                        <a:pt x="251" y="167"/>
                      </a:lnTo>
                      <a:lnTo>
                        <a:pt x="230" y="169"/>
                      </a:lnTo>
                      <a:lnTo>
                        <a:pt x="213" y="173"/>
                      </a:lnTo>
                      <a:lnTo>
                        <a:pt x="194" y="178"/>
                      </a:lnTo>
                      <a:lnTo>
                        <a:pt x="177" y="182"/>
                      </a:lnTo>
                      <a:lnTo>
                        <a:pt x="160" y="186"/>
                      </a:lnTo>
                      <a:lnTo>
                        <a:pt x="143" y="192"/>
                      </a:lnTo>
                      <a:lnTo>
                        <a:pt x="127" y="195"/>
                      </a:lnTo>
                      <a:lnTo>
                        <a:pt x="114" y="201"/>
                      </a:lnTo>
                      <a:lnTo>
                        <a:pt x="97" y="203"/>
                      </a:lnTo>
                      <a:lnTo>
                        <a:pt x="86" y="209"/>
                      </a:lnTo>
                      <a:lnTo>
                        <a:pt x="72" y="213"/>
                      </a:lnTo>
                      <a:lnTo>
                        <a:pt x="61" y="218"/>
                      </a:lnTo>
                      <a:lnTo>
                        <a:pt x="48" y="222"/>
                      </a:lnTo>
                      <a:lnTo>
                        <a:pt x="40" y="228"/>
                      </a:lnTo>
                      <a:lnTo>
                        <a:pt x="29" y="232"/>
                      </a:lnTo>
                      <a:lnTo>
                        <a:pt x="21" y="239"/>
                      </a:lnTo>
                      <a:lnTo>
                        <a:pt x="0" y="21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3" name="Freeform 66"/>
                <p:cNvSpPr>
                  <a:spLocks/>
                </p:cNvSpPr>
                <p:nvPr/>
              </p:nvSpPr>
              <p:spPr bwMode="auto">
                <a:xfrm>
                  <a:off x="3971" y="1358"/>
                  <a:ext cx="152" cy="2239"/>
                </a:xfrm>
                <a:custGeom>
                  <a:avLst/>
                  <a:gdLst>
                    <a:gd name="T0" fmla="*/ 0 w 152"/>
                    <a:gd name="T1" fmla="*/ 0 h 2170"/>
                    <a:gd name="T2" fmla="*/ 59 w 152"/>
                    <a:gd name="T3" fmla="*/ 2976 h 2170"/>
                    <a:gd name="T4" fmla="*/ 112 w 152"/>
                    <a:gd name="T5" fmla="*/ 5050 h 2170"/>
                    <a:gd name="T6" fmla="*/ 152 w 152"/>
                    <a:gd name="T7" fmla="*/ 5031 h 2170"/>
                    <a:gd name="T8" fmla="*/ 91 w 152"/>
                    <a:gd name="T9" fmla="*/ 2868 h 2170"/>
                    <a:gd name="T10" fmla="*/ 36 w 152"/>
                    <a:gd name="T11" fmla="*/ 4 h 2170"/>
                    <a:gd name="T12" fmla="*/ 0 w 152"/>
                    <a:gd name="T13" fmla="*/ 0 h 2170"/>
                    <a:gd name="T14" fmla="*/ 0 w 152"/>
                    <a:gd name="T15" fmla="*/ 0 h 2170"/>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70"/>
                    <a:gd name="T26" fmla="*/ 152 w 152"/>
                    <a:gd name="T27" fmla="*/ 2170 h 2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70">
                      <a:moveTo>
                        <a:pt x="0" y="0"/>
                      </a:moveTo>
                      <a:lnTo>
                        <a:pt x="59" y="1278"/>
                      </a:lnTo>
                      <a:lnTo>
                        <a:pt x="112" y="2170"/>
                      </a:lnTo>
                      <a:lnTo>
                        <a:pt x="152" y="2161"/>
                      </a:lnTo>
                      <a:lnTo>
                        <a:pt x="91" y="1231"/>
                      </a:lnTo>
                      <a:lnTo>
                        <a:pt x="36" y="4"/>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4" name="Freeform 67"/>
                <p:cNvSpPr>
                  <a:spLocks/>
                </p:cNvSpPr>
                <p:nvPr/>
              </p:nvSpPr>
              <p:spPr bwMode="auto">
                <a:xfrm>
                  <a:off x="2515" y="1477"/>
                  <a:ext cx="260" cy="2296"/>
                </a:xfrm>
                <a:custGeom>
                  <a:avLst/>
                  <a:gdLst>
                    <a:gd name="T0" fmla="*/ 0 w 258"/>
                    <a:gd name="T1" fmla="*/ 0 h 2225"/>
                    <a:gd name="T2" fmla="*/ 271 w 258"/>
                    <a:gd name="T3" fmla="*/ 5195 h 2225"/>
                    <a:gd name="T4" fmla="*/ 312 w 258"/>
                    <a:gd name="T5" fmla="*/ 5195 h 2225"/>
                    <a:gd name="T6" fmla="*/ 40 w 258"/>
                    <a:gd name="T7" fmla="*/ 0 h 2225"/>
                    <a:gd name="T8" fmla="*/ 0 w 258"/>
                    <a:gd name="T9" fmla="*/ 0 h 2225"/>
                    <a:gd name="T10" fmla="*/ 0 w 258"/>
                    <a:gd name="T11" fmla="*/ 0 h 2225"/>
                    <a:gd name="T12" fmla="*/ 0 60000 65536"/>
                    <a:gd name="T13" fmla="*/ 0 60000 65536"/>
                    <a:gd name="T14" fmla="*/ 0 60000 65536"/>
                    <a:gd name="T15" fmla="*/ 0 60000 65536"/>
                    <a:gd name="T16" fmla="*/ 0 60000 65536"/>
                    <a:gd name="T17" fmla="*/ 0 60000 65536"/>
                    <a:gd name="T18" fmla="*/ 0 w 258"/>
                    <a:gd name="T19" fmla="*/ 0 h 2225"/>
                    <a:gd name="T20" fmla="*/ 258 w 258"/>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8" h="2225">
                      <a:moveTo>
                        <a:pt x="0" y="0"/>
                      </a:moveTo>
                      <a:lnTo>
                        <a:pt x="217" y="2225"/>
                      </a:lnTo>
                      <a:lnTo>
                        <a:pt x="258" y="2225"/>
                      </a:lnTo>
                      <a:lnTo>
                        <a:pt x="40"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5" name="Freeform 68"/>
                <p:cNvSpPr>
                  <a:spLocks/>
                </p:cNvSpPr>
                <p:nvPr/>
              </p:nvSpPr>
              <p:spPr bwMode="auto">
                <a:xfrm>
                  <a:off x="2485" y="1285"/>
                  <a:ext cx="2597" cy="186"/>
                </a:xfrm>
                <a:custGeom>
                  <a:avLst/>
                  <a:gdLst>
                    <a:gd name="T0" fmla="*/ 9 w 2603"/>
                    <a:gd name="T1" fmla="*/ 312 h 181"/>
                    <a:gd name="T2" fmla="*/ 53 w 2603"/>
                    <a:gd name="T3" fmla="*/ 304 h 181"/>
                    <a:gd name="T4" fmla="*/ 127 w 2603"/>
                    <a:gd name="T5" fmla="*/ 286 h 181"/>
                    <a:gd name="T6" fmla="*/ 216 w 2603"/>
                    <a:gd name="T7" fmla="*/ 271 h 181"/>
                    <a:gd name="T8" fmla="*/ 330 w 2603"/>
                    <a:gd name="T9" fmla="*/ 240 h 181"/>
                    <a:gd name="T10" fmla="*/ 480 w 2603"/>
                    <a:gd name="T11" fmla="*/ 218 h 181"/>
                    <a:gd name="T12" fmla="*/ 636 w 2603"/>
                    <a:gd name="T13" fmla="*/ 188 h 181"/>
                    <a:gd name="T14" fmla="*/ 808 w 2603"/>
                    <a:gd name="T15" fmla="*/ 156 h 181"/>
                    <a:gd name="T16" fmla="*/ 1006 w 2603"/>
                    <a:gd name="T17" fmla="*/ 127 h 181"/>
                    <a:gd name="T18" fmla="*/ 1188 w 2603"/>
                    <a:gd name="T19" fmla="*/ 97 h 181"/>
                    <a:gd name="T20" fmla="*/ 1401 w 2603"/>
                    <a:gd name="T21" fmla="*/ 67 h 181"/>
                    <a:gd name="T22" fmla="*/ 1593 w 2603"/>
                    <a:gd name="T23" fmla="*/ 50 h 181"/>
                    <a:gd name="T24" fmla="*/ 1813 w 2603"/>
                    <a:gd name="T25" fmla="*/ 11 h 181"/>
                    <a:gd name="T26" fmla="*/ 2003 w 2603"/>
                    <a:gd name="T27" fmla="*/ 4 h 181"/>
                    <a:gd name="T28" fmla="*/ 2214 w 2603"/>
                    <a:gd name="T29" fmla="*/ 2 h 181"/>
                    <a:gd name="T30" fmla="*/ 2390 w 2603"/>
                    <a:gd name="T31" fmla="*/ 2 h 181"/>
                    <a:gd name="T32" fmla="*/ 2420 w 2603"/>
                    <a:gd name="T33" fmla="*/ 71 h 181"/>
                    <a:gd name="T34" fmla="*/ 2398 w 2603"/>
                    <a:gd name="T35" fmla="*/ 71 h 181"/>
                    <a:gd name="T36" fmla="*/ 2365 w 2603"/>
                    <a:gd name="T37" fmla="*/ 71 h 181"/>
                    <a:gd name="T38" fmla="*/ 2326 w 2603"/>
                    <a:gd name="T39" fmla="*/ 71 h 181"/>
                    <a:gd name="T40" fmla="*/ 2275 w 2603"/>
                    <a:gd name="T41" fmla="*/ 71 h 181"/>
                    <a:gd name="T42" fmla="*/ 2208 w 2603"/>
                    <a:gd name="T43" fmla="*/ 71 h 181"/>
                    <a:gd name="T44" fmla="*/ 2126 w 2603"/>
                    <a:gd name="T45" fmla="*/ 71 h 181"/>
                    <a:gd name="T46" fmla="*/ 2035 w 2603"/>
                    <a:gd name="T47" fmla="*/ 79 h 181"/>
                    <a:gd name="T48" fmla="*/ 1936 w 2603"/>
                    <a:gd name="T49" fmla="*/ 79 h 181"/>
                    <a:gd name="T50" fmla="*/ 1848 w 2603"/>
                    <a:gd name="T51" fmla="*/ 91 h 181"/>
                    <a:gd name="T52" fmla="*/ 1729 w 2603"/>
                    <a:gd name="T53" fmla="*/ 97 h 181"/>
                    <a:gd name="T54" fmla="*/ 1606 w 2603"/>
                    <a:gd name="T55" fmla="*/ 118 h 181"/>
                    <a:gd name="T56" fmla="*/ 1484 w 2603"/>
                    <a:gd name="T57" fmla="*/ 127 h 181"/>
                    <a:gd name="T58" fmla="*/ 1365 w 2603"/>
                    <a:gd name="T59" fmla="*/ 140 h 181"/>
                    <a:gd name="T60" fmla="*/ 1224 w 2603"/>
                    <a:gd name="T61" fmla="*/ 160 h 181"/>
                    <a:gd name="T62" fmla="*/ 1081 w 2603"/>
                    <a:gd name="T63" fmla="*/ 188 h 181"/>
                    <a:gd name="T64" fmla="*/ 1064 w 2603"/>
                    <a:gd name="T65" fmla="*/ 188 h 181"/>
                    <a:gd name="T66" fmla="*/ 1036 w 2603"/>
                    <a:gd name="T67" fmla="*/ 193 h 181"/>
                    <a:gd name="T68" fmla="*/ 985 w 2603"/>
                    <a:gd name="T69" fmla="*/ 199 h 181"/>
                    <a:gd name="T70" fmla="*/ 915 w 2603"/>
                    <a:gd name="T71" fmla="*/ 210 h 181"/>
                    <a:gd name="T72" fmla="*/ 831 w 2603"/>
                    <a:gd name="T73" fmla="*/ 222 h 181"/>
                    <a:gd name="T74" fmla="*/ 742 w 2603"/>
                    <a:gd name="T75" fmla="*/ 233 h 181"/>
                    <a:gd name="T76" fmla="*/ 648 w 2603"/>
                    <a:gd name="T77" fmla="*/ 246 h 181"/>
                    <a:gd name="T78" fmla="*/ 575 w 2603"/>
                    <a:gd name="T79" fmla="*/ 264 h 181"/>
                    <a:gd name="T80" fmla="*/ 476 w 2603"/>
                    <a:gd name="T81" fmla="*/ 278 h 181"/>
                    <a:gd name="T82" fmla="*/ 379 w 2603"/>
                    <a:gd name="T83" fmla="*/ 294 h 181"/>
                    <a:gd name="T84" fmla="*/ 286 w 2603"/>
                    <a:gd name="T85" fmla="*/ 307 h 181"/>
                    <a:gd name="T86" fmla="*/ 216 w 2603"/>
                    <a:gd name="T87" fmla="*/ 324 h 181"/>
                    <a:gd name="T88" fmla="*/ 153 w 2603"/>
                    <a:gd name="T89" fmla="*/ 342 h 181"/>
                    <a:gd name="T90" fmla="*/ 91 w 2603"/>
                    <a:gd name="T91" fmla="*/ 351 h 181"/>
                    <a:gd name="T92" fmla="*/ 43 w 2603"/>
                    <a:gd name="T93" fmla="*/ 369 h 181"/>
                    <a:gd name="T94" fmla="*/ 0 w 2603"/>
                    <a:gd name="T95" fmla="*/ 315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3"/>
                    <a:gd name="T145" fmla="*/ 0 h 181"/>
                    <a:gd name="T146" fmla="*/ 2603 w 2603"/>
                    <a:gd name="T147" fmla="*/ 181 h 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3" h="181">
                      <a:moveTo>
                        <a:pt x="0" y="152"/>
                      </a:moveTo>
                      <a:lnTo>
                        <a:pt x="0" y="152"/>
                      </a:lnTo>
                      <a:lnTo>
                        <a:pt x="3" y="152"/>
                      </a:lnTo>
                      <a:lnTo>
                        <a:pt x="9" y="150"/>
                      </a:lnTo>
                      <a:lnTo>
                        <a:pt x="17" y="150"/>
                      </a:lnTo>
                      <a:lnTo>
                        <a:pt x="26" y="148"/>
                      </a:lnTo>
                      <a:lnTo>
                        <a:pt x="39" y="146"/>
                      </a:lnTo>
                      <a:lnTo>
                        <a:pt x="53" y="146"/>
                      </a:lnTo>
                      <a:lnTo>
                        <a:pt x="68" y="145"/>
                      </a:lnTo>
                      <a:lnTo>
                        <a:pt x="85" y="143"/>
                      </a:lnTo>
                      <a:lnTo>
                        <a:pt x="106" y="141"/>
                      </a:lnTo>
                      <a:lnTo>
                        <a:pt x="127" y="137"/>
                      </a:lnTo>
                      <a:lnTo>
                        <a:pt x="150" y="135"/>
                      </a:lnTo>
                      <a:lnTo>
                        <a:pt x="174" y="133"/>
                      </a:lnTo>
                      <a:lnTo>
                        <a:pt x="201" y="131"/>
                      </a:lnTo>
                      <a:lnTo>
                        <a:pt x="230" y="129"/>
                      </a:lnTo>
                      <a:lnTo>
                        <a:pt x="260" y="127"/>
                      </a:lnTo>
                      <a:lnTo>
                        <a:pt x="290" y="122"/>
                      </a:lnTo>
                      <a:lnTo>
                        <a:pt x="323" y="120"/>
                      </a:lnTo>
                      <a:lnTo>
                        <a:pt x="357" y="116"/>
                      </a:lnTo>
                      <a:lnTo>
                        <a:pt x="393" y="114"/>
                      </a:lnTo>
                      <a:lnTo>
                        <a:pt x="429" y="110"/>
                      </a:lnTo>
                      <a:lnTo>
                        <a:pt x="467" y="107"/>
                      </a:lnTo>
                      <a:lnTo>
                        <a:pt x="507" y="105"/>
                      </a:lnTo>
                      <a:lnTo>
                        <a:pt x="549" y="101"/>
                      </a:lnTo>
                      <a:lnTo>
                        <a:pt x="589" y="97"/>
                      </a:lnTo>
                      <a:lnTo>
                        <a:pt x="632" y="93"/>
                      </a:lnTo>
                      <a:lnTo>
                        <a:pt x="676" y="89"/>
                      </a:lnTo>
                      <a:lnTo>
                        <a:pt x="722" y="86"/>
                      </a:lnTo>
                      <a:lnTo>
                        <a:pt x="767" y="82"/>
                      </a:lnTo>
                      <a:lnTo>
                        <a:pt x="815" y="80"/>
                      </a:lnTo>
                      <a:lnTo>
                        <a:pt x="862" y="76"/>
                      </a:lnTo>
                      <a:lnTo>
                        <a:pt x="912" y="72"/>
                      </a:lnTo>
                      <a:lnTo>
                        <a:pt x="959" y="68"/>
                      </a:lnTo>
                      <a:lnTo>
                        <a:pt x="1009" y="65"/>
                      </a:lnTo>
                      <a:lnTo>
                        <a:pt x="1060" y="61"/>
                      </a:lnTo>
                      <a:lnTo>
                        <a:pt x="1111" y="57"/>
                      </a:lnTo>
                      <a:lnTo>
                        <a:pt x="1163" y="53"/>
                      </a:lnTo>
                      <a:lnTo>
                        <a:pt x="1216" y="49"/>
                      </a:lnTo>
                      <a:lnTo>
                        <a:pt x="1269" y="48"/>
                      </a:lnTo>
                      <a:lnTo>
                        <a:pt x="1322" y="44"/>
                      </a:lnTo>
                      <a:lnTo>
                        <a:pt x="1374" y="40"/>
                      </a:lnTo>
                      <a:lnTo>
                        <a:pt x="1429" y="36"/>
                      </a:lnTo>
                      <a:lnTo>
                        <a:pt x="1482" y="34"/>
                      </a:lnTo>
                      <a:lnTo>
                        <a:pt x="1537" y="30"/>
                      </a:lnTo>
                      <a:lnTo>
                        <a:pt x="1592" y="27"/>
                      </a:lnTo>
                      <a:lnTo>
                        <a:pt x="1647" y="25"/>
                      </a:lnTo>
                      <a:lnTo>
                        <a:pt x="1701" y="23"/>
                      </a:lnTo>
                      <a:lnTo>
                        <a:pt x="1758" y="21"/>
                      </a:lnTo>
                      <a:lnTo>
                        <a:pt x="1811" y="17"/>
                      </a:lnTo>
                      <a:lnTo>
                        <a:pt x="1866" y="13"/>
                      </a:lnTo>
                      <a:lnTo>
                        <a:pt x="1921" y="11"/>
                      </a:lnTo>
                      <a:lnTo>
                        <a:pt x="1976" y="11"/>
                      </a:lnTo>
                      <a:lnTo>
                        <a:pt x="2029" y="8"/>
                      </a:lnTo>
                      <a:lnTo>
                        <a:pt x="2084" y="8"/>
                      </a:lnTo>
                      <a:lnTo>
                        <a:pt x="2138" y="4"/>
                      </a:lnTo>
                      <a:lnTo>
                        <a:pt x="2193" y="4"/>
                      </a:lnTo>
                      <a:lnTo>
                        <a:pt x="2244" y="2"/>
                      </a:lnTo>
                      <a:lnTo>
                        <a:pt x="2297" y="2"/>
                      </a:lnTo>
                      <a:lnTo>
                        <a:pt x="2349" y="2"/>
                      </a:lnTo>
                      <a:lnTo>
                        <a:pt x="2402" y="2"/>
                      </a:lnTo>
                      <a:lnTo>
                        <a:pt x="2451" y="0"/>
                      </a:lnTo>
                      <a:lnTo>
                        <a:pt x="2503" y="0"/>
                      </a:lnTo>
                      <a:lnTo>
                        <a:pt x="2552" y="2"/>
                      </a:lnTo>
                      <a:lnTo>
                        <a:pt x="2603" y="2"/>
                      </a:lnTo>
                      <a:lnTo>
                        <a:pt x="2590" y="36"/>
                      </a:lnTo>
                      <a:lnTo>
                        <a:pt x="2586" y="36"/>
                      </a:lnTo>
                      <a:lnTo>
                        <a:pt x="2582" y="36"/>
                      </a:lnTo>
                      <a:lnTo>
                        <a:pt x="2577" y="36"/>
                      </a:lnTo>
                      <a:lnTo>
                        <a:pt x="2573" y="36"/>
                      </a:lnTo>
                      <a:lnTo>
                        <a:pt x="2565" y="36"/>
                      </a:lnTo>
                      <a:lnTo>
                        <a:pt x="2560" y="36"/>
                      </a:lnTo>
                      <a:lnTo>
                        <a:pt x="2552" y="36"/>
                      </a:lnTo>
                      <a:lnTo>
                        <a:pt x="2543" y="36"/>
                      </a:lnTo>
                      <a:lnTo>
                        <a:pt x="2533" y="36"/>
                      </a:lnTo>
                      <a:lnTo>
                        <a:pt x="2523" y="36"/>
                      </a:lnTo>
                      <a:lnTo>
                        <a:pt x="2512" y="36"/>
                      </a:lnTo>
                      <a:lnTo>
                        <a:pt x="2501" y="36"/>
                      </a:lnTo>
                      <a:lnTo>
                        <a:pt x="2489" y="36"/>
                      </a:lnTo>
                      <a:lnTo>
                        <a:pt x="2476" y="36"/>
                      </a:lnTo>
                      <a:lnTo>
                        <a:pt x="2461" y="36"/>
                      </a:lnTo>
                      <a:lnTo>
                        <a:pt x="2446" y="36"/>
                      </a:lnTo>
                      <a:lnTo>
                        <a:pt x="2430" y="36"/>
                      </a:lnTo>
                      <a:lnTo>
                        <a:pt x="2415" y="36"/>
                      </a:lnTo>
                      <a:lnTo>
                        <a:pt x="2396" y="36"/>
                      </a:lnTo>
                      <a:lnTo>
                        <a:pt x="2381" y="36"/>
                      </a:lnTo>
                      <a:lnTo>
                        <a:pt x="2362" y="36"/>
                      </a:lnTo>
                      <a:lnTo>
                        <a:pt x="2343" y="36"/>
                      </a:lnTo>
                      <a:lnTo>
                        <a:pt x="2322" y="36"/>
                      </a:lnTo>
                      <a:lnTo>
                        <a:pt x="2303" y="36"/>
                      </a:lnTo>
                      <a:lnTo>
                        <a:pt x="2282" y="36"/>
                      </a:lnTo>
                      <a:lnTo>
                        <a:pt x="2261" y="36"/>
                      </a:lnTo>
                      <a:lnTo>
                        <a:pt x="2238" y="36"/>
                      </a:lnTo>
                      <a:lnTo>
                        <a:pt x="2216" y="38"/>
                      </a:lnTo>
                      <a:lnTo>
                        <a:pt x="2193" y="38"/>
                      </a:lnTo>
                      <a:lnTo>
                        <a:pt x="2170" y="40"/>
                      </a:lnTo>
                      <a:lnTo>
                        <a:pt x="2143" y="40"/>
                      </a:lnTo>
                      <a:lnTo>
                        <a:pt x="2119" y="40"/>
                      </a:lnTo>
                      <a:lnTo>
                        <a:pt x="2092" y="40"/>
                      </a:lnTo>
                      <a:lnTo>
                        <a:pt x="2067" y="40"/>
                      </a:lnTo>
                      <a:lnTo>
                        <a:pt x="2039" y="40"/>
                      </a:lnTo>
                      <a:lnTo>
                        <a:pt x="2012" y="42"/>
                      </a:lnTo>
                      <a:lnTo>
                        <a:pt x="1986" y="44"/>
                      </a:lnTo>
                      <a:lnTo>
                        <a:pt x="1957" y="46"/>
                      </a:lnTo>
                      <a:lnTo>
                        <a:pt x="1927" y="46"/>
                      </a:lnTo>
                      <a:lnTo>
                        <a:pt x="1898" y="46"/>
                      </a:lnTo>
                      <a:lnTo>
                        <a:pt x="1868" y="48"/>
                      </a:lnTo>
                      <a:lnTo>
                        <a:pt x="1837" y="48"/>
                      </a:lnTo>
                      <a:lnTo>
                        <a:pt x="1807" y="49"/>
                      </a:lnTo>
                      <a:lnTo>
                        <a:pt x="1777" y="51"/>
                      </a:lnTo>
                      <a:lnTo>
                        <a:pt x="1744" y="51"/>
                      </a:lnTo>
                      <a:lnTo>
                        <a:pt x="1714" y="55"/>
                      </a:lnTo>
                      <a:lnTo>
                        <a:pt x="1680" y="55"/>
                      </a:lnTo>
                      <a:lnTo>
                        <a:pt x="1647" y="57"/>
                      </a:lnTo>
                      <a:lnTo>
                        <a:pt x="1615" y="59"/>
                      </a:lnTo>
                      <a:lnTo>
                        <a:pt x="1581" y="61"/>
                      </a:lnTo>
                      <a:lnTo>
                        <a:pt x="1549" y="61"/>
                      </a:lnTo>
                      <a:lnTo>
                        <a:pt x="1514" y="63"/>
                      </a:lnTo>
                      <a:lnTo>
                        <a:pt x="1480" y="65"/>
                      </a:lnTo>
                      <a:lnTo>
                        <a:pt x="1446" y="68"/>
                      </a:lnTo>
                      <a:lnTo>
                        <a:pt x="1410" y="70"/>
                      </a:lnTo>
                      <a:lnTo>
                        <a:pt x="1376" y="72"/>
                      </a:lnTo>
                      <a:lnTo>
                        <a:pt x="1339" y="74"/>
                      </a:lnTo>
                      <a:lnTo>
                        <a:pt x="1305" y="78"/>
                      </a:lnTo>
                      <a:lnTo>
                        <a:pt x="1269" y="80"/>
                      </a:lnTo>
                      <a:lnTo>
                        <a:pt x="1233" y="84"/>
                      </a:lnTo>
                      <a:lnTo>
                        <a:pt x="1197" y="86"/>
                      </a:lnTo>
                      <a:lnTo>
                        <a:pt x="1161" y="89"/>
                      </a:lnTo>
                      <a:lnTo>
                        <a:pt x="1157" y="89"/>
                      </a:lnTo>
                      <a:lnTo>
                        <a:pt x="1149" y="89"/>
                      </a:lnTo>
                      <a:lnTo>
                        <a:pt x="1142" y="89"/>
                      </a:lnTo>
                      <a:lnTo>
                        <a:pt x="1136" y="89"/>
                      </a:lnTo>
                      <a:lnTo>
                        <a:pt x="1127" y="91"/>
                      </a:lnTo>
                      <a:lnTo>
                        <a:pt x="1117" y="91"/>
                      </a:lnTo>
                      <a:lnTo>
                        <a:pt x="1106" y="91"/>
                      </a:lnTo>
                      <a:lnTo>
                        <a:pt x="1094" y="91"/>
                      </a:lnTo>
                      <a:lnTo>
                        <a:pt x="1081" y="93"/>
                      </a:lnTo>
                      <a:lnTo>
                        <a:pt x="1068" y="93"/>
                      </a:lnTo>
                      <a:lnTo>
                        <a:pt x="1052" y="95"/>
                      </a:lnTo>
                      <a:lnTo>
                        <a:pt x="1039" y="95"/>
                      </a:lnTo>
                      <a:lnTo>
                        <a:pt x="1022" y="97"/>
                      </a:lnTo>
                      <a:lnTo>
                        <a:pt x="1005" y="99"/>
                      </a:lnTo>
                      <a:lnTo>
                        <a:pt x="988" y="99"/>
                      </a:lnTo>
                      <a:lnTo>
                        <a:pt x="969" y="101"/>
                      </a:lnTo>
                      <a:lnTo>
                        <a:pt x="948" y="101"/>
                      </a:lnTo>
                      <a:lnTo>
                        <a:pt x="929" y="103"/>
                      </a:lnTo>
                      <a:lnTo>
                        <a:pt x="906" y="105"/>
                      </a:lnTo>
                      <a:lnTo>
                        <a:pt x="885" y="107"/>
                      </a:lnTo>
                      <a:lnTo>
                        <a:pt x="864" y="107"/>
                      </a:lnTo>
                      <a:lnTo>
                        <a:pt x="843" y="108"/>
                      </a:lnTo>
                      <a:lnTo>
                        <a:pt x="819" y="110"/>
                      </a:lnTo>
                      <a:lnTo>
                        <a:pt x="796" y="112"/>
                      </a:lnTo>
                      <a:lnTo>
                        <a:pt x="773" y="114"/>
                      </a:lnTo>
                      <a:lnTo>
                        <a:pt x="750" y="116"/>
                      </a:lnTo>
                      <a:lnTo>
                        <a:pt x="726" y="116"/>
                      </a:lnTo>
                      <a:lnTo>
                        <a:pt x="701" y="118"/>
                      </a:lnTo>
                      <a:lnTo>
                        <a:pt x="676" y="120"/>
                      </a:lnTo>
                      <a:lnTo>
                        <a:pt x="653" y="122"/>
                      </a:lnTo>
                      <a:lnTo>
                        <a:pt x="627" y="124"/>
                      </a:lnTo>
                      <a:lnTo>
                        <a:pt x="602" y="126"/>
                      </a:lnTo>
                      <a:lnTo>
                        <a:pt x="577" y="127"/>
                      </a:lnTo>
                      <a:lnTo>
                        <a:pt x="553" y="129"/>
                      </a:lnTo>
                      <a:lnTo>
                        <a:pt x="528" y="129"/>
                      </a:lnTo>
                      <a:lnTo>
                        <a:pt x="503" y="133"/>
                      </a:lnTo>
                      <a:lnTo>
                        <a:pt x="478" y="133"/>
                      </a:lnTo>
                      <a:lnTo>
                        <a:pt x="456" y="137"/>
                      </a:lnTo>
                      <a:lnTo>
                        <a:pt x="431" y="137"/>
                      </a:lnTo>
                      <a:lnTo>
                        <a:pt x="406" y="141"/>
                      </a:lnTo>
                      <a:lnTo>
                        <a:pt x="382" y="143"/>
                      </a:lnTo>
                      <a:lnTo>
                        <a:pt x="359" y="145"/>
                      </a:lnTo>
                      <a:lnTo>
                        <a:pt x="336" y="145"/>
                      </a:lnTo>
                      <a:lnTo>
                        <a:pt x="313" y="148"/>
                      </a:lnTo>
                      <a:lnTo>
                        <a:pt x="290" y="150"/>
                      </a:lnTo>
                      <a:lnTo>
                        <a:pt x="271" y="152"/>
                      </a:lnTo>
                      <a:lnTo>
                        <a:pt x="249" y="154"/>
                      </a:lnTo>
                      <a:lnTo>
                        <a:pt x="228" y="156"/>
                      </a:lnTo>
                      <a:lnTo>
                        <a:pt x="207" y="158"/>
                      </a:lnTo>
                      <a:lnTo>
                        <a:pt x="190" y="160"/>
                      </a:lnTo>
                      <a:lnTo>
                        <a:pt x="171" y="160"/>
                      </a:lnTo>
                      <a:lnTo>
                        <a:pt x="153" y="164"/>
                      </a:lnTo>
                      <a:lnTo>
                        <a:pt x="136" y="165"/>
                      </a:lnTo>
                      <a:lnTo>
                        <a:pt x="119" y="167"/>
                      </a:lnTo>
                      <a:lnTo>
                        <a:pt x="104" y="167"/>
                      </a:lnTo>
                      <a:lnTo>
                        <a:pt x="91" y="169"/>
                      </a:lnTo>
                      <a:lnTo>
                        <a:pt x="77" y="171"/>
                      </a:lnTo>
                      <a:lnTo>
                        <a:pt x="64" y="175"/>
                      </a:lnTo>
                      <a:lnTo>
                        <a:pt x="53" y="175"/>
                      </a:lnTo>
                      <a:lnTo>
                        <a:pt x="43" y="177"/>
                      </a:lnTo>
                      <a:lnTo>
                        <a:pt x="34" y="179"/>
                      </a:lnTo>
                      <a:lnTo>
                        <a:pt x="26" y="181"/>
                      </a:lnTo>
                      <a:lnTo>
                        <a:pt x="0" y="15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6" name="Freeform 69"/>
                <p:cNvSpPr>
                  <a:spLocks/>
                </p:cNvSpPr>
                <p:nvPr/>
              </p:nvSpPr>
              <p:spPr bwMode="auto">
                <a:xfrm>
                  <a:off x="3297" y="2210"/>
                  <a:ext cx="951" cy="789"/>
                </a:xfrm>
                <a:custGeom>
                  <a:avLst/>
                  <a:gdLst>
                    <a:gd name="T0" fmla="*/ 822 w 954"/>
                    <a:gd name="T1" fmla="*/ 83 h 762"/>
                    <a:gd name="T2" fmla="*/ 812 w 954"/>
                    <a:gd name="T3" fmla="*/ 189 h 762"/>
                    <a:gd name="T4" fmla="*/ 793 w 954"/>
                    <a:gd name="T5" fmla="*/ 337 h 762"/>
                    <a:gd name="T6" fmla="*/ 777 w 954"/>
                    <a:gd name="T7" fmla="*/ 513 h 762"/>
                    <a:gd name="T8" fmla="*/ 753 w 954"/>
                    <a:gd name="T9" fmla="*/ 718 h 762"/>
                    <a:gd name="T10" fmla="*/ 710 w 954"/>
                    <a:gd name="T11" fmla="*/ 928 h 762"/>
                    <a:gd name="T12" fmla="*/ 651 w 954"/>
                    <a:gd name="T13" fmla="*/ 1145 h 762"/>
                    <a:gd name="T14" fmla="*/ 575 w 954"/>
                    <a:gd name="T15" fmla="*/ 1366 h 762"/>
                    <a:gd name="T16" fmla="*/ 482 w 954"/>
                    <a:gd name="T17" fmla="*/ 1570 h 762"/>
                    <a:gd name="T18" fmla="*/ 401 w 954"/>
                    <a:gd name="T19" fmla="*/ 1754 h 762"/>
                    <a:gd name="T20" fmla="*/ 357 w 954"/>
                    <a:gd name="T21" fmla="*/ 1804 h 762"/>
                    <a:gd name="T22" fmla="*/ 319 w 954"/>
                    <a:gd name="T23" fmla="*/ 1817 h 762"/>
                    <a:gd name="T24" fmla="*/ 268 w 954"/>
                    <a:gd name="T25" fmla="*/ 1828 h 762"/>
                    <a:gd name="T26" fmla="*/ 212 w 954"/>
                    <a:gd name="T27" fmla="*/ 1828 h 762"/>
                    <a:gd name="T28" fmla="*/ 159 w 954"/>
                    <a:gd name="T29" fmla="*/ 1812 h 762"/>
                    <a:gd name="T30" fmla="*/ 127 w 954"/>
                    <a:gd name="T31" fmla="*/ 1748 h 762"/>
                    <a:gd name="T32" fmla="*/ 86 w 954"/>
                    <a:gd name="T33" fmla="*/ 1636 h 762"/>
                    <a:gd name="T34" fmla="*/ 57 w 954"/>
                    <a:gd name="T35" fmla="*/ 1478 h 762"/>
                    <a:gd name="T36" fmla="*/ 49 w 954"/>
                    <a:gd name="T37" fmla="*/ 1248 h 762"/>
                    <a:gd name="T38" fmla="*/ 67 w 954"/>
                    <a:gd name="T39" fmla="*/ 937 h 762"/>
                    <a:gd name="T40" fmla="*/ 82 w 954"/>
                    <a:gd name="T41" fmla="*/ 807 h 762"/>
                    <a:gd name="T42" fmla="*/ 99 w 954"/>
                    <a:gd name="T43" fmla="*/ 671 h 762"/>
                    <a:gd name="T44" fmla="*/ 112 w 954"/>
                    <a:gd name="T45" fmla="*/ 582 h 762"/>
                    <a:gd name="T46" fmla="*/ 129 w 954"/>
                    <a:gd name="T47" fmla="*/ 474 h 762"/>
                    <a:gd name="T48" fmla="*/ 146 w 954"/>
                    <a:gd name="T49" fmla="*/ 367 h 762"/>
                    <a:gd name="T50" fmla="*/ 159 w 954"/>
                    <a:gd name="T51" fmla="*/ 262 h 762"/>
                    <a:gd name="T52" fmla="*/ 159 w 954"/>
                    <a:gd name="T53" fmla="*/ 157 h 762"/>
                    <a:gd name="T54" fmla="*/ 184 w 954"/>
                    <a:gd name="T55" fmla="*/ 55 h 762"/>
                    <a:gd name="T56" fmla="*/ 159 w 954"/>
                    <a:gd name="T57" fmla="*/ 13 h 762"/>
                    <a:gd name="T58" fmla="*/ 143 w 954"/>
                    <a:gd name="T59" fmla="*/ 139 h 762"/>
                    <a:gd name="T60" fmla="*/ 118 w 954"/>
                    <a:gd name="T61" fmla="*/ 250 h 762"/>
                    <a:gd name="T62" fmla="*/ 91 w 954"/>
                    <a:gd name="T63" fmla="*/ 393 h 762"/>
                    <a:gd name="T64" fmla="*/ 63 w 954"/>
                    <a:gd name="T65" fmla="*/ 552 h 762"/>
                    <a:gd name="T66" fmla="*/ 38 w 954"/>
                    <a:gd name="T67" fmla="*/ 734 h 762"/>
                    <a:gd name="T68" fmla="*/ 17 w 954"/>
                    <a:gd name="T69" fmla="*/ 928 h 762"/>
                    <a:gd name="T70" fmla="*/ 4 w 954"/>
                    <a:gd name="T71" fmla="*/ 1114 h 762"/>
                    <a:gd name="T72" fmla="*/ 0 w 954"/>
                    <a:gd name="T73" fmla="*/ 1312 h 762"/>
                    <a:gd name="T74" fmla="*/ 11 w 954"/>
                    <a:gd name="T75" fmla="*/ 1508 h 762"/>
                    <a:gd name="T76" fmla="*/ 32 w 954"/>
                    <a:gd name="T77" fmla="*/ 1666 h 762"/>
                    <a:gd name="T78" fmla="*/ 68 w 954"/>
                    <a:gd name="T79" fmla="*/ 1786 h 762"/>
                    <a:gd name="T80" fmla="*/ 112 w 954"/>
                    <a:gd name="T81" fmla="*/ 1872 h 762"/>
                    <a:gd name="T82" fmla="*/ 159 w 954"/>
                    <a:gd name="T83" fmla="*/ 1928 h 762"/>
                    <a:gd name="T84" fmla="*/ 197 w 954"/>
                    <a:gd name="T85" fmla="*/ 1946 h 762"/>
                    <a:gd name="T86" fmla="*/ 252 w 954"/>
                    <a:gd name="T87" fmla="*/ 1946 h 762"/>
                    <a:gd name="T88" fmla="*/ 307 w 954"/>
                    <a:gd name="T89" fmla="*/ 1937 h 762"/>
                    <a:gd name="T90" fmla="*/ 359 w 954"/>
                    <a:gd name="T91" fmla="*/ 1904 h 762"/>
                    <a:gd name="T92" fmla="*/ 399 w 954"/>
                    <a:gd name="T93" fmla="*/ 1872 h 762"/>
                    <a:gd name="T94" fmla="*/ 446 w 954"/>
                    <a:gd name="T95" fmla="*/ 1815 h 762"/>
                    <a:gd name="T96" fmla="*/ 465 w 954"/>
                    <a:gd name="T97" fmla="*/ 1754 h 762"/>
                    <a:gd name="T98" fmla="*/ 493 w 954"/>
                    <a:gd name="T99" fmla="*/ 1688 h 762"/>
                    <a:gd name="T100" fmla="*/ 543 w 954"/>
                    <a:gd name="T101" fmla="*/ 1592 h 762"/>
                    <a:gd name="T102" fmla="*/ 600 w 954"/>
                    <a:gd name="T103" fmla="*/ 1463 h 762"/>
                    <a:gd name="T104" fmla="*/ 663 w 954"/>
                    <a:gd name="T105" fmla="*/ 1296 h 762"/>
                    <a:gd name="T106" fmla="*/ 723 w 954"/>
                    <a:gd name="T107" fmla="*/ 1091 h 762"/>
                    <a:gd name="T108" fmla="*/ 768 w 954"/>
                    <a:gd name="T109" fmla="*/ 860 h 762"/>
                    <a:gd name="T110" fmla="*/ 807 w 954"/>
                    <a:gd name="T111" fmla="*/ 584 h 762"/>
                    <a:gd name="T112" fmla="*/ 850 w 954"/>
                    <a:gd name="T113" fmla="*/ 267 h 762"/>
                    <a:gd name="T114" fmla="*/ 829 w 954"/>
                    <a:gd name="T115" fmla="*/ 9 h 7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4"/>
                    <a:gd name="T175" fmla="*/ 0 h 762"/>
                    <a:gd name="T176" fmla="*/ 954 w 954"/>
                    <a:gd name="T177" fmla="*/ 762 h 7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4" h="762">
                      <a:moveTo>
                        <a:pt x="910" y="9"/>
                      </a:moveTo>
                      <a:lnTo>
                        <a:pt x="908" y="9"/>
                      </a:lnTo>
                      <a:lnTo>
                        <a:pt x="908" y="13"/>
                      </a:lnTo>
                      <a:lnTo>
                        <a:pt x="907" y="19"/>
                      </a:lnTo>
                      <a:lnTo>
                        <a:pt x="905" y="28"/>
                      </a:lnTo>
                      <a:lnTo>
                        <a:pt x="903" y="34"/>
                      </a:lnTo>
                      <a:lnTo>
                        <a:pt x="901" y="38"/>
                      </a:lnTo>
                      <a:lnTo>
                        <a:pt x="901" y="45"/>
                      </a:lnTo>
                      <a:lnTo>
                        <a:pt x="899" y="51"/>
                      </a:lnTo>
                      <a:lnTo>
                        <a:pt x="897" y="59"/>
                      </a:lnTo>
                      <a:lnTo>
                        <a:pt x="895" y="66"/>
                      </a:lnTo>
                      <a:lnTo>
                        <a:pt x="893" y="74"/>
                      </a:lnTo>
                      <a:lnTo>
                        <a:pt x="891" y="83"/>
                      </a:lnTo>
                      <a:lnTo>
                        <a:pt x="888" y="93"/>
                      </a:lnTo>
                      <a:lnTo>
                        <a:pt x="886" y="100"/>
                      </a:lnTo>
                      <a:lnTo>
                        <a:pt x="882" y="110"/>
                      </a:lnTo>
                      <a:lnTo>
                        <a:pt x="878" y="121"/>
                      </a:lnTo>
                      <a:lnTo>
                        <a:pt x="874" y="131"/>
                      </a:lnTo>
                      <a:lnTo>
                        <a:pt x="872" y="142"/>
                      </a:lnTo>
                      <a:lnTo>
                        <a:pt x="867" y="154"/>
                      </a:lnTo>
                      <a:lnTo>
                        <a:pt x="865" y="165"/>
                      </a:lnTo>
                      <a:lnTo>
                        <a:pt x="859" y="176"/>
                      </a:lnTo>
                      <a:lnTo>
                        <a:pt x="853" y="188"/>
                      </a:lnTo>
                      <a:lnTo>
                        <a:pt x="850" y="201"/>
                      </a:lnTo>
                      <a:lnTo>
                        <a:pt x="846" y="214"/>
                      </a:lnTo>
                      <a:lnTo>
                        <a:pt x="838" y="226"/>
                      </a:lnTo>
                      <a:lnTo>
                        <a:pt x="832" y="239"/>
                      </a:lnTo>
                      <a:lnTo>
                        <a:pt x="827" y="252"/>
                      </a:lnTo>
                      <a:lnTo>
                        <a:pt x="821" y="266"/>
                      </a:lnTo>
                      <a:lnTo>
                        <a:pt x="813" y="279"/>
                      </a:lnTo>
                      <a:lnTo>
                        <a:pt x="806" y="292"/>
                      </a:lnTo>
                      <a:lnTo>
                        <a:pt x="798" y="306"/>
                      </a:lnTo>
                      <a:lnTo>
                        <a:pt x="791" y="321"/>
                      </a:lnTo>
                      <a:lnTo>
                        <a:pt x="781" y="334"/>
                      </a:lnTo>
                      <a:lnTo>
                        <a:pt x="774" y="348"/>
                      </a:lnTo>
                      <a:lnTo>
                        <a:pt x="764" y="361"/>
                      </a:lnTo>
                      <a:lnTo>
                        <a:pt x="756" y="376"/>
                      </a:lnTo>
                      <a:lnTo>
                        <a:pt x="745" y="389"/>
                      </a:lnTo>
                      <a:lnTo>
                        <a:pt x="737" y="405"/>
                      </a:lnTo>
                      <a:lnTo>
                        <a:pt x="726" y="420"/>
                      </a:lnTo>
                      <a:lnTo>
                        <a:pt x="717" y="433"/>
                      </a:lnTo>
                      <a:lnTo>
                        <a:pt x="705" y="446"/>
                      </a:lnTo>
                      <a:lnTo>
                        <a:pt x="694" y="462"/>
                      </a:lnTo>
                      <a:lnTo>
                        <a:pt x="680" y="475"/>
                      </a:lnTo>
                      <a:lnTo>
                        <a:pt x="669" y="492"/>
                      </a:lnTo>
                      <a:lnTo>
                        <a:pt x="656" y="505"/>
                      </a:lnTo>
                      <a:lnTo>
                        <a:pt x="642" y="519"/>
                      </a:lnTo>
                      <a:lnTo>
                        <a:pt x="629" y="532"/>
                      </a:lnTo>
                      <a:lnTo>
                        <a:pt x="616" y="545"/>
                      </a:lnTo>
                      <a:lnTo>
                        <a:pt x="599" y="559"/>
                      </a:lnTo>
                      <a:lnTo>
                        <a:pt x="585" y="574"/>
                      </a:lnTo>
                      <a:lnTo>
                        <a:pt x="570" y="587"/>
                      </a:lnTo>
                      <a:lnTo>
                        <a:pt x="555" y="600"/>
                      </a:lnTo>
                      <a:lnTo>
                        <a:pt x="536" y="612"/>
                      </a:lnTo>
                      <a:lnTo>
                        <a:pt x="521" y="625"/>
                      </a:lnTo>
                      <a:lnTo>
                        <a:pt x="502" y="637"/>
                      </a:lnTo>
                      <a:lnTo>
                        <a:pt x="485" y="650"/>
                      </a:lnTo>
                      <a:lnTo>
                        <a:pt x="468" y="661"/>
                      </a:lnTo>
                      <a:lnTo>
                        <a:pt x="449" y="675"/>
                      </a:lnTo>
                      <a:lnTo>
                        <a:pt x="428" y="686"/>
                      </a:lnTo>
                      <a:lnTo>
                        <a:pt x="411" y="697"/>
                      </a:lnTo>
                      <a:lnTo>
                        <a:pt x="409" y="697"/>
                      </a:lnTo>
                      <a:lnTo>
                        <a:pt x="403" y="697"/>
                      </a:lnTo>
                      <a:lnTo>
                        <a:pt x="397" y="699"/>
                      </a:lnTo>
                      <a:lnTo>
                        <a:pt x="390" y="701"/>
                      </a:lnTo>
                      <a:lnTo>
                        <a:pt x="384" y="701"/>
                      </a:lnTo>
                      <a:lnTo>
                        <a:pt x="378" y="703"/>
                      </a:lnTo>
                      <a:lnTo>
                        <a:pt x="373" y="705"/>
                      </a:lnTo>
                      <a:lnTo>
                        <a:pt x="367" y="707"/>
                      </a:lnTo>
                      <a:lnTo>
                        <a:pt x="359" y="707"/>
                      </a:lnTo>
                      <a:lnTo>
                        <a:pt x="352" y="709"/>
                      </a:lnTo>
                      <a:lnTo>
                        <a:pt x="346" y="711"/>
                      </a:lnTo>
                      <a:lnTo>
                        <a:pt x="338" y="713"/>
                      </a:lnTo>
                      <a:lnTo>
                        <a:pt x="329" y="713"/>
                      </a:lnTo>
                      <a:lnTo>
                        <a:pt x="321" y="713"/>
                      </a:lnTo>
                      <a:lnTo>
                        <a:pt x="312" y="715"/>
                      </a:lnTo>
                      <a:lnTo>
                        <a:pt x="304" y="716"/>
                      </a:lnTo>
                      <a:lnTo>
                        <a:pt x="295" y="716"/>
                      </a:lnTo>
                      <a:lnTo>
                        <a:pt x="285" y="716"/>
                      </a:lnTo>
                      <a:lnTo>
                        <a:pt x="276" y="716"/>
                      </a:lnTo>
                      <a:lnTo>
                        <a:pt x="268" y="718"/>
                      </a:lnTo>
                      <a:lnTo>
                        <a:pt x="257" y="716"/>
                      </a:lnTo>
                      <a:lnTo>
                        <a:pt x="249" y="716"/>
                      </a:lnTo>
                      <a:lnTo>
                        <a:pt x="239" y="716"/>
                      </a:lnTo>
                      <a:lnTo>
                        <a:pt x="230" y="716"/>
                      </a:lnTo>
                      <a:lnTo>
                        <a:pt x="219" y="715"/>
                      </a:lnTo>
                      <a:lnTo>
                        <a:pt x="211" y="713"/>
                      </a:lnTo>
                      <a:lnTo>
                        <a:pt x="201" y="711"/>
                      </a:lnTo>
                      <a:lnTo>
                        <a:pt x="192" y="711"/>
                      </a:lnTo>
                      <a:lnTo>
                        <a:pt x="181" y="707"/>
                      </a:lnTo>
                      <a:lnTo>
                        <a:pt x="171" y="703"/>
                      </a:lnTo>
                      <a:lnTo>
                        <a:pt x="163" y="699"/>
                      </a:lnTo>
                      <a:lnTo>
                        <a:pt x="154" y="697"/>
                      </a:lnTo>
                      <a:lnTo>
                        <a:pt x="144" y="692"/>
                      </a:lnTo>
                      <a:lnTo>
                        <a:pt x="135" y="688"/>
                      </a:lnTo>
                      <a:lnTo>
                        <a:pt x="127" y="682"/>
                      </a:lnTo>
                      <a:lnTo>
                        <a:pt x="120" y="677"/>
                      </a:lnTo>
                      <a:lnTo>
                        <a:pt x="112" y="671"/>
                      </a:lnTo>
                      <a:lnTo>
                        <a:pt x="105" y="663"/>
                      </a:lnTo>
                      <a:lnTo>
                        <a:pt x="97" y="658"/>
                      </a:lnTo>
                      <a:lnTo>
                        <a:pt x="91" y="650"/>
                      </a:lnTo>
                      <a:lnTo>
                        <a:pt x="86" y="640"/>
                      </a:lnTo>
                      <a:lnTo>
                        <a:pt x="80" y="631"/>
                      </a:lnTo>
                      <a:lnTo>
                        <a:pt x="74" y="623"/>
                      </a:lnTo>
                      <a:lnTo>
                        <a:pt x="70" y="614"/>
                      </a:lnTo>
                      <a:lnTo>
                        <a:pt x="63" y="600"/>
                      </a:lnTo>
                      <a:lnTo>
                        <a:pt x="61" y="589"/>
                      </a:lnTo>
                      <a:lnTo>
                        <a:pt x="57" y="578"/>
                      </a:lnTo>
                      <a:lnTo>
                        <a:pt x="55" y="564"/>
                      </a:lnTo>
                      <a:lnTo>
                        <a:pt x="51" y="551"/>
                      </a:lnTo>
                      <a:lnTo>
                        <a:pt x="49" y="536"/>
                      </a:lnTo>
                      <a:lnTo>
                        <a:pt x="49" y="521"/>
                      </a:lnTo>
                      <a:lnTo>
                        <a:pt x="49" y="505"/>
                      </a:lnTo>
                      <a:lnTo>
                        <a:pt x="49" y="488"/>
                      </a:lnTo>
                      <a:lnTo>
                        <a:pt x="49" y="469"/>
                      </a:lnTo>
                      <a:lnTo>
                        <a:pt x="51" y="452"/>
                      </a:lnTo>
                      <a:lnTo>
                        <a:pt x="55" y="433"/>
                      </a:lnTo>
                      <a:lnTo>
                        <a:pt x="57" y="410"/>
                      </a:lnTo>
                      <a:lnTo>
                        <a:pt x="61" y="389"/>
                      </a:lnTo>
                      <a:lnTo>
                        <a:pt x="67" y="367"/>
                      </a:lnTo>
                      <a:lnTo>
                        <a:pt x="74" y="346"/>
                      </a:lnTo>
                      <a:lnTo>
                        <a:pt x="74" y="342"/>
                      </a:lnTo>
                      <a:lnTo>
                        <a:pt x="76" y="336"/>
                      </a:lnTo>
                      <a:lnTo>
                        <a:pt x="76" y="329"/>
                      </a:lnTo>
                      <a:lnTo>
                        <a:pt x="80" y="323"/>
                      </a:lnTo>
                      <a:lnTo>
                        <a:pt x="82" y="315"/>
                      </a:lnTo>
                      <a:lnTo>
                        <a:pt x="86" y="310"/>
                      </a:lnTo>
                      <a:lnTo>
                        <a:pt x="87" y="298"/>
                      </a:lnTo>
                      <a:lnTo>
                        <a:pt x="91" y="289"/>
                      </a:lnTo>
                      <a:lnTo>
                        <a:pt x="93" y="279"/>
                      </a:lnTo>
                      <a:lnTo>
                        <a:pt x="97" y="268"/>
                      </a:lnTo>
                      <a:lnTo>
                        <a:pt x="99" y="262"/>
                      </a:lnTo>
                      <a:lnTo>
                        <a:pt x="101" y="256"/>
                      </a:lnTo>
                      <a:lnTo>
                        <a:pt x="103" y="251"/>
                      </a:lnTo>
                      <a:lnTo>
                        <a:pt x="106" y="243"/>
                      </a:lnTo>
                      <a:lnTo>
                        <a:pt x="108" y="237"/>
                      </a:lnTo>
                      <a:lnTo>
                        <a:pt x="110" y="232"/>
                      </a:lnTo>
                      <a:lnTo>
                        <a:pt x="112" y="226"/>
                      </a:lnTo>
                      <a:lnTo>
                        <a:pt x="116" y="220"/>
                      </a:lnTo>
                      <a:lnTo>
                        <a:pt x="118" y="213"/>
                      </a:lnTo>
                      <a:lnTo>
                        <a:pt x="120" y="205"/>
                      </a:lnTo>
                      <a:lnTo>
                        <a:pt x="122" y="197"/>
                      </a:lnTo>
                      <a:lnTo>
                        <a:pt x="125" y="192"/>
                      </a:lnTo>
                      <a:lnTo>
                        <a:pt x="129" y="184"/>
                      </a:lnTo>
                      <a:lnTo>
                        <a:pt x="131" y="178"/>
                      </a:lnTo>
                      <a:lnTo>
                        <a:pt x="135" y="171"/>
                      </a:lnTo>
                      <a:lnTo>
                        <a:pt x="139" y="165"/>
                      </a:lnTo>
                      <a:lnTo>
                        <a:pt x="141" y="157"/>
                      </a:lnTo>
                      <a:lnTo>
                        <a:pt x="143" y="150"/>
                      </a:lnTo>
                      <a:lnTo>
                        <a:pt x="146" y="144"/>
                      </a:lnTo>
                      <a:lnTo>
                        <a:pt x="148" y="136"/>
                      </a:lnTo>
                      <a:lnTo>
                        <a:pt x="152" y="131"/>
                      </a:lnTo>
                      <a:lnTo>
                        <a:pt x="156" y="123"/>
                      </a:lnTo>
                      <a:lnTo>
                        <a:pt x="158" y="116"/>
                      </a:lnTo>
                      <a:lnTo>
                        <a:pt x="163" y="110"/>
                      </a:lnTo>
                      <a:lnTo>
                        <a:pt x="165" y="102"/>
                      </a:lnTo>
                      <a:lnTo>
                        <a:pt x="169" y="95"/>
                      </a:lnTo>
                      <a:lnTo>
                        <a:pt x="171" y="87"/>
                      </a:lnTo>
                      <a:lnTo>
                        <a:pt x="175" y="81"/>
                      </a:lnTo>
                      <a:lnTo>
                        <a:pt x="179" y="76"/>
                      </a:lnTo>
                      <a:lnTo>
                        <a:pt x="181" y="70"/>
                      </a:lnTo>
                      <a:lnTo>
                        <a:pt x="184" y="62"/>
                      </a:lnTo>
                      <a:lnTo>
                        <a:pt x="188" y="57"/>
                      </a:lnTo>
                      <a:lnTo>
                        <a:pt x="192" y="51"/>
                      </a:lnTo>
                      <a:lnTo>
                        <a:pt x="196" y="45"/>
                      </a:lnTo>
                      <a:lnTo>
                        <a:pt x="198" y="38"/>
                      </a:lnTo>
                      <a:lnTo>
                        <a:pt x="203" y="34"/>
                      </a:lnTo>
                      <a:lnTo>
                        <a:pt x="211" y="22"/>
                      </a:lnTo>
                      <a:lnTo>
                        <a:pt x="219" y="13"/>
                      </a:lnTo>
                      <a:lnTo>
                        <a:pt x="177" y="0"/>
                      </a:lnTo>
                      <a:lnTo>
                        <a:pt x="175" y="3"/>
                      </a:lnTo>
                      <a:lnTo>
                        <a:pt x="169" y="5"/>
                      </a:lnTo>
                      <a:lnTo>
                        <a:pt x="167" y="13"/>
                      </a:lnTo>
                      <a:lnTo>
                        <a:pt x="160" y="21"/>
                      </a:lnTo>
                      <a:lnTo>
                        <a:pt x="156" y="30"/>
                      </a:lnTo>
                      <a:lnTo>
                        <a:pt x="152" y="36"/>
                      </a:lnTo>
                      <a:lnTo>
                        <a:pt x="148" y="41"/>
                      </a:lnTo>
                      <a:lnTo>
                        <a:pt x="146" y="47"/>
                      </a:lnTo>
                      <a:lnTo>
                        <a:pt x="143" y="55"/>
                      </a:lnTo>
                      <a:lnTo>
                        <a:pt x="139" y="60"/>
                      </a:lnTo>
                      <a:lnTo>
                        <a:pt x="133" y="66"/>
                      </a:lnTo>
                      <a:lnTo>
                        <a:pt x="129" y="74"/>
                      </a:lnTo>
                      <a:lnTo>
                        <a:pt x="125" y="83"/>
                      </a:lnTo>
                      <a:lnTo>
                        <a:pt x="120" y="89"/>
                      </a:lnTo>
                      <a:lnTo>
                        <a:pt x="118" y="98"/>
                      </a:lnTo>
                      <a:lnTo>
                        <a:pt x="112" y="108"/>
                      </a:lnTo>
                      <a:lnTo>
                        <a:pt x="108" y="116"/>
                      </a:lnTo>
                      <a:lnTo>
                        <a:pt x="105" y="125"/>
                      </a:lnTo>
                      <a:lnTo>
                        <a:pt x="99" y="135"/>
                      </a:lnTo>
                      <a:lnTo>
                        <a:pt x="95" y="144"/>
                      </a:lnTo>
                      <a:lnTo>
                        <a:pt x="91" y="154"/>
                      </a:lnTo>
                      <a:lnTo>
                        <a:pt x="86" y="163"/>
                      </a:lnTo>
                      <a:lnTo>
                        <a:pt x="82" y="175"/>
                      </a:lnTo>
                      <a:lnTo>
                        <a:pt x="76" y="184"/>
                      </a:lnTo>
                      <a:lnTo>
                        <a:pt x="72" y="195"/>
                      </a:lnTo>
                      <a:lnTo>
                        <a:pt x="68" y="205"/>
                      </a:lnTo>
                      <a:lnTo>
                        <a:pt x="63" y="216"/>
                      </a:lnTo>
                      <a:lnTo>
                        <a:pt x="59" y="228"/>
                      </a:lnTo>
                      <a:lnTo>
                        <a:pt x="55" y="239"/>
                      </a:lnTo>
                      <a:lnTo>
                        <a:pt x="49" y="251"/>
                      </a:lnTo>
                      <a:lnTo>
                        <a:pt x="46" y="262"/>
                      </a:lnTo>
                      <a:lnTo>
                        <a:pt x="40" y="275"/>
                      </a:lnTo>
                      <a:lnTo>
                        <a:pt x="38" y="287"/>
                      </a:lnTo>
                      <a:lnTo>
                        <a:pt x="34" y="298"/>
                      </a:lnTo>
                      <a:lnTo>
                        <a:pt x="30" y="311"/>
                      </a:lnTo>
                      <a:lnTo>
                        <a:pt x="27" y="323"/>
                      </a:lnTo>
                      <a:lnTo>
                        <a:pt x="23" y="336"/>
                      </a:lnTo>
                      <a:lnTo>
                        <a:pt x="21" y="348"/>
                      </a:lnTo>
                      <a:lnTo>
                        <a:pt x="17" y="361"/>
                      </a:lnTo>
                      <a:lnTo>
                        <a:pt x="15" y="372"/>
                      </a:lnTo>
                      <a:lnTo>
                        <a:pt x="13" y="386"/>
                      </a:lnTo>
                      <a:lnTo>
                        <a:pt x="9" y="399"/>
                      </a:lnTo>
                      <a:lnTo>
                        <a:pt x="8" y="410"/>
                      </a:lnTo>
                      <a:lnTo>
                        <a:pt x="6" y="424"/>
                      </a:lnTo>
                      <a:lnTo>
                        <a:pt x="4" y="435"/>
                      </a:lnTo>
                      <a:lnTo>
                        <a:pt x="2" y="448"/>
                      </a:lnTo>
                      <a:lnTo>
                        <a:pt x="0" y="462"/>
                      </a:lnTo>
                      <a:lnTo>
                        <a:pt x="0" y="473"/>
                      </a:lnTo>
                      <a:lnTo>
                        <a:pt x="0" y="488"/>
                      </a:lnTo>
                      <a:lnTo>
                        <a:pt x="0" y="500"/>
                      </a:lnTo>
                      <a:lnTo>
                        <a:pt x="0" y="511"/>
                      </a:lnTo>
                      <a:lnTo>
                        <a:pt x="0" y="524"/>
                      </a:lnTo>
                      <a:lnTo>
                        <a:pt x="2" y="538"/>
                      </a:lnTo>
                      <a:lnTo>
                        <a:pt x="4" y="549"/>
                      </a:lnTo>
                      <a:lnTo>
                        <a:pt x="6" y="562"/>
                      </a:lnTo>
                      <a:lnTo>
                        <a:pt x="8" y="574"/>
                      </a:lnTo>
                      <a:lnTo>
                        <a:pt x="11" y="587"/>
                      </a:lnTo>
                      <a:lnTo>
                        <a:pt x="13" y="599"/>
                      </a:lnTo>
                      <a:lnTo>
                        <a:pt x="17" y="610"/>
                      </a:lnTo>
                      <a:lnTo>
                        <a:pt x="19" y="619"/>
                      </a:lnTo>
                      <a:lnTo>
                        <a:pt x="23" y="631"/>
                      </a:lnTo>
                      <a:lnTo>
                        <a:pt x="27" y="640"/>
                      </a:lnTo>
                      <a:lnTo>
                        <a:pt x="32" y="650"/>
                      </a:lnTo>
                      <a:lnTo>
                        <a:pt x="36" y="659"/>
                      </a:lnTo>
                      <a:lnTo>
                        <a:pt x="44" y="667"/>
                      </a:lnTo>
                      <a:lnTo>
                        <a:pt x="48" y="675"/>
                      </a:lnTo>
                      <a:lnTo>
                        <a:pt x="55" y="684"/>
                      </a:lnTo>
                      <a:lnTo>
                        <a:pt x="61" y="690"/>
                      </a:lnTo>
                      <a:lnTo>
                        <a:pt x="68" y="697"/>
                      </a:lnTo>
                      <a:lnTo>
                        <a:pt x="74" y="703"/>
                      </a:lnTo>
                      <a:lnTo>
                        <a:pt x="82" y="711"/>
                      </a:lnTo>
                      <a:lnTo>
                        <a:pt x="89" y="716"/>
                      </a:lnTo>
                      <a:lnTo>
                        <a:pt x="97" y="722"/>
                      </a:lnTo>
                      <a:lnTo>
                        <a:pt x="105" y="726"/>
                      </a:lnTo>
                      <a:lnTo>
                        <a:pt x="112" y="730"/>
                      </a:lnTo>
                      <a:lnTo>
                        <a:pt x="122" y="734"/>
                      </a:lnTo>
                      <a:lnTo>
                        <a:pt x="131" y="737"/>
                      </a:lnTo>
                      <a:lnTo>
                        <a:pt x="139" y="741"/>
                      </a:lnTo>
                      <a:lnTo>
                        <a:pt x="148" y="745"/>
                      </a:lnTo>
                      <a:lnTo>
                        <a:pt x="158" y="747"/>
                      </a:lnTo>
                      <a:lnTo>
                        <a:pt x="167" y="751"/>
                      </a:lnTo>
                      <a:lnTo>
                        <a:pt x="177" y="753"/>
                      </a:lnTo>
                      <a:lnTo>
                        <a:pt x="184" y="755"/>
                      </a:lnTo>
                      <a:lnTo>
                        <a:pt x="194" y="756"/>
                      </a:lnTo>
                      <a:lnTo>
                        <a:pt x="203" y="758"/>
                      </a:lnTo>
                      <a:lnTo>
                        <a:pt x="213" y="758"/>
                      </a:lnTo>
                      <a:lnTo>
                        <a:pt x="224" y="760"/>
                      </a:lnTo>
                      <a:lnTo>
                        <a:pt x="232" y="760"/>
                      </a:lnTo>
                      <a:lnTo>
                        <a:pt x="243" y="762"/>
                      </a:lnTo>
                      <a:lnTo>
                        <a:pt x="253" y="760"/>
                      </a:lnTo>
                      <a:lnTo>
                        <a:pt x="262" y="760"/>
                      </a:lnTo>
                      <a:lnTo>
                        <a:pt x="270" y="760"/>
                      </a:lnTo>
                      <a:lnTo>
                        <a:pt x="279" y="760"/>
                      </a:lnTo>
                      <a:lnTo>
                        <a:pt x="289" y="760"/>
                      </a:lnTo>
                      <a:lnTo>
                        <a:pt x="298" y="758"/>
                      </a:lnTo>
                      <a:lnTo>
                        <a:pt x="308" y="758"/>
                      </a:lnTo>
                      <a:lnTo>
                        <a:pt x="317" y="758"/>
                      </a:lnTo>
                      <a:lnTo>
                        <a:pt x="325" y="756"/>
                      </a:lnTo>
                      <a:lnTo>
                        <a:pt x="334" y="755"/>
                      </a:lnTo>
                      <a:lnTo>
                        <a:pt x="344" y="753"/>
                      </a:lnTo>
                      <a:lnTo>
                        <a:pt x="353" y="753"/>
                      </a:lnTo>
                      <a:lnTo>
                        <a:pt x="361" y="749"/>
                      </a:lnTo>
                      <a:lnTo>
                        <a:pt x="371" y="747"/>
                      </a:lnTo>
                      <a:lnTo>
                        <a:pt x="378" y="745"/>
                      </a:lnTo>
                      <a:lnTo>
                        <a:pt x="386" y="745"/>
                      </a:lnTo>
                      <a:lnTo>
                        <a:pt x="393" y="741"/>
                      </a:lnTo>
                      <a:lnTo>
                        <a:pt x="401" y="739"/>
                      </a:lnTo>
                      <a:lnTo>
                        <a:pt x="407" y="737"/>
                      </a:lnTo>
                      <a:lnTo>
                        <a:pt x="414" y="735"/>
                      </a:lnTo>
                      <a:lnTo>
                        <a:pt x="420" y="732"/>
                      </a:lnTo>
                      <a:lnTo>
                        <a:pt x="426" y="730"/>
                      </a:lnTo>
                      <a:lnTo>
                        <a:pt x="433" y="728"/>
                      </a:lnTo>
                      <a:lnTo>
                        <a:pt x="439" y="726"/>
                      </a:lnTo>
                      <a:lnTo>
                        <a:pt x="449" y="720"/>
                      </a:lnTo>
                      <a:lnTo>
                        <a:pt x="458" y="716"/>
                      </a:lnTo>
                      <a:lnTo>
                        <a:pt x="466" y="711"/>
                      </a:lnTo>
                      <a:lnTo>
                        <a:pt x="473" y="709"/>
                      </a:lnTo>
                      <a:lnTo>
                        <a:pt x="473" y="707"/>
                      </a:lnTo>
                      <a:lnTo>
                        <a:pt x="475" y="705"/>
                      </a:lnTo>
                      <a:lnTo>
                        <a:pt x="481" y="701"/>
                      </a:lnTo>
                      <a:lnTo>
                        <a:pt x="488" y="699"/>
                      </a:lnTo>
                      <a:lnTo>
                        <a:pt x="498" y="694"/>
                      </a:lnTo>
                      <a:lnTo>
                        <a:pt x="507" y="686"/>
                      </a:lnTo>
                      <a:lnTo>
                        <a:pt x="513" y="682"/>
                      </a:lnTo>
                      <a:lnTo>
                        <a:pt x="519" y="680"/>
                      </a:lnTo>
                      <a:lnTo>
                        <a:pt x="526" y="675"/>
                      </a:lnTo>
                      <a:lnTo>
                        <a:pt x="534" y="671"/>
                      </a:lnTo>
                      <a:lnTo>
                        <a:pt x="540" y="665"/>
                      </a:lnTo>
                      <a:lnTo>
                        <a:pt x="547" y="659"/>
                      </a:lnTo>
                      <a:lnTo>
                        <a:pt x="555" y="654"/>
                      </a:lnTo>
                      <a:lnTo>
                        <a:pt x="563" y="648"/>
                      </a:lnTo>
                      <a:lnTo>
                        <a:pt x="570" y="642"/>
                      </a:lnTo>
                      <a:lnTo>
                        <a:pt x="580" y="637"/>
                      </a:lnTo>
                      <a:lnTo>
                        <a:pt x="589" y="629"/>
                      </a:lnTo>
                      <a:lnTo>
                        <a:pt x="597" y="623"/>
                      </a:lnTo>
                      <a:lnTo>
                        <a:pt x="606" y="614"/>
                      </a:lnTo>
                      <a:lnTo>
                        <a:pt x="616" y="606"/>
                      </a:lnTo>
                      <a:lnTo>
                        <a:pt x="625" y="599"/>
                      </a:lnTo>
                      <a:lnTo>
                        <a:pt x="635" y="589"/>
                      </a:lnTo>
                      <a:lnTo>
                        <a:pt x="644" y="580"/>
                      </a:lnTo>
                      <a:lnTo>
                        <a:pt x="654" y="570"/>
                      </a:lnTo>
                      <a:lnTo>
                        <a:pt x="665" y="562"/>
                      </a:lnTo>
                      <a:lnTo>
                        <a:pt x="677" y="553"/>
                      </a:lnTo>
                      <a:lnTo>
                        <a:pt x="686" y="542"/>
                      </a:lnTo>
                      <a:lnTo>
                        <a:pt x="696" y="530"/>
                      </a:lnTo>
                      <a:lnTo>
                        <a:pt x="705" y="519"/>
                      </a:lnTo>
                      <a:lnTo>
                        <a:pt x="717" y="507"/>
                      </a:lnTo>
                      <a:lnTo>
                        <a:pt x="726" y="494"/>
                      </a:lnTo>
                      <a:lnTo>
                        <a:pt x="737" y="483"/>
                      </a:lnTo>
                      <a:lnTo>
                        <a:pt x="745" y="469"/>
                      </a:lnTo>
                      <a:lnTo>
                        <a:pt x="756" y="456"/>
                      </a:lnTo>
                      <a:lnTo>
                        <a:pt x="766" y="443"/>
                      </a:lnTo>
                      <a:lnTo>
                        <a:pt x="777" y="427"/>
                      </a:lnTo>
                      <a:lnTo>
                        <a:pt x="787" y="412"/>
                      </a:lnTo>
                      <a:lnTo>
                        <a:pt x="798" y="399"/>
                      </a:lnTo>
                      <a:lnTo>
                        <a:pt x="808" y="384"/>
                      </a:lnTo>
                      <a:lnTo>
                        <a:pt x="817" y="367"/>
                      </a:lnTo>
                      <a:lnTo>
                        <a:pt x="827" y="351"/>
                      </a:lnTo>
                      <a:lnTo>
                        <a:pt x="836" y="336"/>
                      </a:lnTo>
                      <a:lnTo>
                        <a:pt x="846" y="319"/>
                      </a:lnTo>
                      <a:lnTo>
                        <a:pt x="853" y="302"/>
                      </a:lnTo>
                      <a:lnTo>
                        <a:pt x="863" y="283"/>
                      </a:lnTo>
                      <a:lnTo>
                        <a:pt x="872" y="266"/>
                      </a:lnTo>
                      <a:lnTo>
                        <a:pt x="880" y="247"/>
                      </a:lnTo>
                      <a:lnTo>
                        <a:pt x="888" y="228"/>
                      </a:lnTo>
                      <a:lnTo>
                        <a:pt x="897" y="209"/>
                      </a:lnTo>
                      <a:lnTo>
                        <a:pt x="905" y="190"/>
                      </a:lnTo>
                      <a:lnTo>
                        <a:pt x="910" y="167"/>
                      </a:lnTo>
                      <a:lnTo>
                        <a:pt x="918" y="146"/>
                      </a:lnTo>
                      <a:lnTo>
                        <a:pt x="924" y="125"/>
                      </a:lnTo>
                      <a:lnTo>
                        <a:pt x="931" y="104"/>
                      </a:lnTo>
                      <a:lnTo>
                        <a:pt x="937" y="81"/>
                      </a:lnTo>
                      <a:lnTo>
                        <a:pt x="943" y="59"/>
                      </a:lnTo>
                      <a:lnTo>
                        <a:pt x="948" y="36"/>
                      </a:lnTo>
                      <a:lnTo>
                        <a:pt x="954" y="13"/>
                      </a:lnTo>
                      <a:lnTo>
                        <a:pt x="910"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7" name="Freeform 70"/>
                <p:cNvSpPr>
                  <a:spLocks/>
                </p:cNvSpPr>
                <p:nvPr/>
              </p:nvSpPr>
              <p:spPr bwMode="auto">
                <a:xfrm>
                  <a:off x="3694" y="2706"/>
                  <a:ext cx="803" cy="468"/>
                </a:xfrm>
                <a:custGeom>
                  <a:avLst/>
                  <a:gdLst>
                    <a:gd name="T0" fmla="*/ 0 w 806"/>
                    <a:gd name="T1" fmla="*/ 934 h 454"/>
                    <a:gd name="T2" fmla="*/ 12 w 806"/>
                    <a:gd name="T3" fmla="*/ 920 h 454"/>
                    <a:gd name="T4" fmla="*/ 27 w 806"/>
                    <a:gd name="T5" fmla="*/ 906 h 454"/>
                    <a:gd name="T6" fmla="*/ 38 w 806"/>
                    <a:gd name="T7" fmla="*/ 887 h 454"/>
                    <a:gd name="T8" fmla="*/ 53 w 806"/>
                    <a:gd name="T9" fmla="*/ 877 h 454"/>
                    <a:gd name="T10" fmla="*/ 72 w 806"/>
                    <a:gd name="T11" fmla="*/ 858 h 454"/>
                    <a:gd name="T12" fmla="*/ 91 w 806"/>
                    <a:gd name="T13" fmla="*/ 843 h 454"/>
                    <a:gd name="T14" fmla="*/ 112 w 806"/>
                    <a:gd name="T15" fmla="*/ 814 h 454"/>
                    <a:gd name="T16" fmla="*/ 134 w 806"/>
                    <a:gd name="T17" fmla="*/ 796 h 454"/>
                    <a:gd name="T18" fmla="*/ 134 w 806"/>
                    <a:gd name="T19" fmla="*/ 766 h 454"/>
                    <a:gd name="T20" fmla="*/ 159 w 806"/>
                    <a:gd name="T21" fmla="*/ 739 h 454"/>
                    <a:gd name="T22" fmla="*/ 186 w 806"/>
                    <a:gd name="T23" fmla="*/ 713 h 454"/>
                    <a:gd name="T24" fmla="*/ 215 w 806"/>
                    <a:gd name="T25" fmla="*/ 682 h 454"/>
                    <a:gd name="T26" fmla="*/ 245 w 806"/>
                    <a:gd name="T27" fmla="*/ 651 h 454"/>
                    <a:gd name="T28" fmla="*/ 275 w 806"/>
                    <a:gd name="T29" fmla="*/ 623 h 454"/>
                    <a:gd name="T30" fmla="*/ 306 w 806"/>
                    <a:gd name="T31" fmla="*/ 579 h 454"/>
                    <a:gd name="T32" fmla="*/ 336 w 806"/>
                    <a:gd name="T33" fmla="*/ 545 h 454"/>
                    <a:gd name="T34" fmla="*/ 369 w 806"/>
                    <a:gd name="T35" fmla="*/ 510 h 454"/>
                    <a:gd name="T36" fmla="*/ 388 w 806"/>
                    <a:gd name="T37" fmla="*/ 469 h 454"/>
                    <a:gd name="T38" fmla="*/ 406 w 806"/>
                    <a:gd name="T39" fmla="*/ 437 h 454"/>
                    <a:gd name="T40" fmla="*/ 438 w 806"/>
                    <a:gd name="T41" fmla="*/ 391 h 454"/>
                    <a:gd name="T42" fmla="*/ 471 w 806"/>
                    <a:gd name="T43" fmla="*/ 355 h 454"/>
                    <a:gd name="T44" fmla="*/ 503 w 806"/>
                    <a:gd name="T45" fmla="*/ 315 h 454"/>
                    <a:gd name="T46" fmla="*/ 533 w 806"/>
                    <a:gd name="T47" fmla="*/ 272 h 454"/>
                    <a:gd name="T48" fmla="*/ 566 w 806"/>
                    <a:gd name="T49" fmla="*/ 227 h 454"/>
                    <a:gd name="T50" fmla="*/ 596 w 806"/>
                    <a:gd name="T51" fmla="*/ 189 h 454"/>
                    <a:gd name="T52" fmla="*/ 623 w 806"/>
                    <a:gd name="T53" fmla="*/ 143 h 454"/>
                    <a:gd name="T54" fmla="*/ 642 w 806"/>
                    <a:gd name="T55" fmla="*/ 107 h 454"/>
                    <a:gd name="T56" fmla="*/ 660 w 806"/>
                    <a:gd name="T57" fmla="*/ 61 h 454"/>
                    <a:gd name="T58" fmla="*/ 683 w 806"/>
                    <a:gd name="T59" fmla="*/ 9 h 454"/>
                    <a:gd name="T60" fmla="*/ 725 w 806"/>
                    <a:gd name="T61" fmla="*/ 61 h 454"/>
                    <a:gd name="T62" fmla="*/ 721 w 806"/>
                    <a:gd name="T63" fmla="*/ 65 h 454"/>
                    <a:gd name="T64" fmla="*/ 712 w 806"/>
                    <a:gd name="T65" fmla="*/ 81 h 454"/>
                    <a:gd name="T66" fmla="*/ 697 w 806"/>
                    <a:gd name="T67" fmla="*/ 113 h 454"/>
                    <a:gd name="T68" fmla="*/ 687 w 806"/>
                    <a:gd name="T69" fmla="*/ 124 h 454"/>
                    <a:gd name="T70" fmla="*/ 676 w 806"/>
                    <a:gd name="T71" fmla="*/ 143 h 454"/>
                    <a:gd name="T72" fmla="*/ 665 w 806"/>
                    <a:gd name="T73" fmla="*/ 162 h 454"/>
                    <a:gd name="T74" fmla="*/ 655 w 806"/>
                    <a:gd name="T75" fmla="*/ 188 h 454"/>
                    <a:gd name="T76" fmla="*/ 643 w 806"/>
                    <a:gd name="T77" fmla="*/ 206 h 454"/>
                    <a:gd name="T78" fmla="*/ 632 w 806"/>
                    <a:gd name="T79" fmla="*/ 234 h 454"/>
                    <a:gd name="T80" fmla="*/ 619 w 806"/>
                    <a:gd name="T81" fmla="*/ 264 h 454"/>
                    <a:gd name="T82" fmla="*/ 600 w 806"/>
                    <a:gd name="T83" fmla="*/ 291 h 454"/>
                    <a:gd name="T84" fmla="*/ 577 w 806"/>
                    <a:gd name="T85" fmla="*/ 324 h 454"/>
                    <a:gd name="T86" fmla="*/ 554 w 806"/>
                    <a:gd name="T87" fmla="*/ 357 h 454"/>
                    <a:gd name="T88" fmla="*/ 528 w 806"/>
                    <a:gd name="T89" fmla="*/ 391 h 454"/>
                    <a:gd name="T90" fmla="*/ 499 w 806"/>
                    <a:gd name="T91" fmla="*/ 427 h 454"/>
                    <a:gd name="T92" fmla="*/ 471 w 806"/>
                    <a:gd name="T93" fmla="*/ 459 h 454"/>
                    <a:gd name="T94" fmla="*/ 440 w 806"/>
                    <a:gd name="T95" fmla="*/ 498 h 454"/>
                    <a:gd name="T96" fmla="*/ 408 w 806"/>
                    <a:gd name="T97" fmla="*/ 543 h 454"/>
                    <a:gd name="T98" fmla="*/ 388 w 806"/>
                    <a:gd name="T99" fmla="*/ 579 h 454"/>
                    <a:gd name="T100" fmla="*/ 367 w 806"/>
                    <a:gd name="T101" fmla="*/ 629 h 454"/>
                    <a:gd name="T102" fmla="*/ 331 w 806"/>
                    <a:gd name="T103" fmla="*/ 670 h 454"/>
                    <a:gd name="T104" fmla="*/ 291 w 806"/>
                    <a:gd name="T105" fmla="*/ 713 h 454"/>
                    <a:gd name="T106" fmla="*/ 251 w 806"/>
                    <a:gd name="T107" fmla="*/ 754 h 454"/>
                    <a:gd name="T108" fmla="*/ 209 w 806"/>
                    <a:gd name="T109" fmla="*/ 801 h 454"/>
                    <a:gd name="T110" fmla="*/ 167 w 806"/>
                    <a:gd name="T111" fmla="*/ 846 h 454"/>
                    <a:gd name="T112" fmla="*/ 134 w 806"/>
                    <a:gd name="T113" fmla="*/ 887 h 454"/>
                    <a:gd name="T114" fmla="*/ 101 w 806"/>
                    <a:gd name="T115" fmla="*/ 936 h 454"/>
                    <a:gd name="T116" fmla="*/ 53 w 806"/>
                    <a:gd name="T117" fmla="*/ 985 h 454"/>
                    <a:gd name="T118" fmla="*/ 4 w 806"/>
                    <a:gd name="T119" fmla="*/ 1029 h 454"/>
                    <a:gd name="T120" fmla="*/ 0 w 806"/>
                    <a:gd name="T121" fmla="*/ 936 h 4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6"/>
                    <a:gd name="T184" fmla="*/ 0 h 454"/>
                    <a:gd name="T185" fmla="*/ 806 w 806"/>
                    <a:gd name="T186" fmla="*/ 454 h 4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6" h="454">
                      <a:moveTo>
                        <a:pt x="0" y="412"/>
                      </a:moveTo>
                      <a:lnTo>
                        <a:pt x="0" y="411"/>
                      </a:lnTo>
                      <a:lnTo>
                        <a:pt x="4" y="409"/>
                      </a:lnTo>
                      <a:lnTo>
                        <a:pt x="12" y="405"/>
                      </a:lnTo>
                      <a:lnTo>
                        <a:pt x="21" y="401"/>
                      </a:lnTo>
                      <a:lnTo>
                        <a:pt x="27" y="399"/>
                      </a:lnTo>
                      <a:lnTo>
                        <a:pt x="33" y="395"/>
                      </a:lnTo>
                      <a:lnTo>
                        <a:pt x="38" y="392"/>
                      </a:lnTo>
                      <a:lnTo>
                        <a:pt x="48" y="390"/>
                      </a:lnTo>
                      <a:lnTo>
                        <a:pt x="53" y="386"/>
                      </a:lnTo>
                      <a:lnTo>
                        <a:pt x="63" y="382"/>
                      </a:lnTo>
                      <a:lnTo>
                        <a:pt x="72" y="378"/>
                      </a:lnTo>
                      <a:lnTo>
                        <a:pt x="84" y="374"/>
                      </a:lnTo>
                      <a:lnTo>
                        <a:pt x="91" y="371"/>
                      </a:lnTo>
                      <a:lnTo>
                        <a:pt x="103" y="365"/>
                      </a:lnTo>
                      <a:lnTo>
                        <a:pt x="112" y="359"/>
                      </a:lnTo>
                      <a:lnTo>
                        <a:pt x="126" y="355"/>
                      </a:lnTo>
                      <a:lnTo>
                        <a:pt x="135" y="350"/>
                      </a:lnTo>
                      <a:lnTo>
                        <a:pt x="148" y="344"/>
                      </a:lnTo>
                      <a:lnTo>
                        <a:pt x="160" y="338"/>
                      </a:lnTo>
                      <a:lnTo>
                        <a:pt x="173" y="334"/>
                      </a:lnTo>
                      <a:lnTo>
                        <a:pt x="186" y="327"/>
                      </a:lnTo>
                      <a:lnTo>
                        <a:pt x="200" y="319"/>
                      </a:lnTo>
                      <a:lnTo>
                        <a:pt x="213" y="314"/>
                      </a:lnTo>
                      <a:lnTo>
                        <a:pt x="228" y="308"/>
                      </a:lnTo>
                      <a:lnTo>
                        <a:pt x="242" y="300"/>
                      </a:lnTo>
                      <a:lnTo>
                        <a:pt x="257" y="295"/>
                      </a:lnTo>
                      <a:lnTo>
                        <a:pt x="272" y="287"/>
                      </a:lnTo>
                      <a:lnTo>
                        <a:pt x="287" y="281"/>
                      </a:lnTo>
                      <a:lnTo>
                        <a:pt x="302" y="274"/>
                      </a:lnTo>
                      <a:lnTo>
                        <a:pt x="318" y="266"/>
                      </a:lnTo>
                      <a:lnTo>
                        <a:pt x="333" y="256"/>
                      </a:lnTo>
                      <a:lnTo>
                        <a:pt x="348" y="251"/>
                      </a:lnTo>
                      <a:lnTo>
                        <a:pt x="363" y="241"/>
                      </a:lnTo>
                      <a:lnTo>
                        <a:pt x="380" y="234"/>
                      </a:lnTo>
                      <a:lnTo>
                        <a:pt x="396" y="224"/>
                      </a:lnTo>
                      <a:lnTo>
                        <a:pt x="413" y="217"/>
                      </a:lnTo>
                      <a:lnTo>
                        <a:pt x="428" y="207"/>
                      </a:lnTo>
                      <a:lnTo>
                        <a:pt x="443" y="199"/>
                      </a:lnTo>
                      <a:lnTo>
                        <a:pt x="460" y="192"/>
                      </a:lnTo>
                      <a:lnTo>
                        <a:pt x="477" y="182"/>
                      </a:lnTo>
                      <a:lnTo>
                        <a:pt x="492" y="173"/>
                      </a:lnTo>
                      <a:lnTo>
                        <a:pt x="510" y="165"/>
                      </a:lnTo>
                      <a:lnTo>
                        <a:pt x="525" y="156"/>
                      </a:lnTo>
                      <a:lnTo>
                        <a:pt x="542" y="148"/>
                      </a:lnTo>
                      <a:lnTo>
                        <a:pt x="557" y="139"/>
                      </a:lnTo>
                      <a:lnTo>
                        <a:pt x="572" y="129"/>
                      </a:lnTo>
                      <a:lnTo>
                        <a:pt x="587" y="120"/>
                      </a:lnTo>
                      <a:lnTo>
                        <a:pt x="605" y="110"/>
                      </a:lnTo>
                      <a:lnTo>
                        <a:pt x="620" y="101"/>
                      </a:lnTo>
                      <a:lnTo>
                        <a:pt x="635" y="91"/>
                      </a:lnTo>
                      <a:lnTo>
                        <a:pt x="650" y="83"/>
                      </a:lnTo>
                      <a:lnTo>
                        <a:pt x="665" y="74"/>
                      </a:lnTo>
                      <a:lnTo>
                        <a:pt x="681" y="64"/>
                      </a:lnTo>
                      <a:lnTo>
                        <a:pt x="694" y="55"/>
                      </a:lnTo>
                      <a:lnTo>
                        <a:pt x="709" y="47"/>
                      </a:lnTo>
                      <a:lnTo>
                        <a:pt x="722" y="38"/>
                      </a:lnTo>
                      <a:lnTo>
                        <a:pt x="736" y="28"/>
                      </a:lnTo>
                      <a:lnTo>
                        <a:pt x="751" y="19"/>
                      </a:lnTo>
                      <a:lnTo>
                        <a:pt x="764" y="9"/>
                      </a:lnTo>
                      <a:lnTo>
                        <a:pt x="778" y="0"/>
                      </a:lnTo>
                      <a:lnTo>
                        <a:pt x="806" y="28"/>
                      </a:lnTo>
                      <a:lnTo>
                        <a:pt x="802" y="30"/>
                      </a:lnTo>
                      <a:lnTo>
                        <a:pt x="798" y="32"/>
                      </a:lnTo>
                      <a:lnTo>
                        <a:pt x="793" y="38"/>
                      </a:lnTo>
                      <a:lnTo>
                        <a:pt x="785" y="42"/>
                      </a:lnTo>
                      <a:lnTo>
                        <a:pt x="778" y="49"/>
                      </a:lnTo>
                      <a:lnTo>
                        <a:pt x="772" y="51"/>
                      </a:lnTo>
                      <a:lnTo>
                        <a:pt x="768" y="55"/>
                      </a:lnTo>
                      <a:lnTo>
                        <a:pt x="760" y="59"/>
                      </a:lnTo>
                      <a:lnTo>
                        <a:pt x="757" y="64"/>
                      </a:lnTo>
                      <a:lnTo>
                        <a:pt x="749" y="66"/>
                      </a:lnTo>
                      <a:lnTo>
                        <a:pt x="743" y="72"/>
                      </a:lnTo>
                      <a:lnTo>
                        <a:pt x="736" y="76"/>
                      </a:lnTo>
                      <a:lnTo>
                        <a:pt x="728" y="82"/>
                      </a:lnTo>
                      <a:lnTo>
                        <a:pt x="721" y="85"/>
                      </a:lnTo>
                      <a:lnTo>
                        <a:pt x="711" y="91"/>
                      </a:lnTo>
                      <a:lnTo>
                        <a:pt x="703" y="99"/>
                      </a:lnTo>
                      <a:lnTo>
                        <a:pt x="694" y="104"/>
                      </a:lnTo>
                      <a:lnTo>
                        <a:pt x="684" y="110"/>
                      </a:lnTo>
                      <a:lnTo>
                        <a:pt x="675" y="116"/>
                      </a:lnTo>
                      <a:lnTo>
                        <a:pt x="664" y="121"/>
                      </a:lnTo>
                      <a:lnTo>
                        <a:pt x="654" y="129"/>
                      </a:lnTo>
                      <a:lnTo>
                        <a:pt x="643" y="135"/>
                      </a:lnTo>
                      <a:lnTo>
                        <a:pt x="631" y="142"/>
                      </a:lnTo>
                      <a:lnTo>
                        <a:pt x="620" y="150"/>
                      </a:lnTo>
                      <a:lnTo>
                        <a:pt x="608" y="158"/>
                      </a:lnTo>
                      <a:lnTo>
                        <a:pt x="595" y="163"/>
                      </a:lnTo>
                      <a:lnTo>
                        <a:pt x="582" y="173"/>
                      </a:lnTo>
                      <a:lnTo>
                        <a:pt x="567" y="180"/>
                      </a:lnTo>
                      <a:lnTo>
                        <a:pt x="553" y="188"/>
                      </a:lnTo>
                      <a:lnTo>
                        <a:pt x="538" y="196"/>
                      </a:lnTo>
                      <a:lnTo>
                        <a:pt x="525" y="203"/>
                      </a:lnTo>
                      <a:lnTo>
                        <a:pt x="510" y="211"/>
                      </a:lnTo>
                      <a:lnTo>
                        <a:pt x="494" y="220"/>
                      </a:lnTo>
                      <a:lnTo>
                        <a:pt x="477" y="230"/>
                      </a:lnTo>
                      <a:lnTo>
                        <a:pt x="462" y="239"/>
                      </a:lnTo>
                      <a:lnTo>
                        <a:pt x="445" y="247"/>
                      </a:lnTo>
                      <a:lnTo>
                        <a:pt x="428" y="256"/>
                      </a:lnTo>
                      <a:lnTo>
                        <a:pt x="411" y="266"/>
                      </a:lnTo>
                      <a:lnTo>
                        <a:pt x="394" y="276"/>
                      </a:lnTo>
                      <a:lnTo>
                        <a:pt x="375" y="283"/>
                      </a:lnTo>
                      <a:lnTo>
                        <a:pt x="358" y="295"/>
                      </a:lnTo>
                      <a:lnTo>
                        <a:pt x="339" y="304"/>
                      </a:lnTo>
                      <a:lnTo>
                        <a:pt x="318" y="314"/>
                      </a:lnTo>
                      <a:lnTo>
                        <a:pt x="297" y="323"/>
                      </a:lnTo>
                      <a:lnTo>
                        <a:pt x="278" y="331"/>
                      </a:lnTo>
                      <a:lnTo>
                        <a:pt x="257" y="340"/>
                      </a:lnTo>
                      <a:lnTo>
                        <a:pt x="236" y="352"/>
                      </a:lnTo>
                      <a:lnTo>
                        <a:pt x="213" y="361"/>
                      </a:lnTo>
                      <a:lnTo>
                        <a:pt x="194" y="372"/>
                      </a:lnTo>
                      <a:lnTo>
                        <a:pt x="171" y="380"/>
                      </a:lnTo>
                      <a:lnTo>
                        <a:pt x="148" y="392"/>
                      </a:lnTo>
                      <a:lnTo>
                        <a:pt x="124" y="401"/>
                      </a:lnTo>
                      <a:lnTo>
                        <a:pt x="101" y="412"/>
                      </a:lnTo>
                      <a:lnTo>
                        <a:pt x="76" y="422"/>
                      </a:lnTo>
                      <a:lnTo>
                        <a:pt x="53" y="433"/>
                      </a:lnTo>
                      <a:lnTo>
                        <a:pt x="29" y="443"/>
                      </a:lnTo>
                      <a:lnTo>
                        <a:pt x="4" y="454"/>
                      </a:lnTo>
                      <a:lnTo>
                        <a:pt x="0" y="4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8" name="Freeform 71"/>
                <p:cNvSpPr>
                  <a:spLocks/>
                </p:cNvSpPr>
                <p:nvPr/>
              </p:nvSpPr>
              <p:spPr bwMode="auto">
                <a:xfrm>
                  <a:off x="3359" y="1868"/>
                  <a:ext cx="155" cy="173"/>
                </a:xfrm>
                <a:custGeom>
                  <a:avLst/>
                  <a:gdLst>
                    <a:gd name="T0" fmla="*/ 78 w 156"/>
                    <a:gd name="T1" fmla="*/ 91 h 167"/>
                    <a:gd name="T2" fmla="*/ 70 w 156"/>
                    <a:gd name="T3" fmla="*/ 122 h 167"/>
                    <a:gd name="T4" fmla="*/ 59 w 156"/>
                    <a:gd name="T5" fmla="*/ 156 h 167"/>
                    <a:gd name="T6" fmla="*/ 47 w 156"/>
                    <a:gd name="T7" fmla="*/ 196 h 167"/>
                    <a:gd name="T8" fmla="*/ 38 w 156"/>
                    <a:gd name="T9" fmla="*/ 234 h 167"/>
                    <a:gd name="T10" fmla="*/ 34 w 156"/>
                    <a:gd name="T11" fmla="*/ 275 h 167"/>
                    <a:gd name="T12" fmla="*/ 36 w 156"/>
                    <a:gd name="T13" fmla="*/ 310 h 167"/>
                    <a:gd name="T14" fmla="*/ 49 w 156"/>
                    <a:gd name="T15" fmla="*/ 335 h 167"/>
                    <a:gd name="T16" fmla="*/ 64 w 156"/>
                    <a:gd name="T17" fmla="*/ 331 h 167"/>
                    <a:gd name="T18" fmla="*/ 78 w 156"/>
                    <a:gd name="T19" fmla="*/ 310 h 167"/>
                    <a:gd name="T20" fmla="*/ 78 w 156"/>
                    <a:gd name="T21" fmla="*/ 279 h 167"/>
                    <a:gd name="T22" fmla="*/ 83 w 156"/>
                    <a:gd name="T23" fmla="*/ 247 h 167"/>
                    <a:gd name="T24" fmla="*/ 94 w 156"/>
                    <a:gd name="T25" fmla="*/ 210 h 167"/>
                    <a:gd name="T26" fmla="*/ 110 w 156"/>
                    <a:gd name="T27" fmla="*/ 170 h 167"/>
                    <a:gd name="T28" fmla="*/ 129 w 156"/>
                    <a:gd name="T29" fmla="*/ 234 h 167"/>
                    <a:gd name="T30" fmla="*/ 125 w 156"/>
                    <a:gd name="T31" fmla="*/ 247 h 167"/>
                    <a:gd name="T32" fmla="*/ 115 w 156"/>
                    <a:gd name="T33" fmla="*/ 279 h 167"/>
                    <a:gd name="T34" fmla="*/ 100 w 156"/>
                    <a:gd name="T35" fmla="*/ 320 h 167"/>
                    <a:gd name="T36" fmla="*/ 81 w 156"/>
                    <a:gd name="T37" fmla="*/ 368 h 167"/>
                    <a:gd name="T38" fmla="*/ 78 w 156"/>
                    <a:gd name="T39" fmla="*/ 411 h 167"/>
                    <a:gd name="T40" fmla="*/ 66 w 156"/>
                    <a:gd name="T41" fmla="*/ 434 h 167"/>
                    <a:gd name="T42" fmla="*/ 53 w 156"/>
                    <a:gd name="T43" fmla="*/ 434 h 167"/>
                    <a:gd name="T44" fmla="*/ 43 w 156"/>
                    <a:gd name="T45" fmla="*/ 434 h 167"/>
                    <a:gd name="T46" fmla="*/ 23 w 156"/>
                    <a:gd name="T47" fmla="*/ 399 h 167"/>
                    <a:gd name="T48" fmla="*/ 13 w 156"/>
                    <a:gd name="T49" fmla="*/ 368 h 167"/>
                    <a:gd name="T50" fmla="*/ 7 w 156"/>
                    <a:gd name="T51" fmla="*/ 340 h 167"/>
                    <a:gd name="T52" fmla="*/ 4 w 156"/>
                    <a:gd name="T53" fmla="*/ 310 h 167"/>
                    <a:gd name="T54" fmla="*/ 2 w 156"/>
                    <a:gd name="T55" fmla="*/ 279 h 167"/>
                    <a:gd name="T56" fmla="*/ 0 w 156"/>
                    <a:gd name="T57" fmla="*/ 251 h 167"/>
                    <a:gd name="T58" fmla="*/ 4 w 156"/>
                    <a:gd name="T59" fmla="*/ 218 h 167"/>
                    <a:gd name="T60" fmla="*/ 11 w 156"/>
                    <a:gd name="T61" fmla="*/ 162 h 167"/>
                    <a:gd name="T62" fmla="*/ 23 w 156"/>
                    <a:gd name="T63" fmla="*/ 112 h 167"/>
                    <a:gd name="T64" fmla="*/ 36 w 156"/>
                    <a:gd name="T65" fmla="*/ 62 h 167"/>
                    <a:gd name="T66" fmla="*/ 49 w 156"/>
                    <a:gd name="T67" fmla="*/ 9 h 167"/>
                    <a:gd name="T68" fmla="*/ 64 w 156"/>
                    <a:gd name="T69" fmla="*/ 0 h 167"/>
                    <a:gd name="T70" fmla="*/ 78 w 156"/>
                    <a:gd name="T71" fmla="*/ 85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167"/>
                    <a:gd name="T110" fmla="*/ 156 w 156"/>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167">
                      <a:moveTo>
                        <a:pt x="89" y="34"/>
                      </a:moveTo>
                      <a:lnTo>
                        <a:pt x="85" y="36"/>
                      </a:lnTo>
                      <a:lnTo>
                        <a:pt x="78" y="44"/>
                      </a:lnTo>
                      <a:lnTo>
                        <a:pt x="70" y="47"/>
                      </a:lnTo>
                      <a:lnTo>
                        <a:pt x="64" y="55"/>
                      </a:lnTo>
                      <a:lnTo>
                        <a:pt x="59" y="61"/>
                      </a:lnTo>
                      <a:lnTo>
                        <a:pt x="53" y="70"/>
                      </a:lnTo>
                      <a:lnTo>
                        <a:pt x="47" y="76"/>
                      </a:lnTo>
                      <a:lnTo>
                        <a:pt x="42" y="83"/>
                      </a:lnTo>
                      <a:lnTo>
                        <a:pt x="38" y="91"/>
                      </a:lnTo>
                      <a:lnTo>
                        <a:pt x="36" y="99"/>
                      </a:lnTo>
                      <a:lnTo>
                        <a:pt x="34" y="106"/>
                      </a:lnTo>
                      <a:lnTo>
                        <a:pt x="34" y="114"/>
                      </a:lnTo>
                      <a:lnTo>
                        <a:pt x="36" y="120"/>
                      </a:lnTo>
                      <a:lnTo>
                        <a:pt x="43" y="125"/>
                      </a:lnTo>
                      <a:lnTo>
                        <a:pt x="49" y="129"/>
                      </a:lnTo>
                      <a:lnTo>
                        <a:pt x="57" y="129"/>
                      </a:lnTo>
                      <a:lnTo>
                        <a:pt x="64" y="127"/>
                      </a:lnTo>
                      <a:lnTo>
                        <a:pt x="72" y="125"/>
                      </a:lnTo>
                      <a:lnTo>
                        <a:pt x="80" y="120"/>
                      </a:lnTo>
                      <a:lnTo>
                        <a:pt x="87" y="116"/>
                      </a:lnTo>
                      <a:lnTo>
                        <a:pt x="95" y="108"/>
                      </a:lnTo>
                      <a:lnTo>
                        <a:pt x="104" y="102"/>
                      </a:lnTo>
                      <a:lnTo>
                        <a:pt x="110" y="95"/>
                      </a:lnTo>
                      <a:lnTo>
                        <a:pt x="118" y="87"/>
                      </a:lnTo>
                      <a:lnTo>
                        <a:pt x="121" y="82"/>
                      </a:lnTo>
                      <a:lnTo>
                        <a:pt x="129" y="74"/>
                      </a:lnTo>
                      <a:lnTo>
                        <a:pt x="137" y="66"/>
                      </a:lnTo>
                      <a:lnTo>
                        <a:pt x="140" y="63"/>
                      </a:lnTo>
                      <a:lnTo>
                        <a:pt x="156" y="91"/>
                      </a:lnTo>
                      <a:lnTo>
                        <a:pt x="154" y="91"/>
                      </a:lnTo>
                      <a:lnTo>
                        <a:pt x="152" y="95"/>
                      </a:lnTo>
                      <a:lnTo>
                        <a:pt x="148" y="101"/>
                      </a:lnTo>
                      <a:lnTo>
                        <a:pt x="142" y="108"/>
                      </a:lnTo>
                      <a:lnTo>
                        <a:pt x="135" y="116"/>
                      </a:lnTo>
                      <a:lnTo>
                        <a:pt x="127" y="123"/>
                      </a:lnTo>
                      <a:lnTo>
                        <a:pt x="118" y="133"/>
                      </a:lnTo>
                      <a:lnTo>
                        <a:pt x="108" y="142"/>
                      </a:lnTo>
                      <a:lnTo>
                        <a:pt x="97" y="150"/>
                      </a:lnTo>
                      <a:lnTo>
                        <a:pt x="87" y="158"/>
                      </a:lnTo>
                      <a:lnTo>
                        <a:pt x="76" y="163"/>
                      </a:lnTo>
                      <a:lnTo>
                        <a:pt x="66" y="167"/>
                      </a:lnTo>
                      <a:lnTo>
                        <a:pt x="59" y="167"/>
                      </a:lnTo>
                      <a:lnTo>
                        <a:pt x="53" y="167"/>
                      </a:lnTo>
                      <a:lnTo>
                        <a:pt x="47" y="167"/>
                      </a:lnTo>
                      <a:lnTo>
                        <a:pt x="43" y="167"/>
                      </a:lnTo>
                      <a:lnTo>
                        <a:pt x="32" y="161"/>
                      </a:lnTo>
                      <a:lnTo>
                        <a:pt x="23" y="154"/>
                      </a:lnTo>
                      <a:lnTo>
                        <a:pt x="17" y="148"/>
                      </a:lnTo>
                      <a:lnTo>
                        <a:pt x="13" y="142"/>
                      </a:lnTo>
                      <a:lnTo>
                        <a:pt x="9" y="137"/>
                      </a:lnTo>
                      <a:lnTo>
                        <a:pt x="7" y="131"/>
                      </a:lnTo>
                      <a:lnTo>
                        <a:pt x="4" y="125"/>
                      </a:lnTo>
                      <a:lnTo>
                        <a:pt x="4" y="120"/>
                      </a:lnTo>
                      <a:lnTo>
                        <a:pt x="2" y="114"/>
                      </a:lnTo>
                      <a:lnTo>
                        <a:pt x="2" y="108"/>
                      </a:lnTo>
                      <a:lnTo>
                        <a:pt x="0" y="102"/>
                      </a:lnTo>
                      <a:lnTo>
                        <a:pt x="0" y="97"/>
                      </a:lnTo>
                      <a:lnTo>
                        <a:pt x="2" y="91"/>
                      </a:lnTo>
                      <a:lnTo>
                        <a:pt x="4" y="85"/>
                      </a:lnTo>
                      <a:lnTo>
                        <a:pt x="5" y="74"/>
                      </a:lnTo>
                      <a:lnTo>
                        <a:pt x="11" y="63"/>
                      </a:lnTo>
                      <a:lnTo>
                        <a:pt x="17" y="51"/>
                      </a:lnTo>
                      <a:lnTo>
                        <a:pt x="23" y="42"/>
                      </a:lnTo>
                      <a:lnTo>
                        <a:pt x="30" y="32"/>
                      </a:lnTo>
                      <a:lnTo>
                        <a:pt x="36" y="25"/>
                      </a:lnTo>
                      <a:lnTo>
                        <a:pt x="43" y="15"/>
                      </a:lnTo>
                      <a:lnTo>
                        <a:pt x="49" y="9"/>
                      </a:lnTo>
                      <a:lnTo>
                        <a:pt x="57" y="2"/>
                      </a:lnTo>
                      <a:lnTo>
                        <a:pt x="64" y="0"/>
                      </a:lnTo>
                      <a:lnTo>
                        <a:pt x="89"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19" name="Freeform 72"/>
                <p:cNvSpPr>
                  <a:spLocks/>
                </p:cNvSpPr>
                <p:nvPr/>
              </p:nvSpPr>
              <p:spPr bwMode="auto">
                <a:xfrm>
                  <a:off x="3672" y="1927"/>
                  <a:ext cx="201" cy="139"/>
                </a:xfrm>
                <a:custGeom>
                  <a:avLst/>
                  <a:gdLst>
                    <a:gd name="T0" fmla="*/ 67 w 202"/>
                    <a:gd name="T1" fmla="*/ 71 h 133"/>
                    <a:gd name="T2" fmla="*/ 55 w 202"/>
                    <a:gd name="T3" fmla="*/ 120 h 133"/>
                    <a:gd name="T4" fmla="*/ 48 w 202"/>
                    <a:gd name="T5" fmla="*/ 160 h 133"/>
                    <a:gd name="T6" fmla="*/ 40 w 202"/>
                    <a:gd name="T7" fmla="*/ 209 h 133"/>
                    <a:gd name="T8" fmla="*/ 36 w 202"/>
                    <a:gd name="T9" fmla="*/ 250 h 133"/>
                    <a:gd name="T10" fmla="*/ 38 w 202"/>
                    <a:gd name="T11" fmla="*/ 285 h 133"/>
                    <a:gd name="T12" fmla="*/ 50 w 202"/>
                    <a:gd name="T13" fmla="*/ 311 h 133"/>
                    <a:gd name="T14" fmla="*/ 71 w 202"/>
                    <a:gd name="T15" fmla="*/ 325 h 133"/>
                    <a:gd name="T16" fmla="*/ 92 w 202"/>
                    <a:gd name="T17" fmla="*/ 311 h 133"/>
                    <a:gd name="T18" fmla="*/ 101 w 202"/>
                    <a:gd name="T19" fmla="*/ 273 h 133"/>
                    <a:gd name="T20" fmla="*/ 101 w 202"/>
                    <a:gd name="T21" fmla="*/ 222 h 133"/>
                    <a:gd name="T22" fmla="*/ 112 w 202"/>
                    <a:gd name="T23" fmla="*/ 167 h 133"/>
                    <a:gd name="T24" fmla="*/ 123 w 202"/>
                    <a:gd name="T25" fmla="*/ 115 h 133"/>
                    <a:gd name="T26" fmla="*/ 133 w 202"/>
                    <a:gd name="T27" fmla="*/ 54 h 133"/>
                    <a:gd name="T28" fmla="*/ 139 w 202"/>
                    <a:gd name="T29" fmla="*/ 4 h 133"/>
                    <a:gd name="T30" fmla="*/ 175 w 202"/>
                    <a:gd name="T31" fmla="*/ 9 h 133"/>
                    <a:gd name="T32" fmla="*/ 171 w 202"/>
                    <a:gd name="T33" fmla="*/ 50 h 133"/>
                    <a:gd name="T34" fmla="*/ 165 w 202"/>
                    <a:gd name="T35" fmla="*/ 105 h 133"/>
                    <a:gd name="T36" fmla="*/ 160 w 202"/>
                    <a:gd name="T37" fmla="*/ 131 h 133"/>
                    <a:gd name="T38" fmla="*/ 154 w 202"/>
                    <a:gd name="T39" fmla="*/ 175 h 133"/>
                    <a:gd name="T40" fmla="*/ 146 w 202"/>
                    <a:gd name="T41" fmla="*/ 210 h 133"/>
                    <a:gd name="T42" fmla="*/ 139 w 202"/>
                    <a:gd name="T43" fmla="*/ 264 h 133"/>
                    <a:gd name="T44" fmla="*/ 129 w 202"/>
                    <a:gd name="T45" fmla="*/ 298 h 133"/>
                    <a:gd name="T46" fmla="*/ 118 w 202"/>
                    <a:gd name="T47" fmla="*/ 333 h 133"/>
                    <a:gd name="T48" fmla="*/ 104 w 202"/>
                    <a:gd name="T49" fmla="*/ 370 h 133"/>
                    <a:gd name="T50" fmla="*/ 101 w 202"/>
                    <a:gd name="T51" fmla="*/ 397 h 133"/>
                    <a:gd name="T52" fmla="*/ 101 w 202"/>
                    <a:gd name="T53" fmla="*/ 420 h 133"/>
                    <a:gd name="T54" fmla="*/ 88 w 202"/>
                    <a:gd name="T55" fmla="*/ 439 h 133"/>
                    <a:gd name="T56" fmla="*/ 71 w 202"/>
                    <a:gd name="T57" fmla="*/ 439 h 133"/>
                    <a:gd name="T58" fmla="*/ 54 w 202"/>
                    <a:gd name="T59" fmla="*/ 439 h 133"/>
                    <a:gd name="T60" fmla="*/ 35 w 202"/>
                    <a:gd name="T61" fmla="*/ 411 h 133"/>
                    <a:gd name="T62" fmla="*/ 21 w 202"/>
                    <a:gd name="T63" fmla="*/ 393 h 133"/>
                    <a:gd name="T64" fmla="*/ 6 w 202"/>
                    <a:gd name="T65" fmla="*/ 339 h 133"/>
                    <a:gd name="T66" fmla="*/ 0 w 202"/>
                    <a:gd name="T67" fmla="*/ 272 h 133"/>
                    <a:gd name="T68" fmla="*/ 6 w 202"/>
                    <a:gd name="T69" fmla="*/ 194 h 133"/>
                    <a:gd name="T70" fmla="*/ 10 w 202"/>
                    <a:gd name="T71" fmla="*/ 153 h 133"/>
                    <a:gd name="T72" fmla="*/ 16 w 202"/>
                    <a:gd name="T73" fmla="*/ 120 h 133"/>
                    <a:gd name="T74" fmla="*/ 27 w 202"/>
                    <a:gd name="T75" fmla="*/ 59 h 133"/>
                    <a:gd name="T76" fmla="*/ 38 w 202"/>
                    <a:gd name="T77" fmla="*/ 5 h 133"/>
                    <a:gd name="T78" fmla="*/ 48 w 202"/>
                    <a:gd name="T79" fmla="*/ 0 h 133"/>
                    <a:gd name="T80" fmla="*/ 71 w 202"/>
                    <a:gd name="T81" fmla="*/ 65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3"/>
                    <a:gd name="T125" fmla="*/ 202 w 202"/>
                    <a:gd name="T126" fmla="*/ 133 h 1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3">
                      <a:moveTo>
                        <a:pt x="71" y="21"/>
                      </a:moveTo>
                      <a:lnTo>
                        <a:pt x="67" y="23"/>
                      </a:lnTo>
                      <a:lnTo>
                        <a:pt x="61" y="32"/>
                      </a:lnTo>
                      <a:lnTo>
                        <a:pt x="55" y="36"/>
                      </a:lnTo>
                      <a:lnTo>
                        <a:pt x="52" y="42"/>
                      </a:lnTo>
                      <a:lnTo>
                        <a:pt x="48" y="49"/>
                      </a:lnTo>
                      <a:lnTo>
                        <a:pt x="44" y="57"/>
                      </a:lnTo>
                      <a:lnTo>
                        <a:pt x="40" y="63"/>
                      </a:lnTo>
                      <a:lnTo>
                        <a:pt x="38" y="70"/>
                      </a:lnTo>
                      <a:lnTo>
                        <a:pt x="36" y="76"/>
                      </a:lnTo>
                      <a:lnTo>
                        <a:pt x="36" y="82"/>
                      </a:lnTo>
                      <a:lnTo>
                        <a:pt x="38" y="87"/>
                      </a:lnTo>
                      <a:lnTo>
                        <a:pt x="44" y="93"/>
                      </a:lnTo>
                      <a:lnTo>
                        <a:pt x="50" y="95"/>
                      </a:lnTo>
                      <a:lnTo>
                        <a:pt x="61" y="99"/>
                      </a:lnTo>
                      <a:lnTo>
                        <a:pt x="71" y="99"/>
                      </a:lnTo>
                      <a:lnTo>
                        <a:pt x="82" y="97"/>
                      </a:lnTo>
                      <a:lnTo>
                        <a:pt x="92" y="95"/>
                      </a:lnTo>
                      <a:lnTo>
                        <a:pt x="99" y="91"/>
                      </a:lnTo>
                      <a:lnTo>
                        <a:pt x="109" y="83"/>
                      </a:lnTo>
                      <a:lnTo>
                        <a:pt x="118" y="76"/>
                      </a:lnTo>
                      <a:lnTo>
                        <a:pt x="124" y="68"/>
                      </a:lnTo>
                      <a:lnTo>
                        <a:pt x="133" y="61"/>
                      </a:lnTo>
                      <a:lnTo>
                        <a:pt x="139" y="51"/>
                      </a:lnTo>
                      <a:lnTo>
                        <a:pt x="145" y="43"/>
                      </a:lnTo>
                      <a:lnTo>
                        <a:pt x="150" y="34"/>
                      </a:lnTo>
                      <a:lnTo>
                        <a:pt x="156" y="26"/>
                      </a:lnTo>
                      <a:lnTo>
                        <a:pt x="160" y="17"/>
                      </a:lnTo>
                      <a:lnTo>
                        <a:pt x="164" y="11"/>
                      </a:lnTo>
                      <a:lnTo>
                        <a:pt x="166" y="4"/>
                      </a:lnTo>
                      <a:lnTo>
                        <a:pt x="169" y="0"/>
                      </a:lnTo>
                      <a:lnTo>
                        <a:pt x="202" y="9"/>
                      </a:lnTo>
                      <a:lnTo>
                        <a:pt x="202" y="11"/>
                      </a:lnTo>
                      <a:lnTo>
                        <a:pt x="198" y="15"/>
                      </a:lnTo>
                      <a:lnTo>
                        <a:pt x="196" y="21"/>
                      </a:lnTo>
                      <a:lnTo>
                        <a:pt x="192" y="32"/>
                      </a:lnTo>
                      <a:lnTo>
                        <a:pt x="190" y="36"/>
                      </a:lnTo>
                      <a:lnTo>
                        <a:pt x="187" y="40"/>
                      </a:lnTo>
                      <a:lnTo>
                        <a:pt x="183" y="47"/>
                      </a:lnTo>
                      <a:lnTo>
                        <a:pt x="181" y="53"/>
                      </a:lnTo>
                      <a:lnTo>
                        <a:pt x="177" y="59"/>
                      </a:lnTo>
                      <a:lnTo>
                        <a:pt x="173" y="64"/>
                      </a:lnTo>
                      <a:lnTo>
                        <a:pt x="169" y="72"/>
                      </a:lnTo>
                      <a:lnTo>
                        <a:pt x="166" y="80"/>
                      </a:lnTo>
                      <a:lnTo>
                        <a:pt x="160" y="83"/>
                      </a:lnTo>
                      <a:lnTo>
                        <a:pt x="156" y="91"/>
                      </a:lnTo>
                      <a:lnTo>
                        <a:pt x="149" y="95"/>
                      </a:lnTo>
                      <a:lnTo>
                        <a:pt x="145" y="101"/>
                      </a:lnTo>
                      <a:lnTo>
                        <a:pt x="137" y="106"/>
                      </a:lnTo>
                      <a:lnTo>
                        <a:pt x="131" y="112"/>
                      </a:lnTo>
                      <a:lnTo>
                        <a:pt x="124" y="116"/>
                      </a:lnTo>
                      <a:lnTo>
                        <a:pt x="118" y="121"/>
                      </a:lnTo>
                      <a:lnTo>
                        <a:pt x="111" y="123"/>
                      </a:lnTo>
                      <a:lnTo>
                        <a:pt x="103" y="127"/>
                      </a:lnTo>
                      <a:lnTo>
                        <a:pt x="95" y="129"/>
                      </a:lnTo>
                      <a:lnTo>
                        <a:pt x="88" y="133"/>
                      </a:lnTo>
                      <a:lnTo>
                        <a:pt x="80" y="133"/>
                      </a:lnTo>
                      <a:lnTo>
                        <a:pt x="71" y="133"/>
                      </a:lnTo>
                      <a:lnTo>
                        <a:pt x="61" y="133"/>
                      </a:lnTo>
                      <a:lnTo>
                        <a:pt x="54" y="133"/>
                      </a:lnTo>
                      <a:lnTo>
                        <a:pt x="44" y="129"/>
                      </a:lnTo>
                      <a:lnTo>
                        <a:pt x="35" y="125"/>
                      </a:lnTo>
                      <a:lnTo>
                        <a:pt x="27" y="123"/>
                      </a:lnTo>
                      <a:lnTo>
                        <a:pt x="21" y="120"/>
                      </a:lnTo>
                      <a:lnTo>
                        <a:pt x="12" y="110"/>
                      </a:lnTo>
                      <a:lnTo>
                        <a:pt x="6" y="102"/>
                      </a:lnTo>
                      <a:lnTo>
                        <a:pt x="2" y="91"/>
                      </a:lnTo>
                      <a:lnTo>
                        <a:pt x="0" y="82"/>
                      </a:lnTo>
                      <a:lnTo>
                        <a:pt x="2" y="70"/>
                      </a:lnTo>
                      <a:lnTo>
                        <a:pt x="6" y="59"/>
                      </a:lnTo>
                      <a:lnTo>
                        <a:pt x="8" y="53"/>
                      </a:lnTo>
                      <a:lnTo>
                        <a:pt x="10" y="47"/>
                      </a:lnTo>
                      <a:lnTo>
                        <a:pt x="12" y="42"/>
                      </a:lnTo>
                      <a:lnTo>
                        <a:pt x="16" y="36"/>
                      </a:lnTo>
                      <a:lnTo>
                        <a:pt x="21" y="26"/>
                      </a:lnTo>
                      <a:lnTo>
                        <a:pt x="27" y="19"/>
                      </a:lnTo>
                      <a:lnTo>
                        <a:pt x="33" y="11"/>
                      </a:lnTo>
                      <a:lnTo>
                        <a:pt x="38" y="5"/>
                      </a:lnTo>
                      <a:lnTo>
                        <a:pt x="44" y="2"/>
                      </a:lnTo>
                      <a:lnTo>
                        <a:pt x="48" y="0"/>
                      </a:lnTo>
                      <a:lnTo>
                        <a:pt x="71"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0" name="Freeform 73"/>
                <p:cNvSpPr>
                  <a:spLocks/>
                </p:cNvSpPr>
                <p:nvPr/>
              </p:nvSpPr>
              <p:spPr bwMode="auto">
                <a:xfrm>
                  <a:off x="4222" y="2047"/>
                  <a:ext cx="92" cy="134"/>
                </a:xfrm>
                <a:custGeom>
                  <a:avLst/>
                  <a:gdLst>
                    <a:gd name="T0" fmla="*/ 18 w 94"/>
                    <a:gd name="T1" fmla="*/ 200 h 129"/>
                    <a:gd name="T2" fmla="*/ 18 w 94"/>
                    <a:gd name="T3" fmla="*/ 190 h 129"/>
                    <a:gd name="T4" fmla="*/ 21 w 94"/>
                    <a:gd name="T5" fmla="*/ 176 h 129"/>
                    <a:gd name="T6" fmla="*/ 23 w 94"/>
                    <a:gd name="T7" fmla="*/ 145 h 129"/>
                    <a:gd name="T8" fmla="*/ 23 w 94"/>
                    <a:gd name="T9" fmla="*/ 125 h 129"/>
                    <a:gd name="T10" fmla="*/ 23 w 94"/>
                    <a:gd name="T11" fmla="*/ 108 h 129"/>
                    <a:gd name="T12" fmla="*/ 23 w 94"/>
                    <a:gd name="T13" fmla="*/ 100 h 129"/>
                    <a:gd name="T14" fmla="*/ 23 w 94"/>
                    <a:gd name="T15" fmla="*/ 100 h 129"/>
                    <a:gd name="T16" fmla="*/ 25 w 94"/>
                    <a:gd name="T17" fmla="*/ 108 h 129"/>
                    <a:gd name="T18" fmla="*/ 29 w 94"/>
                    <a:gd name="T19" fmla="*/ 117 h 129"/>
                    <a:gd name="T20" fmla="*/ 30 w 94"/>
                    <a:gd name="T21" fmla="*/ 135 h 129"/>
                    <a:gd name="T22" fmla="*/ 32 w 94"/>
                    <a:gd name="T23" fmla="*/ 151 h 129"/>
                    <a:gd name="T24" fmla="*/ 32 w 94"/>
                    <a:gd name="T25" fmla="*/ 176 h 129"/>
                    <a:gd name="T26" fmla="*/ 30 w 94"/>
                    <a:gd name="T27" fmla="*/ 186 h 129"/>
                    <a:gd name="T28" fmla="*/ 30 w 94"/>
                    <a:gd name="T29" fmla="*/ 200 h 129"/>
                    <a:gd name="T30" fmla="*/ 25 w 94"/>
                    <a:gd name="T31" fmla="*/ 221 h 129"/>
                    <a:gd name="T32" fmla="*/ 23 w 94"/>
                    <a:gd name="T33" fmla="*/ 238 h 129"/>
                    <a:gd name="T34" fmla="*/ 23 w 94"/>
                    <a:gd name="T35" fmla="*/ 248 h 129"/>
                    <a:gd name="T36" fmla="*/ 23 w 94"/>
                    <a:gd name="T37" fmla="*/ 257 h 129"/>
                    <a:gd name="T38" fmla="*/ 23 w 94"/>
                    <a:gd name="T39" fmla="*/ 257 h 129"/>
                    <a:gd name="T40" fmla="*/ 23 w 94"/>
                    <a:gd name="T41" fmla="*/ 261 h 129"/>
                    <a:gd name="T42" fmla="*/ 23 w 94"/>
                    <a:gd name="T43" fmla="*/ 363 h 129"/>
                    <a:gd name="T44" fmla="*/ 23 w 94"/>
                    <a:gd name="T45" fmla="*/ 354 h 129"/>
                    <a:gd name="T46" fmla="*/ 23 w 94"/>
                    <a:gd name="T47" fmla="*/ 338 h 129"/>
                    <a:gd name="T48" fmla="*/ 29 w 94"/>
                    <a:gd name="T49" fmla="*/ 330 h 129"/>
                    <a:gd name="T50" fmla="*/ 34 w 94"/>
                    <a:gd name="T51" fmla="*/ 318 h 129"/>
                    <a:gd name="T52" fmla="*/ 42 w 94"/>
                    <a:gd name="T53" fmla="*/ 300 h 129"/>
                    <a:gd name="T54" fmla="*/ 46 w 94"/>
                    <a:gd name="T55" fmla="*/ 284 h 129"/>
                    <a:gd name="T56" fmla="*/ 49 w 94"/>
                    <a:gd name="T57" fmla="*/ 267 h 129"/>
                    <a:gd name="T58" fmla="*/ 52 w 94"/>
                    <a:gd name="T59" fmla="*/ 242 h 129"/>
                    <a:gd name="T60" fmla="*/ 54 w 94"/>
                    <a:gd name="T61" fmla="*/ 216 h 129"/>
                    <a:gd name="T62" fmla="*/ 55 w 94"/>
                    <a:gd name="T63" fmla="*/ 190 h 129"/>
                    <a:gd name="T64" fmla="*/ 55 w 94"/>
                    <a:gd name="T65" fmla="*/ 157 h 129"/>
                    <a:gd name="T66" fmla="*/ 55 w 94"/>
                    <a:gd name="T67" fmla="*/ 125 h 129"/>
                    <a:gd name="T68" fmla="*/ 54 w 94"/>
                    <a:gd name="T69" fmla="*/ 113 h 129"/>
                    <a:gd name="T70" fmla="*/ 54 w 94"/>
                    <a:gd name="T71" fmla="*/ 92 h 129"/>
                    <a:gd name="T72" fmla="*/ 52 w 94"/>
                    <a:gd name="T73" fmla="*/ 74 h 129"/>
                    <a:gd name="T74" fmla="*/ 50 w 94"/>
                    <a:gd name="T75" fmla="*/ 61 h 129"/>
                    <a:gd name="T76" fmla="*/ 49 w 94"/>
                    <a:gd name="T77" fmla="*/ 53 h 129"/>
                    <a:gd name="T78" fmla="*/ 47 w 94"/>
                    <a:gd name="T79" fmla="*/ 41 h 129"/>
                    <a:gd name="T80" fmla="*/ 43 w 94"/>
                    <a:gd name="T81" fmla="*/ 5 h 129"/>
                    <a:gd name="T82" fmla="*/ 34 w 94"/>
                    <a:gd name="T83" fmla="*/ 2 h 129"/>
                    <a:gd name="T84" fmla="*/ 29 w 94"/>
                    <a:gd name="T85" fmla="*/ 0 h 129"/>
                    <a:gd name="T86" fmla="*/ 23 w 94"/>
                    <a:gd name="T87" fmla="*/ 0 h 129"/>
                    <a:gd name="T88" fmla="*/ 23 w 94"/>
                    <a:gd name="T89" fmla="*/ 2 h 129"/>
                    <a:gd name="T90" fmla="*/ 23 w 94"/>
                    <a:gd name="T91" fmla="*/ 5 h 129"/>
                    <a:gd name="T92" fmla="*/ 23 w 94"/>
                    <a:gd name="T93" fmla="*/ 9 h 129"/>
                    <a:gd name="T94" fmla="*/ 18 w 94"/>
                    <a:gd name="T95" fmla="*/ 49 h 129"/>
                    <a:gd name="T96" fmla="*/ 12 w 94"/>
                    <a:gd name="T97" fmla="*/ 61 h 129"/>
                    <a:gd name="T98" fmla="*/ 8 w 94"/>
                    <a:gd name="T99" fmla="*/ 74 h 129"/>
                    <a:gd name="T100" fmla="*/ 4 w 94"/>
                    <a:gd name="T101" fmla="*/ 92 h 129"/>
                    <a:gd name="T102" fmla="*/ 0 w 94"/>
                    <a:gd name="T103" fmla="*/ 117 h 129"/>
                    <a:gd name="T104" fmla="*/ 18 w 94"/>
                    <a:gd name="T105" fmla="*/ 200 h 129"/>
                    <a:gd name="T106" fmla="*/ 18 w 94"/>
                    <a:gd name="T107" fmla="*/ 200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29"/>
                    <a:gd name="T164" fmla="*/ 94 w 94"/>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29">
                      <a:moveTo>
                        <a:pt x="18" y="72"/>
                      </a:moveTo>
                      <a:lnTo>
                        <a:pt x="18" y="68"/>
                      </a:lnTo>
                      <a:lnTo>
                        <a:pt x="21" y="63"/>
                      </a:lnTo>
                      <a:lnTo>
                        <a:pt x="27" y="53"/>
                      </a:lnTo>
                      <a:lnTo>
                        <a:pt x="33" y="45"/>
                      </a:lnTo>
                      <a:lnTo>
                        <a:pt x="40" y="38"/>
                      </a:lnTo>
                      <a:lnTo>
                        <a:pt x="46" y="36"/>
                      </a:lnTo>
                      <a:lnTo>
                        <a:pt x="48" y="36"/>
                      </a:lnTo>
                      <a:lnTo>
                        <a:pt x="52" y="38"/>
                      </a:lnTo>
                      <a:lnTo>
                        <a:pt x="56" y="42"/>
                      </a:lnTo>
                      <a:lnTo>
                        <a:pt x="57" y="49"/>
                      </a:lnTo>
                      <a:lnTo>
                        <a:pt x="59" y="55"/>
                      </a:lnTo>
                      <a:lnTo>
                        <a:pt x="59" y="63"/>
                      </a:lnTo>
                      <a:lnTo>
                        <a:pt x="57" y="66"/>
                      </a:lnTo>
                      <a:lnTo>
                        <a:pt x="57" y="72"/>
                      </a:lnTo>
                      <a:lnTo>
                        <a:pt x="52" y="80"/>
                      </a:lnTo>
                      <a:lnTo>
                        <a:pt x="46" y="85"/>
                      </a:lnTo>
                      <a:lnTo>
                        <a:pt x="38" y="89"/>
                      </a:lnTo>
                      <a:lnTo>
                        <a:pt x="33" y="91"/>
                      </a:lnTo>
                      <a:lnTo>
                        <a:pt x="27" y="91"/>
                      </a:lnTo>
                      <a:lnTo>
                        <a:pt x="25" y="93"/>
                      </a:lnTo>
                      <a:lnTo>
                        <a:pt x="37" y="129"/>
                      </a:lnTo>
                      <a:lnTo>
                        <a:pt x="40" y="127"/>
                      </a:lnTo>
                      <a:lnTo>
                        <a:pt x="50" y="121"/>
                      </a:lnTo>
                      <a:lnTo>
                        <a:pt x="56" y="118"/>
                      </a:lnTo>
                      <a:lnTo>
                        <a:pt x="61" y="114"/>
                      </a:lnTo>
                      <a:lnTo>
                        <a:pt x="69" y="108"/>
                      </a:lnTo>
                      <a:lnTo>
                        <a:pt x="76" y="102"/>
                      </a:lnTo>
                      <a:lnTo>
                        <a:pt x="82" y="95"/>
                      </a:lnTo>
                      <a:lnTo>
                        <a:pt x="88" y="87"/>
                      </a:lnTo>
                      <a:lnTo>
                        <a:pt x="92" y="78"/>
                      </a:lnTo>
                      <a:lnTo>
                        <a:pt x="94" y="68"/>
                      </a:lnTo>
                      <a:lnTo>
                        <a:pt x="94" y="57"/>
                      </a:lnTo>
                      <a:lnTo>
                        <a:pt x="94" y="45"/>
                      </a:lnTo>
                      <a:lnTo>
                        <a:pt x="92" y="40"/>
                      </a:lnTo>
                      <a:lnTo>
                        <a:pt x="92" y="34"/>
                      </a:lnTo>
                      <a:lnTo>
                        <a:pt x="88" y="28"/>
                      </a:lnTo>
                      <a:lnTo>
                        <a:pt x="84" y="23"/>
                      </a:lnTo>
                      <a:lnTo>
                        <a:pt x="82" y="19"/>
                      </a:lnTo>
                      <a:lnTo>
                        <a:pt x="78" y="13"/>
                      </a:lnTo>
                      <a:lnTo>
                        <a:pt x="71" y="5"/>
                      </a:lnTo>
                      <a:lnTo>
                        <a:pt x="61" y="2"/>
                      </a:lnTo>
                      <a:lnTo>
                        <a:pt x="56" y="0"/>
                      </a:lnTo>
                      <a:lnTo>
                        <a:pt x="48" y="0"/>
                      </a:lnTo>
                      <a:lnTo>
                        <a:pt x="42" y="2"/>
                      </a:lnTo>
                      <a:lnTo>
                        <a:pt x="35" y="5"/>
                      </a:lnTo>
                      <a:lnTo>
                        <a:pt x="25" y="9"/>
                      </a:lnTo>
                      <a:lnTo>
                        <a:pt x="18" y="17"/>
                      </a:lnTo>
                      <a:lnTo>
                        <a:pt x="12" y="23"/>
                      </a:lnTo>
                      <a:lnTo>
                        <a:pt x="8" y="28"/>
                      </a:lnTo>
                      <a:lnTo>
                        <a:pt x="4" y="34"/>
                      </a:lnTo>
                      <a:lnTo>
                        <a:pt x="0" y="42"/>
                      </a:lnTo>
                      <a:lnTo>
                        <a:pt x="18" y="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1" name="Freeform 74"/>
                <p:cNvSpPr>
                  <a:spLocks/>
                </p:cNvSpPr>
                <p:nvPr/>
              </p:nvSpPr>
              <p:spPr bwMode="auto">
                <a:xfrm>
                  <a:off x="4192" y="1954"/>
                  <a:ext cx="174" cy="279"/>
                </a:xfrm>
                <a:custGeom>
                  <a:avLst/>
                  <a:gdLst>
                    <a:gd name="T0" fmla="*/ 13 w 175"/>
                    <a:gd name="T1" fmla="*/ 209 h 271"/>
                    <a:gd name="T2" fmla="*/ 17 w 175"/>
                    <a:gd name="T3" fmla="*/ 190 h 271"/>
                    <a:gd name="T4" fmla="*/ 23 w 175"/>
                    <a:gd name="T5" fmla="*/ 158 h 271"/>
                    <a:gd name="T6" fmla="*/ 34 w 175"/>
                    <a:gd name="T7" fmla="*/ 127 h 271"/>
                    <a:gd name="T8" fmla="*/ 48 w 175"/>
                    <a:gd name="T9" fmla="*/ 94 h 271"/>
                    <a:gd name="T10" fmla="*/ 65 w 175"/>
                    <a:gd name="T11" fmla="*/ 73 h 271"/>
                    <a:gd name="T12" fmla="*/ 80 w 175"/>
                    <a:gd name="T13" fmla="*/ 73 h 271"/>
                    <a:gd name="T14" fmla="*/ 87 w 175"/>
                    <a:gd name="T15" fmla="*/ 81 h 271"/>
                    <a:gd name="T16" fmla="*/ 87 w 175"/>
                    <a:gd name="T17" fmla="*/ 94 h 271"/>
                    <a:gd name="T18" fmla="*/ 89 w 175"/>
                    <a:gd name="T19" fmla="*/ 123 h 271"/>
                    <a:gd name="T20" fmla="*/ 98 w 175"/>
                    <a:gd name="T21" fmla="*/ 145 h 271"/>
                    <a:gd name="T22" fmla="*/ 104 w 175"/>
                    <a:gd name="T23" fmla="*/ 180 h 271"/>
                    <a:gd name="T24" fmla="*/ 108 w 175"/>
                    <a:gd name="T25" fmla="*/ 220 h 271"/>
                    <a:gd name="T26" fmla="*/ 110 w 175"/>
                    <a:gd name="T27" fmla="*/ 252 h 271"/>
                    <a:gd name="T28" fmla="*/ 112 w 175"/>
                    <a:gd name="T29" fmla="*/ 280 h 271"/>
                    <a:gd name="T30" fmla="*/ 110 w 175"/>
                    <a:gd name="T31" fmla="*/ 309 h 271"/>
                    <a:gd name="T32" fmla="*/ 108 w 175"/>
                    <a:gd name="T33" fmla="*/ 339 h 271"/>
                    <a:gd name="T34" fmla="*/ 102 w 175"/>
                    <a:gd name="T35" fmla="*/ 368 h 271"/>
                    <a:gd name="T36" fmla="*/ 97 w 175"/>
                    <a:gd name="T37" fmla="*/ 402 h 271"/>
                    <a:gd name="T38" fmla="*/ 87 w 175"/>
                    <a:gd name="T39" fmla="*/ 426 h 271"/>
                    <a:gd name="T40" fmla="*/ 87 w 175"/>
                    <a:gd name="T41" fmla="*/ 454 h 271"/>
                    <a:gd name="T42" fmla="*/ 84 w 175"/>
                    <a:gd name="T43" fmla="*/ 480 h 271"/>
                    <a:gd name="T44" fmla="*/ 63 w 175"/>
                    <a:gd name="T45" fmla="*/ 502 h 271"/>
                    <a:gd name="T46" fmla="*/ 72 w 175"/>
                    <a:gd name="T47" fmla="*/ 589 h 271"/>
                    <a:gd name="T48" fmla="*/ 86 w 175"/>
                    <a:gd name="T49" fmla="*/ 572 h 271"/>
                    <a:gd name="T50" fmla="*/ 87 w 175"/>
                    <a:gd name="T51" fmla="*/ 548 h 271"/>
                    <a:gd name="T52" fmla="*/ 87 w 175"/>
                    <a:gd name="T53" fmla="*/ 525 h 271"/>
                    <a:gd name="T54" fmla="*/ 97 w 175"/>
                    <a:gd name="T55" fmla="*/ 508 h 271"/>
                    <a:gd name="T56" fmla="*/ 110 w 175"/>
                    <a:gd name="T57" fmla="*/ 477 h 271"/>
                    <a:gd name="T58" fmla="*/ 121 w 175"/>
                    <a:gd name="T59" fmla="*/ 447 h 271"/>
                    <a:gd name="T60" fmla="*/ 131 w 175"/>
                    <a:gd name="T61" fmla="*/ 412 h 271"/>
                    <a:gd name="T62" fmla="*/ 138 w 175"/>
                    <a:gd name="T63" fmla="*/ 368 h 271"/>
                    <a:gd name="T64" fmla="*/ 144 w 175"/>
                    <a:gd name="T65" fmla="*/ 327 h 271"/>
                    <a:gd name="T66" fmla="*/ 148 w 175"/>
                    <a:gd name="T67" fmla="*/ 288 h 271"/>
                    <a:gd name="T68" fmla="*/ 148 w 175"/>
                    <a:gd name="T69" fmla="*/ 264 h 271"/>
                    <a:gd name="T70" fmla="*/ 146 w 175"/>
                    <a:gd name="T71" fmla="*/ 238 h 271"/>
                    <a:gd name="T72" fmla="*/ 146 w 175"/>
                    <a:gd name="T73" fmla="*/ 209 h 271"/>
                    <a:gd name="T74" fmla="*/ 144 w 175"/>
                    <a:gd name="T75" fmla="*/ 185 h 271"/>
                    <a:gd name="T76" fmla="*/ 140 w 175"/>
                    <a:gd name="T77" fmla="*/ 153 h 271"/>
                    <a:gd name="T78" fmla="*/ 135 w 175"/>
                    <a:gd name="T79" fmla="*/ 127 h 271"/>
                    <a:gd name="T80" fmla="*/ 129 w 175"/>
                    <a:gd name="T81" fmla="*/ 94 h 271"/>
                    <a:gd name="T82" fmla="*/ 125 w 175"/>
                    <a:gd name="T83" fmla="*/ 73 h 271"/>
                    <a:gd name="T84" fmla="*/ 117 w 175"/>
                    <a:gd name="T85" fmla="*/ 57 h 271"/>
                    <a:gd name="T86" fmla="*/ 100 w 175"/>
                    <a:gd name="T87" fmla="*/ 45 h 271"/>
                    <a:gd name="T88" fmla="*/ 87 w 175"/>
                    <a:gd name="T89" fmla="*/ 8 h 271"/>
                    <a:gd name="T90" fmla="*/ 87 w 175"/>
                    <a:gd name="T91" fmla="*/ 2 h 271"/>
                    <a:gd name="T92" fmla="*/ 78 w 175"/>
                    <a:gd name="T93" fmla="*/ 0 h 271"/>
                    <a:gd name="T94" fmla="*/ 65 w 175"/>
                    <a:gd name="T95" fmla="*/ 2 h 271"/>
                    <a:gd name="T96" fmla="*/ 53 w 175"/>
                    <a:gd name="T97" fmla="*/ 4 h 271"/>
                    <a:gd name="T98" fmla="*/ 40 w 175"/>
                    <a:gd name="T99" fmla="*/ 12 h 271"/>
                    <a:gd name="T100" fmla="*/ 29 w 175"/>
                    <a:gd name="T101" fmla="*/ 48 h 271"/>
                    <a:gd name="T102" fmla="*/ 15 w 175"/>
                    <a:gd name="T103" fmla="*/ 73 h 271"/>
                    <a:gd name="T104" fmla="*/ 6 w 175"/>
                    <a:gd name="T105" fmla="*/ 106 h 271"/>
                    <a:gd name="T106" fmla="*/ 2 w 175"/>
                    <a:gd name="T107" fmla="*/ 129 h 271"/>
                    <a:gd name="T108" fmla="*/ 13 w 175"/>
                    <a:gd name="T109" fmla="*/ 212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5"/>
                    <a:gd name="T166" fmla="*/ 0 h 271"/>
                    <a:gd name="T167" fmla="*/ 175 w 175"/>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5" h="271">
                      <a:moveTo>
                        <a:pt x="13" y="97"/>
                      </a:moveTo>
                      <a:lnTo>
                        <a:pt x="13" y="96"/>
                      </a:lnTo>
                      <a:lnTo>
                        <a:pt x="15" y="92"/>
                      </a:lnTo>
                      <a:lnTo>
                        <a:pt x="17" y="86"/>
                      </a:lnTo>
                      <a:lnTo>
                        <a:pt x="19" y="80"/>
                      </a:lnTo>
                      <a:lnTo>
                        <a:pt x="23" y="73"/>
                      </a:lnTo>
                      <a:lnTo>
                        <a:pt x="29" y="65"/>
                      </a:lnTo>
                      <a:lnTo>
                        <a:pt x="34" y="58"/>
                      </a:lnTo>
                      <a:lnTo>
                        <a:pt x="40" y="52"/>
                      </a:lnTo>
                      <a:lnTo>
                        <a:pt x="48" y="44"/>
                      </a:lnTo>
                      <a:lnTo>
                        <a:pt x="55" y="39"/>
                      </a:lnTo>
                      <a:lnTo>
                        <a:pt x="65" y="35"/>
                      </a:lnTo>
                      <a:lnTo>
                        <a:pt x="74" y="35"/>
                      </a:lnTo>
                      <a:lnTo>
                        <a:pt x="80" y="35"/>
                      </a:lnTo>
                      <a:lnTo>
                        <a:pt x="86" y="37"/>
                      </a:lnTo>
                      <a:lnTo>
                        <a:pt x="91" y="39"/>
                      </a:lnTo>
                      <a:lnTo>
                        <a:pt x="97" y="40"/>
                      </a:lnTo>
                      <a:lnTo>
                        <a:pt x="103" y="44"/>
                      </a:lnTo>
                      <a:lnTo>
                        <a:pt x="108" y="50"/>
                      </a:lnTo>
                      <a:lnTo>
                        <a:pt x="116" y="56"/>
                      </a:lnTo>
                      <a:lnTo>
                        <a:pt x="124" y="63"/>
                      </a:lnTo>
                      <a:lnTo>
                        <a:pt x="125" y="67"/>
                      </a:lnTo>
                      <a:lnTo>
                        <a:pt x="127" y="73"/>
                      </a:lnTo>
                      <a:lnTo>
                        <a:pt x="131" y="82"/>
                      </a:lnTo>
                      <a:lnTo>
                        <a:pt x="133" y="90"/>
                      </a:lnTo>
                      <a:lnTo>
                        <a:pt x="135" y="101"/>
                      </a:lnTo>
                      <a:lnTo>
                        <a:pt x="137" y="107"/>
                      </a:lnTo>
                      <a:lnTo>
                        <a:pt x="137" y="115"/>
                      </a:lnTo>
                      <a:lnTo>
                        <a:pt x="137" y="120"/>
                      </a:lnTo>
                      <a:lnTo>
                        <a:pt x="139" y="128"/>
                      </a:lnTo>
                      <a:lnTo>
                        <a:pt x="137" y="134"/>
                      </a:lnTo>
                      <a:lnTo>
                        <a:pt x="137" y="141"/>
                      </a:lnTo>
                      <a:lnTo>
                        <a:pt x="135" y="147"/>
                      </a:lnTo>
                      <a:lnTo>
                        <a:pt x="135" y="155"/>
                      </a:lnTo>
                      <a:lnTo>
                        <a:pt x="131" y="160"/>
                      </a:lnTo>
                      <a:lnTo>
                        <a:pt x="129" y="168"/>
                      </a:lnTo>
                      <a:lnTo>
                        <a:pt x="125" y="175"/>
                      </a:lnTo>
                      <a:lnTo>
                        <a:pt x="124" y="183"/>
                      </a:lnTo>
                      <a:lnTo>
                        <a:pt x="118" y="189"/>
                      </a:lnTo>
                      <a:lnTo>
                        <a:pt x="112" y="194"/>
                      </a:lnTo>
                      <a:lnTo>
                        <a:pt x="106" y="202"/>
                      </a:lnTo>
                      <a:lnTo>
                        <a:pt x="99" y="208"/>
                      </a:lnTo>
                      <a:lnTo>
                        <a:pt x="91" y="213"/>
                      </a:lnTo>
                      <a:lnTo>
                        <a:pt x="84" y="219"/>
                      </a:lnTo>
                      <a:lnTo>
                        <a:pt x="72" y="225"/>
                      </a:lnTo>
                      <a:lnTo>
                        <a:pt x="63" y="229"/>
                      </a:lnTo>
                      <a:lnTo>
                        <a:pt x="72" y="271"/>
                      </a:lnTo>
                      <a:lnTo>
                        <a:pt x="72" y="269"/>
                      </a:lnTo>
                      <a:lnTo>
                        <a:pt x="78" y="267"/>
                      </a:lnTo>
                      <a:lnTo>
                        <a:pt x="86" y="261"/>
                      </a:lnTo>
                      <a:lnTo>
                        <a:pt x="95" y="255"/>
                      </a:lnTo>
                      <a:lnTo>
                        <a:pt x="99" y="250"/>
                      </a:lnTo>
                      <a:lnTo>
                        <a:pt x="106" y="246"/>
                      </a:lnTo>
                      <a:lnTo>
                        <a:pt x="112" y="240"/>
                      </a:lnTo>
                      <a:lnTo>
                        <a:pt x="118" y="236"/>
                      </a:lnTo>
                      <a:lnTo>
                        <a:pt x="124" y="231"/>
                      </a:lnTo>
                      <a:lnTo>
                        <a:pt x="131" y="225"/>
                      </a:lnTo>
                      <a:lnTo>
                        <a:pt x="137" y="217"/>
                      </a:lnTo>
                      <a:lnTo>
                        <a:pt x="143" y="212"/>
                      </a:lnTo>
                      <a:lnTo>
                        <a:pt x="148" y="204"/>
                      </a:lnTo>
                      <a:lnTo>
                        <a:pt x="154" y="194"/>
                      </a:lnTo>
                      <a:lnTo>
                        <a:pt x="158" y="187"/>
                      </a:lnTo>
                      <a:lnTo>
                        <a:pt x="162" y="177"/>
                      </a:lnTo>
                      <a:lnTo>
                        <a:pt x="165" y="168"/>
                      </a:lnTo>
                      <a:lnTo>
                        <a:pt x="169" y="158"/>
                      </a:lnTo>
                      <a:lnTo>
                        <a:pt x="171" y="149"/>
                      </a:lnTo>
                      <a:lnTo>
                        <a:pt x="175" y="137"/>
                      </a:lnTo>
                      <a:lnTo>
                        <a:pt x="175" y="132"/>
                      </a:lnTo>
                      <a:lnTo>
                        <a:pt x="175" y="126"/>
                      </a:lnTo>
                      <a:lnTo>
                        <a:pt x="175" y="120"/>
                      </a:lnTo>
                      <a:lnTo>
                        <a:pt x="175" y="115"/>
                      </a:lnTo>
                      <a:lnTo>
                        <a:pt x="173" y="109"/>
                      </a:lnTo>
                      <a:lnTo>
                        <a:pt x="173" y="101"/>
                      </a:lnTo>
                      <a:lnTo>
                        <a:pt x="173" y="96"/>
                      </a:lnTo>
                      <a:lnTo>
                        <a:pt x="173" y="92"/>
                      </a:lnTo>
                      <a:lnTo>
                        <a:pt x="171" y="84"/>
                      </a:lnTo>
                      <a:lnTo>
                        <a:pt x="169" y="77"/>
                      </a:lnTo>
                      <a:lnTo>
                        <a:pt x="167" y="71"/>
                      </a:lnTo>
                      <a:lnTo>
                        <a:pt x="165" y="63"/>
                      </a:lnTo>
                      <a:lnTo>
                        <a:pt x="162" y="58"/>
                      </a:lnTo>
                      <a:lnTo>
                        <a:pt x="160" y="50"/>
                      </a:lnTo>
                      <a:lnTo>
                        <a:pt x="156" y="44"/>
                      </a:lnTo>
                      <a:lnTo>
                        <a:pt x="154" y="37"/>
                      </a:lnTo>
                      <a:lnTo>
                        <a:pt x="152" y="35"/>
                      </a:lnTo>
                      <a:lnTo>
                        <a:pt x="148" y="33"/>
                      </a:lnTo>
                      <a:lnTo>
                        <a:pt x="144" y="27"/>
                      </a:lnTo>
                      <a:lnTo>
                        <a:pt x="137" y="23"/>
                      </a:lnTo>
                      <a:lnTo>
                        <a:pt x="127" y="18"/>
                      </a:lnTo>
                      <a:lnTo>
                        <a:pt x="120" y="12"/>
                      </a:lnTo>
                      <a:lnTo>
                        <a:pt x="108" y="8"/>
                      </a:lnTo>
                      <a:lnTo>
                        <a:pt x="99" y="4"/>
                      </a:lnTo>
                      <a:lnTo>
                        <a:pt x="91" y="2"/>
                      </a:lnTo>
                      <a:lnTo>
                        <a:pt x="86" y="2"/>
                      </a:lnTo>
                      <a:lnTo>
                        <a:pt x="78" y="0"/>
                      </a:lnTo>
                      <a:lnTo>
                        <a:pt x="72" y="2"/>
                      </a:lnTo>
                      <a:lnTo>
                        <a:pt x="65" y="2"/>
                      </a:lnTo>
                      <a:lnTo>
                        <a:pt x="59" y="2"/>
                      </a:lnTo>
                      <a:lnTo>
                        <a:pt x="53" y="4"/>
                      </a:lnTo>
                      <a:lnTo>
                        <a:pt x="48" y="8"/>
                      </a:lnTo>
                      <a:lnTo>
                        <a:pt x="40" y="12"/>
                      </a:lnTo>
                      <a:lnTo>
                        <a:pt x="34" y="16"/>
                      </a:lnTo>
                      <a:lnTo>
                        <a:pt x="29" y="21"/>
                      </a:lnTo>
                      <a:lnTo>
                        <a:pt x="23" y="27"/>
                      </a:lnTo>
                      <a:lnTo>
                        <a:pt x="15" y="35"/>
                      </a:lnTo>
                      <a:lnTo>
                        <a:pt x="10" y="44"/>
                      </a:lnTo>
                      <a:lnTo>
                        <a:pt x="6" y="48"/>
                      </a:lnTo>
                      <a:lnTo>
                        <a:pt x="4" y="52"/>
                      </a:lnTo>
                      <a:lnTo>
                        <a:pt x="2" y="59"/>
                      </a:lnTo>
                      <a:lnTo>
                        <a:pt x="0" y="65"/>
                      </a:lnTo>
                      <a:lnTo>
                        <a:pt x="13" y="9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2" name="Freeform 75"/>
                <p:cNvSpPr>
                  <a:spLocks/>
                </p:cNvSpPr>
                <p:nvPr/>
              </p:nvSpPr>
              <p:spPr bwMode="auto">
                <a:xfrm>
                  <a:off x="3351" y="2763"/>
                  <a:ext cx="40" cy="38"/>
                </a:xfrm>
                <a:custGeom>
                  <a:avLst/>
                  <a:gdLst>
                    <a:gd name="T0" fmla="*/ 17 w 40"/>
                    <a:gd name="T1" fmla="*/ 146 h 36"/>
                    <a:gd name="T2" fmla="*/ 15 w 40"/>
                    <a:gd name="T3" fmla="*/ 146 h 36"/>
                    <a:gd name="T4" fmla="*/ 12 w 40"/>
                    <a:gd name="T5" fmla="*/ 138 h 36"/>
                    <a:gd name="T6" fmla="*/ 8 w 40"/>
                    <a:gd name="T7" fmla="*/ 124 h 36"/>
                    <a:gd name="T8" fmla="*/ 4 w 40"/>
                    <a:gd name="T9" fmla="*/ 115 h 36"/>
                    <a:gd name="T10" fmla="*/ 0 w 40"/>
                    <a:gd name="T11" fmla="*/ 88 h 36"/>
                    <a:gd name="T12" fmla="*/ 0 w 40"/>
                    <a:gd name="T13" fmla="*/ 71 h 36"/>
                    <a:gd name="T14" fmla="*/ 2 w 40"/>
                    <a:gd name="T15" fmla="*/ 51 h 36"/>
                    <a:gd name="T16" fmla="*/ 12 w 40"/>
                    <a:gd name="T17" fmla="*/ 6 h 36"/>
                    <a:gd name="T18" fmla="*/ 21 w 40"/>
                    <a:gd name="T19" fmla="*/ 2 h 36"/>
                    <a:gd name="T20" fmla="*/ 29 w 40"/>
                    <a:gd name="T21" fmla="*/ 0 h 36"/>
                    <a:gd name="T22" fmla="*/ 33 w 40"/>
                    <a:gd name="T23" fmla="*/ 2 h 36"/>
                    <a:gd name="T24" fmla="*/ 36 w 40"/>
                    <a:gd name="T25" fmla="*/ 7 h 36"/>
                    <a:gd name="T26" fmla="*/ 38 w 40"/>
                    <a:gd name="T27" fmla="*/ 51 h 36"/>
                    <a:gd name="T28" fmla="*/ 40 w 40"/>
                    <a:gd name="T29" fmla="*/ 71 h 36"/>
                    <a:gd name="T30" fmla="*/ 40 w 40"/>
                    <a:gd name="T31" fmla="*/ 88 h 36"/>
                    <a:gd name="T32" fmla="*/ 40 w 40"/>
                    <a:gd name="T33" fmla="*/ 98 h 36"/>
                    <a:gd name="T34" fmla="*/ 40 w 40"/>
                    <a:gd name="T35" fmla="*/ 115 h 36"/>
                    <a:gd name="T36" fmla="*/ 36 w 40"/>
                    <a:gd name="T37" fmla="*/ 138 h 36"/>
                    <a:gd name="T38" fmla="*/ 33 w 40"/>
                    <a:gd name="T39" fmla="*/ 146 h 36"/>
                    <a:gd name="T40" fmla="*/ 29 w 40"/>
                    <a:gd name="T41" fmla="*/ 154 h 36"/>
                    <a:gd name="T42" fmla="*/ 23 w 40"/>
                    <a:gd name="T43" fmla="*/ 154 h 36"/>
                    <a:gd name="T44" fmla="*/ 17 w 40"/>
                    <a:gd name="T45" fmla="*/ 146 h 36"/>
                    <a:gd name="T46" fmla="*/ 17 w 40"/>
                    <a:gd name="T47" fmla="*/ 146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36"/>
                    <a:gd name="T74" fmla="*/ 40 w 4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36">
                      <a:moveTo>
                        <a:pt x="17" y="34"/>
                      </a:moveTo>
                      <a:lnTo>
                        <a:pt x="15" y="34"/>
                      </a:lnTo>
                      <a:lnTo>
                        <a:pt x="12" y="32"/>
                      </a:lnTo>
                      <a:lnTo>
                        <a:pt x="8" y="28"/>
                      </a:lnTo>
                      <a:lnTo>
                        <a:pt x="4" y="26"/>
                      </a:lnTo>
                      <a:lnTo>
                        <a:pt x="0" y="21"/>
                      </a:lnTo>
                      <a:lnTo>
                        <a:pt x="0" y="17"/>
                      </a:lnTo>
                      <a:lnTo>
                        <a:pt x="2" y="11"/>
                      </a:lnTo>
                      <a:lnTo>
                        <a:pt x="12" y="6"/>
                      </a:lnTo>
                      <a:lnTo>
                        <a:pt x="21" y="2"/>
                      </a:lnTo>
                      <a:lnTo>
                        <a:pt x="29" y="0"/>
                      </a:lnTo>
                      <a:lnTo>
                        <a:pt x="33" y="2"/>
                      </a:lnTo>
                      <a:lnTo>
                        <a:pt x="36" y="7"/>
                      </a:lnTo>
                      <a:lnTo>
                        <a:pt x="38" y="11"/>
                      </a:lnTo>
                      <a:lnTo>
                        <a:pt x="40" y="17"/>
                      </a:lnTo>
                      <a:lnTo>
                        <a:pt x="40" y="21"/>
                      </a:lnTo>
                      <a:lnTo>
                        <a:pt x="40" y="23"/>
                      </a:lnTo>
                      <a:lnTo>
                        <a:pt x="40" y="26"/>
                      </a:lnTo>
                      <a:lnTo>
                        <a:pt x="36" y="32"/>
                      </a:lnTo>
                      <a:lnTo>
                        <a:pt x="33" y="34"/>
                      </a:lnTo>
                      <a:lnTo>
                        <a:pt x="29" y="36"/>
                      </a:lnTo>
                      <a:lnTo>
                        <a:pt x="23" y="36"/>
                      </a:lnTo>
                      <a:lnTo>
                        <a:pt x="17"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3" name="Freeform 76"/>
                <p:cNvSpPr>
                  <a:spLocks/>
                </p:cNvSpPr>
                <p:nvPr/>
              </p:nvSpPr>
              <p:spPr bwMode="auto">
                <a:xfrm>
                  <a:off x="3431" y="2782"/>
                  <a:ext cx="40" cy="39"/>
                </a:xfrm>
                <a:custGeom>
                  <a:avLst/>
                  <a:gdLst>
                    <a:gd name="T0" fmla="*/ 10 w 42"/>
                    <a:gd name="T1" fmla="*/ 73 h 38"/>
                    <a:gd name="T2" fmla="*/ 8 w 42"/>
                    <a:gd name="T3" fmla="*/ 69 h 38"/>
                    <a:gd name="T4" fmla="*/ 6 w 42"/>
                    <a:gd name="T5" fmla="*/ 61 h 38"/>
                    <a:gd name="T6" fmla="*/ 4 w 42"/>
                    <a:gd name="T7" fmla="*/ 54 h 38"/>
                    <a:gd name="T8" fmla="*/ 2 w 42"/>
                    <a:gd name="T9" fmla="*/ 48 h 38"/>
                    <a:gd name="T10" fmla="*/ 0 w 42"/>
                    <a:gd name="T11" fmla="*/ 13 h 38"/>
                    <a:gd name="T12" fmla="*/ 2 w 42"/>
                    <a:gd name="T13" fmla="*/ 9 h 38"/>
                    <a:gd name="T14" fmla="*/ 2 w 42"/>
                    <a:gd name="T15" fmla="*/ 6 h 38"/>
                    <a:gd name="T16" fmla="*/ 6 w 42"/>
                    <a:gd name="T17" fmla="*/ 4 h 38"/>
                    <a:gd name="T18" fmla="*/ 10 w 42"/>
                    <a:gd name="T19" fmla="*/ 2 h 38"/>
                    <a:gd name="T20" fmla="*/ 10 w 42"/>
                    <a:gd name="T21" fmla="*/ 2 h 38"/>
                    <a:gd name="T22" fmla="*/ 10 w 42"/>
                    <a:gd name="T23" fmla="*/ 0 h 38"/>
                    <a:gd name="T24" fmla="*/ 10 w 42"/>
                    <a:gd name="T25" fmla="*/ 2 h 38"/>
                    <a:gd name="T26" fmla="*/ 10 w 42"/>
                    <a:gd name="T27" fmla="*/ 6 h 38"/>
                    <a:gd name="T28" fmla="*/ 10 w 42"/>
                    <a:gd name="T29" fmla="*/ 11 h 38"/>
                    <a:gd name="T30" fmla="*/ 10 w 42"/>
                    <a:gd name="T31" fmla="*/ 15 h 38"/>
                    <a:gd name="T32" fmla="*/ 10 w 42"/>
                    <a:gd name="T33" fmla="*/ 48 h 38"/>
                    <a:gd name="T34" fmla="*/ 10 w 42"/>
                    <a:gd name="T35" fmla="*/ 52 h 38"/>
                    <a:gd name="T36" fmla="*/ 10 w 42"/>
                    <a:gd name="T37" fmla="*/ 54 h 38"/>
                    <a:gd name="T38" fmla="*/ 10 w 42"/>
                    <a:gd name="T39" fmla="*/ 55 h 38"/>
                    <a:gd name="T40" fmla="*/ 10 w 42"/>
                    <a:gd name="T41" fmla="*/ 65 h 38"/>
                    <a:gd name="T42" fmla="*/ 10 w 42"/>
                    <a:gd name="T43" fmla="*/ 69 h 38"/>
                    <a:gd name="T44" fmla="*/ 10 w 42"/>
                    <a:gd name="T45" fmla="*/ 73 h 38"/>
                    <a:gd name="T46" fmla="*/ 10 w 42"/>
                    <a:gd name="T47" fmla="*/ 73 h 38"/>
                    <a:gd name="T48" fmla="*/ 10 w 42"/>
                    <a:gd name="T49" fmla="*/ 73 h 38"/>
                    <a:gd name="T50" fmla="*/ 10 w 42"/>
                    <a:gd name="T51" fmla="*/ 73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8"/>
                    <a:gd name="T80" fmla="*/ 42 w 4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8">
                      <a:moveTo>
                        <a:pt x="10" y="38"/>
                      </a:moveTo>
                      <a:lnTo>
                        <a:pt x="8" y="36"/>
                      </a:lnTo>
                      <a:lnTo>
                        <a:pt x="6" y="32"/>
                      </a:lnTo>
                      <a:lnTo>
                        <a:pt x="4" y="27"/>
                      </a:lnTo>
                      <a:lnTo>
                        <a:pt x="2" y="21"/>
                      </a:lnTo>
                      <a:lnTo>
                        <a:pt x="0" y="13"/>
                      </a:lnTo>
                      <a:lnTo>
                        <a:pt x="2" y="9"/>
                      </a:lnTo>
                      <a:lnTo>
                        <a:pt x="2" y="6"/>
                      </a:lnTo>
                      <a:lnTo>
                        <a:pt x="6" y="4"/>
                      </a:lnTo>
                      <a:lnTo>
                        <a:pt x="10" y="2"/>
                      </a:lnTo>
                      <a:lnTo>
                        <a:pt x="15" y="2"/>
                      </a:lnTo>
                      <a:lnTo>
                        <a:pt x="25" y="0"/>
                      </a:lnTo>
                      <a:lnTo>
                        <a:pt x="32" y="2"/>
                      </a:lnTo>
                      <a:lnTo>
                        <a:pt x="36" y="6"/>
                      </a:lnTo>
                      <a:lnTo>
                        <a:pt x="40" y="11"/>
                      </a:lnTo>
                      <a:lnTo>
                        <a:pt x="40" y="15"/>
                      </a:lnTo>
                      <a:lnTo>
                        <a:pt x="42" y="21"/>
                      </a:lnTo>
                      <a:lnTo>
                        <a:pt x="42" y="25"/>
                      </a:lnTo>
                      <a:lnTo>
                        <a:pt x="42" y="27"/>
                      </a:lnTo>
                      <a:lnTo>
                        <a:pt x="36" y="28"/>
                      </a:lnTo>
                      <a:lnTo>
                        <a:pt x="29" y="34"/>
                      </a:lnTo>
                      <a:lnTo>
                        <a:pt x="23" y="36"/>
                      </a:lnTo>
                      <a:lnTo>
                        <a:pt x="19" y="38"/>
                      </a:lnTo>
                      <a:lnTo>
                        <a:pt x="13" y="38"/>
                      </a:lnTo>
                      <a:lnTo>
                        <a:pt x="10"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4" name="Freeform 77"/>
                <p:cNvSpPr>
                  <a:spLocks/>
                </p:cNvSpPr>
                <p:nvPr/>
              </p:nvSpPr>
              <p:spPr bwMode="auto">
                <a:xfrm>
                  <a:off x="3405" y="2860"/>
                  <a:ext cx="40" cy="38"/>
                </a:xfrm>
                <a:custGeom>
                  <a:avLst/>
                  <a:gdLst>
                    <a:gd name="T0" fmla="*/ 12 w 40"/>
                    <a:gd name="T1" fmla="*/ 146 h 36"/>
                    <a:gd name="T2" fmla="*/ 8 w 40"/>
                    <a:gd name="T3" fmla="*/ 131 h 36"/>
                    <a:gd name="T4" fmla="*/ 2 w 40"/>
                    <a:gd name="T5" fmla="*/ 88 h 36"/>
                    <a:gd name="T6" fmla="*/ 0 w 40"/>
                    <a:gd name="T7" fmla="*/ 63 h 36"/>
                    <a:gd name="T8" fmla="*/ 0 w 40"/>
                    <a:gd name="T9" fmla="*/ 48 h 36"/>
                    <a:gd name="T10" fmla="*/ 4 w 40"/>
                    <a:gd name="T11" fmla="*/ 6 h 36"/>
                    <a:gd name="T12" fmla="*/ 12 w 40"/>
                    <a:gd name="T13" fmla="*/ 2 h 36"/>
                    <a:gd name="T14" fmla="*/ 21 w 40"/>
                    <a:gd name="T15" fmla="*/ 0 h 36"/>
                    <a:gd name="T16" fmla="*/ 27 w 40"/>
                    <a:gd name="T17" fmla="*/ 0 h 36"/>
                    <a:gd name="T18" fmla="*/ 33 w 40"/>
                    <a:gd name="T19" fmla="*/ 2 h 36"/>
                    <a:gd name="T20" fmla="*/ 36 w 40"/>
                    <a:gd name="T21" fmla="*/ 8 h 36"/>
                    <a:gd name="T22" fmla="*/ 40 w 40"/>
                    <a:gd name="T23" fmla="*/ 57 h 36"/>
                    <a:gd name="T24" fmla="*/ 40 w 40"/>
                    <a:gd name="T25" fmla="*/ 79 h 36"/>
                    <a:gd name="T26" fmla="*/ 38 w 40"/>
                    <a:gd name="T27" fmla="*/ 98 h 36"/>
                    <a:gd name="T28" fmla="*/ 31 w 40"/>
                    <a:gd name="T29" fmla="*/ 138 h 36"/>
                    <a:gd name="T30" fmla="*/ 21 w 40"/>
                    <a:gd name="T31" fmla="*/ 154 h 36"/>
                    <a:gd name="T32" fmla="*/ 12 w 40"/>
                    <a:gd name="T33" fmla="*/ 146 h 36"/>
                    <a:gd name="T34" fmla="*/ 12 w 40"/>
                    <a:gd name="T35" fmla="*/ 14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2" y="34"/>
                      </a:moveTo>
                      <a:lnTo>
                        <a:pt x="8" y="30"/>
                      </a:lnTo>
                      <a:lnTo>
                        <a:pt x="2" y="21"/>
                      </a:lnTo>
                      <a:lnTo>
                        <a:pt x="0" y="15"/>
                      </a:lnTo>
                      <a:lnTo>
                        <a:pt x="0" y="10"/>
                      </a:lnTo>
                      <a:lnTo>
                        <a:pt x="4" y="6"/>
                      </a:lnTo>
                      <a:lnTo>
                        <a:pt x="12" y="2"/>
                      </a:lnTo>
                      <a:lnTo>
                        <a:pt x="21" y="0"/>
                      </a:lnTo>
                      <a:lnTo>
                        <a:pt x="27" y="0"/>
                      </a:lnTo>
                      <a:lnTo>
                        <a:pt x="33" y="2"/>
                      </a:lnTo>
                      <a:lnTo>
                        <a:pt x="36" y="8"/>
                      </a:lnTo>
                      <a:lnTo>
                        <a:pt x="40" y="13"/>
                      </a:lnTo>
                      <a:lnTo>
                        <a:pt x="40" y="19"/>
                      </a:lnTo>
                      <a:lnTo>
                        <a:pt x="38" y="23"/>
                      </a:lnTo>
                      <a:lnTo>
                        <a:pt x="31" y="32"/>
                      </a:lnTo>
                      <a:lnTo>
                        <a:pt x="21" y="36"/>
                      </a:lnTo>
                      <a:lnTo>
                        <a:pt x="12"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5" name="Freeform 78"/>
                <p:cNvSpPr>
                  <a:spLocks/>
                </p:cNvSpPr>
                <p:nvPr/>
              </p:nvSpPr>
              <p:spPr bwMode="auto">
                <a:xfrm>
                  <a:off x="3486" y="2879"/>
                  <a:ext cx="42" cy="43"/>
                </a:xfrm>
                <a:custGeom>
                  <a:avLst/>
                  <a:gdLst>
                    <a:gd name="T0" fmla="*/ 13 w 42"/>
                    <a:gd name="T1" fmla="*/ 22 h 44"/>
                    <a:gd name="T2" fmla="*/ 11 w 42"/>
                    <a:gd name="T3" fmla="*/ 22 h 44"/>
                    <a:gd name="T4" fmla="*/ 8 w 42"/>
                    <a:gd name="T5" fmla="*/ 22 h 44"/>
                    <a:gd name="T6" fmla="*/ 4 w 42"/>
                    <a:gd name="T7" fmla="*/ 22 h 44"/>
                    <a:gd name="T8" fmla="*/ 2 w 42"/>
                    <a:gd name="T9" fmla="*/ 22 h 44"/>
                    <a:gd name="T10" fmla="*/ 0 w 42"/>
                    <a:gd name="T11" fmla="*/ 19 h 44"/>
                    <a:gd name="T12" fmla="*/ 0 w 42"/>
                    <a:gd name="T13" fmla="*/ 13 h 44"/>
                    <a:gd name="T14" fmla="*/ 4 w 42"/>
                    <a:gd name="T15" fmla="*/ 8 h 44"/>
                    <a:gd name="T16" fmla="*/ 13 w 42"/>
                    <a:gd name="T17" fmla="*/ 4 h 44"/>
                    <a:gd name="T18" fmla="*/ 21 w 42"/>
                    <a:gd name="T19" fmla="*/ 0 h 44"/>
                    <a:gd name="T20" fmla="*/ 29 w 42"/>
                    <a:gd name="T21" fmla="*/ 2 h 44"/>
                    <a:gd name="T22" fmla="*/ 32 w 42"/>
                    <a:gd name="T23" fmla="*/ 4 h 44"/>
                    <a:gd name="T24" fmla="*/ 36 w 42"/>
                    <a:gd name="T25" fmla="*/ 10 h 44"/>
                    <a:gd name="T26" fmla="*/ 38 w 42"/>
                    <a:gd name="T27" fmla="*/ 15 h 44"/>
                    <a:gd name="T28" fmla="*/ 40 w 42"/>
                    <a:gd name="T29" fmla="*/ 19 h 44"/>
                    <a:gd name="T30" fmla="*/ 40 w 42"/>
                    <a:gd name="T31" fmla="*/ 22 h 44"/>
                    <a:gd name="T32" fmla="*/ 42 w 42"/>
                    <a:gd name="T33" fmla="*/ 22 h 44"/>
                    <a:gd name="T34" fmla="*/ 38 w 42"/>
                    <a:gd name="T35" fmla="*/ 22 h 44"/>
                    <a:gd name="T36" fmla="*/ 32 w 42"/>
                    <a:gd name="T37" fmla="*/ 22 h 44"/>
                    <a:gd name="T38" fmla="*/ 23 w 42"/>
                    <a:gd name="T39" fmla="*/ 22 h 44"/>
                    <a:gd name="T40" fmla="*/ 13 w 42"/>
                    <a:gd name="T41" fmla="*/ 22 h 44"/>
                    <a:gd name="T42" fmla="*/ 13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4"/>
                    <a:gd name="T68" fmla="*/ 42 w 4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4">
                      <a:moveTo>
                        <a:pt x="13" y="40"/>
                      </a:moveTo>
                      <a:lnTo>
                        <a:pt x="11" y="38"/>
                      </a:lnTo>
                      <a:lnTo>
                        <a:pt x="8" y="36"/>
                      </a:lnTo>
                      <a:lnTo>
                        <a:pt x="4" y="31"/>
                      </a:lnTo>
                      <a:lnTo>
                        <a:pt x="2" y="27"/>
                      </a:lnTo>
                      <a:lnTo>
                        <a:pt x="0" y="19"/>
                      </a:lnTo>
                      <a:lnTo>
                        <a:pt x="0" y="13"/>
                      </a:lnTo>
                      <a:lnTo>
                        <a:pt x="4" y="8"/>
                      </a:lnTo>
                      <a:lnTo>
                        <a:pt x="13" y="4"/>
                      </a:lnTo>
                      <a:lnTo>
                        <a:pt x="21" y="0"/>
                      </a:lnTo>
                      <a:lnTo>
                        <a:pt x="29" y="2"/>
                      </a:lnTo>
                      <a:lnTo>
                        <a:pt x="32" y="4"/>
                      </a:lnTo>
                      <a:lnTo>
                        <a:pt x="36" y="10"/>
                      </a:lnTo>
                      <a:lnTo>
                        <a:pt x="38" y="15"/>
                      </a:lnTo>
                      <a:lnTo>
                        <a:pt x="40" y="19"/>
                      </a:lnTo>
                      <a:lnTo>
                        <a:pt x="40" y="25"/>
                      </a:lnTo>
                      <a:lnTo>
                        <a:pt x="42" y="27"/>
                      </a:lnTo>
                      <a:lnTo>
                        <a:pt x="38" y="31"/>
                      </a:lnTo>
                      <a:lnTo>
                        <a:pt x="32" y="38"/>
                      </a:lnTo>
                      <a:lnTo>
                        <a:pt x="23" y="44"/>
                      </a:lnTo>
                      <a:lnTo>
                        <a:pt x="13" y="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6" name="Freeform 79"/>
                <p:cNvSpPr>
                  <a:spLocks/>
                </p:cNvSpPr>
                <p:nvPr/>
              </p:nvSpPr>
              <p:spPr bwMode="auto">
                <a:xfrm>
                  <a:off x="3746" y="2724"/>
                  <a:ext cx="42" cy="41"/>
                </a:xfrm>
                <a:custGeom>
                  <a:avLst/>
                  <a:gdLst>
                    <a:gd name="T0" fmla="*/ 14 w 42"/>
                    <a:gd name="T1" fmla="*/ 69 h 40"/>
                    <a:gd name="T2" fmla="*/ 10 w 42"/>
                    <a:gd name="T3" fmla="*/ 61 h 40"/>
                    <a:gd name="T4" fmla="*/ 2 w 42"/>
                    <a:gd name="T5" fmla="*/ 52 h 40"/>
                    <a:gd name="T6" fmla="*/ 0 w 42"/>
                    <a:gd name="T7" fmla="*/ 19 h 40"/>
                    <a:gd name="T8" fmla="*/ 0 w 42"/>
                    <a:gd name="T9" fmla="*/ 13 h 40"/>
                    <a:gd name="T10" fmla="*/ 2 w 42"/>
                    <a:gd name="T11" fmla="*/ 7 h 40"/>
                    <a:gd name="T12" fmla="*/ 12 w 42"/>
                    <a:gd name="T13" fmla="*/ 4 h 40"/>
                    <a:gd name="T14" fmla="*/ 19 w 42"/>
                    <a:gd name="T15" fmla="*/ 0 h 40"/>
                    <a:gd name="T16" fmla="*/ 27 w 42"/>
                    <a:gd name="T17" fmla="*/ 2 h 40"/>
                    <a:gd name="T18" fmla="*/ 33 w 42"/>
                    <a:gd name="T19" fmla="*/ 6 h 40"/>
                    <a:gd name="T20" fmla="*/ 37 w 42"/>
                    <a:gd name="T21" fmla="*/ 9 h 40"/>
                    <a:gd name="T22" fmla="*/ 40 w 42"/>
                    <a:gd name="T23" fmla="*/ 19 h 40"/>
                    <a:gd name="T24" fmla="*/ 42 w 42"/>
                    <a:gd name="T25" fmla="*/ 50 h 40"/>
                    <a:gd name="T26" fmla="*/ 38 w 42"/>
                    <a:gd name="T27" fmla="*/ 53 h 40"/>
                    <a:gd name="T28" fmla="*/ 35 w 42"/>
                    <a:gd name="T29" fmla="*/ 61 h 40"/>
                    <a:gd name="T30" fmla="*/ 31 w 42"/>
                    <a:gd name="T31" fmla="*/ 65 h 40"/>
                    <a:gd name="T32" fmla="*/ 25 w 42"/>
                    <a:gd name="T33" fmla="*/ 73 h 40"/>
                    <a:gd name="T34" fmla="*/ 19 w 42"/>
                    <a:gd name="T35" fmla="*/ 73 h 40"/>
                    <a:gd name="T36" fmla="*/ 14 w 42"/>
                    <a:gd name="T37" fmla="*/ 69 h 40"/>
                    <a:gd name="T38" fmla="*/ 14 w 42"/>
                    <a:gd name="T39" fmla="*/ 69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0"/>
                    <a:gd name="T62" fmla="*/ 42 w 4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0">
                      <a:moveTo>
                        <a:pt x="14" y="38"/>
                      </a:moveTo>
                      <a:lnTo>
                        <a:pt x="10" y="34"/>
                      </a:lnTo>
                      <a:lnTo>
                        <a:pt x="2" y="25"/>
                      </a:lnTo>
                      <a:lnTo>
                        <a:pt x="0" y="19"/>
                      </a:lnTo>
                      <a:lnTo>
                        <a:pt x="0" y="13"/>
                      </a:lnTo>
                      <a:lnTo>
                        <a:pt x="2" y="7"/>
                      </a:lnTo>
                      <a:lnTo>
                        <a:pt x="12" y="4"/>
                      </a:lnTo>
                      <a:lnTo>
                        <a:pt x="19" y="0"/>
                      </a:lnTo>
                      <a:lnTo>
                        <a:pt x="27" y="2"/>
                      </a:lnTo>
                      <a:lnTo>
                        <a:pt x="33" y="6"/>
                      </a:lnTo>
                      <a:lnTo>
                        <a:pt x="37" y="9"/>
                      </a:lnTo>
                      <a:lnTo>
                        <a:pt x="40" y="19"/>
                      </a:lnTo>
                      <a:lnTo>
                        <a:pt x="42" y="23"/>
                      </a:lnTo>
                      <a:lnTo>
                        <a:pt x="38" y="26"/>
                      </a:lnTo>
                      <a:lnTo>
                        <a:pt x="35" y="34"/>
                      </a:lnTo>
                      <a:lnTo>
                        <a:pt x="31" y="36"/>
                      </a:lnTo>
                      <a:lnTo>
                        <a:pt x="25" y="40"/>
                      </a:lnTo>
                      <a:lnTo>
                        <a:pt x="19" y="40"/>
                      </a:lnTo>
                      <a:lnTo>
                        <a:pt x="14"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7" name="Freeform 80"/>
                <p:cNvSpPr>
                  <a:spLocks/>
                </p:cNvSpPr>
                <p:nvPr/>
              </p:nvSpPr>
              <p:spPr bwMode="auto">
                <a:xfrm>
                  <a:off x="3817" y="2730"/>
                  <a:ext cx="46" cy="50"/>
                </a:xfrm>
                <a:custGeom>
                  <a:avLst/>
                  <a:gdLst>
                    <a:gd name="T0" fmla="*/ 11 w 45"/>
                    <a:gd name="T1" fmla="*/ 222 h 47"/>
                    <a:gd name="T2" fmla="*/ 9 w 45"/>
                    <a:gd name="T3" fmla="*/ 209 h 47"/>
                    <a:gd name="T4" fmla="*/ 7 w 45"/>
                    <a:gd name="T5" fmla="*/ 191 h 47"/>
                    <a:gd name="T6" fmla="*/ 5 w 45"/>
                    <a:gd name="T7" fmla="*/ 159 h 47"/>
                    <a:gd name="T8" fmla="*/ 2 w 45"/>
                    <a:gd name="T9" fmla="*/ 140 h 47"/>
                    <a:gd name="T10" fmla="*/ 0 w 45"/>
                    <a:gd name="T11" fmla="*/ 97 h 47"/>
                    <a:gd name="T12" fmla="*/ 2 w 45"/>
                    <a:gd name="T13" fmla="*/ 67 h 47"/>
                    <a:gd name="T14" fmla="*/ 7 w 45"/>
                    <a:gd name="T15" fmla="*/ 7 h 47"/>
                    <a:gd name="T16" fmla="*/ 15 w 45"/>
                    <a:gd name="T17" fmla="*/ 3 h 47"/>
                    <a:gd name="T18" fmla="*/ 22 w 45"/>
                    <a:gd name="T19" fmla="*/ 0 h 47"/>
                    <a:gd name="T20" fmla="*/ 57 w 45"/>
                    <a:gd name="T21" fmla="*/ 0 h 47"/>
                    <a:gd name="T22" fmla="*/ 63 w 45"/>
                    <a:gd name="T23" fmla="*/ 1 h 47"/>
                    <a:gd name="T24" fmla="*/ 67 w 45"/>
                    <a:gd name="T25" fmla="*/ 5 h 47"/>
                    <a:gd name="T26" fmla="*/ 72 w 45"/>
                    <a:gd name="T27" fmla="*/ 67 h 47"/>
                    <a:gd name="T28" fmla="*/ 76 w 45"/>
                    <a:gd name="T29" fmla="*/ 97 h 47"/>
                    <a:gd name="T30" fmla="*/ 72 w 45"/>
                    <a:gd name="T31" fmla="*/ 103 h 47"/>
                    <a:gd name="T32" fmla="*/ 68 w 45"/>
                    <a:gd name="T33" fmla="*/ 132 h 47"/>
                    <a:gd name="T34" fmla="*/ 65 w 45"/>
                    <a:gd name="T35" fmla="*/ 159 h 47"/>
                    <a:gd name="T36" fmla="*/ 61 w 45"/>
                    <a:gd name="T37" fmla="*/ 203 h 47"/>
                    <a:gd name="T38" fmla="*/ 57 w 45"/>
                    <a:gd name="T39" fmla="*/ 230 h 47"/>
                    <a:gd name="T40" fmla="*/ 51 w 45"/>
                    <a:gd name="T41" fmla="*/ 251 h 47"/>
                    <a:gd name="T42" fmla="*/ 19 w 45"/>
                    <a:gd name="T43" fmla="*/ 237 h 47"/>
                    <a:gd name="T44" fmla="*/ 11 w 45"/>
                    <a:gd name="T45" fmla="*/ 222 h 47"/>
                    <a:gd name="T46" fmla="*/ 11 w 45"/>
                    <a:gd name="T47" fmla="*/ 222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47"/>
                    <a:gd name="T74" fmla="*/ 45 w 45"/>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47">
                      <a:moveTo>
                        <a:pt x="11" y="41"/>
                      </a:moveTo>
                      <a:lnTo>
                        <a:pt x="9" y="39"/>
                      </a:lnTo>
                      <a:lnTo>
                        <a:pt x="7" y="36"/>
                      </a:lnTo>
                      <a:lnTo>
                        <a:pt x="5" y="30"/>
                      </a:lnTo>
                      <a:lnTo>
                        <a:pt x="2" y="26"/>
                      </a:lnTo>
                      <a:lnTo>
                        <a:pt x="0" y="19"/>
                      </a:lnTo>
                      <a:lnTo>
                        <a:pt x="2" y="13"/>
                      </a:lnTo>
                      <a:lnTo>
                        <a:pt x="7" y="7"/>
                      </a:lnTo>
                      <a:lnTo>
                        <a:pt x="15" y="3"/>
                      </a:lnTo>
                      <a:lnTo>
                        <a:pt x="22" y="0"/>
                      </a:lnTo>
                      <a:lnTo>
                        <a:pt x="30" y="0"/>
                      </a:lnTo>
                      <a:lnTo>
                        <a:pt x="36" y="1"/>
                      </a:lnTo>
                      <a:lnTo>
                        <a:pt x="40" y="5"/>
                      </a:lnTo>
                      <a:lnTo>
                        <a:pt x="43" y="13"/>
                      </a:lnTo>
                      <a:lnTo>
                        <a:pt x="45" y="19"/>
                      </a:lnTo>
                      <a:lnTo>
                        <a:pt x="43" y="20"/>
                      </a:lnTo>
                      <a:lnTo>
                        <a:pt x="41" y="24"/>
                      </a:lnTo>
                      <a:lnTo>
                        <a:pt x="38" y="30"/>
                      </a:lnTo>
                      <a:lnTo>
                        <a:pt x="34" y="38"/>
                      </a:lnTo>
                      <a:lnTo>
                        <a:pt x="30" y="43"/>
                      </a:lnTo>
                      <a:lnTo>
                        <a:pt x="24" y="47"/>
                      </a:lnTo>
                      <a:lnTo>
                        <a:pt x="19" y="45"/>
                      </a:lnTo>
                      <a:lnTo>
                        <a:pt x="11" y="4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8" name="Freeform 81"/>
                <p:cNvSpPr>
                  <a:spLocks/>
                </p:cNvSpPr>
                <p:nvPr/>
              </p:nvSpPr>
              <p:spPr bwMode="auto">
                <a:xfrm>
                  <a:off x="3829" y="2600"/>
                  <a:ext cx="44" cy="35"/>
                </a:xfrm>
                <a:custGeom>
                  <a:avLst/>
                  <a:gdLst>
                    <a:gd name="T0" fmla="*/ 11 w 44"/>
                    <a:gd name="T1" fmla="*/ 64 h 34"/>
                    <a:gd name="T2" fmla="*/ 8 w 44"/>
                    <a:gd name="T3" fmla="*/ 56 h 34"/>
                    <a:gd name="T4" fmla="*/ 2 w 44"/>
                    <a:gd name="T5" fmla="*/ 46 h 34"/>
                    <a:gd name="T6" fmla="*/ 0 w 44"/>
                    <a:gd name="T7" fmla="*/ 13 h 34"/>
                    <a:gd name="T8" fmla="*/ 2 w 44"/>
                    <a:gd name="T9" fmla="*/ 8 h 34"/>
                    <a:gd name="T10" fmla="*/ 4 w 44"/>
                    <a:gd name="T11" fmla="*/ 4 h 34"/>
                    <a:gd name="T12" fmla="*/ 11 w 44"/>
                    <a:gd name="T13" fmla="*/ 2 h 34"/>
                    <a:gd name="T14" fmla="*/ 21 w 44"/>
                    <a:gd name="T15" fmla="*/ 0 h 34"/>
                    <a:gd name="T16" fmla="*/ 27 w 44"/>
                    <a:gd name="T17" fmla="*/ 0 h 34"/>
                    <a:gd name="T18" fmla="*/ 32 w 44"/>
                    <a:gd name="T19" fmla="*/ 0 h 34"/>
                    <a:gd name="T20" fmla="*/ 38 w 44"/>
                    <a:gd name="T21" fmla="*/ 2 h 34"/>
                    <a:gd name="T22" fmla="*/ 42 w 44"/>
                    <a:gd name="T23" fmla="*/ 10 h 34"/>
                    <a:gd name="T24" fmla="*/ 44 w 44"/>
                    <a:gd name="T25" fmla="*/ 46 h 34"/>
                    <a:gd name="T26" fmla="*/ 36 w 44"/>
                    <a:gd name="T27" fmla="*/ 52 h 34"/>
                    <a:gd name="T28" fmla="*/ 30 w 44"/>
                    <a:gd name="T29" fmla="*/ 66 h 34"/>
                    <a:gd name="T30" fmla="*/ 21 w 44"/>
                    <a:gd name="T31" fmla="*/ 70 h 34"/>
                    <a:gd name="T32" fmla="*/ 11 w 44"/>
                    <a:gd name="T33" fmla="*/ 64 h 34"/>
                    <a:gd name="T34" fmla="*/ 11 w 44"/>
                    <a:gd name="T35" fmla="*/ 6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11" y="31"/>
                      </a:moveTo>
                      <a:lnTo>
                        <a:pt x="8" y="27"/>
                      </a:lnTo>
                      <a:lnTo>
                        <a:pt x="2" y="19"/>
                      </a:lnTo>
                      <a:lnTo>
                        <a:pt x="0" y="13"/>
                      </a:lnTo>
                      <a:lnTo>
                        <a:pt x="2" y="8"/>
                      </a:lnTo>
                      <a:lnTo>
                        <a:pt x="4" y="4"/>
                      </a:lnTo>
                      <a:lnTo>
                        <a:pt x="11" y="2"/>
                      </a:lnTo>
                      <a:lnTo>
                        <a:pt x="21" y="0"/>
                      </a:lnTo>
                      <a:lnTo>
                        <a:pt x="27" y="0"/>
                      </a:lnTo>
                      <a:lnTo>
                        <a:pt x="32" y="0"/>
                      </a:lnTo>
                      <a:lnTo>
                        <a:pt x="38" y="2"/>
                      </a:lnTo>
                      <a:lnTo>
                        <a:pt x="42" y="10"/>
                      </a:lnTo>
                      <a:lnTo>
                        <a:pt x="44" y="19"/>
                      </a:lnTo>
                      <a:lnTo>
                        <a:pt x="36" y="25"/>
                      </a:lnTo>
                      <a:lnTo>
                        <a:pt x="30" y="32"/>
                      </a:lnTo>
                      <a:lnTo>
                        <a:pt x="21" y="34"/>
                      </a:lnTo>
                      <a:lnTo>
                        <a:pt x="11"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29" name="Freeform 82"/>
                <p:cNvSpPr>
                  <a:spLocks/>
                </p:cNvSpPr>
                <p:nvPr/>
              </p:nvSpPr>
              <p:spPr bwMode="auto">
                <a:xfrm>
                  <a:off x="3903" y="2602"/>
                  <a:ext cx="48" cy="52"/>
                </a:xfrm>
                <a:custGeom>
                  <a:avLst/>
                  <a:gdLst>
                    <a:gd name="T0" fmla="*/ 15 w 48"/>
                    <a:gd name="T1" fmla="*/ 220 h 49"/>
                    <a:gd name="T2" fmla="*/ 13 w 48"/>
                    <a:gd name="T3" fmla="*/ 212 h 49"/>
                    <a:gd name="T4" fmla="*/ 10 w 48"/>
                    <a:gd name="T5" fmla="*/ 188 h 49"/>
                    <a:gd name="T6" fmla="*/ 6 w 48"/>
                    <a:gd name="T7" fmla="*/ 157 h 49"/>
                    <a:gd name="T8" fmla="*/ 2 w 48"/>
                    <a:gd name="T9" fmla="*/ 139 h 49"/>
                    <a:gd name="T10" fmla="*/ 0 w 48"/>
                    <a:gd name="T11" fmla="*/ 102 h 49"/>
                    <a:gd name="T12" fmla="*/ 0 w 48"/>
                    <a:gd name="T13" fmla="*/ 63 h 49"/>
                    <a:gd name="T14" fmla="*/ 2 w 48"/>
                    <a:gd name="T15" fmla="*/ 50 h 49"/>
                    <a:gd name="T16" fmla="*/ 6 w 48"/>
                    <a:gd name="T17" fmla="*/ 8 h 49"/>
                    <a:gd name="T18" fmla="*/ 12 w 48"/>
                    <a:gd name="T19" fmla="*/ 6 h 49"/>
                    <a:gd name="T20" fmla="*/ 19 w 48"/>
                    <a:gd name="T21" fmla="*/ 4 h 49"/>
                    <a:gd name="T22" fmla="*/ 23 w 48"/>
                    <a:gd name="T23" fmla="*/ 0 h 49"/>
                    <a:gd name="T24" fmla="*/ 31 w 48"/>
                    <a:gd name="T25" fmla="*/ 0 h 49"/>
                    <a:gd name="T26" fmla="*/ 34 w 48"/>
                    <a:gd name="T27" fmla="*/ 0 h 49"/>
                    <a:gd name="T28" fmla="*/ 38 w 48"/>
                    <a:gd name="T29" fmla="*/ 2 h 49"/>
                    <a:gd name="T30" fmla="*/ 44 w 48"/>
                    <a:gd name="T31" fmla="*/ 6 h 49"/>
                    <a:gd name="T32" fmla="*/ 46 w 48"/>
                    <a:gd name="T33" fmla="*/ 56 h 49"/>
                    <a:gd name="T34" fmla="*/ 46 w 48"/>
                    <a:gd name="T35" fmla="*/ 80 h 49"/>
                    <a:gd name="T36" fmla="*/ 48 w 48"/>
                    <a:gd name="T37" fmla="*/ 115 h 49"/>
                    <a:gd name="T38" fmla="*/ 48 w 48"/>
                    <a:gd name="T39" fmla="*/ 139 h 49"/>
                    <a:gd name="T40" fmla="*/ 48 w 48"/>
                    <a:gd name="T41" fmla="*/ 148 h 49"/>
                    <a:gd name="T42" fmla="*/ 46 w 48"/>
                    <a:gd name="T43" fmla="*/ 148 h 49"/>
                    <a:gd name="T44" fmla="*/ 46 w 48"/>
                    <a:gd name="T45" fmla="*/ 167 h 49"/>
                    <a:gd name="T46" fmla="*/ 44 w 48"/>
                    <a:gd name="T47" fmla="*/ 200 h 49"/>
                    <a:gd name="T48" fmla="*/ 42 w 48"/>
                    <a:gd name="T49" fmla="*/ 220 h 49"/>
                    <a:gd name="T50" fmla="*/ 36 w 48"/>
                    <a:gd name="T51" fmla="*/ 228 h 49"/>
                    <a:gd name="T52" fmla="*/ 32 w 48"/>
                    <a:gd name="T53" fmla="*/ 242 h 49"/>
                    <a:gd name="T54" fmla="*/ 25 w 48"/>
                    <a:gd name="T55" fmla="*/ 233 h 49"/>
                    <a:gd name="T56" fmla="*/ 15 w 48"/>
                    <a:gd name="T57" fmla="*/ 220 h 49"/>
                    <a:gd name="T58" fmla="*/ 15 w 48"/>
                    <a:gd name="T59" fmla="*/ 220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9"/>
                    <a:gd name="T92" fmla="*/ 48 w 48"/>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9">
                      <a:moveTo>
                        <a:pt x="15" y="44"/>
                      </a:moveTo>
                      <a:lnTo>
                        <a:pt x="13" y="42"/>
                      </a:lnTo>
                      <a:lnTo>
                        <a:pt x="10" y="38"/>
                      </a:lnTo>
                      <a:lnTo>
                        <a:pt x="6" y="32"/>
                      </a:lnTo>
                      <a:lnTo>
                        <a:pt x="2" y="28"/>
                      </a:lnTo>
                      <a:lnTo>
                        <a:pt x="0" y="21"/>
                      </a:lnTo>
                      <a:lnTo>
                        <a:pt x="0" y="13"/>
                      </a:lnTo>
                      <a:lnTo>
                        <a:pt x="2" y="9"/>
                      </a:lnTo>
                      <a:lnTo>
                        <a:pt x="6" y="8"/>
                      </a:lnTo>
                      <a:lnTo>
                        <a:pt x="12" y="6"/>
                      </a:lnTo>
                      <a:lnTo>
                        <a:pt x="19" y="4"/>
                      </a:lnTo>
                      <a:lnTo>
                        <a:pt x="23" y="0"/>
                      </a:lnTo>
                      <a:lnTo>
                        <a:pt x="31" y="0"/>
                      </a:lnTo>
                      <a:lnTo>
                        <a:pt x="34" y="0"/>
                      </a:lnTo>
                      <a:lnTo>
                        <a:pt x="38" y="2"/>
                      </a:lnTo>
                      <a:lnTo>
                        <a:pt x="44" y="6"/>
                      </a:lnTo>
                      <a:lnTo>
                        <a:pt x="46" y="11"/>
                      </a:lnTo>
                      <a:lnTo>
                        <a:pt x="46" y="17"/>
                      </a:lnTo>
                      <a:lnTo>
                        <a:pt x="48" y="23"/>
                      </a:lnTo>
                      <a:lnTo>
                        <a:pt x="48" y="28"/>
                      </a:lnTo>
                      <a:lnTo>
                        <a:pt x="48" y="30"/>
                      </a:lnTo>
                      <a:lnTo>
                        <a:pt x="46" y="30"/>
                      </a:lnTo>
                      <a:lnTo>
                        <a:pt x="46" y="34"/>
                      </a:lnTo>
                      <a:lnTo>
                        <a:pt x="44" y="40"/>
                      </a:lnTo>
                      <a:lnTo>
                        <a:pt x="42" y="44"/>
                      </a:lnTo>
                      <a:lnTo>
                        <a:pt x="36" y="46"/>
                      </a:lnTo>
                      <a:lnTo>
                        <a:pt x="32" y="49"/>
                      </a:lnTo>
                      <a:lnTo>
                        <a:pt x="25" y="47"/>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0" name="Freeform 83"/>
                <p:cNvSpPr>
                  <a:spLocks/>
                </p:cNvSpPr>
                <p:nvPr/>
              </p:nvSpPr>
              <p:spPr bwMode="auto">
                <a:xfrm>
                  <a:off x="3913" y="2497"/>
                  <a:ext cx="46" cy="43"/>
                </a:xfrm>
                <a:custGeom>
                  <a:avLst/>
                  <a:gdLst>
                    <a:gd name="T0" fmla="*/ 13 w 45"/>
                    <a:gd name="T1" fmla="*/ 67 h 42"/>
                    <a:gd name="T2" fmla="*/ 11 w 45"/>
                    <a:gd name="T3" fmla="*/ 63 h 42"/>
                    <a:gd name="T4" fmla="*/ 9 w 45"/>
                    <a:gd name="T5" fmla="*/ 60 h 42"/>
                    <a:gd name="T6" fmla="*/ 3 w 45"/>
                    <a:gd name="T7" fmla="*/ 54 h 42"/>
                    <a:gd name="T8" fmla="*/ 2 w 45"/>
                    <a:gd name="T9" fmla="*/ 50 h 42"/>
                    <a:gd name="T10" fmla="*/ 0 w 45"/>
                    <a:gd name="T11" fmla="*/ 15 h 42"/>
                    <a:gd name="T12" fmla="*/ 2 w 45"/>
                    <a:gd name="T13" fmla="*/ 10 h 42"/>
                    <a:gd name="T14" fmla="*/ 3 w 45"/>
                    <a:gd name="T15" fmla="*/ 6 h 42"/>
                    <a:gd name="T16" fmla="*/ 7 w 45"/>
                    <a:gd name="T17" fmla="*/ 4 h 42"/>
                    <a:gd name="T18" fmla="*/ 11 w 45"/>
                    <a:gd name="T19" fmla="*/ 2 h 42"/>
                    <a:gd name="T20" fmla="*/ 19 w 45"/>
                    <a:gd name="T21" fmla="*/ 2 h 42"/>
                    <a:gd name="T22" fmla="*/ 51 w 45"/>
                    <a:gd name="T23" fmla="*/ 0 h 42"/>
                    <a:gd name="T24" fmla="*/ 55 w 45"/>
                    <a:gd name="T25" fmla="*/ 0 h 42"/>
                    <a:gd name="T26" fmla="*/ 61 w 45"/>
                    <a:gd name="T27" fmla="*/ 2 h 42"/>
                    <a:gd name="T28" fmla="*/ 65 w 45"/>
                    <a:gd name="T29" fmla="*/ 2 h 42"/>
                    <a:gd name="T30" fmla="*/ 68 w 45"/>
                    <a:gd name="T31" fmla="*/ 6 h 42"/>
                    <a:gd name="T32" fmla="*/ 76 w 45"/>
                    <a:gd name="T33" fmla="*/ 12 h 42"/>
                    <a:gd name="T34" fmla="*/ 76 w 45"/>
                    <a:gd name="T35" fmla="*/ 15 h 42"/>
                    <a:gd name="T36" fmla="*/ 76 w 45"/>
                    <a:gd name="T37" fmla="*/ 48 h 42"/>
                    <a:gd name="T38" fmla="*/ 76 w 45"/>
                    <a:gd name="T39" fmla="*/ 52 h 42"/>
                    <a:gd name="T40" fmla="*/ 76 w 45"/>
                    <a:gd name="T41" fmla="*/ 54 h 42"/>
                    <a:gd name="T42" fmla="*/ 68 w 45"/>
                    <a:gd name="T43" fmla="*/ 56 h 42"/>
                    <a:gd name="T44" fmla="*/ 63 w 45"/>
                    <a:gd name="T45" fmla="*/ 63 h 42"/>
                    <a:gd name="T46" fmla="*/ 57 w 45"/>
                    <a:gd name="T47" fmla="*/ 67 h 42"/>
                    <a:gd name="T48" fmla="*/ 51 w 45"/>
                    <a:gd name="T49" fmla="*/ 75 h 42"/>
                    <a:gd name="T50" fmla="*/ 19 w 45"/>
                    <a:gd name="T51" fmla="*/ 71 h 42"/>
                    <a:gd name="T52" fmla="*/ 13 w 45"/>
                    <a:gd name="T53" fmla="*/ 67 h 42"/>
                    <a:gd name="T54" fmla="*/ 13 w 45"/>
                    <a:gd name="T55" fmla="*/ 67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42"/>
                    <a:gd name="T86" fmla="*/ 45 w 45"/>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42">
                      <a:moveTo>
                        <a:pt x="13" y="38"/>
                      </a:moveTo>
                      <a:lnTo>
                        <a:pt x="11" y="36"/>
                      </a:lnTo>
                      <a:lnTo>
                        <a:pt x="9" y="33"/>
                      </a:lnTo>
                      <a:lnTo>
                        <a:pt x="3" y="27"/>
                      </a:lnTo>
                      <a:lnTo>
                        <a:pt x="2" y="23"/>
                      </a:lnTo>
                      <a:lnTo>
                        <a:pt x="0" y="15"/>
                      </a:lnTo>
                      <a:lnTo>
                        <a:pt x="2" y="10"/>
                      </a:lnTo>
                      <a:lnTo>
                        <a:pt x="3" y="6"/>
                      </a:lnTo>
                      <a:lnTo>
                        <a:pt x="7" y="4"/>
                      </a:lnTo>
                      <a:lnTo>
                        <a:pt x="11" y="2"/>
                      </a:lnTo>
                      <a:lnTo>
                        <a:pt x="19" y="2"/>
                      </a:lnTo>
                      <a:lnTo>
                        <a:pt x="24" y="0"/>
                      </a:lnTo>
                      <a:lnTo>
                        <a:pt x="28" y="0"/>
                      </a:lnTo>
                      <a:lnTo>
                        <a:pt x="34" y="2"/>
                      </a:lnTo>
                      <a:lnTo>
                        <a:pt x="38" y="2"/>
                      </a:lnTo>
                      <a:lnTo>
                        <a:pt x="41" y="6"/>
                      </a:lnTo>
                      <a:lnTo>
                        <a:pt x="45" y="12"/>
                      </a:lnTo>
                      <a:lnTo>
                        <a:pt x="45" y="15"/>
                      </a:lnTo>
                      <a:lnTo>
                        <a:pt x="45" y="21"/>
                      </a:lnTo>
                      <a:lnTo>
                        <a:pt x="45" y="25"/>
                      </a:lnTo>
                      <a:lnTo>
                        <a:pt x="45" y="27"/>
                      </a:lnTo>
                      <a:lnTo>
                        <a:pt x="41" y="29"/>
                      </a:lnTo>
                      <a:lnTo>
                        <a:pt x="36" y="36"/>
                      </a:lnTo>
                      <a:lnTo>
                        <a:pt x="30" y="38"/>
                      </a:lnTo>
                      <a:lnTo>
                        <a:pt x="24" y="42"/>
                      </a:lnTo>
                      <a:lnTo>
                        <a:pt x="19" y="40"/>
                      </a:lnTo>
                      <a:lnTo>
                        <a:pt x="13"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1" name="Freeform 84"/>
                <p:cNvSpPr>
                  <a:spLocks/>
                </p:cNvSpPr>
                <p:nvPr/>
              </p:nvSpPr>
              <p:spPr bwMode="auto">
                <a:xfrm>
                  <a:off x="3319" y="3377"/>
                  <a:ext cx="138" cy="289"/>
                </a:xfrm>
                <a:custGeom>
                  <a:avLst/>
                  <a:gdLst>
                    <a:gd name="T0" fmla="*/ 0 w 137"/>
                    <a:gd name="T1" fmla="*/ 644 h 280"/>
                    <a:gd name="T2" fmla="*/ 0 w 137"/>
                    <a:gd name="T3" fmla="*/ 640 h 280"/>
                    <a:gd name="T4" fmla="*/ 2 w 137"/>
                    <a:gd name="T5" fmla="*/ 627 h 280"/>
                    <a:gd name="T6" fmla="*/ 2 w 137"/>
                    <a:gd name="T7" fmla="*/ 614 h 280"/>
                    <a:gd name="T8" fmla="*/ 4 w 137"/>
                    <a:gd name="T9" fmla="*/ 605 h 280"/>
                    <a:gd name="T10" fmla="*/ 4 w 137"/>
                    <a:gd name="T11" fmla="*/ 589 h 280"/>
                    <a:gd name="T12" fmla="*/ 7 w 137"/>
                    <a:gd name="T13" fmla="*/ 572 h 280"/>
                    <a:gd name="T14" fmla="*/ 9 w 137"/>
                    <a:gd name="T15" fmla="*/ 554 h 280"/>
                    <a:gd name="T16" fmla="*/ 11 w 137"/>
                    <a:gd name="T17" fmla="*/ 536 h 280"/>
                    <a:gd name="T18" fmla="*/ 15 w 137"/>
                    <a:gd name="T19" fmla="*/ 513 h 280"/>
                    <a:gd name="T20" fmla="*/ 17 w 137"/>
                    <a:gd name="T21" fmla="*/ 495 h 280"/>
                    <a:gd name="T22" fmla="*/ 21 w 137"/>
                    <a:gd name="T23" fmla="*/ 473 h 280"/>
                    <a:gd name="T24" fmla="*/ 25 w 137"/>
                    <a:gd name="T25" fmla="*/ 451 h 280"/>
                    <a:gd name="T26" fmla="*/ 28 w 137"/>
                    <a:gd name="T27" fmla="*/ 424 h 280"/>
                    <a:gd name="T28" fmla="*/ 32 w 137"/>
                    <a:gd name="T29" fmla="*/ 402 h 280"/>
                    <a:gd name="T30" fmla="*/ 34 w 137"/>
                    <a:gd name="T31" fmla="*/ 389 h 280"/>
                    <a:gd name="T32" fmla="*/ 36 w 137"/>
                    <a:gd name="T33" fmla="*/ 374 h 280"/>
                    <a:gd name="T34" fmla="*/ 36 w 137"/>
                    <a:gd name="T35" fmla="*/ 361 h 280"/>
                    <a:gd name="T36" fmla="*/ 38 w 137"/>
                    <a:gd name="T37" fmla="*/ 349 h 280"/>
                    <a:gd name="T38" fmla="*/ 40 w 137"/>
                    <a:gd name="T39" fmla="*/ 338 h 280"/>
                    <a:gd name="T40" fmla="*/ 44 w 137"/>
                    <a:gd name="T41" fmla="*/ 322 h 280"/>
                    <a:gd name="T42" fmla="*/ 44 w 137"/>
                    <a:gd name="T43" fmla="*/ 307 h 280"/>
                    <a:gd name="T44" fmla="*/ 47 w 137"/>
                    <a:gd name="T45" fmla="*/ 295 h 280"/>
                    <a:gd name="T46" fmla="*/ 49 w 137"/>
                    <a:gd name="T47" fmla="*/ 281 h 280"/>
                    <a:gd name="T48" fmla="*/ 51 w 137"/>
                    <a:gd name="T49" fmla="*/ 268 h 280"/>
                    <a:gd name="T50" fmla="*/ 53 w 137"/>
                    <a:gd name="T51" fmla="*/ 258 h 280"/>
                    <a:gd name="T52" fmla="*/ 57 w 137"/>
                    <a:gd name="T53" fmla="*/ 242 h 280"/>
                    <a:gd name="T54" fmla="*/ 61 w 137"/>
                    <a:gd name="T55" fmla="*/ 213 h 280"/>
                    <a:gd name="T56" fmla="*/ 66 w 137"/>
                    <a:gd name="T57" fmla="*/ 194 h 280"/>
                    <a:gd name="T58" fmla="*/ 68 w 137"/>
                    <a:gd name="T59" fmla="*/ 173 h 280"/>
                    <a:gd name="T60" fmla="*/ 97 w 137"/>
                    <a:gd name="T61" fmla="*/ 161 h 280"/>
                    <a:gd name="T62" fmla="*/ 99 w 137"/>
                    <a:gd name="T63" fmla="*/ 146 h 280"/>
                    <a:gd name="T64" fmla="*/ 101 w 137"/>
                    <a:gd name="T65" fmla="*/ 137 h 280"/>
                    <a:gd name="T66" fmla="*/ 107 w 137"/>
                    <a:gd name="T67" fmla="*/ 115 h 280"/>
                    <a:gd name="T68" fmla="*/ 110 w 137"/>
                    <a:gd name="T69" fmla="*/ 85 h 280"/>
                    <a:gd name="T70" fmla="*/ 114 w 137"/>
                    <a:gd name="T71" fmla="*/ 61 h 280"/>
                    <a:gd name="T72" fmla="*/ 120 w 137"/>
                    <a:gd name="T73" fmla="*/ 44 h 280"/>
                    <a:gd name="T74" fmla="*/ 126 w 137"/>
                    <a:gd name="T75" fmla="*/ 10 h 280"/>
                    <a:gd name="T76" fmla="*/ 131 w 137"/>
                    <a:gd name="T77" fmla="*/ 0 h 280"/>
                    <a:gd name="T78" fmla="*/ 164 w 137"/>
                    <a:gd name="T79" fmla="*/ 44 h 280"/>
                    <a:gd name="T80" fmla="*/ 42 w 137"/>
                    <a:gd name="T81" fmla="*/ 657 h 280"/>
                    <a:gd name="T82" fmla="*/ 0 w 137"/>
                    <a:gd name="T83" fmla="*/ 644 h 280"/>
                    <a:gd name="T84" fmla="*/ 0 w 137"/>
                    <a:gd name="T85" fmla="*/ 644 h 2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7"/>
                    <a:gd name="T130" fmla="*/ 0 h 280"/>
                    <a:gd name="T131" fmla="*/ 137 w 137"/>
                    <a:gd name="T132" fmla="*/ 280 h 2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7" h="280">
                      <a:moveTo>
                        <a:pt x="0" y="274"/>
                      </a:moveTo>
                      <a:lnTo>
                        <a:pt x="0" y="272"/>
                      </a:lnTo>
                      <a:lnTo>
                        <a:pt x="2" y="266"/>
                      </a:lnTo>
                      <a:lnTo>
                        <a:pt x="2" y="261"/>
                      </a:lnTo>
                      <a:lnTo>
                        <a:pt x="4" y="257"/>
                      </a:lnTo>
                      <a:lnTo>
                        <a:pt x="4" y="251"/>
                      </a:lnTo>
                      <a:lnTo>
                        <a:pt x="7" y="244"/>
                      </a:lnTo>
                      <a:lnTo>
                        <a:pt x="9" y="236"/>
                      </a:lnTo>
                      <a:lnTo>
                        <a:pt x="11" y="228"/>
                      </a:lnTo>
                      <a:lnTo>
                        <a:pt x="15" y="219"/>
                      </a:lnTo>
                      <a:lnTo>
                        <a:pt x="17" y="211"/>
                      </a:lnTo>
                      <a:lnTo>
                        <a:pt x="21" y="202"/>
                      </a:lnTo>
                      <a:lnTo>
                        <a:pt x="25" y="192"/>
                      </a:lnTo>
                      <a:lnTo>
                        <a:pt x="28" y="181"/>
                      </a:lnTo>
                      <a:lnTo>
                        <a:pt x="32" y="171"/>
                      </a:lnTo>
                      <a:lnTo>
                        <a:pt x="34" y="166"/>
                      </a:lnTo>
                      <a:lnTo>
                        <a:pt x="36" y="160"/>
                      </a:lnTo>
                      <a:lnTo>
                        <a:pt x="36" y="154"/>
                      </a:lnTo>
                      <a:lnTo>
                        <a:pt x="38" y="148"/>
                      </a:lnTo>
                      <a:lnTo>
                        <a:pt x="40" y="143"/>
                      </a:lnTo>
                      <a:lnTo>
                        <a:pt x="44" y="137"/>
                      </a:lnTo>
                      <a:lnTo>
                        <a:pt x="44" y="131"/>
                      </a:lnTo>
                      <a:lnTo>
                        <a:pt x="47" y="126"/>
                      </a:lnTo>
                      <a:lnTo>
                        <a:pt x="49" y="120"/>
                      </a:lnTo>
                      <a:lnTo>
                        <a:pt x="51" y="114"/>
                      </a:lnTo>
                      <a:lnTo>
                        <a:pt x="53" y="109"/>
                      </a:lnTo>
                      <a:lnTo>
                        <a:pt x="57" y="103"/>
                      </a:lnTo>
                      <a:lnTo>
                        <a:pt x="61" y="91"/>
                      </a:lnTo>
                      <a:lnTo>
                        <a:pt x="66" y="82"/>
                      </a:lnTo>
                      <a:lnTo>
                        <a:pt x="68" y="74"/>
                      </a:lnTo>
                      <a:lnTo>
                        <a:pt x="70" y="69"/>
                      </a:lnTo>
                      <a:lnTo>
                        <a:pt x="72" y="63"/>
                      </a:lnTo>
                      <a:lnTo>
                        <a:pt x="74" y="59"/>
                      </a:lnTo>
                      <a:lnTo>
                        <a:pt x="80" y="48"/>
                      </a:lnTo>
                      <a:lnTo>
                        <a:pt x="83" y="38"/>
                      </a:lnTo>
                      <a:lnTo>
                        <a:pt x="87" y="27"/>
                      </a:lnTo>
                      <a:lnTo>
                        <a:pt x="93" y="17"/>
                      </a:lnTo>
                      <a:lnTo>
                        <a:pt x="99" y="10"/>
                      </a:lnTo>
                      <a:lnTo>
                        <a:pt x="104" y="0"/>
                      </a:lnTo>
                      <a:lnTo>
                        <a:pt x="137" y="17"/>
                      </a:lnTo>
                      <a:lnTo>
                        <a:pt x="42" y="280"/>
                      </a:lnTo>
                      <a:lnTo>
                        <a:pt x="0"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2" name="Freeform 85"/>
                <p:cNvSpPr>
                  <a:spLocks/>
                </p:cNvSpPr>
                <p:nvPr/>
              </p:nvSpPr>
              <p:spPr bwMode="auto">
                <a:xfrm>
                  <a:off x="4503" y="3094"/>
                  <a:ext cx="349" cy="493"/>
                </a:xfrm>
                <a:custGeom>
                  <a:avLst/>
                  <a:gdLst>
                    <a:gd name="T0" fmla="*/ 268 w 349"/>
                    <a:gd name="T1" fmla="*/ 1079 h 478"/>
                    <a:gd name="T2" fmla="*/ 275 w 349"/>
                    <a:gd name="T3" fmla="*/ 1045 h 478"/>
                    <a:gd name="T4" fmla="*/ 287 w 349"/>
                    <a:gd name="T5" fmla="*/ 989 h 478"/>
                    <a:gd name="T6" fmla="*/ 296 w 349"/>
                    <a:gd name="T7" fmla="*/ 933 h 478"/>
                    <a:gd name="T8" fmla="*/ 302 w 349"/>
                    <a:gd name="T9" fmla="*/ 895 h 478"/>
                    <a:gd name="T10" fmla="*/ 306 w 349"/>
                    <a:gd name="T11" fmla="*/ 850 h 478"/>
                    <a:gd name="T12" fmla="*/ 309 w 349"/>
                    <a:gd name="T13" fmla="*/ 801 h 478"/>
                    <a:gd name="T14" fmla="*/ 311 w 349"/>
                    <a:gd name="T15" fmla="*/ 749 h 478"/>
                    <a:gd name="T16" fmla="*/ 311 w 349"/>
                    <a:gd name="T17" fmla="*/ 699 h 478"/>
                    <a:gd name="T18" fmla="*/ 308 w 349"/>
                    <a:gd name="T19" fmla="*/ 637 h 478"/>
                    <a:gd name="T20" fmla="*/ 304 w 349"/>
                    <a:gd name="T21" fmla="*/ 572 h 478"/>
                    <a:gd name="T22" fmla="*/ 298 w 349"/>
                    <a:gd name="T23" fmla="*/ 508 h 478"/>
                    <a:gd name="T24" fmla="*/ 289 w 349"/>
                    <a:gd name="T25" fmla="*/ 436 h 478"/>
                    <a:gd name="T26" fmla="*/ 275 w 349"/>
                    <a:gd name="T27" fmla="*/ 363 h 478"/>
                    <a:gd name="T28" fmla="*/ 260 w 349"/>
                    <a:gd name="T29" fmla="*/ 290 h 478"/>
                    <a:gd name="T30" fmla="*/ 241 w 349"/>
                    <a:gd name="T31" fmla="*/ 210 h 478"/>
                    <a:gd name="T32" fmla="*/ 218 w 349"/>
                    <a:gd name="T33" fmla="*/ 130 h 478"/>
                    <a:gd name="T34" fmla="*/ 199 w 349"/>
                    <a:gd name="T35" fmla="*/ 125 h 478"/>
                    <a:gd name="T36" fmla="*/ 178 w 349"/>
                    <a:gd name="T37" fmla="*/ 117 h 478"/>
                    <a:gd name="T38" fmla="*/ 150 w 349"/>
                    <a:gd name="T39" fmla="*/ 101 h 478"/>
                    <a:gd name="T40" fmla="*/ 121 w 349"/>
                    <a:gd name="T41" fmla="*/ 89 h 478"/>
                    <a:gd name="T42" fmla="*/ 91 w 349"/>
                    <a:gd name="T43" fmla="*/ 95 h 478"/>
                    <a:gd name="T44" fmla="*/ 66 w 349"/>
                    <a:gd name="T45" fmla="*/ 107 h 478"/>
                    <a:gd name="T46" fmla="*/ 49 w 349"/>
                    <a:gd name="T47" fmla="*/ 126 h 478"/>
                    <a:gd name="T48" fmla="*/ 41 w 349"/>
                    <a:gd name="T49" fmla="*/ 166 h 478"/>
                    <a:gd name="T50" fmla="*/ 45 w 349"/>
                    <a:gd name="T51" fmla="*/ 223 h 478"/>
                    <a:gd name="T52" fmla="*/ 57 w 349"/>
                    <a:gd name="T53" fmla="*/ 276 h 478"/>
                    <a:gd name="T54" fmla="*/ 19 w 349"/>
                    <a:gd name="T55" fmla="*/ 324 h 478"/>
                    <a:gd name="T56" fmla="*/ 11 w 349"/>
                    <a:gd name="T57" fmla="*/ 294 h 478"/>
                    <a:gd name="T58" fmla="*/ 5 w 349"/>
                    <a:gd name="T59" fmla="*/ 260 h 478"/>
                    <a:gd name="T60" fmla="*/ 0 w 349"/>
                    <a:gd name="T61" fmla="*/ 210 h 478"/>
                    <a:gd name="T62" fmla="*/ 0 w 349"/>
                    <a:gd name="T63" fmla="*/ 156 h 478"/>
                    <a:gd name="T64" fmla="*/ 5 w 349"/>
                    <a:gd name="T65" fmla="*/ 107 h 478"/>
                    <a:gd name="T66" fmla="*/ 21 w 349"/>
                    <a:gd name="T67" fmla="*/ 60 h 478"/>
                    <a:gd name="T68" fmla="*/ 41 w 349"/>
                    <a:gd name="T69" fmla="*/ 12 h 478"/>
                    <a:gd name="T70" fmla="*/ 60 w 349"/>
                    <a:gd name="T71" fmla="*/ 8 h 478"/>
                    <a:gd name="T72" fmla="*/ 79 w 349"/>
                    <a:gd name="T73" fmla="*/ 2 h 478"/>
                    <a:gd name="T74" fmla="*/ 106 w 349"/>
                    <a:gd name="T75" fmla="*/ 0 h 478"/>
                    <a:gd name="T76" fmla="*/ 136 w 349"/>
                    <a:gd name="T77" fmla="*/ 2 h 478"/>
                    <a:gd name="T78" fmla="*/ 173 w 349"/>
                    <a:gd name="T79" fmla="*/ 4 h 478"/>
                    <a:gd name="T80" fmla="*/ 214 w 349"/>
                    <a:gd name="T81" fmla="*/ 12 h 478"/>
                    <a:gd name="T82" fmla="*/ 237 w 349"/>
                    <a:gd name="T83" fmla="*/ 52 h 478"/>
                    <a:gd name="T84" fmla="*/ 252 w 349"/>
                    <a:gd name="T85" fmla="*/ 89 h 478"/>
                    <a:gd name="T86" fmla="*/ 271 w 349"/>
                    <a:gd name="T87" fmla="*/ 156 h 478"/>
                    <a:gd name="T88" fmla="*/ 281 w 349"/>
                    <a:gd name="T89" fmla="*/ 194 h 478"/>
                    <a:gd name="T90" fmla="*/ 292 w 349"/>
                    <a:gd name="T91" fmla="*/ 237 h 478"/>
                    <a:gd name="T92" fmla="*/ 304 w 349"/>
                    <a:gd name="T93" fmla="*/ 281 h 478"/>
                    <a:gd name="T94" fmla="*/ 315 w 349"/>
                    <a:gd name="T95" fmla="*/ 334 h 478"/>
                    <a:gd name="T96" fmla="*/ 323 w 349"/>
                    <a:gd name="T97" fmla="*/ 386 h 478"/>
                    <a:gd name="T98" fmla="*/ 332 w 349"/>
                    <a:gd name="T99" fmla="*/ 447 h 478"/>
                    <a:gd name="T100" fmla="*/ 340 w 349"/>
                    <a:gd name="T101" fmla="*/ 513 h 478"/>
                    <a:gd name="T102" fmla="*/ 346 w 349"/>
                    <a:gd name="T103" fmla="*/ 578 h 478"/>
                    <a:gd name="T104" fmla="*/ 347 w 349"/>
                    <a:gd name="T105" fmla="*/ 648 h 478"/>
                    <a:gd name="T106" fmla="*/ 349 w 349"/>
                    <a:gd name="T107" fmla="*/ 720 h 478"/>
                    <a:gd name="T108" fmla="*/ 347 w 349"/>
                    <a:gd name="T109" fmla="*/ 792 h 478"/>
                    <a:gd name="T110" fmla="*/ 346 w 349"/>
                    <a:gd name="T111" fmla="*/ 877 h 478"/>
                    <a:gd name="T112" fmla="*/ 336 w 349"/>
                    <a:gd name="T113" fmla="*/ 954 h 478"/>
                    <a:gd name="T114" fmla="*/ 327 w 349"/>
                    <a:gd name="T115" fmla="*/ 1043 h 478"/>
                    <a:gd name="T116" fmla="*/ 262 w 349"/>
                    <a:gd name="T117" fmla="*/ 1099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9"/>
                    <a:gd name="T178" fmla="*/ 0 h 478"/>
                    <a:gd name="T179" fmla="*/ 349 w 349"/>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9" h="478">
                      <a:moveTo>
                        <a:pt x="262" y="478"/>
                      </a:moveTo>
                      <a:lnTo>
                        <a:pt x="264" y="474"/>
                      </a:lnTo>
                      <a:lnTo>
                        <a:pt x="268" y="468"/>
                      </a:lnTo>
                      <a:lnTo>
                        <a:pt x="270" y="464"/>
                      </a:lnTo>
                      <a:lnTo>
                        <a:pt x="273" y="459"/>
                      </a:lnTo>
                      <a:lnTo>
                        <a:pt x="275" y="453"/>
                      </a:lnTo>
                      <a:lnTo>
                        <a:pt x="281" y="447"/>
                      </a:lnTo>
                      <a:lnTo>
                        <a:pt x="283" y="440"/>
                      </a:lnTo>
                      <a:lnTo>
                        <a:pt x="287" y="430"/>
                      </a:lnTo>
                      <a:lnTo>
                        <a:pt x="292" y="421"/>
                      </a:lnTo>
                      <a:lnTo>
                        <a:pt x="296" y="411"/>
                      </a:lnTo>
                      <a:lnTo>
                        <a:pt x="296" y="405"/>
                      </a:lnTo>
                      <a:lnTo>
                        <a:pt x="298" y="400"/>
                      </a:lnTo>
                      <a:lnTo>
                        <a:pt x="300" y="394"/>
                      </a:lnTo>
                      <a:lnTo>
                        <a:pt x="302" y="388"/>
                      </a:lnTo>
                      <a:lnTo>
                        <a:pt x="304" y="383"/>
                      </a:lnTo>
                      <a:lnTo>
                        <a:pt x="306" y="375"/>
                      </a:lnTo>
                      <a:lnTo>
                        <a:pt x="306" y="369"/>
                      </a:lnTo>
                      <a:lnTo>
                        <a:pt x="308" y="363"/>
                      </a:lnTo>
                      <a:lnTo>
                        <a:pt x="308" y="356"/>
                      </a:lnTo>
                      <a:lnTo>
                        <a:pt x="309" y="348"/>
                      </a:lnTo>
                      <a:lnTo>
                        <a:pt x="309" y="341"/>
                      </a:lnTo>
                      <a:lnTo>
                        <a:pt x="311" y="335"/>
                      </a:lnTo>
                      <a:lnTo>
                        <a:pt x="311" y="325"/>
                      </a:lnTo>
                      <a:lnTo>
                        <a:pt x="311" y="318"/>
                      </a:lnTo>
                      <a:lnTo>
                        <a:pt x="311" y="310"/>
                      </a:lnTo>
                      <a:lnTo>
                        <a:pt x="311" y="303"/>
                      </a:lnTo>
                      <a:lnTo>
                        <a:pt x="309" y="293"/>
                      </a:lnTo>
                      <a:lnTo>
                        <a:pt x="309" y="286"/>
                      </a:lnTo>
                      <a:lnTo>
                        <a:pt x="308" y="276"/>
                      </a:lnTo>
                      <a:lnTo>
                        <a:pt x="308" y="268"/>
                      </a:lnTo>
                      <a:lnTo>
                        <a:pt x="306" y="259"/>
                      </a:lnTo>
                      <a:lnTo>
                        <a:pt x="304" y="249"/>
                      </a:lnTo>
                      <a:lnTo>
                        <a:pt x="302" y="240"/>
                      </a:lnTo>
                      <a:lnTo>
                        <a:pt x="300" y="230"/>
                      </a:lnTo>
                      <a:lnTo>
                        <a:pt x="298" y="221"/>
                      </a:lnTo>
                      <a:lnTo>
                        <a:pt x="294" y="211"/>
                      </a:lnTo>
                      <a:lnTo>
                        <a:pt x="292" y="200"/>
                      </a:lnTo>
                      <a:lnTo>
                        <a:pt x="289" y="190"/>
                      </a:lnTo>
                      <a:lnTo>
                        <a:pt x="283" y="179"/>
                      </a:lnTo>
                      <a:lnTo>
                        <a:pt x="279" y="170"/>
                      </a:lnTo>
                      <a:lnTo>
                        <a:pt x="275" y="158"/>
                      </a:lnTo>
                      <a:lnTo>
                        <a:pt x="271" y="149"/>
                      </a:lnTo>
                      <a:lnTo>
                        <a:pt x="264" y="137"/>
                      </a:lnTo>
                      <a:lnTo>
                        <a:pt x="260" y="126"/>
                      </a:lnTo>
                      <a:lnTo>
                        <a:pt x="254" y="114"/>
                      </a:lnTo>
                      <a:lnTo>
                        <a:pt x="247" y="105"/>
                      </a:lnTo>
                      <a:lnTo>
                        <a:pt x="241" y="92"/>
                      </a:lnTo>
                      <a:lnTo>
                        <a:pt x="233" y="80"/>
                      </a:lnTo>
                      <a:lnTo>
                        <a:pt x="224" y="69"/>
                      </a:lnTo>
                      <a:lnTo>
                        <a:pt x="218" y="57"/>
                      </a:lnTo>
                      <a:lnTo>
                        <a:pt x="214" y="57"/>
                      </a:lnTo>
                      <a:lnTo>
                        <a:pt x="207" y="55"/>
                      </a:lnTo>
                      <a:lnTo>
                        <a:pt x="199" y="54"/>
                      </a:lnTo>
                      <a:lnTo>
                        <a:pt x="194" y="52"/>
                      </a:lnTo>
                      <a:lnTo>
                        <a:pt x="186" y="50"/>
                      </a:lnTo>
                      <a:lnTo>
                        <a:pt x="178" y="50"/>
                      </a:lnTo>
                      <a:lnTo>
                        <a:pt x="169" y="48"/>
                      </a:lnTo>
                      <a:lnTo>
                        <a:pt x="159" y="46"/>
                      </a:lnTo>
                      <a:lnTo>
                        <a:pt x="150" y="44"/>
                      </a:lnTo>
                      <a:lnTo>
                        <a:pt x="140" y="44"/>
                      </a:lnTo>
                      <a:lnTo>
                        <a:pt x="129" y="42"/>
                      </a:lnTo>
                      <a:lnTo>
                        <a:pt x="121" y="40"/>
                      </a:lnTo>
                      <a:lnTo>
                        <a:pt x="112" y="40"/>
                      </a:lnTo>
                      <a:lnTo>
                        <a:pt x="102" y="42"/>
                      </a:lnTo>
                      <a:lnTo>
                        <a:pt x="91" y="42"/>
                      </a:lnTo>
                      <a:lnTo>
                        <a:pt x="83" y="42"/>
                      </a:lnTo>
                      <a:lnTo>
                        <a:pt x="74" y="44"/>
                      </a:lnTo>
                      <a:lnTo>
                        <a:pt x="66" y="46"/>
                      </a:lnTo>
                      <a:lnTo>
                        <a:pt x="60" y="48"/>
                      </a:lnTo>
                      <a:lnTo>
                        <a:pt x="53" y="52"/>
                      </a:lnTo>
                      <a:lnTo>
                        <a:pt x="49" y="55"/>
                      </a:lnTo>
                      <a:lnTo>
                        <a:pt x="45" y="61"/>
                      </a:lnTo>
                      <a:lnTo>
                        <a:pt x="41" y="65"/>
                      </a:lnTo>
                      <a:lnTo>
                        <a:pt x="41" y="73"/>
                      </a:lnTo>
                      <a:lnTo>
                        <a:pt x="41" y="78"/>
                      </a:lnTo>
                      <a:lnTo>
                        <a:pt x="43" y="88"/>
                      </a:lnTo>
                      <a:lnTo>
                        <a:pt x="45" y="97"/>
                      </a:lnTo>
                      <a:lnTo>
                        <a:pt x="51" y="107"/>
                      </a:lnTo>
                      <a:lnTo>
                        <a:pt x="55" y="114"/>
                      </a:lnTo>
                      <a:lnTo>
                        <a:pt x="57" y="120"/>
                      </a:lnTo>
                      <a:lnTo>
                        <a:pt x="62" y="126"/>
                      </a:lnTo>
                      <a:lnTo>
                        <a:pt x="68" y="133"/>
                      </a:lnTo>
                      <a:lnTo>
                        <a:pt x="19" y="141"/>
                      </a:lnTo>
                      <a:lnTo>
                        <a:pt x="17" y="139"/>
                      </a:lnTo>
                      <a:lnTo>
                        <a:pt x="13" y="133"/>
                      </a:lnTo>
                      <a:lnTo>
                        <a:pt x="11" y="128"/>
                      </a:lnTo>
                      <a:lnTo>
                        <a:pt x="9" y="124"/>
                      </a:lnTo>
                      <a:lnTo>
                        <a:pt x="7" y="118"/>
                      </a:lnTo>
                      <a:lnTo>
                        <a:pt x="5" y="112"/>
                      </a:lnTo>
                      <a:lnTo>
                        <a:pt x="3" y="105"/>
                      </a:lnTo>
                      <a:lnTo>
                        <a:pt x="2" y="97"/>
                      </a:lnTo>
                      <a:lnTo>
                        <a:pt x="0" y="92"/>
                      </a:lnTo>
                      <a:lnTo>
                        <a:pt x="0" y="84"/>
                      </a:lnTo>
                      <a:lnTo>
                        <a:pt x="0" y="76"/>
                      </a:lnTo>
                      <a:lnTo>
                        <a:pt x="0" y="69"/>
                      </a:lnTo>
                      <a:lnTo>
                        <a:pt x="0" y="61"/>
                      </a:lnTo>
                      <a:lnTo>
                        <a:pt x="3" y="55"/>
                      </a:lnTo>
                      <a:lnTo>
                        <a:pt x="5" y="46"/>
                      </a:lnTo>
                      <a:lnTo>
                        <a:pt x="9" y="38"/>
                      </a:lnTo>
                      <a:lnTo>
                        <a:pt x="13" y="33"/>
                      </a:lnTo>
                      <a:lnTo>
                        <a:pt x="21" y="27"/>
                      </a:lnTo>
                      <a:lnTo>
                        <a:pt x="26" y="21"/>
                      </a:lnTo>
                      <a:lnTo>
                        <a:pt x="36" y="16"/>
                      </a:lnTo>
                      <a:lnTo>
                        <a:pt x="41" y="12"/>
                      </a:lnTo>
                      <a:lnTo>
                        <a:pt x="47" y="12"/>
                      </a:lnTo>
                      <a:lnTo>
                        <a:pt x="53" y="10"/>
                      </a:lnTo>
                      <a:lnTo>
                        <a:pt x="60" y="8"/>
                      </a:lnTo>
                      <a:lnTo>
                        <a:pt x="66" y="4"/>
                      </a:lnTo>
                      <a:lnTo>
                        <a:pt x="74" y="4"/>
                      </a:lnTo>
                      <a:lnTo>
                        <a:pt x="79" y="2"/>
                      </a:lnTo>
                      <a:lnTo>
                        <a:pt x="89" y="2"/>
                      </a:lnTo>
                      <a:lnTo>
                        <a:pt x="97" y="0"/>
                      </a:lnTo>
                      <a:lnTo>
                        <a:pt x="106" y="0"/>
                      </a:lnTo>
                      <a:lnTo>
                        <a:pt x="116" y="0"/>
                      </a:lnTo>
                      <a:lnTo>
                        <a:pt x="127" y="2"/>
                      </a:lnTo>
                      <a:lnTo>
                        <a:pt x="136" y="2"/>
                      </a:lnTo>
                      <a:lnTo>
                        <a:pt x="148" y="2"/>
                      </a:lnTo>
                      <a:lnTo>
                        <a:pt x="159" y="2"/>
                      </a:lnTo>
                      <a:lnTo>
                        <a:pt x="173" y="4"/>
                      </a:lnTo>
                      <a:lnTo>
                        <a:pt x="186" y="8"/>
                      </a:lnTo>
                      <a:lnTo>
                        <a:pt x="199" y="10"/>
                      </a:lnTo>
                      <a:lnTo>
                        <a:pt x="214" y="12"/>
                      </a:lnTo>
                      <a:lnTo>
                        <a:pt x="230" y="16"/>
                      </a:lnTo>
                      <a:lnTo>
                        <a:pt x="232" y="16"/>
                      </a:lnTo>
                      <a:lnTo>
                        <a:pt x="237" y="23"/>
                      </a:lnTo>
                      <a:lnTo>
                        <a:pt x="241" y="27"/>
                      </a:lnTo>
                      <a:lnTo>
                        <a:pt x="247" y="35"/>
                      </a:lnTo>
                      <a:lnTo>
                        <a:pt x="252" y="40"/>
                      </a:lnTo>
                      <a:lnTo>
                        <a:pt x="258" y="50"/>
                      </a:lnTo>
                      <a:lnTo>
                        <a:pt x="264" y="57"/>
                      </a:lnTo>
                      <a:lnTo>
                        <a:pt x="271" y="69"/>
                      </a:lnTo>
                      <a:lnTo>
                        <a:pt x="273" y="73"/>
                      </a:lnTo>
                      <a:lnTo>
                        <a:pt x="279" y="76"/>
                      </a:lnTo>
                      <a:lnTo>
                        <a:pt x="281" y="84"/>
                      </a:lnTo>
                      <a:lnTo>
                        <a:pt x="285" y="90"/>
                      </a:lnTo>
                      <a:lnTo>
                        <a:pt x="289" y="95"/>
                      </a:lnTo>
                      <a:lnTo>
                        <a:pt x="292" y="103"/>
                      </a:lnTo>
                      <a:lnTo>
                        <a:pt x="296" y="109"/>
                      </a:lnTo>
                      <a:lnTo>
                        <a:pt x="300" y="116"/>
                      </a:lnTo>
                      <a:lnTo>
                        <a:pt x="304" y="122"/>
                      </a:lnTo>
                      <a:lnTo>
                        <a:pt x="308" y="130"/>
                      </a:lnTo>
                      <a:lnTo>
                        <a:pt x="311" y="137"/>
                      </a:lnTo>
                      <a:lnTo>
                        <a:pt x="315" y="145"/>
                      </a:lnTo>
                      <a:lnTo>
                        <a:pt x="317" y="152"/>
                      </a:lnTo>
                      <a:lnTo>
                        <a:pt x="321" y="162"/>
                      </a:lnTo>
                      <a:lnTo>
                        <a:pt x="323" y="168"/>
                      </a:lnTo>
                      <a:lnTo>
                        <a:pt x="327" y="177"/>
                      </a:lnTo>
                      <a:lnTo>
                        <a:pt x="328" y="187"/>
                      </a:lnTo>
                      <a:lnTo>
                        <a:pt x="332" y="194"/>
                      </a:lnTo>
                      <a:lnTo>
                        <a:pt x="334" y="204"/>
                      </a:lnTo>
                      <a:lnTo>
                        <a:pt x="338" y="213"/>
                      </a:lnTo>
                      <a:lnTo>
                        <a:pt x="340" y="223"/>
                      </a:lnTo>
                      <a:lnTo>
                        <a:pt x="342" y="230"/>
                      </a:lnTo>
                      <a:lnTo>
                        <a:pt x="344" y="240"/>
                      </a:lnTo>
                      <a:lnTo>
                        <a:pt x="346" y="251"/>
                      </a:lnTo>
                      <a:lnTo>
                        <a:pt x="346" y="261"/>
                      </a:lnTo>
                      <a:lnTo>
                        <a:pt x="347" y="270"/>
                      </a:lnTo>
                      <a:lnTo>
                        <a:pt x="347" y="282"/>
                      </a:lnTo>
                      <a:lnTo>
                        <a:pt x="349" y="291"/>
                      </a:lnTo>
                      <a:lnTo>
                        <a:pt x="349" y="301"/>
                      </a:lnTo>
                      <a:lnTo>
                        <a:pt x="349" y="312"/>
                      </a:lnTo>
                      <a:lnTo>
                        <a:pt x="349" y="324"/>
                      </a:lnTo>
                      <a:lnTo>
                        <a:pt x="349" y="335"/>
                      </a:lnTo>
                      <a:lnTo>
                        <a:pt x="347" y="344"/>
                      </a:lnTo>
                      <a:lnTo>
                        <a:pt x="347" y="356"/>
                      </a:lnTo>
                      <a:lnTo>
                        <a:pt x="346" y="367"/>
                      </a:lnTo>
                      <a:lnTo>
                        <a:pt x="346" y="381"/>
                      </a:lnTo>
                      <a:lnTo>
                        <a:pt x="342" y="392"/>
                      </a:lnTo>
                      <a:lnTo>
                        <a:pt x="340" y="403"/>
                      </a:lnTo>
                      <a:lnTo>
                        <a:pt x="336" y="415"/>
                      </a:lnTo>
                      <a:lnTo>
                        <a:pt x="334" y="426"/>
                      </a:lnTo>
                      <a:lnTo>
                        <a:pt x="330" y="440"/>
                      </a:lnTo>
                      <a:lnTo>
                        <a:pt x="327" y="451"/>
                      </a:lnTo>
                      <a:lnTo>
                        <a:pt x="321" y="464"/>
                      </a:lnTo>
                      <a:lnTo>
                        <a:pt x="317" y="478"/>
                      </a:lnTo>
                      <a:lnTo>
                        <a:pt x="26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3" name="Freeform 86"/>
                <p:cNvSpPr>
                  <a:spLocks/>
                </p:cNvSpPr>
                <p:nvPr/>
              </p:nvSpPr>
              <p:spPr bwMode="auto">
                <a:xfrm>
                  <a:off x="4045" y="1366"/>
                  <a:ext cx="165" cy="2242"/>
                </a:xfrm>
                <a:custGeom>
                  <a:avLst/>
                  <a:gdLst>
                    <a:gd name="T0" fmla="*/ 0 w 165"/>
                    <a:gd name="T1" fmla="*/ 44 h 2174"/>
                    <a:gd name="T2" fmla="*/ 0 w 165"/>
                    <a:gd name="T3" fmla="*/ 78 h 2174"/>
                    <a:gd name="T4" fmla="*/ 0 w 165"/>
                    <a:gd name="T5" fmla="*/ 142 h 2174"/>
                    <a:gd name="T6" fmla="*/ 0 w 165"/>
                    <a:gd name="T7" fmla="*/ 226 h 2174"/>
                    <a:gd name="T8" fmla="*/ 4 w 165"/>
                    <a:gd name="T9" fmla="*/ 329 h 2174"/>
                    <a:gd name="T10" fmla="*/ 4 w 165"/>
                    <a:gd name="T11" fmla="*/ 436 h 2174"/>
                    <a:gd name="T12" fmla="*/ 5 w 165"/>
                    <a:gd name="T13" fmla="*/ 564 h 2174"/>
                    <a:gd name="T14" fmla="*/ 7 w 165"/>
                    <a:gd name="T15" fmla="*/ 704 h 2174"/>
                    <a:gd name="T16" fmla="*/ 11 w 165"/>
                    <a:gd name="T17" fmla="*/ 852 h 2174"/>
                    <a:gd name="T18" fmla="*/ 13 w 165"/>
                    <a:gd name="T19" fmla="*/ 1004 h 2174"/>
                    <a:gd name="T20" fmla="*/ 15 w 165"/>
                    <a:gd name="T21" fmla="*/ 1165 h 2174"/>
                    <a:gd name="T22" fmla="*/ 17 w 165"/>
                    <a:gd name="T23" fmla="*/ 1328 h 2174"/>
                    <a:gd name="T24" fmla="*/ 21 w 165"/>
                    <a:gd name="T25" fmla="*/ 1491 h 2174"/>
                    <a:gd name="T26" fmla="*/ 23 w 165"/>
                    <a:gd name="T27" fmla="*/ 1660 h 2174"/>
                    <a:gd name="T28" fmla="*/ 24 w 165"/>
                    <a:gd name="T29" fmla="*/ 1823 h 2174"/>
                    <a:gd name="T30" fmla="*/ 26 w 165"/>
                    <a:gd name="T31" fmla="*/ 1974 h 2174"/>
                    <a:gd name="T32" fmla="*/ 30 w 165"/>
                    <a:gd name="T33" fmla="*/ 2129 h 2174"/>
                    <a:gd name="T34" fmla="*/ 32 w 165"/>
                    <a:gd name="T35" fmla="*/ 2270 h 2174"/>
                    <a:gd name="T36" fmla="*/ 36 w 165"/>
                    <a:gd name="T37" fmla="*/ 2405 h 2174"/>
                    <a:gd name="T38" fmla="*/ 38 w 165"/>
                    <a:gd name="T39" fmla="*/ 2521 h 2174"/>
                    <a:gd name="T40" fmla="*/ 42 w 165"/>
                    <a:gd name="T41" fmla="*/ 2628 h 2174"/>
                    <a:gd name="T42" fmla="*/ 42 w 165"/>
                    <a:gd name="T43" fmla="*/ 2731 h 2174"/>
                    <a:gd name="T44" fmla="*/ 45 w 165"/>
                    <a:gd name="T45" fmla="*/ 2851 h 2174"/>
                    <a:gd name="T46" fmla="*/ 49 w 165"/>
                    <a:gd name="T47" fmla="*/ 2969 h 2174"/>
                    <a:gd name="T48" fmla="*/ 53 w 165"/>
                    <a:gd name="T49" fmla="*/ 3104 h 2174"/>
                    <a:gd name="T50" fmla="*/ 59 w 165"/>
                    <a:gd name="T51" fmla="*/ 3239 h 2174"/>
                    <a:gd name="T52" fmla="*/ 64 w 165"/>
                    <a:gd name="T53" fmla="*/ 3389 h 2174"/>
                    <a:gd name="T54" fmla="*/ 68 w 165"/>
                    <a:gd name="T55" fmla="*/ 3533 h 2174"/>
                    <a:gd name="T56" fmla="*/ 74 w 165"/>
                    <a:gd name="T57" fmla="*/ 3682 h 2174"/>
                    <a:gd name="T58" fmla="*/ 80 w 165"/>
                    <a:gd name="T59" fmla="*/ 3830 h 2174"/>
                    <a:gd name="T60" fmla="*/ 85 w 165"/>
                    <a:gd name="T61" fmla="*/ 3972 h 2174"/>
                    <a:gd name="T62" fmla="*/ 91 w 165"/>
                    <a:gd name="T63" fmla="*/ 4119 h 2174"/>
                    <a:gd name="T64" fmla="*/ 97 w 165"/>
                    <a:gd name="T65" fmla="*/ 4258 h 2174"/>
                    <a:gd name="T66" fmla="*/ 100 w 165"/>
                    <a:gd name="T67" fmla="*/ 4381 h 2174"/>
                    <a:gd name="T68" fmla="*/ 106 w 165"/>
                    <a:gd name="T69" fmla="*/ 4504 h 2174"/>
                    <a:gd name="T70" fmla="*/ 110 w 165"/>
                    <a:gd name="T71" fmla="*/ 4618 h 2174"/>
                    <a:gd name="T72" fmla="*/ 116 w 165"/>
                    <a:gd name="T73" fmla="*/ 4722 h 2174"/>
                    <a:gd name="T74" fmla="*/ 118 w 165"/>
                    <a:gd name="T75" fmla="*/ 4805 h 2174"/>
                    <a:gd name="T76" fmla="*/ 121 w 165"/>
                    <a:gd name="T77" fmla="*/ 4878 h 2174"/>
                    <a:gd name="T78" fmla="*/ 123 w 165"/>
                    <a:gd name="T79" fmla="*/ 4930 h 2174"/>
                    <a:gd name="T80" fmla="*/ 125 w 165"/>
                    <a:gd name="T81" fmla="*/ 4975 h 2174"/>
                    <a:gd name="T82" fmla="*/ 165 w 165"/>
                    <a:gd name="T83" fmla="*/ 4985 h 2174"/>
                    <a:gd name="T84" fmla="*/ 0 w 165"/>
                    <a:gd name="T85" fmla="*/ 8 h 2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2174"/>
                    <a:gd name="T131" fmla="*/ 165 w 165"/>
                    <a:gd name="T132" fmla="*/ 2174 h 2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2174">
                      <a:moveTo>
                        <a:pt x="0" y="8"/>
                      </a:moveTo>
                      <a:lnTo>
                        <a:pt x="0" y="10"/>
                      </a:lnTo>
                      <a:lnTo>
                        <a:pt x="0" y="17"/>
                      </a:lnTo>
                      <a:lnTo>
                        <a:pt x="0" y="21"/>
                      </a:lnTo>
                      <a:lnTo>
                        <a:pt x="0" y="29"/>
                      </a:lnTo>
                      <a:lnTo>
                        <a:pt x="0" y="36"/>
                      </a:lnTo>
                      <a:lnTo>
                        <a:pt x="0" y="44"/>
                      </a:lnTo>
                      <a:lnTo>
                        <a:pt x="0" y="53"/>
                      </a:lnTo>
                      <a:lnTo>
                        <a:pt x="0" y="63"/>
                      </a:lnTo>
                      <a:lnTo>
                        <a:pt x="0" y="74"/>
                      </a:lnTo>
                      <a:lnTo>
                        <a:pt x="0" y="86"/>
                      </a:lnTo>
                      <a:lnTo>
                        <a:pt x="0" y="99"/>
                      </a:lnTo>
                      <a:lnTo>
                        <a:pt x="2" y="112"/>
                      </a:lnTo>
                      <a:lnTo>
                        <a:pt x="2" y="127"/>
                      </a:lnTo>
                      <a:lnTo>
                        <a:pt x="4" y="143"/>
                      </a:lnTo>
                      <a:lnTo>
                        <a:pt x="4" y="158"/>
                      </a:lnTo>
                      <a:lnTo>
                        <a:pt x="4" y="175"/>
                      </a:lnTo>
                      <a:lnTo>
                        <a:pt x="4" y="190"/>
                      </a:lnTo>
                      <a:lnTo>
                        <a:pt x="4" y="209"/>
                      </a:lnTo>
                      <a:lnTo>
                        <a:pt x="4" y="228"/>
                      </a:lnTo>
                      <a:lnTo>
                        <a:pt x="5" y="245"/>
                      </a:lnTo>
                      <a:lnTo>
                        <a:pt x="5" y="266"/>
                      </a:lnTo>
                      <a:lnTo>
                        <a:pt x="7" y="285"/>
                      </a:lnTo>
                      <a:lnTo>
                        <a:pt x="7" y="306"/>
                      </a:lnTo>
                      <a:lnTo>
                        <a:pt x="9" y="327"/>
                      </a:lnTo>
                      <a:lnTo>
                        <a:pt x="9" y="350"/>
                      </a:lnTo>
                      <a:lnTo>
                        <a:pt x="11" y="371"/>
                      </a:lnTo>
                      <a:lnTo>
                        <a:pt x="11" y="392"/>
                      </a:lnTo>
                      <a:lnTo>
                        <a:pt x="11" y="415"/>
                      </a:lnTo>
                      <a:lnTo>
                        <a:pt x="13" y="437"/>
                      </a:lnTo>
                      <a:lnTo>
                        <a:pt x="13" y="462"/>
                      </a:lnTo>
                      <a:lnTo>
                        <a:pt x="13" y="483"/>
                      </a:lnTo>
                      <a:lnTo>
                        <a:pt x="15" y="508"/>
                      </a:lnTo>
                      <a:lnTo>
                        <a:pt x="15" y="531"/>
                      </a:lnTo>
                      <a:lnTo>
                        <a:pt x="17" y="555"/>
                      </a:lnTo>
                      <a:lnTo>
                        <a:pt x="17" y="578"/>
                      </a:lnTo>
                      <a:lnTo>
                        <a:pt x="17" y="603"/>
                      </a:lnTo>
                      <a:lnTo>
                        <a:pt x="19" y="626"/>
                      </a:lnTo>
                      <a:lnTo>
                        <a:pt x="21" y="650"/>
                      </a:lnTo>
                      <a:lnTo>
                        <a:pt x="21" y="673"/>
                      </a:lnTo>
                      <a:lnTo>
                        <a:pt x="21" y="698"/>
                      </a:lnTo>
                      <a:lnTo>
                        <a:pt x="23" y="721"/>
                      </a:lnTo>
                      <a:lnTo>
                        <a:pt x="23" y="745"/>
                      </a:lnTo>
                      <a:lnTo>
                        <a:pt x="23" y="768"/>
                      </a:lnTo>
                      <a:lnTo>
                        <a:pt x="24" y="793"/>
                      </a:lnTo>
                      <a:lnTo>
                        <a:pt x="24" y="816"/>
                      </a:lnTo>
                      <a:lnTo>
                        <a:pt x="26" y="839"/>
                      </a:lnTo>
                      <a:lnTo>
                        <a:pt x="26" y="860"/>
                      </a:lnTo>
                      <a:lnTo>
                        <a:pt x="28" y="882"/>
                      </a:lnTo>
                      <a:lnTo>
                        <a:pt x="28" y="903"/>
                      </a:lnTo>
                      <a:lnTo>
                        <a:pt x="30" y="926"/>
                      </a:lnTo>
                      <a:lnTo>
                        <a:pt x="30" y="947"/>
                      </a:lnTo>
                      <a:lnTo>
                        <a:pt x="32" y="968"/>
                      </a:lnTo>
                      <a:lnTo>
                        <a:pt x="32" y="987"/>
                      </a:lnTo>
                      <a:lnTo>
                        <a:pt x="34" y="1008"/>
                      </a:lnTo>
                      <a:lnTo>
                        <a:pt x="34" y="1027"/>
                      </a:lnTo>
                      <a:lnTo>
                        <a:pt x="36" y="1046"/>
                      </a:lnTo>
                      <a:lnTo>
                        <a:pt x="36" y="1063"/>
                      </a:lnTo>
                      <a:lnTo>
                        <a:pt x="38" y="1082"/>
                      </a:lnTo>
                      <a:lnTo>
                        <a:pt x="38" y="1097"/>
                      </a:lnTo>
                      <a:lnTo>
                        <a:pt x="40" y="1114"/>
                      </a:lnTo>
                      <a:lnTo>
                        <a:pt x="40" y="1130"/>
                      </a:lnTo>
                      <a:lnTo>
                        <a:pt x="42" y="1145"/>
                      </a:lnTo>
                      <a:lnTo>
                        <a:pt x="42" y="1158"/>
                      </a:lnTo>
                      <a:lnTo>
                        <a:pt x="42" y="1173"/>
                      </a:lnTo>
                      <a:lnTo>
                        <a:pt x="42" y="1188"/>
                      </a:lnTo>
                      <a:lnTo>
                        <a:pt x="43" y="1206"/>
                      </a:lnTo>
                      <a:lnTo>
                        <a:pt x="43" y="1221"/>
                      </a:lnTo>
                      <a:lnTo>
                        <a:pt x="45" y="1240"/>
                      </a:lnTo>
                      <a:lnTo>
                        <a:pt x="47" y="1257"/>
                      </a:lnTo>
                      <a:lnTo>
                        <a:pt x="49" y="1276"/>
                      </a:lnTo>
                      <a:lnTo>
                        <a:pt x="49" y="1293"/>
                      </a:lnTo>
                      <a:lnTo>
                        <a:pt x="51" y="1312"/>
                      </a:lnTo>
                      <a:lnTo>
                        <a:pt x="51" y="1331"/>
                      </a:lnTo>
                      <a:lnTo>
                        <a:pt x="53" y="1352"/>
                      </a:lnTo>
                      <a:lnTo>
                        <a:pt x="55" y="1371"/>
                      </a:lnTo>
                      <a:lnTo>
                        <a:pt x="57" y="1390"/>
                      </a:lnTo>
                      <a:lnTo>
                        <a:pt x="59" y="1411"/>
                      </a:lnTo>
                      <a:lnTo>
                        <a:pt x="61" y="1434"/>
                      </a:lnTo>
                      <a:lnTo>
                        <a:pt x="62" y="1453"/>
                      </a:lnTo>
                      <a:lnTo>
                        <a:pt x="64" y="1474"/>
                      </a:lnTo>
                      <a:lnTo>
                        <a:pt x="64" y="1495"/>
                      </a:lnTo>
                      <a:lnTo>
                        <a:pt x="66" y="1517"/>
                      </a:lnTo>
                      <a:lnTo>
                        <a:pt x="68" y="1538"/>
                      </a:lnTo>
                      <a:lnTo>
                        <a:pt x="70" y="1559"/>
                      </a:lnTo>
                      <a:lnTo>
                        <a:pt x="72" y="1580"/>
                      </a:lnTo>
                      <a:lnTo>
                        <a:pt x="74" y="1603"/>
                      </a:lnTo>
                      <a:lnTo>
                        <a:pt x="76" y="1624"/>
                      </a:lnTo>
                      <a:lnTo>
                        <a:pt x="78" y="1645"/>
                      </a:lnTo>
                      <a:lnTo>
                        <a:pt x="80" y="1666"/>
                      </a:lnTo>
                      <a:lnTo>
                        <a:pt x="81" y="1689"/>
                      </a:lnTo>
                      <a:lnTo>
                        <a:pt x="83" y="1710"/>
                      </a:lnTo>
                      <a:lnTo>
                        <a:pt x="85" y="1730"/>
                      </a:lnTo>
                      <a:lnTo>
                        <a:pt x="87" y="1751"/>
                      </a:lnTo>
                      <a:lnTo>
                        <a:pt x="89" y="1772"/>
                      </a:lnTo>
                      <a:lnTo>
                        <a:pt x="91" y="1793"/>
                      </a:lnTo>
                      <a:lnTo>
                        <a:pt x="93" y="1812"/>
                      </a:lnTo>
                      <a:lnTo>
                        <a:pt x="95" y="1831"/>
                      </a:lnTo>
                      <a:lnTo>
                        <a:pt x="97" y="1852"/>
                      </a:lnTo>
                      <a:lnTo>
                        <a:pt x="97" y="1871"/>
                      </a:lnTo>
                      <a:lnTo>
                        <a:pt x="99" y="1890"/>
                      </a:lnTo>
                      <a:lnTo>
                        <a:pt x="100" y="1907"/>
                      </a:lnTo>
                      <a:lnTo>
                        <a:pt x="102" y="1928"/>
                      </a:lnTo>
                      <a:lnTo>
                        <a:pt x="104" y="1943"/>
                      </a:lnTo>
                      <a:lnTo>
                        <a:pt x="106" y="1962"/>
                      </a:lnTo>
                      <a:lnTo>
                        <a:pt x="108" y="1978"/>
                      </a:lnTo>
                      <a:lnTo>
                        <a:pt x="110" y="1995"/>
                      </a:lnTo>
                      <a:lnTo>
                        <a:pt x="110" y="2010"/>
                      </a:lnTo>
                      <a:lnTo>
                        <a:pt x="112" y="2025"/>
                      </a:lnTo>
                      <a:lnTo>
                        <a:pt x="114" y="2040"/>
                      </a:lnTo>
                      <a:lnTo>
                        <a:pt x="116" y="2056"/>
                      </a:lnTo>
                      <a:lnTo>
                        <a:pt x="116" y="2067"/>
                      </a:lnTo>
                      <a:lnTo>
                        <a:pt x="118" y="2080"/>
                      </a:lnTo>
                      <a:lnTo>
                        <a:pt x="118" y="2092"/>
                      </a:lnTo>
                      <a:lnTo>
                        <a:pt x="119" y="2103"/>
                      </a:lnTo>
                      <a:lnTo>
                        <a:pt x="119" y="2115"/>
                      </a:lnTo>
                      <a:lnTo>
                        <a:pt x="121" y="2124"/>
                      </a:lnTo>
                      <a:lnTo>
                        <a:pt x="121" y="2132"/>
                      </a:lnTo>
                      <a:lnTo>
                        <a:pt x="123" y="2141"/>
                      </a:lnTo>
                      <a:lnTo>
                        <a:pt x="123" y="2147"/>
                      </a:lnTo>
                      <a:lnTo>
                        <a:pt x="125" y="2154"/>
                      </a:lnTo>
                      <a:lnTo>
                        <a:pt x="125" y="2160"/>
                      </a:lnTo>
                      <a:lnTo>
                        <a:pt x="125" y="2166"/>
                      </a:lnTo>
                      <a:lnTo>
                        <a:pt x="127" y="2170"/>
                      </a:lnTo>
                      <a:lnTo>
                        <a:pt x="127" y="2174"/>
                      </a:lnTo>
                      <a:lnTo>
                        <a:pt x="165" y="2170"/>
                      </a:lnTo>
                      <a:lnTo>
                        <a:pt x="74" y="1112"/>
                      </a:lnTo>
                      <a:lnTo>
                        <a:pt x="36" y="0"/>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4" name="Freeform 87"/>
                <p:cNvSpPr>
                  <a:spLocks/>
                </p:cNvSpPr>
                <p:nvPr/>
              </p:nvSpPr>
              <p:spPr bwMode="auto">
                <a:xfrm>
                  <a:off x="2739" y="3459"/>
                  <a:ext cx="119" cy="316"/>
                </a:xfrm>
                <a:custGeom>
                  <a:avLst/>
                  <a:gdLst>
                    <a:gd name="T0" fmla="*/ 0 w 120"/>
                    <a:gd name="T1" fmla="*/ 726 h 306"/>
                    <a:gd name="T2" fmla="*/ 0 w 120"/>
                    <a:gd name="T3" fmla="*/ 694 h 306"/>
                    <a:gd name="T4" fmla="*/ 0 w 120"/>
                    <a:gd name="T5" fmla="*/ 662 h 306"/>
                    <a:gd name="T6" fmla="*/ 0 w 120"/>
                    <a:gd name="T7" fmla="*/ 622 h 306"/>
                    <a:gd name="T8" fmla="*/ 2 w 120"/>
                    <a:gd name="T9" fmla="*/ 577 h 306"/>
                    <a:gd name="T10" fmla="*/ 2 w 120"/>
                    <a:gd name="T11" fmla="*/ 532 h 306"/>
                    <a:gd name="T12" fmla="*/ 4 w 120"/>
                    <a:gd name="T13" fmla="*/ 508 h 306"/>
                    <a:gd name="T14" fmla="*/ 6 w 120"/>
                    <a:gd name="T15" fmla="*/ 482 h 306"/>
                    <a:gd name="T16" fmla="*/ 8 w 120"/>
                    <a:gd name="T17" fmla="*/ 447 h 306"/>
                    <a:gd name="T18" fmla="*/ 10 w 120"/>
                    <a:gd name="T19" fmla="*/ 420 h 306"/>
                    <a:gd name="T20" fmla="*/ 12 w 120"/>
                    <a:gd name="T21" fmla="*/ 392 h 306"/>
                    <a:gd name="T22" fmla="*/ 14 w 120"/>
                    <a:gd name="T23" fmla="*/ 357 h 306"/>
                    <a:gd name="T24" fmla="*/ 16 w 120"/>
                    <a:gd name="T25" fmla="*/ 334 h 306"/>
                    <a:gd name="T26" fmla="*/ 21 w 120"/>
                    <a:gd name="T27" fmla="*/ 295 h 306"/>
                    <a:gd name="T28" fmla="*/ 23 w 120"/>
                    <a:gd name="T29" fmla="*/ 267 h 306"/>
                    <a:gd name="T30" fmla="*/ 27 w 120"/>
                    <a:gd name="T31" fmla="*/ 239 h 306"/>
                    <a:gd name="T32" fmla="*/ 33 w 120"/>
                    <a:gd name="T33" fmla="*/ 207 h 306"/>
                    <a:gd name="T34" fmla="*/ 38 w 120"/>
                    <a:gd name="T35" fmla="*/ 182 h 306"/>
                    <a:gd name="T36" fmla="*/ 44 w 120"/>
                    <a:gd name="T37" fmla="*/ 148 h 306"/>
                    <a:gd name="T38" fmla="*/ 54 w 120"/>
                    <a:gd name="T39" fmla="*/ 112 h 306"/>
                    <a:gd name="T40" fmla="*/ 60 w 120"/>
                    <a:gd name="T41" fmla="*/ 58 h 306"/>
                    <a:gd name="T42" fmla="*/ 60 w 120"/>
                    <a:gd name="T43" fmla="*/ 6 h 306"/>
                    <a:gd name="T44" fmla="*/ 93 w 120"/>
                    <a:gd name="T45" fmla="*/ 58 h 306"/>
                    <a:gd name="T46" fmla="*/ 87 w 120"/>
                    <a:gd name="T47" fmla="*/ 66 h 306"/>
                    <a:gd name="T48" fmla="*/ 78 w 120"/>
                    <a:gd name="T49" fmla="*/ 99 h 306"/>
                    <a:gd name="T50" fmla="*/ 70 w 120"/>
                    <a:gd name="T51" fmla="*/ 122 h 306"/>
                    <a:gd name="T52" fmla="*/ 65 w 120"/>
                    <a:gd name="T53" fmla="*/ 153 h 306"/>
                    <a:gd name="T54" fmla="*/ 60 w 120"/>
                    <a:gd name="T55" fmla="*/ 188 h 306"/>
                    <a:gd name="T56" fmla="*/ 60 w 120"/>
                    <a:gd name="T57" fmla="*/ 229 h 306"/>
                    <a:gd name="T58" fmla="*/ 60 w 120"/>
                    <a:gd name="T59" fmla="*/ 272 h 306"/>
                    <a:gd name="T60" fmla="*/ 60 w 120"/>
                    <a:gd name="T61" fmla="*/ 323 h 306"/>
                    <a:gd name="T62" fmla="*/ 55 w 120"/>
                    <a:gd name="T63" fmla="*/ 370 h 306"/>
                    <a:gd name="T64" fmla="*/ 52 w 120"/>
                    <a:gd name="T65" fmla="*/ 405 h 306"/>
                    <a:gd name="T66" fmla="*/ 52 w 120"/>
                    <a:gd name="T67" fmla="*/ 434 h 306"/>
                    <a:gd name="T68" fmla="*/ 48 w 120"/>
                    <a:gd name="T69" fmla="*/ 462 h 306"/>
                    <a:gd name="T70" fmla="*/ 48 w 120"/>
                    <a:gd name="T71" fmla="*/ 493 h 306"/>
                    <a:gd name="T72" fmla="*/ 46 w 120"/>
                    <a:gd name="T73" fmla="*/ 526 h 306"/>
                    <a:gd name="T74" fmla="*/ 46 w 120"/>
                    <a:gd name="T75" fmla="*/ 562 h 306"/>
                    <a:gd name="T76" fmla="*/ 44 w 120"/>
                    <a:gd name="T77" fmla="*/ 598 h 306"/>
                    <a:gd name="T78" fmla="*/ 46 w 120"/>
                    <a:gd name="T79" fmla="*/ 637 h 306"/>
                    <a:gd name="T80" fmla="*/ 46 w 120"/>
                    <a:gd name="T81" fmla="*/ 666 h 306"/>
                    <a:gd name="T82" fmla="*/ 48 w 120"/>
                    <a:gd name="T83" fmla="*/ 710 h 306"/>
                    <a:gd name="T84" fmla="*/ 2 w 120"/>
                    <a:gd name="T85" fmla="*/ 7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8"/>
                      </a:lnTo>
                      <a:lnTo>
                        <a:pt x="0" y="270"/>
                      </a:lnTo>
                      <a:lnTo>
                        <a:pt x="0" y="261"/>
                      </a:lnTo>
                      <a:lnTo>
                        <a:pt x="0" y="251"/>
                      </a:lnTo>
                      <a:lnTo>
                        <a:pt x="2" y="241"/>
                      </a:lnTo>
                      <a:lnTo>
                        <a:pt x="2" y="230"/>
                      </a:lnTo>
                      <a:lnTo>
                        <a:pt x="2" y="224"/>
                      </a:lnTo>
                      <a:lnTo>
                        <a:pt x="2" y="219"/>
                      </a:lnTo>
                      <a:lnTo>
                        <a:pt x="4" y="213"/>
                      </a:lnTo>
                      <a:lnTo>
                        <a:pt x="6" y="207"/>
                      </a:lnTo>
                      <a:lnTo>
                        <a:pt x="6" y="202"/>
                      </a:lnTo>
                      <a:lnTo>
                        <a:pt x="6" y="196"/>
                      </a:lnTo>
                      <a:lnTo>
                        <a:pt x="8" y="188"/>
                      </a:lnTo>
                      <a:lnTo>
                        <a:pt x="10" y="184"/>
                      </a:lnTo>
                      <a:lnTo>
                        <a:pt x="10" y="177"/>
                      </a:lnTo>
                      <a:lnTo>
                        <a:pt x="10" y="171"/>
                      </a:lnTo>
                      <a:lnTo>
                        <a:pt x="12" y="164"/>
                      </a:lnTo>
                      <a:lnTo>
                        <a:pt x="12" y="158"/>
                      </a:lnTo>
                      <a:lnTo>
                        <a:pt x="14" y="150"/>
                      </a:lnTo>
                      <a:lnTo>
                        <a:pt x="16" y="145"/>
                      </a:lnTo>
                      <a:lnTo>
                        <a:pt x="16" y="139"/>
                      </a:lnTo>
                      <a:lnTo>
                        <a:pt x="19" y="133"/>
                      </a:lnTo>
                      <a:lnTo>
                        <a:pt x="21" y="125"/>
                      </a:lnTo>
                      <a:lnTo>
                        <a:pt x="23" y="118"/>
                      </a:lnTo>
                      <a:lnTo>
                        <a:pt x="23" y="112"/>
                      </a:lnTo>
                      <a:lnTo>
                        <a:pt x="25" y="106"/>
                      </a:lnTo>
                      <a:lnTo>
                        <a:pt x="27" y="101"/>
                      </a:lnTo>
                      <a:lnTo>
                        <a:pt x="29" y="93"/>
                      </a:lnTo>
                      <a:lnTo>
                        <a:pt x="33" y="87"/>
                      </a:lnTo>
                      <a:lnTo>
                        <a:pt x="36" y="82"/>
                      </a:lnTo>
                      <a:lnTo>
                        <a:pt x="38" y="76"/>
                      </a:lnTo>
                      <a:lnTo>
                        <a:pt x="40" y="68"/>
                      </a:lnTo>
                      <a:lnTo>
                        <a:pt x="44" y="63"/>
                      </a:lnTo>
                      <a:lnTo>
                        <a:pt x="48" y="57"/>
                      </a:lnTo>
                      <a:lnTo>
                        <a:pt x="54" y="46"/>
                      </a:lnTo>
                      <a:lnTo>
                        <a:pt x="61" y="36"/>
                      </a:lnTo>
                      <a:lnTo>
                        <a:pt x="69" y="25"/>
                      </a:lnTo>
                      <a:lnTo>
                        <a:pt x="78" y="15"/>
                      </a:lnTo>
                      <a:lnTo>
                        <a:pt x="86" y="6"/>
                      </a:lnTo>
                      <a:lnTo>
                        <a:pt x="97" y="0"/>
                      </a:lnTo>
                      <a:lnTo>
                        <a:pt x="120" y="25"/>
                      </a:lnTo>
                      <a:lnTo>
                        <a:pt x="118" y="25"/>
                      </a:lnTo>
                      <a:lnTo>
                        <a:pt x="114" y="29"/>
                      </a:lnTo>
                      <a:lnTo>
                        <a:pt x="111" y="32"/>
                      </a:lnTo>
                      <a:lnTo>
                        <a:pt x="105" y="42"/>
                      </a:lnTo>
                      <a:lnTo>
                        <a:pt x="101" y="46"/>
                      </a:lnTo>
                      <a:lnTo>
                        <a:pt x="97" y="51"/>
                      </a:lnTo>
                      <a:lnTo>
                        <a:pt x="93" y="57"/>
                      </a:lnTo>
                      <a:lnTo>
                        <a:pt x="92" y="65"/>
                      </a:lnTo>
                      <a:lnTo>
                        <a:pt x="86" y="70"/>
                      </a:lnTo>
                      <a:lnTo>
                        <a:pt x="84" y="78"/>
                      </a:lnTo>
                      <a:lnTo>
                        <a:pt x="80" y="87"/>
                      </a:lnTo>
                      <a:lnTo>
                        <a:pt x="76" y="97"/>
                      </a:lnTo>
                      <a:lnTo>
                        <a:pt x="73" y="105"/>
                      </a:lnTo>
                      <a:lnTo>
                        <a:pt x="69" y="114"/>
                      </a:lnTo>
                      <a:lnTo>
                        <a:pt x="65" y="124"/>
                      </a:lnTo>
                      <a:lnTo>
                        <a:pt x="61" y="135"/>
                      </a:lnTo>
                      <a:lnTo>
                        <a:pt x="59" y="145"/>
                      </a:lnTo>
                      <a:lnTo>
                        <a:pt x="55" y="156"/>
                      </a:lnTo>
                      <a:lnTo>
                        <a:pt x="54" y="162"/>
                      </a:lnTo>
                      <a:lnTo>
                        <a:pt x="52" y="169"/>
                      </a:lnTo>
                      <a:lnTo>
                        <a:pt x="52" y="175"/>
                      </a:lnTo>
                      <a:lnTo>
                        <a:pt x="52" y="183"/>
                      </a:lnTo>
                      <a:lnTo>
                        <a:pt x="50" y="188"/>
                      </a:lnTo>
                      <a:lnTo>
                        <a:pt x="48" y="194"/>
                      </a:lnTo>
                      <a:lnTo>
                        <a:pt x="48" y="200"/>
                      </a:lnTo>
                      <a:lnTo>
                        <a:pt x="48" y="207"/>
                      </a:lnTo>
                      <a:lnTo>
                        <a:pt x="46" y="213"/>
                      </a:lnTo>
                      <a:lnTo>
                        <a:pt x="46" y="221"/>
                      </a:lnTo>
                      <a:lnTo>
                        <a:pt x="46" y="228"/>
                      </a:lnTo>
                      <a:lnTo>
                        <a:pt x="46" y="236"/>
                      </a:lnTo>
                      <a:lnTo>
                        <a:pt x="44" y="243"/>
                      </a:lnTo>
                      <a:lnTo>
                        <a:pt x="44" y="251"/>
                      </a:lnTo>
                      <a:lnTo>
                        <a:pt x="44" y="259"/>
                      </a:lnTo>
                      <a:lnTo>
                        <a:pt x="46" y="266"/>
                      </a:lnTo>
                      <a:lnTo>
                        <a:pt x="46" y="274"/>
                      </a:lnTo>
                      <a:lnTo>
                        <a:pt x="46" y="281"/>
                      </a:lnTo>
                      <a:lnTo>
                        <a:pt x="46" y="289"/>
                      </a:lnTo>
                      <a:lnTo>
                        <a:pt x="48" y="299"/>
                      </a:lnTo>
                      <a:lnTo>
                        <a:pt x="2"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5" name="Freeform 88"/>
                <p:cNvSpPr>
                  <a:spLocks/>
                </p:cNvSpPr>
                <p:nvPr/>
              </p:nvSpPr>
              <p:spPr bwMode="auto">
                <a:xfrm>
                  <a:off x="2872" y="1426"/>
                  <a:ext cx="270" cy="2268"/>
                </a:xfrm>
                <a:custGeom>
                  <a:avLst/>
                  <a:gdLst>
                    <a:gd name="T0" fmla="*/ 42 w 270"/>
                    <a:gd name="T1" fmla="*/ 4 h 2198"/>
                    <a:gd name="T2" fmla="*/ 44 w 270"/>
                    <a:gd name="T3" fmla="*/ 44 h 2198"/>
                    <a:gd name="T4" fmla="*/ 46 w 270"/>
                    <a:gd name="T5" fmla="*/ 89 h 2198"/>
                    <a:gd name="T6" fmla="*/ 50 w 270"/>
                    <a:gd name="T7" fmla="*/ 162 h 2198"/>
                    <a:gd name="T8" fmla="*/ 52 w 270"/>
                    <a:gd name="T9" fmla="*/ 246 h 2198"/>
                    <a:gd name="T10" fmla="*/ 57 w 270"/>
                    <a:gd name="T11" fmla="*/ 350 h 2198"/>
                    <a:gd name="T12" fmla="*/ 63 w 270"/>
                    <a:gd name="T13" fmla="*/ 467 h 2198"/>
                    <a:gd name="T14" fmla="*/ 69 w 270"/>
                    <a:gd name="T15" fmla="*/ 600 h 2198"/>
                    <a:gd name="T16" fmla="*/ 74 w 270"/>
                    <a:gd name="T17" fmla="*/ 737 h 2198"/>
                    <a:gd name="T18" fmla="*/ 82 w 270"/>
                    <a:gd name="T19" fmla="*/ 887 h 2198"/>
                    <a:gd name="T20" fmla="*/ 88 w 270"/>
                    <a:gd name="T21" fmla="*/ 1042 h 2198"/>
                    <a:gd name="T22" fmla="*/ 97 w 270"/>
                    <a:gd name="T23" fmla="*/ 1210 h 2198"/>
                    <a:gd name="T24" fmla="*/ 105 w 270"/>
                    <a:gd name="T25" fmla="*/ 1381 h 2198"/>
                    <a:gd name="T26" fmla="*/ 114 w 270"/>
                    <a:gd name="T27" fmla="*/ 1554 h 2198"/>
                    <a:gd name="T28" fmla="*/ 122 w 270"/>
                    <a:gd name="T29" fmla="*/ 1738 h 2198"/>
                    <a:gd name="T30" fmla="*/ 131 w 270"/>
                    <a:gd name="T31" fmla="*/ 1921 h 2198"/>
                    <a:gd name="T32" fmla="*/ 139 w 270"/>
                    <a:gd name="T33" fmla="*/ 2098 h 2198"/>
                    <a:gd name="T34" fmla="*/ 147 w 270"/>
                    <a:gd name="T35" fmla="*/ 2276 h 2198"/>
                    <a:gd name="T36" fmla="*/ 156 w 270"/>
                    <a:gd name="T37" fmla="*/ 2458 h 2198"/>
                    <a:gd name="T38" fmla="*/ 166 w 270"/>
                    <a:gd name="T39" fmla="*/ 2630 h 2198"/>
                    <a:gd name="T40" fmla="*/ 171 w 270"/>
                    <a:gd name="T41" fmla="*/ 2800 h 2198"/>
                    <a:gd name="T42" fmla="*/ 181 w 270"/>
                    <a:gd name="T43" fmla="*/ 2967 h 2198"/>
                    <a:gd name="T44" fmla="*/ 188 w 270"/>
                    <a:gd name="T45" fmla="*/ 3119 h 2198"/>
                    <a:gd name="T46" fmla="*/ 196 w 270"/>
                    <a:gd name="T47" fmla="*/ 3268 h 2198"/>
                    <a:gd name="T48" fmla="*/ 204 w 270"/>
                    <a:gd name="T49" fmla="*/ 3405 h 2198"/>
                    <a:gd name="T50" fmla="*/ 209 w 270"/>
                    <a:gd name="T51" fmla="*/ 3528 h 2198"/>
                    <a:gd name="T52" fmla="*/ 215 w 270"/>
                    <a:gd name="T53" fmla="*/ 3635 h 2198"/>
                    <a:gd name="T54" fmla="*/ 221 w 270"/>
                    <a:gd name="T55" fmla="*/ 3738 h 2198"/>
                    <a:gd name="T56" fmla="*/ 225 w 270"/>
                    <a:gd name="T57" fmla="*/ 3806 h 2198"/>
                    <a:gd name="T58" fmla="*/ 230 w 270"/>
                    <a:gd name="T59" fmla="*/ 3870 h 2198"/>
                    <a:gd name="T60" fmla="*/ 232 w 270"/>
                    <a:gd name="T61" fmla="*/ 3917 h 2198"/>
                    <a:gd name="T62" fmla="*/ 236 w 270"/>
                    <a:gd name="T63" fmla="*/ 3940 h 2198"/>
                    <a:gd name="T64" fmla="*/ 232 w 270"/>
                    <a:gd name="T65" fmla="*/ 5125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4" y="17"/>
                      </a:lnTo>
                      <a:lnTo>
                        <a:pt x="44" y="27"/>
                      </a:lnTo>
                      <a:lnTo>
                        <a:pt x="46" y="40"/>
                      </a:lnTo>
                      <a:lnTo>
                        <a:pt x="46" y="53"/>
                      </a:lnTo>
                      <a:lnTo>
                        <a:pt x="50" y="70"/>
                      </a:lnTo>
                      <a:lnTo>
                        <a:pt x="50" y="87"/>
                      </a:lnTo>
                      <a:lnTo>
                        <a:pt x="52" y="106"/>
                      </a:lnTo>
                      <a:lnTo>
                        <a:pt x="55" y="127"/>
                      </a:lnTo>
                      <a:lnTo>
                        <a:pt x="57" y="150"/>
                      </a:lnTo>
                      <a:lnTo>
                        <a:pt x="59" y="175"/>
                      </a:lnTo>
                      <a:lnTo>
                        <a:pt x="63" y="200"/>
                      </a:lnTo>
                      <a:lnTo>
                        <a:pt x="67" y="226"/>
                      </a:lnTo>
                      <a:lnTo>
                        <a:pt x="69" y="257"/>
                      </a:lnTo>
                      <a:lnTo>
                        <a:pt x="72" y="283"/>
                      </a:lnTo>
                      <a:lnTo>
                        <a:pt x="74" y="316"/>
                      </a:lnTo>
                      <a:lnTo>
                        <a:pt x="78" y="346"/>
                      </a:lnTo>
                      <a:lnTo>
                        <a:pt x="82" y="380"/>
                      </a:lnTo>
                      <a:lnTo>
                        <a:pt x="84" y="413"/>
                      </a:lnTo>
                      <a:lnTo>
                        <a:pt x="88" y="447"/>
                      </a:lnTo>
                      <a:lnTo>
                        <a:pt x="93" y="483"/>
                      </a:lnTo>
                      <a:lnTo>
                        <a:pt x="97" y="519"/>
                      </a:lnTo>
                      <a:lnTo>
                        <a:pt x="99" y="555"/>
                      </a:lnTo>
                      <a:lnTo>
                        <a:pt x="105" y="593"/>
                      </a:lnTo>
                      <a:lnTo>
                        <a:pt x="109" y="629"/>
                      </a:lnTo>
                      <a:lnTo>
                        <a:pt x="114" y="667"/>
                      </a:lnTo>
                      <a:lnTo>
                        <a:pt x="118" y="705"/>
                      </a:lnTo>
                      <a:lnTo>
                        <a:pt x="122" y="745"/>
                      </a:lnTo>
                      <a:lnTo>
                        <a:pt x="126" y="783"/>
                      </a:lnTo>
                      <a:lnTo>
                        <a:pt x="131" y="823"/>
                      </a:lnTo>
                      <a:lnTo>
                        <a:pt x="133" y="861"/>
                      </a:lnTo>
                      <a:lnTo>
                        <a:pt x="139" y="899"/>
                      </a:lnTo>
                      <a:lnTo>
                        <a:pt x="143" y="939"/>
                      </a:lnTo>
                      <a:lnTo>
                        <a:pt x="147" y="977"/>
                      </a:lnTo>
                      <a:lnTo>
                        <a:pt x="152" y="1015"/>
                      </a:lnTo>
                      <a:lnTo>
                        <a:pt x="156" y="1053"/>
                      </a:lnTo>
                      <a:lnTo>
                        <a:pt x="160" y="1091"/>
                      </a:lnTo>
                      <a:lnTo>
                        <a:pt x="166" y="1129"/>
                      </a:lnTo>
                      <a:lnTo>
                        <a:pt x="168" y="1166"/>
                      </a:lnTo>
                      <a:lnTo>
                        <a:pt x="171" y="1202"/>
                      </a:lnTo>
                      <a:lnTo>
                        <a:pt x="177" y="1236"/>
                      </a:lnTo>
                      <a:lnTo>
                        <a:pt x="181" y="1272"/>
                      </a:lnTo>
                      <a:lnTo>
                        <a:pt x="185" y="1304"/>
                      </a:lnTo>
                      <a:lnTo>
                        <a:pt x="188" y="1339"/>
                      </a:lnTo>
                      <a:lnTo>
                        <a:pt x="192" y="1371"/>
                      </a:lnTo>
                      <a:lnTo>
                        <a:pt x="196" y="1401"/>
                      </a:lnTo>
                      <a:lnTo>
                        <a:pt x="200" y="1432"/>
                      </a:lnTo>
                      <a:lnTo>
                        <a:pt x="204" y="1460"/>
                      </a:lnTo>
                      <a:lnTo>
                        <a:pt x="206" y="1487"/>
                      </a:lnTo>
                      <a:lnTo>
                        <a:pt x="209" y="1514"/>
                      </a:lnTo>
                      <a:lnTo>
                        <a:pt x="211" y="1536"/>
                      </a:lnTo>
                      <a:lnTo>
                        <a:pt x="215" y="1559"/>
                      </a:lnTo>
                      <a:lnTo>
                        <a:pt x="217" y="1580"/>
                      </a:lnTo>
                      <a:lnTo>
                        <a:pt x="221" y="1601"/>
                      </a:lnTo>
                      <a:lnTo>
                        <a:pt x="223" y="1618"/>
                      </a:lnTo>
                      <a:lnTo>
                        <a:pt x="225" y="1633"/>
                      </a:lnTo>
                      <a:lnTo>
                        <a:pt x="226" y="1649"/>
                      </a:lnTo>
                      <a:lnTo>
                        <a:pt x="230" y="1660"/>
                      </a:lnTo>
                      <a:lnTo>
                        <a:pt x="230" y="1670"/>
                      </a:lnTo>
                      <a:lnTo>
                        <a:pt x="232" y="1679"/>
                      </a:lnTo>
                      <a:lnTo>
                        <a:pt x="234" y="1685"/>
                      </a:lnTo>
                      <a:lnTo>
                        <a:pt x="236" y="1689"/>
                      </a:lnTo>
                      <a:lnTo>
                        <a:pt x="270" y="2194"/>
                      </a:lnTo>
                      <a:lnTo>
                        <a:pt x="232" y="2198"/>
                      </a:lnTo>
                      <a:lnTo>
                        <a:pt x="196" y="1723"/>
                      </a:lnTo>
                      <a:lnTo>
                        <a:pt x="0" y="4"/>
                      </a:lnTo>
                      <a:lnTo>
                        <a:pt x="4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6" name="Freeform 89"/>
                <p:cNvSpPr>
                  <a:spLocks/>
                </p:cNvSpPr>
                <p:nvPr/>
              </p:nvSpPr>
              <p:spPr bwMode="auto">
                <a:xfrm>
                  <a:off x="2789" y="1440"/>
                  <a:ext cx="227" cy="1786"/>
                </a:xfrm>
                <a:custGeom>
                  <a:avLst/>
                  <a:gdLst>
                    <a:gd name="T0" fmla="*/ 41 w 228"/>
                    <a:gd name="T1" fmla="*/ 8 h 1731"/>
                    <a:gd name="T2" fmla="*/ 43 w 228"/>
                    <a:gd name="T3" fmla="*/ 72 h 1731"/>
                    <a:gd name="T4" fmla="*/ 47 w 228"/>
                    <a:gd name="T5" fmla="*/ 170 h 1731"/>
                    <a:gd name="T6" fmla="*/ 55 w 228"/>
                    <a:gd name="T7" fmla="*/ 302 h 1731"/>
                    <a:gd name="T8" fmla="*/ 60 w 228"/>
                    <a:gd name="T9" fmla="*/ 465 h 1731"/>
                    <a:gd name="T10" fmla="*/ 70 w 228"/>
                    <a:gd name="T11" fmla="*/ 648 h 1731"/>
                    <a:gd name="T12" fmla="*/ 79 w 228"/>
                    <a:gd name="T13" fmla="*/ 853 h 1731"/>
                    <a:gd name="T14" fmla="*/ 89 w 228"/>
                    <a:gd name="T15" fmla="*/ 1079 h 1731"/>
                    <a:gd name="T16" fmla="*/ 98 w 228"/>
                    <a:gd name="T17" fmla="*/ 1319 h 1731"/>
                    <a:gd name="T18" fmla="*/ 110 w 228"/>
                    <a:gd name="T19" fmla="*/ 1562 h 1731"/>
                    <a:gd name="T20" fmla="*/ 114 w 228"/>
                    <a:gd name="T21" fmla="*/ 1824 h 1731"/>
                    <a:gd name="T22" fmla="*/ 114 w 228"/>
                    <a:gd name="T23" fmla="*/ 2078 h 1731"/>
                    <a:gd name="T24" fmla="*/ 119 w 228"/>
                    <a:gd name="T25" fmla="*/ 2345 h 1731"/>
                    <a:gd name="T26" fmla="*/ 130 w 228"/>
                    <a:gd name="T27" fmla="*/ 2604 h 1731"/>
                    <a:gd name="T28" fmla="*/ 142 w 228"/>
                    <a:gd name="T29" fmla="*/ 2847 h 1731"/>
                    <a:gd name="T30" fmla="*/ 153 w 228"/>
                    <a:gd name="T31" fmla="*/ 3089 h 1731"/>
                    <a:gd name="T32" fmla="*/ 163 w 228"/>
                    <a:gd name="T33" fmla="*/ 3313 h 1731"/>
                    <a:gd name="T34" fmla="*/ 174 w 228"/>
                    <a:gd name="T35" fmla="*/ 3518 h 1731"/>
                    <a:gd name="T36" fmla="*/ 184 w 228"/>
                    <a:gd name="T37" fmla="*/ 3701 h 1731"/>
                    <a:gd name="T38" fmla="*/ 191 w 228"/>
                    <a:gd name="T39" fmla="*/ 3863 h 1731"/>
                    <a:gd name="T40" fmla="*/ 199 w 228"/>
                    <a:gd name="T41" fmla="*/ 3989 h 1731"/>
                    <a:gd name="T42" fmla="*/ 163 w 228"/>
                    <a:gd name="T43" fmla="*/ 4002 h 1731"/>
                    <a:gd name="T44" fmla="*/ 161 w 228"/>
                    <a:gd name="T45" fmla="*/ 3961 h 1731"/>
                    <a:gd name="T46" fmla="*/ 155 w 228"/>
                    <a:gd name="T47" fmla="*/ 3879 h 1731"/>
                    <a:gd name="T48" fmla="*/ 149 w 228"/>
                    <a:gd name="T49" fmla="*/ 3760 h 1731"/>
                    <a:gd name="T50" fmla="*/ 142 w 228"/>
                    <a:gd name="T51" fmla="*/ 3601 h 1731"/>
                    <a:gd name="T52" fmla="*/ 134 w 228"/>
                    <a:gd name="T53" fmla="*/ 3420 h 1731"/>
                    <a:gd name="T54" fmla="*/ 123 w 228"/>
                    <a:gd name="T55" fmla="*/ 3207 h 1731"/>
                    <a:gd name="T56" fmla="*/ 114 w 228"/>
                    <a:gd name="T57" fmla="*/ 2976 h 1731"/>
                    <a:gd name="T58" fmla="*/ 114 w 228"/>
                    <a:gd name="T59" fmla="*/ 2726 h 1731"/>
                    <a:gd name="T60" fmla="*/ 114 w 228"/>
                    <a:gd name="T61" fmla="*/ 2469 h 1731"/>
                    <a:gd name="T62" fmla="*/ 102 w 228"/>
                    <a:gd name="T63" fmla="*/ 2201 h 1731"/>
                    <a:gd name="T64" fmla="*/ 89 w 228"/>
                    <a:gd name="T65" fmla="*/ 1929 h 1731"/>
                    <a:gd name="T66" fmla="*/ 76 w 228"/>
                    <a:gd name="T67" fmla="*/ 1654 h 1731"/>
                    <a:gd name="T68" fmla="*/ 62 w 228"/>
                    <a:gd name="T69" fmla="*/ 1389 h 1731"/>
                    <a:gd name="T70" fmla="*/ 49 w 228"/>
                    <a:gd name="T71" fmla="*/ 1132 h 1731"/>
                    <a:gd name="T72" fmla="*/ 40 w 228"/>
                    <a:gd name="T73" fmla="*/ 898 h 1731"/>
                    <a:gd name="T74" fmla="*/ 28 w 228"/>
                    <a:gd name="T75" fmla="*/ 672 h 1731"/>
                    <a:gd name="T76" fmla="*/ 19 w 228"/>
                    <a:gd name="T77" fmla="*/ 480 h 1731"/>
                    <a:gd name="T78" fmla="*/ 11 w 228"/>
                    <a:gd name="T79" fmla="*/ 301 h 1731"/>
                    <a:gd name="T80" fmla="*/ 5 w 228"/>
                    <a:gd name="T81" fmla="*/ 164 h 1731"/>
                    <a:gd name="T82" fmla="*/ 0 w 228"/>
                    <a:gd name="T83" fmla="*/ 60 h 1731"/>
                    <a:gd name="T84" fmla="*/ 0 w 228"/>
                    <a:gd name="T85" fmla="*/ 2 h 17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
                    <a:gd name="T130" fmla="*/ 0 h 1731"/>
                    <a:gd name="T131" fmla="*/ 228 w 228"/>
                    <a:gd name="T132" fmla="*/ 1731 h 17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 h="1731">
                      <a:moveTo>
                        <a:pt x="41" y="0"/>
                      </a:moveTo>
                      <a:lnTo>
                        <a:pt x="41" y="2"/>
                      </a:lnTo>
                      <a:lnTo>
                        <a:pt x="41" y="8"/>
                      </a:lnTo>
                      <a:lnTo>
                        <a:pt x="43" y="15"/>
                      </a:lnTo>
                      <a:lnTo>
                        <a:pt x="43" y="23"/>
                      </a:lnTo>
                      <a:lnTo>
                        <a:pt x="43" y="33"/>
                      </a:lnTo>
                      <a:lnTo>
                        <a:pt x="45" y="46"/>
                      </a:lnTo>
                      <a:lnTo>
                        <a:pt x="47" y="61"/>
                      </a:lnTo>
                      <a:lnTo>
                        <a:pt x="47" y="74"/>
                      </a:lnTo>
                      <a:lnTo>
                        <a:pt x="49" y="92"/>
                      </a:lnTo>
                      <a:lnTo>
                        <a:pt x="51" y="111"/>
                      </a:lnTo>
                      <a:lnTo>
                        <a:pt x="55" y="131"/>
                      </a:lnTo>
                      <a:lnTo>
                        <a:pt x="57" y="152"/>
                      </a:lnTo>
                      <a:lnTo>
                        <a:pt x="59" y="175"/>
                      </a:lnTo>
                      <a:lnTo>
                        <a:pt x="60" y="200"/>
                      </a:lnTo>
                      <a:lnTo>
                        <a:pt x="64" y="225"/>
                      </a:lnTo>
                      <a:lnTo>
                        <a:pt x="66" y="249"/>
                      </a:lnTo>
                      <a:lnTo>
                        <a:pt x="70" y="278"/>
                      </a:lnTo>
                      <a:lnTo>
                        <a:pt x="72" y="306"/>
                      </a:lnTo>
                      <a:lnTo>
                        <a:pt x="76" y="337"/>
                      </a:lnTo>
                      <a:lnTo>
                        <a:pt x="79" y="367"/>
                      </a:lnTo>
                      <a:lnTo>
                        <a:pt x="81" y="398"/>
                      </a:lnTo>
                      <a:lnTo>
                        <a:pt x="85" y="430"/>
                      </a:lnTo>
                      <a:lnTo>
                        <a:pt x="89" y="464"/>
                      </a:lnTo>
                      <a:lnTo>
                        <a:pt x="93" y="497"/>
                      </a:lnTo>
                      <a:lnTo>
                        <a:pt x="95" y="531"/>
                      </a:lnTo>
                      <a:lnTo>
                        <a:pt x="98" y="565"/>
                      </a:lnTo>
                      <a:lnTo>
                        <a:pt x="104" y="601"/>
                      </a:lnTo>
                      <a:lnTo>
                        <a:pt x="106" y="635"/>
                      </a:lnTo>
                      <a:lnTo>
                        <a:pt x="110" y="673"/>
                      </a:lnTo>
                      <a:lnTo>
                        <a:pt x="116" y="711"/>
                      </a:lnTo>
                      <a:lnTo>
                        <a:pt x="119" y="748"/>
                      </a:lnTo>
                      <a:lnTo>
                        <a:pt x="121" y="784"/>
                      </a:lnTo>
                      <a:lnTo>
                        <a:pt x="127" y="822"/>
                      </a:lnTo>
                      <a:lnTo>
                        <a:pt x="131" y="858"/>
                      </a:lnTo>
                      <a:lnTo>
                        <a:pt x="135" y="896"/>
                      </a:lnTo>
                      <a:lnTo>
                        <a:pt x="138" y="932"/>
                      </a:lnTo>
                      <a:lnTo>
                        <a:pt x="142" y="970"/>
                      </a:lnTo>
                      <a:lnTo>
                        <a:pt x="146" y="1008"/>
                      </a:lnTo>
                      <a:lnTo>
                        <a:pt x="150" y="1044"/>
                      </a:lnTo>
                      <a:lnTo>
                        <a:pt x="154" y="1080"/>
                      </a:lnTo>
                      <a:lnTo>
                        <a:pt x="157" y="1118"/>
                      </a:lnTo>
                      <a:lnTo>
                        <a:pt x="161" y="1155"/>
                      </a:lnTo>
                      <a:lnTo>
                        <a:pt x="165" y="1191"/>
                      </a:lnTo>
                      <a:lnTo>
                        <a:pt x="169" y="1225"/>
                      </a:lnTo>
                      <a:lnTo>
                        <a:pt x="173" y="1259"/>
                      </a:lnTo>
                      <a:lnTo>
                        <a:pt x="176" y="1293"/>
                      </a:lnTo>
                      <a:lnTo>
                        <a:pt x="180" y="1328"/>
                      </a:lnTo>
                      <a:lnTo>
                        <a:pt x="184" y="1360"/>
                      </a:lnTo>
                      <a:lnTo>
                        <a:pt x="188" y="1392"/>
                      </a:lnTo>
                      <a:lnTo>
                        <a:pt x="190" y="1423"/>
                      </a:lnTo>
                      <a:lnTo>
                        <a:pt x="193" y="1455"/>
                      </a:lnTo>
                      <a:lnTo>
                        <a:pt x="197" y="1482"/>
                      </a:lnTo>
                      <a:lnTo>
                        <a:pt x="201" y="1510"/>
                      </a:lnTo>
                      <a:lnTo>
                        <a:pt x="203" y="1539"/>
                      </a:lnTo>
                      <a:lnTo>
                        <a:pt x="207" y="1565"/>
                      </a:lnTo>
                      <a:lnTo>
                        <a:pt x="211" y="1590"/>
                      </a:lnTo>
                      <a:lnTo>
                        <a:pt x="213" y="1615"/>
                      </a:lnTo>
                      <a:lnTo>
                        <a:pt x="216" y="1638"/>
                      </a:lnTo>
                      <a:lnTo>
                        <a:pt x="218" y="1658"/>
                      </a:lnTo>
                      <a:lnTo>
                        <a:pt x="220" y="1677"/>
                      </a:lnTo>
                      <a:lnTo>
                        <a:pt x="224" y="1698"/>
                      </a:lnTo>
                      <a:lnTo>
                        <a:pt x="226" y="1714"/>
                      </a:lnTo>
                      <a:lnTo>
                        <a:pt x="228" y="1731"/>
                      </a:lnTo>
                      <a:lnTo>
                        <a:pt x="192" y="1723"/>
                      </a:lnTo>
                      <a:lnTo>
                        <a:pt x="190" y="1721"/>
                      </a:lnTo>
                      <a:lnTo>
                        <a:pt x="190" y="1717"/>
                      </a:lnTo>
                      <a:lnTo>
                        <a:pt x="190" y="1712"/>
                      </a:lnTo>
                      <a:lnTo>
                        <a:pt x="188" y="1704"/>
                      </a:lnTo>
                      <a:lnTo>
                        <a:pt x="186" y="1695"/>
                      </a:lnTo>
                      <a:lnTo>
                        <a:pt x="184" y="1681"/>
                      </a:lnTo>
                      <a:lnTo>
                        <a:pt x="182" y="1668"/>
                      </a:lnTo>
                      <a:lnTo>
                        <a:pt x="182" y="1653"/>
                      </a:lnTo>
                      <a:lnTo>
                        <a:pt x="178" y="1636"/>
                      </a:lnTo>
                      <a:lnTo>
                        <a:pt x="176" y="1617"/>
                      </a:lnTo>
                      <a:lnTo>
                        <a:pt x="174" y="1594"/>
                      </a:lnTo>
                      <a:lnTo>
                        <a:pt x="173" y="1573"/>
                      </a:lnTo>
                      <a:lnTo>
                        <a:pt x="169" y="1548"/>
                      </a:lnTo>
                      <a:lnTo>
                        <a:pt x="167" y="1523"/>
                      </a:lnTo>
                      <a:lnTo>
                        <a:pt x="163" y="1497"/>
                      </a:lnTo>
                      <a:lnTo>
                        <a:pt x="161" y="1470"/>
                      </a:lnTo>
                      <a:lnTo>
                        <a:pt x="157" y="1440"/>
                      </a:lnTo>
                      <a:lnTo>
                        <a:pt x="154" y="1409"/>
                      </a:lnTo>
                      <a:lnTo>
                        <a:pt x="150" y="1377"/>
                      </a:lnTo>
                      <a:lnTo>
                        <a:pt x="146" y="1347"/>
                      </a:lnTo>
                      <a:lnTo>
                        <a:pt x="142" y="1312"/>
                      </a:lnTo>
                      <a:lnTo>
                        <a:pt x="138" y="1278"/>
                      </a:lnTo>
                      <a:lnTo>
                        <a:pt x="135" y="1244"/>
                      </a:lnTo>
                      <a:lnTo>
                        <a:pt x="131" y="1208"/>
                      </a:lnTo>
                      <a:lnTo>
                        <a:pt x="127" y="1172"/>
                      </a:lnTo>
                      <a:lnTo>
                        <a:pt x="123" y="1136"/>
                      </a:lnTo>
                      <a:lnTo>
                        <a:pt x="117" y="1097"/>
                      </a:lnTo>
                      <a:lnTo>
                        <a:pt x="116" y="1061"/>
                      </a:lnTo>
                      <a:lnTo>
                        <a:pt x="110" y="1021"/>
                      </a:lnTo>
                      <a:lnTo>
                        <a:pt x="106" y="983"/>
                      </a:lnTo>
                      <a:lnTo>
                        <a:pt x="102" y="945"/>
                      </a:lnTo>
                      <a:lnTo>
                        <a:pt x="98" y="907"/>
                      </a:lnTo>
                      <a:lnTo>
                        <a:pt x="93" y="867"/>
                      </a:lnTo>
                      <a:lnTo>
                        <a:pt x="89" y="829"/>
                      </a:lnTo>
                      <a:lnTo>
                        <a:pt x="83" y="789"/>
                      </a:lnTo>
                      <a:lnTo>
                        <a:pt x="79" y="751"/>
                      </a:lnTo>
                      <a:lnTo>
                        <a:pt x="76" y="711"/>
                      </a:lnTo>
                      <a:lnTo>
                        <a:pt x="72" y="673"/>
                      </a:lnTo>
                      <a:lnTo>
                        <a:pt x="66" y="635"/>
                      </a:lnTo>
                      <a:lnTo>
                        <a:pt x="62" y="597"/>
                      </a:lnTo>
                      <a:lnTo>
                        <a:pt x="59" y="561"/>
                      </a:lnTo>
                      <a:lnTo>
                        <a:pt x="55" y="523"/>
                      </a:lnTo>
                      <a:lnTo>
                        <a:pt x="49" y="487"/>
                      </a:lnTo>
                      <a:lnTo>
                        <a:pt x="47" y="453"/>
                      </a:lnTo>
                      <a:lnTo>
                        <a:pt x="43" y="419"/>
                      </a:lnTo>
                      <a:lnTo>
                        <a:pt x="40" y="386"/>
                      </a:lnTo>
                      <a:lnTo>
                        <a:pt x="36" y="352"/>
                      </a:lnTo>
                      <a:lnTo>
                        <a:pt x="32" y="322"/>
                      </a:lnTo>
                      <a:lnTo>
                        <a:pt x="28" y="289"/>
                      </a:lnTo>
                      <a:lnTo>
                        <a:pt x="24" y="259"/>
                      </a:lnTo>
                      <a:lnTo>
                        <a:pt x="22" y="232"/>
                      </a:lnTo>
                      <a:lnTo>
                        <a:pt x="19" y="206"/>
                      </a:lnTo>
                      <a:lnTo>
                        <a:pt x="17" y="177"/>
                      </a:lnTo>
                      <a:lnTo>
                        <a:pt x="13" y="154"/>
                      </a:lnTo>
                      <a:lnTo>
                        <a:pt x="11" y="130"/>
                      </a:lnTo>
                      <a:lnTo>
                        <a:pt x="9" y="111"/>
                      </a:lnTo>
                      <a:lnTo>
                        <a:pt x="7" y="90"/>
                      </a:lnTo>
                      <a:lnTo>
                        <a:pt x="5" y="71"/>
                      </a:lnTo>
                      <a:lnTo>
                        <a:pt x="3" y="55"/>
                      </a:lnTo>
                      <a:lnTo>
                        <a:pt x="3" y="40"/>
                      </a:lnTo>
                      <a:lnTo>
                        <a:pt x="0" y="27"/>
                      </a:lnTo>
                      <a:lnTo>
                        <a:pt x="0" y="17"/>
                      </a:lnTo>
                      <a:lnTo>
                        <a:pt x="0" y="8"/>
                      </a:lnTo>
                      <a:lnTo>
                        <a:pt x="0" y="2"/>
                      </a:ln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7" name="Freeform 90"/>
                <p:cNvSpPr>
                  <a:spLocks/>
                </p:cNvSpPr>
                <p:nvPr/>
              </p:nvSpPr>
              <p:spPr bwMode="auto">
                <a:xfrm>
                  <a:off x="2976" y="3583"/>
                  <a:ext cx="36" cy="126"/>
                </a:xfrm>
                <a:custGeom>
                  <a:avLst/>
                  <a:gdLst>
                    <a:gd name="T0" fmla="*/ 32 w 36"/>
                    <a:gd name="T1" fmla="*/ 0 h 121"/>
                    <a:gd name="T2" fmla="*/ 36 w 36"/>
                    <a:gd name="T3" fmla="*/ 346 h 121"/>
                    <a:gd name="T4" fmla="*/ 4 w 36"/>
                    <a:gd name="T5" fmla="*/ 360 h 121"/>
                    <a:gd name="T6" fmla="*/ 0 w 36"/>
                    <a:gd name="T7" fmla="*/ 43 h 121"/>
                    <a:gd name="T8" fmla="*/ 32 w 36"/>
                    <a:gd name="T9" fmla="*/ 0 h 121"/>
                    <a:gd name="T10" fmla="*/ 32 w 36"/>
                    <a:gd name="T11" fmla="*/ 0 h 121"/>
                    <a:gd name="T12" fmla="*/ 0 60000 65536"/>
                    <a:gd name="T13" fmla="*/ 0 60000 65536"/>
                    <a:gd name="T14" fmla="*/ 0 60000 65536"/>
                    <a:gd name="T15" fmla="*/ 0 60000 65536"/>
                    <a:gd name="T16" fmla="*/ 0 60000 65536"/>
                    <a:gd name="T17" fmla="*/ 0 60000 65536"/>
                    <a:gd name="T18" fmla="*/ 0 w 36"/>
                    <a:gd name="T19" fmla="*/ 0 h 121"/>
                    <a:gd name="T20" fmla="*/ 36 w 36"/>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36" h="121">
                      <a:moveTo>
                        <a:pt x="32" y="0"/>
                      </a:moveTo>
                      <a:lnTo>
                        <a:pt x="36" y="116"/>
                      </a:lnTo>
                      <a:lnTo>
                        <a:pt x="4" y="121"/>
                      </a:lnTo>
                      <a:lnTo>
                        <a:pt x="0" y="13"/>
                      </a:lnTo>
                      <a:lnTo>
                        <a:pt x="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8" name="Freeform 91"/>
                <p:cNvSpPr>
                  <a:spLocks/>
                </p:cNvSpPr>
                <p:nvPr/>
              </p:nvSpPr>
              <p:spPr bwMode="auto">
                <a:xfrm>
                  <a:off x="2691" y="3575"/>
                  <a:ext cx="2457" cy="245"/>
                </a:xfrm>
                <a:custGeom>
                  <a:avLst/>
                  <a:gdLst>
                    <a:gd name="T0" fmla="*/ 11 w 2465"/>
                    <a:gd name="T1" fmla="*/ 446 h 238"/>
                    <a:gd name="T2" fmla="*/ 38 w 2465"/>
                    <a:gd name="T3" fmla="*/ 416 h 238"/>
                    <a:gd name="T4" fmla="*/ 63 w 2465"/>
                    <a:gd name="T5" fmla="*/ 391 h 238"/>
                    <a:gd name="T6" fmla="*/ 97 w 2465"/>
                    <a:gd name="T7" fmla="*/ 367 h 238"/>
                    <a:gd name="T8" fmla="*/ 140 w 2465"/>
                    <a:gd name="T9" fmla="*/ 338 h 238"/>
                    <a:gd name="T10" fmla="*/ 165 w 2465"/>
                    <a:gd name="T11" fmla="*/ 306 h 238"/>
                    <a:gd name="T12" fmla="*/ 227 w 2465"/>
                    <a:gd name="T13" fmla="*/ 271 h 238"/>
                    <a:gd name="T14" fmla="*/ 302 w 2465"/>
                    <a:gd name="T15" fmla="*/ 236 h 238"/>
                    <a:gd name="T16" fmla="*/ 387 w 2465"/>
                    <a:gd name="T17" fmla="*/ 203 h 238"/>
                    <a:gd name="T18" fmla="*/ 461 w 2465"/>
                    <a:gd name="T19" fmla="*/ 164 h 238"/>
                    <a:gd name="T20" fmla="*/ 575 w 2465"/>
                    <a:gd name="T21" fmla="*/ 132 h 238"/>
                    <a:gd name="T22" fmla="*/ 706 w 2465"/>
                    <a:gd name="T23" fmla="*/ 98 h 238"/>
                    <a:gd name="T24" fmla="*/ 823 w 2465"/>
                    <a:gd name="T25" fmla="*/ 64 h 238"/>
                    <a:gd name="T26" fmla="*/ 945 w 2465"/>
                    <a:gd name="T27" fmla="*/ 48 h 238"/>
                    <a:gd name="T28" fmla="*/ 964 w 2465"/>
                    <a:gd name="T29" fmla="*/ 46 h 238"/>
                    <a:gd name="T30" fmla="*/ 1006 w 2465"/>
                    <a:gd name="T31" fmla="*/ 44 h 238"/>
                    <a:gd name="T32" fmla="*/ 1056 w 2465"/>
                    <a:gd name="T33" fmla="*/ 44 h 238"/>
                    <a:gd name="T34" fmla="*/ 1135 w 2465"/>
                    <a:gd name="T35" fmla="*/ 15 h 238"/>
                    <a:gd name="T36" fmla="*/ 1236 w 2465"/>
                    <a:gd name="T37" fmla="*/ 13 h 238"/>
                    <a:gd name="T38" fmla="*/ 1332 w 2465"/>
                    <a:gd name="T39" fmla="*/ 12 h 238"/>
                    <a:gd name="T40" fmla="*/ 1440 w 2465"/>
                    <a:gd name="T41" fmla="*/ 10 h 238"/>
                    <a:gd name="T42" fmla="*/ 1563 w 2465"/>
                    <a:gd name="T43" fmla="*/ 10 h 238"/>
                    <a:gd name="T44" fmla="*/ 1667 w 2465"/>
                    <a:gd name="T45" fmla="*/ 6 h 238"/>
                    <a:gd name="T46" fmla="*/ 1786 w 2465"/>
                    <a:gd name="T47" fmla="*/ 4 h 238"/>
                    <a:gd name="T48" fmla="*/ 1894 w 2465"/>
                    <a:gd name="T49" fmla="*/ 2 h 238"/>
                    <a:gd name="T50" fmla="*/ 1989 w 2465"/>
                    <a:gd name="T51" fmla="*/ 2 h 238"/>
                    <a:gd name="T52" fmla="*/ 2084 w 2465"/>
                    <a:gd name="T53" fmla="*/ 0 h 238"/>
                    <a:gd name="T54" fmla="*/ 2162 w 2465"/>
                    <a:gd name="T55" fmla="*/ 0 h 238"/>
                    <a:gd name="T56" fmla="*/ 2218 w 2465"/>
                    <a:gd name="T57" fmla="*/ 0 h 238"/>
                    <a:gd name="T58" fmla="*/ 2256 w 2465"/>
                    <a:gd name="T59" fmla="*/ 86 h 238"/>
                    <a:gd name="T60" fmla="*/ 2243 w 2465"/>
                    <a:gd name="T61" fmla="*/ 86 h 238"/>
                    <a:gd name="T62" fmla="*/ 2206 w 2465"/>
                    <a:gd name="T63" fmla="*/ 86 h 238"/>
                    <a:gd name="T64" fmla="*/ 2149 w 2465"/>
                    <a:gd name="T65" fmla="*/ 86 h 238"/>
                    <a:gd name="T66" fmla="*/ 2071 w 2465"/>
                    <a:gd name="T67" fmla="*/ 92 h 238"/>
                    <a:gd name="T68" fmla="*/ 1972 w 2465"/>
                    <a:gd name="T69" fmla="*/ 92 h 238"/>
                    <a:gd name="T70" fmla="*/ 1876 w 2465"/>
                    <a:gd name="T71" fmla="*/ 98 h 238"/>
                    <a:gd name="T72" fmla="*/ 1761 w 2465"/>
                    <a:gd name="T73" fmla="*/ 104 h 238"/>
                    <a:gd name="T74" fmla="*/ 1644 w 2465"/>
                    <a:gd name="T75" fmla="*/ 110 h 238"/>
                    <a:gd name="T76" fmla="*/ 1532 w 2465"/>
                    <a:gd name="T77" fmla="*/ 110 h 238"/>
                    <a:gd name="T78" fmla="*/ 1406 w 2465"/>
                    <a:gd name="T79" fmla="*/ 116 h 238"/>
                    <a:gd name="T80" fmla="*/ 1305 w 2465"/>
                    <a:gd name="T81" fmla="*/ 116 h 238"/>
                    <a:gd name="T82" fmla="*/ 1199 w 2465"/>
                    <a:gd name="T83" fmla="*/ 117 h 238"/>
                    <a:gd name="T84" fmla="*/ 1099 w 2465"/>
                    <a:gd name="T85" fmla="*/ 117 h 238"/>
                    <a:gd name="T86" fmla="*/ 1032 w 2465"/>
                    <a:gd name="T87" fmla="*/ 120 h 238"/>
                    <a:gd name="T88" fmla="*/ 979 w 2465"/>
                    <a:gd name="T89" fmla="*/ 124 h 238"/>
                    <a:gd name="T90" fmla="*/ 941 w 2465"/>
                    <a:gd name="T91" fmla="*/ 124 h 238"/>
                    <a:gd name="T92" fmla="*/ 919 w 2465"/>
                    <a:gd name="T93" fmla="*/ 128 h 238"/>
                    <a:gd name="T94" fmla="*/ 884 w 2465"/>
                    <a:gd name="T95" fmla="*/ 132 h 238"/>
                    <a:gd name="T96" fmla="*/ 837 w 2465"/>
                    <a:gd name="T97" fmla="*/ 144 h 238"/>
                    <a:gd name="T98" fmla="*/ 776 w 2465"/>
                    <a:gd name="T99" fmla="*/ 154 h 238"/>
                    <a:gd name="T100" fmla="*/ 727 w 2465"/>
                    <a:gd name="T101" fmla="*/ 174 h 238"/>
                    <a:gd name="T102" fmla="*/ 657 w 2465"/>
                    <a:gd name="T103" fmla="*/ 197 h 238"/>
                    <a:gd name="T104" fmla="*/ 573 w 2465"/>
                    <a:gd name="T105" fmla="*/ 219 h 238"/>
                    <a:gd name="T106" fmla="*/ 487 w 2465"/>
                    <a:gd name="T107" fmla="*/ 243 h 238"/>
                    <a:gd name="T108" fmla="*/ 429 w 2465"/>
                    <a:gd name="T109" fmla="*/ 276 h 238"/>
                    <a:gd name="T110" fmla="*/ 343 w 2465"/>
                    <a:gd name="T111" fmla="*/ 302 h 238"/>
                    <a:gd name="T112" fmla="*/ 262 w 2465"/>
                    <a:gd name="T113" fmla="*/ 338 h 238"/>
                    <a:gd name="T114" fmla="*/ 186 w 2465"/>
                    <a:gd name="T115" fmla="*/ 372 h 238"/>
                    <a:gd name="T116" fmla="*/ 142 w 2465"/>
                    <a:gd name="T117" fmla="*/ 412 h 238"/>
                    <a:gd name="T118" fmla="*/ 83 w 2465"/>
                    <a:gd name="T119" fmla="*/ 452 h 238"/>
                    <a:gd name="T120" fmla="*/ 38 w 2465"/>
                    <a:gd name="T121" fmla="*/ 495 h 238"/>
                    <a:gd name="T122" fmla="*/ 0 w 2465"/>
                    <a:gd name="T123" fmla="*/ 465 h 2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5"/>
                    <a:gd name="T187" fmla="*/ 0 h 238"/>
                    <a:gd name="T188" fmla="*/ 2465 w 2465"/>
                    <a:gd name="T189" fmla="*/ 238 h 2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5" h="238">
                      <a:moveTo>
                        <a:pt x="0" y="213"/>
                      </a:moveTo>
                      <a:lnTo>
                        <a:pt x="0" y="209"/>
                      </a:lnTo>
                      <a:lnTo>
                        <a:pt x="7" y="207"/>
                      </a:lnTo>
                      <a:lnTo>
                        <a:pt x="11" y="204"/>
                      </a:lnTo>
                      <a:lnTo>
                        <a:pt x="17" y="200"/>
                      </a:lnTo>
                      <a:lnTo>
                        <a:pt x="25" y="196"/>
                      </a:lnTo>
                      <a:lnTo>
                        <a:pt x="34" y="192"/>
                      </a:lnTo>
                      <a:lnTo>
                        <a:pt x="38" y="190"/>
                      </a:lnTo>
                      <a:lnTo>
                        <a:pt x="45" y="188"/>
                      </a:lnTo>
                      <a:lnTo>
                        <a:pt x="51" y="185"/>
                      </a:lnTo>
                      <a:lnTo>
                        <a:pt x="57" y="183"/>
                      </a:lnTo>
                      <a:lnTo>
                        <a:pt x="63" y="179"/>
                      </a:lnTo>
                      <a:lnTo>
                        <a:pt x="72" y="177"/>
                      </a:lnTo>
                      <a:lnTo>
                        <a:pt x="80" y="173"/>
                      </a:lnTo>
                      <a:lnTo>
                        <a:pt x="89" y="171"/>
                      </a:lnTo>
                      <a:lnTo>
                        <a:pt x="97" y="168"/>
                      </a:lnTo>
                      <a:lnTo>
                        <a:pt x="108" y="164"/>
                      </a:lnTo>
                      <a:lnTo>
                        <a:pt x="118" y="160"/>
                      </a:lnTo>
                      <a:lnTo>
                        <a:pt x="129" y="158"/>
                      </a:lnTo>
                      <a:lnTo>
                        <a:pt x="140" y="154"/>
                      </a:lnTo>
                      <a:lnTo>
                        <a:pt x="154" y="150"/>
                      </a:lnTo>
                      <a:lnTo>
                        <a:pt x="165" y="147"/>
                      </a:lnTo>
                      <a:lnTo>
                        <a:pt x="180" y="145"/>
                      </a:lnTo>
                      <a:lnTo>
                        <a:pt x="192" y="141"/>
                      </a:lnTo>
                      <a:lnTo>
                        <a:pt x="207" y="135"/>
                      </a:lnTo>
                      <a:lnTo>
                        <a:pt x="222" y="131"/>
                      </a:lnTo>
                      <a:lnTo>
                        <a:pt x="239" y="129"/>
                      </a:lnTo>
                      <a:lnTo>
                        <a:pt x="254" y="124"/>
                      </a:lnTo>
                      <a:lnTo>
                        <a:pt x="273" y="120"/>
                      </a:lnTo>
                      <a:lnTo>
                        <a:pt x="291" y="116"/>
                      </a:lnTo>
                      <a:lnTo>
                        <a:pt x="310" y="112"/>
                      </a:lnTo>
                      <a:lnTo>
                        <a:pt x="329" y="109"/>
                      </a:lnTo>
                      <a:lnTo>
                        <a:pt x="350" y="105"/>
                      </a:lnTo>
                      <a:lnTo>
                        <a:pt x="370" y="101"/>
                      </a:lnTo>
                      <a:lnTo>
                        <a:pt x="393" y="97"/>
                      </a:lnTo>
                      <a:lnTo>
                        <a:pt x="414" y="93"/>
                      </a:lnTo>
                      <a:lnTo>
                        <a:pt x="439" y="90"/>
                      </a:lnTo>
                      <a:lnTo>
                        <a:pt x="464" y="86"/>
                      </a:lnTo>
                      <a:lnTo>
                        <a:pt x="490" y="82"/>
                      </a:lnTo>
                      <a:lnTo>
                        <a:pt x="515" y="76"/>
                      </a:lnTo>
                      <a:lnTo>
                        <a:pt x="543" y="72"/>
                      </a:lnTo>
                      <a:lnTo>
                        <a:pt x="570" y="69"/>
                      </a:lnTo>
                      <a:lnTo>
                        <a:pt x="600" y="65"/>
                      </a:lnTo>
                      <a:lnTo>
                        <a:pt x="629" y="61"/>
                      </a:lnTo>
                      <a:lnTo>
                        <a:pt x="661" y="57"/>
                      </a:lnTo>
                      <a:lnTo>
                        <a:pt x="692" y="53"/>
                      </a:lnTo>
                      <a:lnTo>
                        <a:pt x="726" y="50"/>
                      </a:lnTo>
                      <a:lnTo>
                        <a:pt x="760" y="46"/>
                      </a:lnTo>
                      <a:lnTo>
                        <a:pt x="794" y="42"/>
                      </a:lnTo>
                      <a:lnTo>
                        <a:pt x="828" y="38"/>
                      </a:lnTo>
                      <a:lnTo>
                        <a:pt x="868" y="34"/>
                      </a:lnTo>
                      <a:lnTo>
                        <a:pt x="904" y="31"/>
                      </a:lnTo>
                      <a:lnTo>
                        <a:pt x="944" y="27"/>
                      </a:lnTo>
                      <a:lnTo>
                        <a:pt x="984" y="25"/>
                      </a:lnTo>
                      <a:lnTo>
                        <a:pt x="1026" y="21"/>
                      </a:lnTo>
                      <a:lnTo>
                        <a:pt x="1030" y="21"/>
                      </a:lnTo>
                      <a:lnTo>
                        <a:pt x="1032" y="21"/>
                      </a:lnTo>
                      <a:lnTo>
                        <a:pt x="1039" y="21"/>
                      </a:lnTo>
                      <a:lnTo>
                        <a:pt x="1045" y="19"/>
                      </a:lnTo>
                      <a:lnTo>
                        <a:pt x="1055" y="19"/>
                      </a:lnTo>
                      <a:lnTo>
                        <a:pt x="1066" y="19"/>
                      </a:lnTo>
                      <a:lnTo>
                        <a:pt x="1079" y="19"/>
                      </a:lnTo>
                      <a:lnTo>
                        <a:pt x="1091" y="17"/>
                      </a:lnTo>
                      <a:lnTo>
                        <a:pt x="1106" y="17"/>
                      </a:lnTo>
                      <a:lnTo>
                        <a:pt x="1121" y="17"/>
                      </a:lnTo>
                      <a:lnTo>
                        <a:pt x="1140" y="17"/>
                      </a:lnTo>
                      <a:lnTo>
                        <a:pt x="1157" y="17"/>
                      </a:lnTo>
                      <a:lnTo>
                        <a:pt x="1178" y="17"/>
                      </a:lnTo>
                      <a:lnTo>
                        <a:pt x="1199" y="17"/>
                      </a:lnTo>
                      <a:lnTo>
                        <a:pt x="1222" y="17"/>
                      </a:lnTo>
                      <a:lnTo>
                        <a:pt x="1243" y="15"/>
                      </a:lnTo>
                      <a:lnTo>
                        <a:pt x="1267" y="15"/>
                      </a:lnTo>
                      <a:lnTo>
                        <a:pt x="1290" y="15"/>
                      </a:lnTo>
                      <a:lnTo>
                        <a:pt x="1317" y="15"/>
                      </a:lnTo>
                      <a:lnTo>
                        <a:pt x="1344" y="13"/>
                      </a:lnTo>
                      <a:lnTo>
                        <a:pt x="1370" y="13"/>
                      </a:lnTo>
                      <a:lnTo>
                        <a:pt x="1397" y="13"/>
                      </a:lnTo>
                      <a:lnTo>
                        <a:pt x="1425" y="13"/>
                      </a:lnTo>
                      <a:lnTo>
                        <a:pt x="1454" y="12"/>
                      </a:lnTo>
                      <a:lnTo>
                        <a:pt x="1484" y="12"/>
                      </a:lnTo>
                      <a:lnTo>
                        <a:pt x="1513" y="12"/>
                      </a:lnTo>
                      <a:lnTo>
                        <a:pt x="1543" y="12"/>
                      </a:lnTo>
                      <a:lnTo>
                        <a:pt x="1575" y="10"/>
                      </a:lnTo>
                      <a:lnTo>
                        <a:pt x="1606" y="10"/>
                      </a:lnTo>
                      <a:lnTo>
                        <a:pt x="1636" y="10"/>
                      </a:lnTo>
                      <a:lnTo>
                        <a:pt x="1669" y="10"/>
                      </a:lnTo>
                      <a:lnTo>
                        <a:pt x="1699" y="10"/>
                      </a:lnTo>
                      <a:lnTo>
                        <a:pt x="1729" y="8"/>
                      </a:lnTo>
                      <a:lnTo>
                        <a:pt x="1762" y="6"/>
                      </a:lnTo>
                      <a:lnTo>
                        <a:pt x="1794" y="6"/>
                      </a:lnTo>
                      <a:lnTo>
                        <a:pt x="1824" y="6"/>
                      </a:lnTo>
                      <a:lnTo>
                        <a:pt x="1855" y="6"/>
                      </a:lnTo>
                      <a:lnTo>
                        <a:pt x="1885" y="6"/>
                      </a:lnTo>
                      <a:lnTo>
                        <a:pt x="1917" y="6"/>
                      </a:lnTo>
                      <a:lnTo>
                        <a:pt x="1948" y="4"/>
                      </a:lnTo>
                      <a:lnTo>
                        <a:pt x="1978" y="4"/>
                      </a:lnTo>
                      <a:lnTo>
                        <a:pt x="2007" y="4"/>
                      </a:lnTo>
                      <a:lnTo>
                        <a:pt x="2037" y="4"/>
                      </a:lnTo>
                      <a:lnTo>
                        <a:pt x="2066" y="2"/>
                      </a:lnTo>
                      <a:lnTo>
                        <a:pt x="2094" y="2"/>
                      </a:lnTo>
                      <a:lnTo>
                        <a:pt x="2123" y="2"/>
                      </a:lnTo>
                      <a:lnTo>
                        <a:pt x="2151" y="2"/>
                      </a:lnTo>
                      <a:lnTo>
                        <a:pt x="2176" y="2"/>
                      </a:lnTo>
                      <a:lnTo>
                        <a:pt x="2203" y="2"/>
                      </a:lnTo>
                      <a:lnTo>
                        <a:pt x="2225" y="0"/>
                      </a:lnTo>
                      <a:lnTo>
                        <a:pt x="2250" y="0"/>
                      </a:lnTo>
                      <a:lnTo>
                        <a:pt x="2273" y="0"/>
                      </a:lnTo>
                      <a:lnTo>
                        <a:pt x="2296" y="0"/>
                      </a:lnTo>
                      <a:lnTo>
                        <a:pt x="2317" y="0"/>
                      </a:lnTo>
                      <a:lnTo>
                        <a:pt x="2338" y="0"/>
                      </a:lnTo>
                      <a:lnTo>
                        <a:pt x="2357" y="0"/>
                      </a:lnTo>
                      <a:lnTo>
                        <a:pt x="2374" y="0"/>
                      </a:lnTo>
                      <a:lnTo>
                        <a:pt x="2391" y="0"/>
                      </a:lnTo>
                      <a:lnTo>
                        <a:pt x="2408" y="0"/>
                      </a:lnTo>
                      <a:lnTo>
                        <a:pt x="2421" y="0"/>
                      </a:lnTo>
                      <a:lnTo>
                        <a:pt x="2434" y="0"/>
                      </a:lnTo>
                      <a:lnTo>
                        <a:pt x="2446" y="0"/>
                      </a:lnTo>
                      <a:lnTo>
                        <a:pt x="2455" y="0"/>
                      </a:lnTo>
                      <a:lnTo>
                        <a:pt x="2465" y="42"/>
                      </a:lnTo>
                      <a:lnTo>
                        <a:pt x="2463" y="42"/>
                      </a:lnTo>
                      <a:lnTo>
                        <a:pt x="2461" y="42"/>
                      </a:lnTo>
                      <a:lnTo>
                        <a:pt x="2455" y="42"/>
                      </a:lnTo>
                      <a:lnTo>
                        <a:pt x="2450" y="42"/>
                      </a:lnTo>
                      <a:lnTo>
                        <a:pt x="2440" y="42"/>
                      </a:lnTo>
                      <a:lnTo>
                        <a:pt x="2433" y="42"/>
                      </a:lnTo>
                      <a:lnTo>
                        <a:pt x="2419" y="42"/>
                      </a:lnTo>
                      <a:lnTo>
                        <a:pt x="2408" y="42"/>
                      </a:lnTo>
                      <a:lnTo>
                        <a:pt x="2393" y="42"/>
                      </a:lnTo>
                      <a:lnTo>
                        <a:pt x="2377" y="42"/>
                      </a:lnTo>
                      <a:lnTo>
                        <a:pt x="2360" y="42"/>
                      </a:lnTo>
                      <a:lnTo>
                        <a:pt x="2343" y="42"/>
                      </a:lnTo>
                      <a:lnTo>
                        <a:pt x="2322" y="42"/>
                      </a:lnTo>
                      <a:lnTo>
                        <a:pt x="2301" y="44"/>
                      </a:lnTo>
                      <a:lnTo>
                        <a:pt x="2280" y="44"/>
                      </a:lnTo>
                      <a:lnTo>
                        <a:pt x="2260" y="44"/>
                      </a:lnTo>
                      <a:lnTo>
                        <a:pt x="2235" y="44"/>
                      </a:lnTo>
                      <a:lnTo>
                        <a:pt x="2210" y="44"/>
                      </a:lnTo>
                      <a:lnTo>
                        <a:pt x="2184" y="44"/>
                      </a:lnTo>
                      <a:lnTo>
                        <a:pt x="2157" y="44"/>
                      </a:lnTo>
                      <a:lnTo>
                        <a:pt x="2128" y="44"/>
                      </a:lnTo>
                      <a:lnTo>
                        <a:pt x="2102" y="46"/>
                      </a:lnTo>
                      <a:lnTo>
                        <a:pt x="2073" y="46"/>
                      </a:lnTo>
                      <a:lnTo>
                        <a:pt x="2045" y="46"/>
                      </a:lnTo>
                      <a:lnTo>
                        <a:pt x="2014" y="46"/>
                      </a:lnTo>
                      <a:lnTo>
                        <a:pt x="1984" y="46"/>
                      </a:lnTo>
                      <a:lnTo>
                        <a:pt x="1954" y="46"/>
                      </a:lnTo>
                      <a:lnTo>
                        <a:pt x="1923" y="48"/>
                      </a:lnTo>
                      <a:lnTo>
                        <a:pt x="1891" y="48"/>
                      </a:lnTo>
                      <a:lnTo>
                        <a:pt x="1859" y="48"/>
                      </a:lnTo>
                      <a:lnTo>
                        <a:pt x="1826" y="48"/>
                      </a:lnTo>
                      <a:lnTo>
                        <a:pt x="1796" y="50"/>
                      </a:lnTo>
                      <a:lnTo>
                        <a:pt x="1764" y="50"/>
                      </a:lnTo>
                      <a:lnTo>
                        <a:pt x="1731" y="50"/>
                      </a:lnTo>
                      <a:lnTo>
                        <a:pt x="1699" y="50"/>
                      </a:lnTo>
                      <a:lnTo>
                        <a:pt x="1667" y="50"/>
                      </a:lnTo>
                      <a:lnTo>
                        <a:pt x="1634" y="50"/>
                      </a:lnTo>
                      <a:lnTo>
                        <a:pt x="1602" y="50"/>
                      </a:lnTo>
                      <a:lnTo>
                        <a:pt x="1572" y="50"/>
                      </a:lnTo>
                      <a:lnTo>
                        <a:pt x="1541" y="52"/>
                      </a:lnTo>
                      <a:lnTo>
                        <a:pt x="1509" y="52"/>
                      </a:lnTo>
                      <a:lnTo>
                        <a:pt x="1478" y="52"/>
                      </a:lnTo>
                      <a:lnTo>
                        <a:pt x="1448" y="52"/>
                      </a:lnTo>
                      <a:lnTo>
                        <a:pt x="1420" y="52"/>
                      </a:lnTo>
                      <a:lnTo>
                        <a:pt x="1389" y="52"/>
                      </a:lnTo>
                      <a:lnTo>
                        <a:pt x="1361" y="52"/>
                      </a:lnTo>
                      <a:lnTo>
                        <a:pt x="1332" y="52"/>
                      </a:lnTo>
                      <a:lnTo>
                        <a:pt x="1307" y="53"/>
                      </a:lnTo>
                      <a:lnTo>
                        <a:pt x="1279" y="53"/>
                      </a:lnTo>
                      <a:lnTo>
                        <a:pt x="1254" y="53"/>
                      </a:lnTo>
                      <a:lnTo>
                        <a:pt x="1229" y="53"/>
                      </a:lnTo>
                      <a:lnTo>
                        <a:pt x="1207" y="53"/>
                      </a:lnTo>
                      <a:lnTo>
                        <a:pt x="1184" y="53"/>
                      </a:lnTo>
                      <a:lnTo>
                        <a:pt x="1163" y="53"/>
                      </a:lnTo>
                      <a:lnTo>
                        <a:pt x="1142" y="53"/>
                      </a:lnTo>
                      <a:lnTo>
                        <a:pt x="1125" y="55"/>
                      </a:lnTo>
                      <a:lnTo>
                        <a:pt x="1106" y="55"/>
                      </a:lnTo>
                      <a:lnTo>
                        <a:pt x="1089" y="55"/>
                      </a:lnTo>
                      <a:lnTo>
                        <a:pt x="1074" y="55"/>
                      </a:lnTo>
                      <a:lnTo>
                        <a:pt x="1060" y="57"/>
                      </a:lnTo>
                      <a:lnTo>
                        <a:pt x="1047" y="57"/>
                      </a:lnTo>
                      <a:lnTo>
                        <a:pt x="1038" y="57"/>
                      </a:lnTo>
                      <a:lnTo>
                        <a:pt x="1028" y="57"/>
                      </a:lnTo>
                      <a:lnTo>
                        <a:pt x="1022" y="57"/>
                      </a:lnTo>
                      <a:lnTo>
                        <a:pt x="1019" y="57"/>
                      </a:lnTo>
                      <a:lnTo>
                        <a:pt x="1011" y="57"/>
                      </a:lnTo>
                      <a:lnTo>
                        <a:pt x="1005" y="57"/>
                      </a:lnTo>
                      <a:lnTo>
                        <a:pt x="1000" y="59"/>
                      </a:lnTo>
                      <a:lnTo>
                        <a:pt x="992" y="59"/>
                      </a:lnTo>
                      <a:lnTo>
                        <a:pt x="984" y="61"/>
                      </a:lnTo>
                      <a:lnTo>
                        <a:pt x="975" y="61"/>
                      </a:lnTo>
                      <a:lnTo>
                        <a:pt x="965" y="61"/>
                      </a:lnTo>
                      <a:lnTo>
                        <a:pt x="954" y="63"/>
                      </a:lnTo>
                      <a:lnTo>
                        <a:pt x="942" y="63"/>
                      </a:lnTo>
                      <a:lnTo>
                        <a:pt x="929" y="65"/>
                      </a:lnTo>
                      <a:lnTo>
                        <a:pt x="918" y="67"/>
                      </a:lnTo>
                      <a:lnTo>
                        <a:pt x="903" y="67"/>
                      </a:lnTo>
                      <a:lnTo>
                        <a:pt x="889" y="71"/>
                      </a:lnTo>
                      <a:lnTo>
                        <a:pt x="872" y="71"/>
                      </a:lnTo>
                      <a:lnTo>
                        <a:pt x="857" y="72"/>
                      </a:lnTo>
                      <a:lnTo>
                        <a:pt x="840" y="74"/>
                      </a:lnTo>
                      <a:lnTo>
                        <a:pt x="823" y="76"/>
                      </a:lnTo>
                      <a:lnTo>
                        <a:pt x="804" y="78"/>
                      </a:lnTo>
                      <a:lnTo>
                        <a:pt x="787" y="80"/>
                      </a:lnTo>
                      <a:lnTo>
                        <a:pt x="768" y="82"/>
                      </a:lnTo>
                      <a:lnTo>
                        <a:pt x="751" y="86"/>
                      </a:lnTo>
                      <a:lnTo>
                        <a:pt x="730" y="88"/>
                      </a:lnTo>
                      <a:lnTo>
                        <a:pt x="711" y="90"/>
                      </a:lnTo>
                      <a:lnTo>
                        <a:pt x="690" y="91"/>
                      </a:lnTo>
                      <a:lnTo>
                        <a:pt x="669" y="95"/>
                      </a:lnTo>
                      <a:lnTo>
                        <a:pt x="648" y="97"/>
                      </a:lnTo>
                      <a:lnTo>
                        <a:pt x="627" y="101"/>
                      </a:lnTo>
                      <a:lnTo>
                        <a:pt x="606" y="105"/>
                      </a:lnTo>
                      <a:lnTo>
                        <a:pt x="585" y="107"/>
                      </a:lnTo>
                      <a:lnTo>
                        <a:pt x="562" y="109"/>
                      </a:lnTo>
                      <a:lnTo>
                        <a:pt x="541" y="112"/>
                      </a:lnTo>
                      <a:lnTo>
                        <a:pt x="521" y="116"/>
                      </a:lnTo>
                      <a:lnTo>
                        <a:pt x="498" y="118"/>
                      </a:lnTo>
                      <a:lnTo>
                        <a:pt x="477" y="122"/>
                      </a:lnTo>
                      <a:lnTo>
                        <a:pt x="456" y="126"/>
                      </a:lnTo>
                      <a:lnTo>
                        <a:pt x="433" y="129"/>
                      </a:lnTo>
                      <a:lnTo>
                        <a:pt x="412" y="133"/>
                      </a:lnTo>
                      <a:lnTo>
                        <a:pt x="391" y="135"/>
                      </a:lnTo>
                      <a:lnTo>
                        <a:pt x="370" y="139"/>
                      </a:lnTo>
                      <a:lnTo>
                        <a:pt x="350" y="143"/>
                      </a:lnTo>
                      <a:lnTo>
                        <a:pt x="329" y="147"/>
                      </a:lnTo>
                      <a:lnTo>
                        <a:pt x="308" y="150"/>
                      </a:lnTo>
                      <a:lnTo>
                        <a:pt x="289" y="154"/>
                      </a:lnTo>
                      <a:lnTo>
                        <a:pt x="268" y="158"/>
                      </a:lnTo>
                      <a:lnTo>
                        <a:pt x="251" y="164"/>
                      </a:lnTo>
                      <a:lnTo>
                        <a:pt x="230" y="168"/>
                      </a:lnTo>
                      <a:lnTo>
                        <a:pt x="213" y="171"/>
                      </a:lnTo>
                      <a:lnTo>
                        <a:pt x="194" y="175"/>
                      </a:lnTo>
                      <a:lnTo>
                        <a:pt x="177" y="179"/>
                      </a:lnTo>
                      <a:lnTo>
                        <a:pt x="158" y="183"/>
                      </a:lnTo>
                      <a:lnTo>
                        <a:pt x="142" y="188"/>
                      </a:lnTo>
                      <a:lnTo>
                        <a:pt x="127" y="192"/>
                      </a:lnTo>
                      <a:lnTo>
                        <a:pt x="112" y="198"/>
                      </a:lnTo>
                      <a:lnTo>
                        <a:pt x="97" y="202"/>
                      </a:lnTo>
                      <a:lnTo>
                        <a:pt x="83" y="207"/>
                      </a:lnTo>
                      <a:lnTo>
                        <a:pt x="70" y="211"/>
                      </a:lnTo>
                      <a:lnTo>
                        <a:pt x="59" y="217"/>
                      </a:lnTo>
                      <a:lnTo>
                        <a:pt x="47" y="221"/>
                      </a:lnTo>
                      <a:lnTo>
                        <a:pt x="38" y="226"/>
                      </a:lnTo>
                      <a:lnTo>
                        <a:pt x="26" y="230"/>
                      </a:lnTo>
                      <a:lnTo>
                        <a:pt x="21" y="238"/>
                      </a:lnTo>
                      <a:lnTo>
                        <a:pt x="0" y="2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39" name="Freeform 92"/>
                <p:cNvSpPr>
                  <a:spLocks/>
                </p:cNvSpPr>
                <p:nvPr/>
              </p:nvSpPr>
              <p:spPr bwMode="auto">
                <a:xfrm>
                  <a:off x="4466" y="3209"/>
                  <a:ext cx="235" cy="143"/>
                </a:xfrm>
                <a:custGeom>
                  <a:avLst/>
                  <a:gdLst>
                    <a:gd name="T0" fmla="*/ 224 w 235"/>
                    <a:gd name="T1" fmla="*/ 2 h 137"/>
                    <a:gd name="T2" fmla="*/ 211 w 235"/>
                    <a:gd name="T3" fmla="*/ 0 h 137"/>
                    <a:gd name="T4" fmla="*/ 197 w 235"/>
                    <a:gd name="T5" fmla="*/ 0 h 137"/>
                    <a:gd name="T6" fmla="*/ 180 w 235"/>
                    <a:gd name="T7" fmla="*/ 0 h 137"/>
                    <a:gd name="T8" fmla="*/ 163 w 235"/>
                    <a:gd name="T9" fmla="*/ 0 h 137"/>
                    <a:gd name="T10" fmla="*/ 142 w 235"/>
                    <a:gd name="T11" fmla="*/ 0 h 137"/>
                    <a:gd name="T12" fmla="*/ 121 w 235"/>
                    <a:gd name="T13" fmla="*/ 2 h 137"/>
                    <a:gd name="T14" fmla="*/ 100 w 235"/>
                    <a:gd name="T15" fmla="*/ 4 h 137"/>
                    <a:gd name="T16" fmla="*/ 78 w 235"/>
                    <a:gd name="T17" fmla="*/ 6 h 137"/>
                    <a:gd name="T18" fmla="*/ 57 w 235"/>
                    <a:gd name="T19" fmla="*/ 43 h 137"/>
                    <a:gd name="T20" fmla="*/ 40 w 235"/>
                    <a:gd name="T21" fmla="*/ 55 h 137"/>
                    <a:gd name="T22" fmla="*/ 22 w 235"/>
                    <a:gd name="T23" fmla="*/ 74 h 137"/>
                    <a:gd name="T24" fmla="*/ 11 w 235"/>
                    <a:gd name="T25" fmla="*/ 114 h 137"/>
                    <a:gd name="T26" fmla="*/ 3 w 235"/>
                    <a:gd name="T27" fmla="*/ 144 h 137"/>
                    <a:gd name="T28" fmla="*/ 0 w 235"/>
                    <a:gd name="T29" fmla="*/ 194 h 137"/>
                    <a:gd name="T30" fmla="*/ 0 w 235"/>
                    <a:gd name="T31" fmla="*/ 225 h 137"/>
                    <a:gd name="T32" fmla="*/ 5 w 235"/>
                    <a:gd name="T33" fmla="*/ 267 h 137"/>
                    <a:gd name="T34" fmla="*/ 19 w 235"/>
                    <a:gd name="T35" fmla="*/ 316 h 137"/>
                    <a:gd name="T36" fmla="*/ 32 w 235"/>
                    <a:gd name="T37" fmla="*/ 345 h 137"/>
                    <a:gd name="T38" fmla="*/ 47 w 235"/>
                    <a:gd name="T39" fmla="*/ 368 h 137"/>
                    <a:gd name="T40" fmla="*/ 59 w 235"/>
                    <a:gd name="T41" fmla="*/ 392 h 137"/>
                    <a:gd name="T42" fmla="*/ 70 w 235"/>
                    <a:gd name="T43" fmla="*/ 408 h 137"/>
                    <a:gd name="T44" fmla="*/ 85 w 235"/>
                    <a:gd name="T45" fmla="*/ 426 h 137"/>
                    <a:gd name="T46" fmla="*/ 104 w 235"/>
                    <a:gd name="T47" fmla="*/ 427 h 137"/>
                    <a:gd name="T48" fmla="*/ 121 w 235"/>
                    <a:gd name="T49" fmla="*/ 401 h 137"/>
                    <a:gd name="T50" fmla="*/ 123 w 235"/>
                    <a:gd name="T51" fmla="*/ 392 h 137"/>
                    <a:gd name="T52" fmla="*/ 116 w 235"/>
                    <a:gd name="T53" fmla="*/ 375 h 137"/>
                    <a:gd name="T54" fmla="*/ 104 w 235"/>
                    <a:gd name="T55" fmla="*/ 359 h 137"/>
                    <a:gd name="T56" fmla="*/ 89 w 235"/>
                    <a:gd name="T57" fmla="*/ 333 h 137"/>
                    <a:gd name="T58" fmla="*/ 70 w 235"/>
                    <a:gd name="T59" fmla="*/ 304 h 137"/>
                    <a:gd name="T60" fmla="*/ 57 w 235"/>
                    <a:gd name="T61" fmla="*/ 279 h 137"/>
                    <a:gd name="T62" fmla="*/ 43 w 235"/>
                    <a:gd name="T63" fmla="*/ 237 h 137"/>
                    <a:gd name="T64" fmla="*/ 41 w 235"/>
                    <a:gd name="T65" fmla="*/ 190 h 137"/>
                    <a:gd name="T66" fmla="*/ 43 w 235"/>
                    <a:gd name="T67" fmla="*/ 164 h 137"/>
                    <a:gd name="T68" fmla="*/ 51 w 235"/>
                    <a:gd name="T69" fmla="*/ 138 h 137"/>
                    <a:gd name="T70" fmla="*/ 60 w 235"/>
                    <a:gd name="T71" fmla="*/ 126 h 137"/>
                    <a:gd name="T72" fmla="*/ 70 w 235"/>
                    <a:gd name="T73" fmla="*/ 124 h 137"/>
                    <a:gd name="T74" fmla="*/ 85 w 235"/>
                    <a:gd name="T75" fmla="*/ 114 h 137"/>
                    <a:gd name="T76" fmla="*/ 100 w 235"/>
                    <a:gd name="T77" fmla="*/ 114 h 137"/>
                    <a:gd name="T78" fmla="*/ 116 w 235"/>
                    <a:gd name="T79" fmla="*/ 104 h 137"/>
                    <a:gd name="T80" fmla="*/ 129 w 235"/>
                    <a:gd name="T81" fmla="*/ 104 h 137"/>
                    <a:gd name="T82" fmla="*/ 140 w 235"/>
                    <a:gd name="T83" fmla="*/ 96 h 137"/>
                    <a:gd name="T84" fmla="*/ 154 w 235"/>
                    <a:gd name="T85" fmla="*/ 96 h 137"/>
                    <a:gd name="T86" fmla="*/ 171 w 235"/>
                    <a:gd name="T87" fmla="*/ 96 h 137"/>
                    <a:gd name="T88" fmla="*/ 186 w 235"/>
                    <a:gd name="T89" fmla="*/ 96 h 137"/>
                    <a:gd name="T90" fmla="*/ 205 w 235"/>
                    <a:gd name="T91" fmla="*/ 96 h 137"/>
                    <a:gd name="T92" fmla="*/ 224 w 235"/>
                    <a:gd name="T93" fmla="*/ 96 h 137"/>
                    <a:gd name="T94" fmla="*/ 228 w 235"/>
                    <a:gd name="T95" fmla="*/ 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5"/>
                    <a:gd name="T145" fmla="*/ 0 h 137"/>
                    <a:gd name="T146" fmla="*/ 235 w 235"/>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5" h="137">
                      <a:moveTo>
                        <a:pt x="228" y="4"/>
                      </a:moveTo>
                      <a:lnTo>
                        <a:pt x="224" y="2"/>
                      </a:lnTo>
                      <a:lnTo>
                        <a:pt x="216" y="2"/>
                      </a:lnTo>
                      <a:lnTo>
                        <a:pt x="211" y="0"/>
                      </a:lnTo>
                      <a:lnTo>
                        <a:pt x="205" y="0"/>
                      </a:lnTo>
                      <a:lnTo>
                        <a:pt x="197" y="0"/>
                      </a:lnTo>
                      <a:lnTo>
                        <a:pt x="190" y="0"/>
                      </a:lnTo>
                      <a:lnTo>
                        <a:pt x="180" y="0"/>
                      </a:lnTo>
                      <a:lnTo>
                        <a:pt x="173" y="0"/>
                      </a:lnTo>
                      <a:lnTo>
                        <a:pt x="163" y="0"/>
                      </a:lnTo>
                      <a:lnTo>
                        <a:pt x="154" y="0"/>
                      </a:lnTo>
                      <a:lnTo>
                        <a:pt x="142" y="0"/>
                      </a:lnTo>
                      <a:lnTo>
                        <a:pt x="131" y="0"/>
                      </a:lnTo>
                      <a:lnTo>
                        <a:pt x="121" y="2"/>
                      </a:lnTo>
                      <a:lnTo>
                        <a:pt x="112" y="4"/>
                      </a:lnTo>
                      <a:lnTo>
                        <a:pt x="100" y="4"/>
                      </a:lnTo>
                      <a:lnTo>
                        <a:pt x="89" y="6"/>
                      </a:lnTo>
                      <a:lnTo>
                        <a:pt x="78" y="6"/>
                      </a:lnTo>
                      <a:lnTo>
                        <a:pt x="68" y="10"/>
                      </a:lnTo>
                      <a:lnTo>
                        <a:pt x="57" y="12"/>
                      </a:lnTo>
                      <a:lnTo>
                        <a:pt x="49" y="16"/>
                      </a:lnTo>
                      <a:lnTo>
                        <a:pt x="40" y="18"/>
                      </a:lnTo>
                      <a:lnTo>
                        <a:pt x="32" y="21"/>
                      </a:lnTo>
                      <a:lnTo>
                        <a:pt x="22" y="25"/>
                      </a:lnTo>
                      <a:lnTo>
                        <a:pt x="17" y="31"/>
                      </a:lnTo>
                      <a:lnTo>
                        <a:pt x="11" y="35"/>
                      </a:lnTo>
                      <a:lnTo>
                        <a:pt x="7" y="42"/>
                      </a:lnTo>
                      <a:lnTo>
                        <a:pt x="3" y="46"/>
                      </a:lnTo>
                      <a:lnTo>
                        <a:pt x="0" y="54"/>
                      </a:lnTo>
                      <a:lnTo>
                        <a:pt x="0" y="61"/>
                      </a:lnTo>
                      <a:lnTo>
                        <a:pt x="0" y="71"/>
                      </a:lnTo>
                      <a:lnTo>
                        <a:pt x="2" y="77"/>
                      </a:lnTo>
                      <a:lnTo>
                        <a:pt x="5" y="84"/>
                      </a:lnTo>
                      <a:lnTo>
                        <a:pt x="15" y="94"/>
                      </a:lnTo>
                      <a:lnTo>
                        <a:pt x="19" y="99"/>
                      </a:lnTo>
                      <a:lnTo>
                        <a:pt x="26" y="103"/>
                      </a:lnTo>
                      <a:lnTo>
                        <a:pt x="32" y="109"/>
                      </a:lnTo>
                      <a:lnTo>
                        <a:pt x="43" y="115"/>
                      </a:lnTo>
                      <a:lnTo>
                        <a:pt x="47" y="116"/>
                      </a:lnTo>
                      <a:lnTo>
                        <a:pt x="53" y="120"/>
                      </a:lnTo>
                      <a:lnTo>
                        <a:pt x="59" y="124"/>
                      </a:lnTo>
                      <a:lnTo>
                        <a:pt x="64" y="126"/>
                      </a:lnTo>
                      <a:lnTo>
                        <a:pt x="70" y="128"/>
                      </a:lnTo>
                      <a:lnTo>
                        <a:pt x="78" y="132"/>
                      </a:lnTo>
                      <a:lnTo>
                        <a:pt x="85" y="134"/>
                      </a:lnTo>
                      <a:lnTo>
                        <a:pt x="93" y="137"/>
                      </a:lnTo>
                      <a:lnTo>
                        <a:pt x="104" y="135"/>
                      </a:lnTo>
                      <a:lnTo>
                        <a:pt x="114" y="132"/>
                      </a:lnTo>
                      <a:lnTo>
                        <a:pt x="121" y="126"/>
                      </a:lnTo>
                      <a:lnTo>
                        <a:pt x="125" y="124"/>
                      </a:lnTo>
                      <a:lnTo>
                        <a:pt x="123" y="124"/>
                      </a:lnTo>
                      <a:lnTo>
                        <a:pt x="121" y="122"/>
                      </a:lnTo>
                      <a:lnTo>
                        <a:pt x="116" y="118"/>
                      </a:lnTo>
                      <a:lnTo>
                        <a:pt x="112" y="116"/>
                      </a:lnTo>
                      <a:lnTo>
                        <a:pt x="104" y="113"/>
                      </a:lnTo>
                      <a:lnTo>
                        <a:pt x="97" y="111"/>
                      </a:lnTo>
                      <a:lnTo>
                        <a:pt x="89" y="105"/>
                      </a:lnTo>
                      <a:lnTo>
                        <a:pt x="79" y="101"/>
                      </a:lnTo>
                      <a:lnTo>
                        <a:pt x="70" y="96"/>
                      </a:lnTo>
                      <a:lnTo>
                        <a:pt x="64" y="92"/>
                      </a:lnTo>
                      <a:lnTo>
                        <a:pt x="57" y="88"/>
                      </a:lnTo>
                      <a:lnTo>
                        <a:pt x="51" y="82"/>
                      </a:lnTo>
                      <a:lnTo>
                        <a:pt x="43" y="75"/>
                      </a:lnTo>
                      <a:lnTo>
                        <a:pt x="41" y="67"/>
                      </a:lnTo>
                      <a:lnTo>
                        <a:pt x="41" y="59"/>
                      </a:lnTo>
                      <a:lnTo>
                        <a:pt x="43" y="54"/>
                      </a:lnTo>
                      <a:lnTo>
                        <a:pt x="43" y="52"/>
                      </a:lnTo>
                      <a:lnTo>
                        <a:pt x="45" y="48"/>
                      </a:lnTo>
                      <a:lnTo>
                        <a:pt x="51" y="44"/>
                      </a:lnTo>
                      <a:lnTo>
                        <a:pt x="57" y="42"/>
                      </a:lnTo>
                      <a:lnTo>
                        <a:pt x="60" y="40"/>
                      </a:lnTo>
                      <a:lnTo>
                        <a:pt x="66" y="40"/>
                      </a:lnTo>
                      <a:lnTo>
                        <a:pt x="70" y="39"/>
                      </a:lnTo>
                      <a:lnTo>
                        <a:pt x="78" y="37"/>
                      </a:lnTo>
                      <a:lnTo>
                        <a:pt x="85" y="35"/>
                      </a:lnTo>
                      <a:lnTo>
                        <a:pt x="93" y="35"/>
                      </a:lnTo>
                      <a:lnTo>
                        <a:pt x="100" y="35"/>
                      </a:lnTo>
                      <a:lnTo>
                        <a:pt x="112" y="35"/>
                      </a:lnTo>
                      <a:lnTo>
                        <a:pt x="116" y="33"/>
                      </a:lnTo>
                      <a:lnTo>
                        <a:pt x="123" y="33"/>
                      </a:lnTo>
                      <a:lnTo>
                        <a:pt x="129" y="33"/>
                      </a:lnTo>
                      <a:lnTo>
                        <a:pt x="135" y="33"/>
                      </a:lnTo>
                      <a:lnTo>
                        <a:pt x="140" y="31"/>
                      </a:lnTo>
                      <a:lnTo>
                        <a:pt x="148" y="31"/>
                      </a:lnTo>
                      <a:lnTo>
                        <a:pt x="154" y="31"/>
                      </a:lnTo>
                      <a:lnTo>
                        <a:pt x="163" y="31"/>
                      </a:lnTo>
                      <a:lnTo>
                        <a:pt x="171" y="31"/>
                      </a:lnTo>
                      <a:lnTo>
                        <a:pt x="178" y="31"/>
                      </a:lnTo>
                      <a:lnTo>
                        <a:pt x="186" y="31"/>
                      </a:lnTo>
                      <a:lnTo>
                        <a:pt x="195" y="31"/>
                      </a:lnTo>
                      <a:lnTo>
                        <a:pt x="205" y="31"/>
                      </a:lnTo>
                      <a:lnTo>
                        <a:pt x="214" y="31"/>
                      </a:lnTo>
                      <a:lnTo>
                        <a:pt x="224" y="31"/>
                      </a:lnTo>
                      <a:lnTo>
                        <a:pt x="235" y="33"/>
                      </a:lnTo>
                      <a:lnTo>
                        <a:pt x="228"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0" name="Freeform 93"/>
                <p:cNvSpPr>
                  <a:spLocks/>
                </p:cNvSpPr>
                <p:nvPr/>
              </p:nvSpPr>
              <p:spPr bwMode="auto">
                <a:xfrm>
                  <a:off x="4519" y="3306"/>
                  <a:ext cx="182" cy="132"/>
                </a:xfrm>
                <a:custGeom>
                  <a:avLst/>
                  <a:gdLst>
                    <a:gd name="T0" fmla="*/ 179 w 182"/>
                    <a:gd name="T1" fmla="*/ 0 h 129"/>
                    <a:gd name="T2" fmla="*/ 167 w 182"/>
                    <a:gd name="T3" fmla="*/ 0 h 129"/>
                    <a:gd name="T4" fmla="*/ 156 w 182"/>
                    <a:gd name="T5" fmla="*/ 0 h 129"/>
                    <a:gd name="T6" fmla="*/ 140 w 182"/>
                    <a:gd name="T7" fmla="*/ 2 h 129"/>
                    <a:gd name="T8" fmla="*/ 125 w 182"/>
                    <a:gd name="T9" fmla="*/ 5 h 129"/>
                    <a:gd name="T10" fmla="*/ 108 w 182"/>
                    <a:gd name="T11" fmla="*/ 7 h 129"/>
                    <a:gd name="T12" fmla="*/ 89 w 182"/>
                    <a:gd name="T13" fmla="*/ 11 h 129"/>
                    <a:gd name="T14" fmla="*/ 72 w 182"/>
                    <a:gd name="T15" fmla="*/ 17 h 129"/>
                    <a:gd name="T16" fmla="*/ 53 w 182"/>
                    <a:gd name="T17" fmla="*/ 49 h 129"/>
                    <a:gd name="T18" fmla="*/ 38 w 182"/>
                    <a:gd name="T19" fmla="*/ 55 h 129"/>
                    <a:gd name="T20" fmla="*/ 25 w 182"/>
                    <a:gd name="T21" fmla="*/ 63 h 129"/>
                    <a:gd name="T22" fmla="*/ 13 w 182"/>
                    <a:gd name="T23" fmla="*/ 75 h 129"/>
                    <a:gd name="T24" fmla="*/ 4 w 182"/>
                    <a:gd name="T25" fmla="*/ 95 h 129"/>
                    <a:gd name="T26" fmla="*/ 0 w 182"/>
                    <a:gd name="T27" fmla="*/ 126 h 129"/>
                    <a:gd name="T28" fmla="*/ 2 w 182"/>
                    <a:gd name="T29" fmla="*/ 144 h 129"/>
                    <a:gd name="T30" fmla="*/ 4 w 182"/>
                    <a:gd name="T31" fmla="*/ 155 h 129"/>
                    <a:gd name="T32" fmla="*/ 11 w 182"/>
                    <a:gd name="T33" fmla="*/ 179 h 129"/>
                    <a:gd name="T34" fmla="*/ 23 w 182"/>
                    <a:gd name="T35" fmla="*/ 202 h 129"/>
                    <a:gd name="T36" fmla="*/ 34 w 182"/>
                    <a:gd name="T37" fmla="*/ 216 h 129"/>
                    <a:gd name="T38" fmla="*/ 51 w 182"/>
                    <a:gd name="T39" fmla="*/ 225 h 129"/>
                    <a:gd name="T40" fmla="*/ 68 w 182"/>
                    <a:gd name="T41" fmla="*/ 231 h 129"/>
                    <a:gd name="T42" fmla="*/ 80 w 182"/>
                    <a:gd name="T43" fmla="*/ 235 h 129"/>
                    <a:gd name="T44" fmla="*/ 102 w 182"/>
                    <a:gd name="T45" fmla="*/ 212 h 129"/>
                    <a:gd name="T46" fmla="*/ 89 w 182"/>
                    <a:gd name="T47" fmla="*/ 210 h 129"/>
                    <a:gd name="T48" fmla="*/ 76 w 182"/>
                    <a:gd name="T49" fmla="*/ 197 h 129"/>
                    <a:gd name="T50" fmla="*/ 63 w 182"/>
                    <a:gd name="T51" fmla="*/ 189 h 129"/>
                    <a:gd name="T52" fmla="*/ 49 w 182"/>
                    <a:gd name="T53" fmla="*/ 175 h 129"/>
                    <a:gd name="T54" fmla="*/ 40 w 182"/>
                    <a:gd name="T55" fmla="*/ 159 h 129"/>
                    <a:gd name="T56" fmla="*/ 36 w 182"/>
                    <a:gd name="T57" fmla="*/ 144 h 129"/>
                    <a:gd name="T58" fmla="*/ 42 w 182"/>
                    <a:gd name="T59" fmla="*/ 126 h 129"/>
                    <a:gd name="T60" fmla="*/ 53 w 182"/>
                    <a:gd name="T61" fmla="*/ 95 h 129"/>
                    <a:gd name="T62" fmla="*/ 72 w 182"/>
                    <a:gd name="T63" fmla="*/ 75 h 129"/>
                    <a:gd name="T64" fmla="*/ 83 w 182"/>
                    <a:gd name="T65" fmla="*/ 69 h 129"/>
                    <a:gd name="T66" fmla="*/ 95 w 182"/>
                    <a:gd name="T67" fmla="*/ 63 h 129"/>
                    <a:gd name="T68" fmla="*/ 108 w 182"/>
                    <a:gd name="T69" fmla="*/ 61 h 129"/>
                    <a:gd name="T70" fmla="*/ 120 w 182"/>
                    <a:gd name="T71" fmla="*/ 59 h 129"/>
                    <a:gd name="T72" fmla="*/ 131 w 182"/>
                    <a:gd name="T73" fmla="*/ 57 h 129"/>
                    <a:gd name="T74" fmla="*/ 142 w 182"/>
                    <a:gd name="T75" fmla="*/ 55 h 129"/>
                    <a:gd name="T76" fmla="*/ 161 w 182"/>
                    <a:gd name="T77" fmla="*/ 53 h 129"/>
                    <a:gd name="T78" fmla="*/ 175 w 182"/>
                    <a:gd name="T79" fmla="*/ 53 h 129"/>
                    <a:gd name="T80" fmla="*/ 182 w 182"/>
                    <a:gd name="T81" fmla="*/ 53 h 129"/>
                    <a:gd name="T82" fmla="*/ 182 w 182"/>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29"/>
                    <a:gd name="T128" fmla="*/ 182 w 182"/>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29">
                      <a:moveTo>
                        <a:pt x="182" y="0"/>
                      </a:moveTo>
                      <a:lnTo>
                        <a:pt x="179" y="0"/>
                      </a:lnTo>
                      <a:lnTo>
                        <a:pt x="173" y="0"/>
                      </a:lnTo>
                      <a:lnTo>
                        <a:pt x="167" y="0"/>
                      </a:lnTo>
                      <a:lnTo>
                        <a:pt x="161" y="0"/>
                      </a:lnTo>
                      <a:lnTo>
                        <a:pt x="156" y="0"/>
                      </a:lnTo>
                      <a:lnTo>
                        <a:pt x="148" y="2"/>
                      </a:lnTo>
                      <a:lnTo>
                        <a:pt x="140" y="2"/>
                      </a:lnTo>
                      <a:lnTo>
                        <a:pt x="133" y="3"/>
                      </a:lnTo>
                      <a:lnTo>
                        <a:pt x="125" y="5"/>
                      </a:lnTo>
                      <a:lnTo>
                        <a:pt x="118" y="7"/>
                      </a:lnTo>
                      <a:lnTo>
                        <a:pt x="108" y="7"/>
                      </a:lnTo>
                      <a:lnTo>
                        <a:pt x="99" y="9"/>
                      </a:lnTo>
                      <a:lnTo>
                        <a:pt x="89" y="11"/>
                      </a:lnTo>
                      <a:lnTo>
                        <a:pt x="82" y="15"/>
                      </a:lnTo>
                      <a:lnTo>
                        <a:pt x="72" y="17"/>
                      </a:lnTo>
                      <a:lnTo>
                        <a:pt x="63" y="19"/>
                      </a:lnTo>
                      <a:lnTo>
                        <a:pt x="53" y="22"/>
                      </a:lnTo>
                      <a:lnTo>
                        <a:pt x="47" y="24"/>
                      </a:lnTo>
                      <a:lnTo>
                        <a:pt x="38" y="28"/>
                      </a:lnTo>
                      <a:lnTo>
                        <a:pt x="32" y="32"/>
                      </a:lnTo>
                      <a:lnTo>
                        <a:pt x="25" y="36"/>
                      </a:lnTo>
                      <a:lnTo>
                        <a:pt x="19" y="41"/>
                      </a:lnTo>
                      <a:lnTo>
                        <a:pt x="13" y="43"/>
                      </a:lnTo>
                      <a:lnTo>
                        <a:pt x="9" y="49"/>
                      </a:lnTo>
                      <a:lnTo>
                        <a:pt x="4" y="53"/>
                      </a:lnTo>
                      <a:lnTo>
                        <a:pt x="2" y="59"/>
                      </a:lnTo>
                      <a:lnTo>
                        <a:pt x="0" y="66"/>
                      </a:lnTo>
                      <a:lnTo>
                        <a:pt x="0" y="72"/>
                      </a:lnTo>
                      <a:lnTo>
                        <a:pt x="2" y="78"/>
                      </a:lnTo>
                      <a:lnTo>
                        <a:pt x="4" y="85"/>
                      </a:lnTo>
                      <a:lnTo>
                        <a:pt x="6" y="91"/>
                      </a:lnTo>
                      <a:lnTo>
                        <a:pt x="11" y="97"/>
                      </a:lnTo>
                      <a:lnTo>
                        <a:pt x="19" y="104"/>
                      </a:lnTo>
                      <a:lnTo>
                        <a:pt x="23" y="108"/>
                      </a:lnTo>
                      <a:lnTo>
                        <a:pt x="28" y="112"/>
                      </a:lnTo>
                      <a:lnTo>
                        <a:pt x="34" y="116"/>
                      </a:lnTo>
                      <a:lnTo>
                        <a:pt x="44" y="119"/>
                      </a:lnTo>
                      <a:lnTo>
                        <a:pt x="51" y="121"/>
                      </a:lnTo>
                      <a:lnTo>
                        <a:pt x="63" y="125"/>
                      </a:lnTo>
                      <a:lnTo>
                        <a:pt x="68" y="125"/>
                      </a:lnTo>
                      <a:lnTo>
                        <a:pt x="74" y="127"/>
                      </a:lnTo>
                      <a:lnTo>
                        <a:pt x="80" y="127"/>
                      </a:lnTo>
                      <a:lnTo>
                        <a:pt x="87" y="129"/>
                      </a:lnTo>
                      <a:lnTo>
                        <a:pt x="102" y="114"/>
                      </a:lnTo>
                      <a:lnTo>
                        <a:pt x="99" y="114"/>
                      </a:lnTo>
                      <a:lnTo>
                        <a:pt x="89" y="112"/>
                      </a:lnTo>
                      <a:lnTo>
                        <a:pt x="82" y="108"/>
                      </a:lnTo>
                      <a:lnTo>
                        <a:pt x="76" y="106"/>
                      </a:lnTo>
                      <a:lnTo>
                        <a:pt x="70" y="104"/>
                      </a:lnTo>
                      <a:lnTo>
                        <a:pt x="63" y="102"/>
                      </a:lnTo>
                      <a:lnTo>
                        <a:pt x="55" y="99"/>
                      </a:lnTo>
                      <a:lnTo>
                        <a:pt x="49" y="95"/>
                      </a:lnTo>
                      <a:lnTo>
                        <a:pt x="44" y="91"/>
                      </a:lnTo>
                      <a:lnTo>
                        <a:pt x="40" y="87"/>
                      </a:lnTo>
                      <a:lnTo>
                        <a:pt x="38" y="81"/>
                      </a:lnTo>
                      <a:lnTo>
                        <a:pt x="36" y="78"/>
                      </a:lnTo>
                      <a:lnTo>
                        <a:pt x="38" y="70"/>
                      </a:lnTo>
                      <a:lnTo>
                        <a:pt x="42" y="66"/>
                      </a:lnTo>
                      <a:lnTo>
                        <a:pt x="45" y="59"/>
                      </a:lnTo>
                      <a:lnTo>
                        <a:pt x="53" y="53"/>
                      </a:lnTo>
                      <a:lnTo>
                        <a:pt x="61" y="47"/>
                      </a:lnTo>
                      <a:lnTo>
                        <a:pt x="72" y="43"/>
                      </a:lnTo>
                      <a:lnTo>
                        <a:pt x="78" y="41"/>
                      </a:lnTo>
                      <a:lnTo>
                        <a:pt x="83" y="40"/>
                      </a:lnTo>
                      <a:lnTo>
                        <a:pt x="89" y="38"/>
                      </a:lnTo>
                      <a:lnTo>
                        <a:pt x="95" y="36"/>
                      </a:lnTo>
                      <a:lnTo>
                        <a:pt x="101" y="34"/>
                      </a:lnTo>
                      <a:lnTo>
                        <a:pt x="108" y="34"/>
                      </a:lnTo>
                      <a:lnTo>
                        <a:pt x="114" y="32"/>
                      </a:lnTo>
                      <a:lnTo>
                        <a:pt x="120" y="32"/>
                      </a:lnTo>
                      <a:lnTo>
                        <a:pt x="125" y="30"/>
                      </a:lnTo>
                      <a:lnTo>
                        <a:pt x="131" y="30"/>
                      </a:lnTo>
                      <a:lnTo>
                        <a:pt x="137" y="28"/>
                      </a:lnTo>
                      <a:lnTo>
                        <a:pt x="142" y="28"/>
                      </a:lnTo>
                      <a:lnTo>
                        <a:pt x="152" y="26"/>
                      </a:lnTo>
                      <a:lnTo>
                        <a:pt x="161" y="26"/>
                      </a:lnTo>
                      <a:lnTo>
                        <a:pt x="169" y="26"/>
                      </a:lnTo>
                      <a:lnTo>
                        <a:pt x="175" y="26"/>
                      </a:lnTo>
                      <a:lnTo>
                        <a:pt x="180" y="26"/>
                      </a:lnTo>
                      <a:lnTo>
                        <a:pt x="182" y="26"/>
                      </a:lnTo>
                      <a:lnTo>
                        <a:pt x="18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1" name="Freeform 94"/>
                <p:cNvSpPr>
                  <a:spLocks/>
                </p:cNvSpPr>
                <p:nvPr/>
              </p:nvSpPr>
              <p:spPr bwMode="auto">
                <a:xfrm>
                  <a:off x="4535" y="3399"/>
                  <a:ext cx="200" cy="145"/>
                </a:xfrm>
                <a:custGeom>
                  <a:avLst/>
                  <a:gdLst>
                    <a:gd name="T0" fmla="*/ 192 w 200"/>
                    <a:gd name="T1" fmla="*/ 0 h 141"/>
                    <a:gd name="T2" fmla="*/ 181 w 200"/>
                    <a:gd name="T3" fmla="*/ 0 h 141"/>
                    <a:gd name="T4" fmla="*/ 169 w 200"/>
                    <a:gd name="T5" fmla="*/ 2 h 141"/>
                    <a:gd name="T6" fmla="*/ 154 w 200"/>
                    <a:gd name="T7" fmla="*/ 6 h 141"/>
                    <a:gd name="T8" fmla="*/ 139 w 200"/>
                    <a:gd name="T9" fmla="*/ 8 h 141"/>
                    <a:gd name="T10" fmla="*/ 122 w 200"/>
                    <a:gd name="T11" fmla="*/ 13 h 141"/>
                    <a:gd name="T12" fmla="*/ 103 w 200"/>
                    <a:gd name="T13" fmla="*/ 17 h 141"/>
                    <a:gd name="T14" fmla="*/ 85 w 200"/>
                    <a:gd name="T15" fmla="*/ 50 h 141"/>
                    <a:gd name="T16" fmla="*/ 66 w 200"/>
                    <a:gd name="T17" fmla="*/ 59 h 141"/>
                    <a:gd name="T18" fmla="*/ 47 w 200"/>
                    <a:gd name="T19" fmla="*/ 73 h 141"/>
                    <a:gd name="T20" fmla="*/ 34 w 200"/>
                    <a:gd name="T21" fmla="*/ 89 h 141"/>
                    <a:gd name="T22" fmla="*/ 21 w 200"/>
                    <a:gd name="T23" fmla="*/ 116 h 141"/>
                    <a:gd name="T24" fmla="*/ 9 w 200"/>
                    <a:gd name="T25" fmla="*/ 133 h 141"/>
                    <a:gd name="T26" fmla="*/ 4 w 200"/>
                    <a:gd name="T27" fmla="*/ 154 h 141"/>
                    <a:gd name="T28" fmla="*/ 0 w 200"/>
                    <a:gd name="T29" fmla="*/ 187 h 141"/>
                    <a:gd name="T30" fmla="*/ 2 w 200"/>
                    <a:gd name="T31" fmla="*/ 221 h 141"/>
                    <a:gd name="T32" fmla="*/ 11 w 200"/>
                    <a:gd name="T33" fmla="*/ 260 h 141"/>
                    <a:gd name="T34" fmla="*/ 28 w 200"/>
                    <a:gd name="T35" fmla="*/ 283 h 141"/>
                    <a:gd name="T36" fmla="*/ 47 w 200"/>
                    <a:gd name="T37" fmla="*/ 291 h 141"/>
                    <a:gd name="T38" fmla="*/ 68 w 200"/>
                    <a:gd name="T39" fmla="*/ 299 h 141"/>
                    <a:gd name="T40" fmla="*/ 87 w 200"/>
                    <a:gd name="T41" fmla="*/ 299 h 141"/>
                    <a:gd name="T42" fmla="*/ 103 w 200"/>
                    <a:gd name="T43" fmla="*/ 297 h 141"/>
                    <a:gd name="T44" fmla="*/ 110 w 200"/>
                    <a:gd name="T45" fmla="*/ 297 h 141"/>
                    <a:gd name="T46" fmla="*/ 110 w 200"/>
                    <a:gd name="T47" fmla="*/ 240 h 141"/>
                    <a:gd name="T48" fmla="*/ 106 w 200"/>
                    <a:gd name="T49" fmla="*/ 240 h 141"/>
                    <a:gd name="T50" fmla="*/ 97 w 200"/>
                    <a:gd name="T51" fmla="*/ 240 h 141"/>
                    <a:gd name="T52" fmla="*/ 84 w 200"/>
                    <a:gd name="T53" fmla="*/ 238 h 141"/>
                    <a:gd name="T54" fmla="*/ 70 w 200"/>
                    <a:gd name="T55" fmla="*/ 238 h 141"/>
                    <a:gd name="T56" fmla="*/ 55 w 200"/>
                    <a:gd name="T57" fmla="*/ 227 h 141"/>
                    <a:gd name="T58" fmla="*/ 44 w 200"/>
                    <a:gd name="T59" fmla="*/ 221 h 141"/>
                    <a:gd name="T60" fmla="*/ 38 w 200"/>
                    <a:gd name="T61" fmla="*/ 191 h 141"/>
                    <a:gd name="T62" fmla="*/ 46 w 200"/>
                    <a:gd name="T63" fmla="*/ 162 h 141"/>
                    <a:gd name="T64" fmla="*/ 61 w 200"/>
                    <a:gd name="T65" fmla="*/ 142 h 141"/>
                    <a:gd name="T66" fmla="*/ 80 w 200"/>
                    <a:gd name="T67" fmla="*/ 125 h 141"/>
                    <a:gd name="T68" fmla="*/ 91 w 200"/>
                    <a:gd name="T69" fmla="*/ 116 h 141"/>
                    <a:gd name="T70" fmla="*/ 103 w 200"/>
                    <a:gd name="T71" fmla="*/ 110 h 141"/>
                    <a:gd name="T72" fmla="*/ 114 w 200"/>
                    <a:gd name="T73" fmla="*/ 101 h 141"/>
                    <a:gd name="T74" fmla="*/ 127 w 200"/>
                    <a:gd name="T75" fmla="*/ 85 h 141"/>
                    <a:gd name="T76" fmla="*/ 139 w 200"/>
                    <a:gd name="T77" fmla="*/ 81 h 141"/>
                    <a:gd name="T78" fmla="*/ 152 w 200"/>
                    <a:gd name="T79" fmla="*/ 77 h 141"/>
                    <a:gd name="T80" fmla="*/ 163 w 200"/>
                    <a:gd name="T81" fmla="*/ 69 h 141"/>
                    <a:gd name="T82" fmla="*/ 177 w 200"/>
                    <a:gd name="T83" fmla="*/ 65 h 141"/>
                    <a:gd name="T84" fmla="*/ 188 w 200"/>
                    <a:gd name="T85" fmla="*/ 61 h 141"/>
                    <a:gd name="T86" fmla="*/ 200 w 200"/>
                    <a:gd name="T87" fmla="*/ 61 h 141"/>
                    <a:gd name="T88" fmla="*/ 194 w 200"/>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
                    <a:gd name="T136" fmla="*/ 0 h 141"/>
                    <a:gd name="T137" fmla="*/ 200 w 200"/>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 h="141">
                      <a:moveTo>
                        <a:pt x="194" y="0"/>
                      </a:moveTo>
                      <a:lnTo>
                        <a:pt x="192" y="0"/>
                      </a:lnTo>
                      <a:lnTo>
                        <a:pt x="186" y="0"/>
                      </a:lnTo>
                      <a:lnTo>
                        <a:pt x="181" y="0"/>
                      </a:lnTo>
                      <a:lnTo>
                        <a:pt x="175" y="2"/>
                      </a:lnTo>
                      <a:lnTo>
                        <a:pt x="169" y="2"/>
                      </a:lnTo>
                      <a:lnTo>
                        <a:pt x="163" y="4"/>
                      </a:lnTo>
                      <a:lnTo>
                        <a:pt x="154" y="6"/>
                      </a:lnTo>
                      <a:lnTo>
                        <a:pt x="146" y="8"/>
                      </a:lnTo>
                      <a:lnTo>
                        <a:pt x="139" y="8"/>
                      </a:lnTo>
                      <a:lnTo>
                        <a:pt x="131" y="10"/>
                      </a:lnTo>
                      <a:lnTo>
                        <a:pt x="122" y="13"/>
                      </a:lnTo>
                      <a:lnTo>
                        <a:pt x="112" y="15"/>
                      </a:lnTo>
                      <a:lnTo>
                        <a:pt x="103" y="17"/>
                      </a:lnTo>
                      <a:lnTo>
                        <a:pt x="95" y="21"/>
                      </a:lnTo>
                      <a:lnTo>
                        <a:pt x="85" y="23"/>
                      </a:lnTo>
                      <a:lnTo>
                        <a:pt x="76" y="27"/>
                      </a:lnTo>
                      <a:lnTo>
                        <a:pt x="66" y="29"/>
                      </a:lnTo>
                      <a:lnTo>
                        <a:pt x="57" y="32"/>
                      </a:lnTo>
                      <a:lnTo>
                        <a:pt x="47" y="36"/>
                      </a:lnTo>
                      <a:lnTo>
                        <a:pt x="42" y="40"/>
                      </a:lnTo>
                      <a:lnTo>
                        <a:pt x="34" y="44"/>
                      </a:lnTo>
                      <a:lnTo>
                        <a:pt x="28" y="49"/>
                      </a:lnTo>
                      <a:lnTo>
                        <a:pt x="21" y="53"/>
                      </a:lnTo>
                      <a:lnTo>
                        <a:pt x="15" y="59"/>
                      </a:lnTo>
                      <a:lnTo>
                        <a:pt x="9" y="63"/>
                      </a:lnTo>
                      <a:lnTo>
                        <a:pt x="6" y="68"/>
                      </a:lnTo>
                      <a:lnTo>
                        <a:pt x="4" y="74"/>
                      </a:lnTo>
                      <a:lnTo>
                        <a:pt x="0" y="80"/>
                      </a:lnTo>
                      <a:lnTo>
                        <a:pt x="0" y="88"/>
                      </a:lnTo>
                      <a:lnTo>
                        <a:pt x="0" y="95"/>
                      </a:lnTo>
                      <a:lnTo>
                        <a:pt x="2" y="105"/>
                      </a:lnTo>
                      <a:lnTo>
                        <a:pt x="8" y="114"/>
                      </a:lnTo>
                      <a:lnTo>
                        <a:pt x="11" y="122"/>
                      </a:lnTo>
                      <a:lnTo>
                        <a:pt x="21" y="127"/>
                      </a:lnTo>
                      <a:lnTo>
                        <a:pt x="28" y="133"/>
                      </a:lnTo>
                      <a:lnTo>
                        <a:pt x="38" y="135"/>
                      </a:lnTo>
                      <a:lnTo>
                        <a:pt x="47" y="137"/>
                      </a:lnTo>
                      <a:lnTo>
                        <a:pt x="59" y="141"/>
                      </a:lnTo>
                      <a:lnTo>
                        <a:pt x="68" y="141"/>
                      </a:lnTo>
                      <a:lnTo>
                        <a:pt x="78" y="141"/>
                      </a:lnTo>
                      <a:lnTo>
                        <a:pt x="87" y="141"/>
                      </a:lnTo>
                      <a:lnTo>
                        <a:pt x="95" y="141"/>
                      </a:lnTo>
                      <a:lnTo>
                        <a:pt x="103" y="139"/>
                      </a:lnTo>
                      <a:lnTo>
                        <a:pt x="108" y="139"/>
                      </a:lnTo>
                      <a:lnTo>
                        <a:pt x="110" y="139"/>
                      </a:lnTo>
                      <a:lnTo>
                        <a:pt x="114" y="139"/>
                      </a:lnTo>
                      <a:lnTo>
                        <a:pt x="110" y="114"/>
                      </a:lnTo>
                      <a:lnTo>
                        <a:pt x="108" y="114"/>
                      </a:lnTo>
                      <a:lnTo>
                        <a:pt x="106" y="114"/>
                      </a:lnTo>
                      <a:lnTo>
                        <a:pt x="103" y="114"/>
                      </a:lnTo>
                      <a:lnTo>
                        <a:pt x="97" y="114"/>
                      </a:lnTo>
                      <a:lnTo>
                        <a:pt x="89" y="112"/>
                      </a:lnTo>
                      <a:lnTo>
                        <a:pt x="84" y="112"/>
                      </a:lnTo>
                      <a:lnTo>
                        <a:pt x="76" y="112"/>
                      </a:lnTo>
                      <a:lnTo>
                        <a:pt x="70" y="112"/>
                      </a:lnTo>
                      <a:lnTo>
                        <a:pt x="61" y="110"/>
                      </a:lnTo>
                      <a:lnTo>
                        <a:pt x="55" y="108"/>
                      </a:lnTo>
                      <a:lnTo>
                        <a:pt x="47" y="107"/>
                      </a:lnTo>
                      <a:lnTo>
                        <a:pt x="44" y="105"/>
                      </a:lnTo>
                      <a:lnTo>
                        <a:pt x="38" y="99"/>
                      </a:lnTo>
                      <a:lnTo>
                        <a:pt x="38" y="89"/>
                      </a:lnTo>
                      <a:lnTo>
                        <a:pt x="42" y="84"/>
                      </a:lnTo>
                      <a:lnTo>
                        <a:pt x="46" y="78"/>
                      </a:lnTo>
                      <a:lnTo>
                        <a:pt x="53" y="72"/>
                      </a:lnTo>
                      <a:lnTo>
                        <a:pt x="61" y="68"/>
                      </a:lnTo>
                      <a:lnTo>
                        <a:pt x="68" y="63"/>
                      </a:lnTo>
                      <a:lnTo>
                        <a:pt x="80" y="59"/>
                      </a:lnTo>
                      <a:lnTo>
                        <a:pt x="84" y="55"/>
                      </a:lnTo>
                      <a:lnTo>
                        <a:pt x="91" y="53"/>
                      </a:lnTo>
                      <a:lnTo>
                        <a:pt x="97" y="51"/>
                      </a:lnTo>
                      <a:lnTo>
                        <a:pt x="103" y="51"/>
                      </a:lnTo>
                      <a:lnTo>
                        <a:pt x="108" y="48"/>
                      </a:lnTo>
                      <a:lnTo>
                        <a:pt x="114" y="48"/>
                      </a:lnTo>
                      <a:lnTo>
                        <a:pt x="120" y="44"/>
                      </a:lnTo>
                      <a:lnTo>
                        <a:pt x="127" y="42"/>
                      </a:lnTo>
                      <a:lnTo>
                        <a:pt x="133" y="40"/>
                      </a:lnTo>
                      <a:lnTo>
                        <a:pt x="139" y="40"/>
                      </a:lnTo>
                      <a:lnTo>
                        <a:pt x="144" y="38"/>
                      </a:lnTo>
                      <a:lnTo>
                        <a:pt x="152" y="38"/>
                      </a:lnTo>
                      <a:lnTo>
                        <a:pt x="158" y="36"/>
                      </a:lnTo>
                      <a:lnTo>
                        <a:pt x="163" y="34"/>
                      </a:lnTo>
                      <a:lnTo>
                        <a:pt x="169" y="32"/>
                      </a:lnTo>
                      <a:lnTo>
                        <a:pt x="177" y="32"/>
                      </a:lnTo>
                      <a:lnTo>
                        <a:pt x="181" y="32"/>
                      </a:lnTo>
                      <a:lnTo>
                        <a:pt x="188" y="30"/>
                      </a:lnTo>
                      <a:lnTo>
                        <a:pt x="194" y="30"/>
                      </a:lnTo>
                      <a:lnTo>
                        <a:pt x="200" y="30"/>
                      </a:lnTo>
                      <a:lnTo>
                        <a:pt x="19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2" name="Freeform 95"/>
                <p:cNvSpPr>
                  <a:spLocks/>
                </p:cNvSpPr>
                <p:nvPr/>
              </p:nvSpPr>
              <p:spPr bwMode="auto">
                <a:xfrm>
                  <a:off x="4611" y="3414"/>
                  <a:ext cx="217" cy="130"/>
                </a:xfrm>
                <a:custGeom>
                  <a:avLst/>
                  <a:gdLst>
                    <a:gd name="T0" fmla="*/ 0 w 219"/>
                    <a:gd name="T1" fmla="*/ 229 h 126"/>
                    <a:gd name="T2" fmla="*/ 10 w 219"/>
                    <a:gd name="T3" fmla="*/ 219 h 126"/>
                    <a:gd name="T4" fmla="*/ 23 w 219"/>
                    <a:gd name="T5" fmla="*/ 212 h 126"/>
                    <a:gd name="T6" fmla="*/ 34 w 219"/>
                    <a:gd name="T7" fmla="*/ 204 h 126"/>
                    <a:gd name="T8" fmla="*/ 48 w 219"/>
                    <a:gd name="T9" fmla="*/ 196 h 126"/>
                    <a:gd name="T10" fmla="*/ 54 w 219"/>
                    <a:gd name="T11" fmla="*/ 181 h 126"/>
                    <a:gd name="T12" fmla="*/ 54 w 219"/>
                    <a:gd name="T13" fmla="*/ 169 h 126"/>
                    <a:gd name="T14" fmla="*/ 68 w 219"/>
                    <a:gd name="T15" fmla="*/ 149 h 126"/>
                    <a:gd name="T16" fmla="*/ 85 w 219"/>
                    <a:gd name="T17" fmla="*/ 132 h 126"/>
                    <a:gd name="T18" fmla="*/ 104 w 219"/>
                    <a:gd name="T19" fmla="*/ 117 h 126"/>
                    <a:gd name="T20" fmla="*/ 123 w 219"/>
                    <a:gd name="T21" fmla="*/ 89 h 126"/>
                    <a:gd name="T22" fmla="*/ 138 w 219"/>
                    <a:gd name="T23" fmla="*/ 64 h 126"/>
                    <a:gd name="T24" fmla="*/ 148 w 219"/>
                    <a:gd name="T25" fmla="*/ 44 h 126"/>
                    <a:gd name="T26" fmla="*/ 157 w 219"/>
                    <a:gd name="T27" fmla="*/ 8 h 126"/>
                    <a:gd name="T28" fmla="*/ 163 w 219"/>
                    <a:gd name="T29" fmla="*/ 0 h 126"/>
                    <a:gd name="T30" fmla="*/ 165 w 219"/>
                    <a:gd name="T31" fmla="*/ 12 h 126"/>
                    <a:gd name="T32" fmla="*/ 163 w 219"/>
                    <a:gd name="T33" fmla="*/ 60 h 126"/>
                    <a:gd name="T34" fmla="*/ 163 w 219"/>
                    <a:gd name="T35" fmla="*/ 89 h 126"/>
                    <a:gd name="T36" fmla="*/ 162 w 219"/>
                    <a:gd name="T37" fmla="*/ 101 h 126"/>
                    <a:gd name="T38" fmla="*/ 157 w 219"/>
                    <a:gd name="T39" fmla="*/ 113 h 126"/>
                    <a:gd name="T40" fmla="*/ 151 w 219"/>
                    <a:gd name="T41" fmla="*/ 128 h 126"/>
                    <a:gd name="T42" fmla="*/ 145 w 219"/>
                    <a:gd name="T43" fmla="*/ 140 h 126"/>
                    <a:gd name="T44" fmla="*/ 139 w 219"/>
                    <a:gd name="T45" fmla="*/ 159 h 126"/>
                    <a:gd name="T46" fmla="*/ 129 w 219"/>
                    <a:gd name="T47" fmla="*/ 175 h 126"/>
                    <a:gd name="T48" fmla="*/ 114 w 219"/>
                    <a:gd name="T49" fmla="*/ 196 h 126"/>
                    <a:gd name="T50" fmla="*/ 99 w 219"/>
                    <a:gd name="T51" fmla="*/ 208 h 126"/>
                    <a:gd name="T52" fmla="*/ 81 w 219"/>
                    <a:gd name="T53" fmla="*/ 224 h 126"/>
                    <a:gd name="T54" fmla="*/ 66 w 219"/>
                    <a:gd name="T55" fmla="*/ 243 h 126"/>
                    <a:gd name="T56" fmla="*/ 54 w 219"/>
                    <a:gd name="T57" fmla="*/ 259 h 126"/>
                    <a:gd name="T58" fmla="*/ 54 w 219"/>
                    <a:gd name="T59" fmla="*/ 270 h 126"/>
                    <a:gd name="T60" fmla="*/ 40 w 219"/>
                    <a:gd name="T61" fmla="*/ 279 h 126"/>
                    <a:gd name="T62" fmla="*/ 23 w 219"/>
                    <a:gd name="T63" fmla="*/ 288 h 126"/>
                    <a:gd name="T64" fmla="*/ 0 w 219"/>
                    <a:gd name="T65" fmla="*/ 229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6"/>
                    <a:gd name="T101" fmla="*/ 219 w 219"/>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6">
                      <a:moveTo>
                        <a:pt x="0" y="99"/>
                      </a:moveTo>
                      <a:lnTo>
                        <a:pt x="0" y="99"/>
                      </a:lnTo>
                      <a:lnTo>
                        <a:pt x="6" y="97"/>
                      </a:lnTo>
                      <a:lnTo>
                        <a:pt x="10" y="95"/>
                      </a:lnTo>
                      <a:lnTo>
                        <a:pt x="19" y="93"/>
                      </a:lnTo>
                      <a:lnTo>
                        <a:pt x="23" y="92"/>
                      </a:lnTo>
                      <a:lnTo>
                        <a:pt x="29" y="90"/>
                      </a:lnTo>
                      <a:lnTo>
                        <a:pt x="34" y="88"/>
                      </a:lnTo>
                      <a:lnTo>
                        <a:pt x="42" y="86"/>
                      </a:lnTo>
                      <a:lnTo>
                        <a:pt x="48" y="84"/>
                      </a:lnTo>
                      <a:lnTo>
                        <a:pt x="55" y="82"/>
                      </a:lnTo>
                      <a:lnTo>
                        <a:pt x="63" y="78"/>
                      </a:lnTo>
                      <a:lnTo>
                        <a:pt x="70" y="76"/>
                      </a:lnTo>
                      <a:lnTo>
                        <a:pt x="78" y="73"/>
                      </a:lnTo>
                      <a:lnTo>
                        <a:pt x="86" y="69"/>
                      </a:lnTo>
                      <a:lnTo>
                        <a:pt x="95" y="65"/>
                      </a:lnTo>
                      <a:lnTo>
                        <a:pt x="105" y="61"/>
                      </a:lnTo>
                      <a:lnTo>
                        <a:pt x="112" y="57"/>
                      </a:lnTo>
                      <a:lnTo>
                        <a:pt x="122" y="53"/>
                      </a:lnTo>
                      <a:lnTo>
                        <a:pt x="131" y="50"/>
                      </a:lnTo>
                      <a:lnTo>
                        <a:pt x="141" y="46"/>
                      </a:lnTo>
                      <a:lnTo>
                        <a:pt x="150" y="40"/>
                      </a:lnTo>
                      <a:lnTo>
                        <a:pt x="158" y="34"/>
                      </a:lnTo>
                      <a:lnTo>
                        <a:pt x="167" y="29"/>
                      </a:lnTo>
                      <a:lnTo>
                        <a:pt x="177" y="25"/>
                      </a:lnTo>
                      <a:lnTo>
                        <a:pt x="186" y="17"/>
                      </a:lnTo>
                      <a:lnTo>
                        <a:pt x="196" y="14"/>
                      </a:lnTo>
                      <a:lnTo>
                        <a:pt x="205" y="8"/>
                      </a:lnTo>
                      <a:lnTo>
                        <a:pt x="215" y="2"/>
                      </a:lnTo>
                      <a:lnTo>
                        <a:pt x="217" y="0"/>
                      </a:lnTo>
                      <a:lnTo>
                        <a:pt x="219" y="4"/>
                      </a:lnTo>
                      <a:lnTo>
                        <a:pt x="219" y="12"/>
                      </a:lnTo>
                      <a:lnTo>
                        <a:pt x="219" y="21"/>
                      </a:lnTo>
                      <a:lnTo>
                        <a:pt x="217" y="27"/>
                      </a:lnTo>
                      <a:lnTo>
                        <a:pt x="217" y="34"/>
                      </a:lnTo>
                      <a:lnTo>
                        <a:pt x="217" y="40"/>
                      </a:lnTo>
                      <a:lnTo>
                        <a:pt x="217" y="44"/>
                      </a:lnTo>
                      <a:lnTo>
                        <a:pt x="215" y="44"/>
                      </a:lnTo>
                      <a:lnTo>
                        <a:pt x="213" y="46"/>
                      </a:lnTo>
                      <a:lnTo>
                        <a:pt x="205" y="48"/>
                      </a:lnTo>
                      <a:lnTo>
                        <a:pt x="198" y="53"/>
                      </a:lnTo>
                      <a:lnTo>
                        <a:pt x="192" y="55"/>
                      </a:lnTo>
                      <a:lnTo>
                        <a:pt x="188" y="59"/>
                      </a:lnTo>
                      <a:lnTo>
                        <a:pt x="181" y="61"/>
                      </a:lnTo>
                      <a:lnTo>
                        <a:pt x="177" y="65"/>
                      </a:lnTo>
                      <a:lnTo>
                        <a:pt x="169" y="69"/>
                      </a:lnTo>
                      <a:lnTo>
                        <a:pt x="164" y="73"/>
                      </a:lnTo>
                      <a:lnTo>
                        <a:pt x="156" y="76"/>
                      </a:lnTo>
                      <a:lnTo>
                        <a:pt x="150" y="80"/>
                      </a:lnTo>
                      <a:lnTo>
                        <a:pt x="141" y="84"/>
                      </a:lnTo>
                      <a:lnTo>
                        <a:pt x="133" y="86"/>
                      </a:lnTo>
                      <a:lnTo>
                        <a:pt x="126" y="90"/>
                      </a:lnTo>
                      <a:lnTo>
                        <a:pt x="118" y="93"/>
                      </a:lnTo>
                      <a:lnTo>
                        <a:pt x="108" y="97"/>
                      </a:lnTo>
                      <a:lnTo>
                        <a:pt x="101" y="101"/>
                      </a:lnTo>
                      <a:lnTo>
                        <a:pt x="93" y="105"/>
                      </a:lnTo>
                      <a:lnTo>
                        <a:pt x="84" y="109"/>
                      </a:lnTo>
                      <a:lnTo>
                        <a:pt x="76" y="111"/>
                      </a:lnTo>
                      <a:lnTo>
                        <a:pt x="67" y="112"/>
                      </a:lnTo>
                      <a:lnTo>
                        <a:pt x="57" y="116"/>
                      </a:lnTo>
                      <a:lnTo>
                        <a:pt x="49" y="118"/>
                      </a:lnTo>
                      <a:lnTo>
                        <a:pt x="40" y="120"/>
                      </a:lnTo>
                      <a:lnTo>
                        <a:pt x="32" y="122"/>
                      </a:lnTo>
                      <a:lnTo>
                        <a:pt x="23" y="124"/>
                      </a:lnTo>
                      <a:lnTo>
                        <a:pt x="17" y="126"/>
                      </a:lnTo>
                      <a:lnTo>
                        <a:pt x="0" y="9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3" name="Freeform 96"/>
                <p:cNvSpPr>
                  <a:spLocks/>
                </p:cNvSpPr>
                <p:nvPr/>
              </p:nvSpPr>
              <p:spPr bwMode="auto">
                <a:xfrm>
                  <a:off x="4603" y="3527"/>
                  <a:ext cx="46" cy="70"/>
                </a:xfrm>
                <a:custGeom>
                  <a:avLst/>
                  <a:gdLst>
                    <a:gd name="T0" fmla="*/ 0 w 48"/>
                    <a:gd name="T1" fmla="*/ 1 h 68"/>
                    <a:gd name="T2" fmla="*/ 0 w 48"/>
                    <a:gd name="T3" fmla="*/ 7 h 68"/>
                    <a:gd name="T4" fmla="*/ 0 w 48"/>
                    <a:gd name="T5" fmla="*/ 15 h 68"/>
                    <a:gd name="T6" fmla="*/ 0 w 48"/>
                    <a:gd name="T7" fmla="*/ 46 h 68"/>
                    <a:gd name="T8" fmla="*/ 0 w 48"/>
                    <a:gd name="T9" fmla="*/ 51 h 68"/>
                    <a:gd name="T10" fmla="*/ 0 w 48"/>
                    <a:gd name="T11" fmla="*/ 66 h 68"/>
                    <a:gd name="T12" fmla="*/ 0 w 48"/>
                    <a:gd name="T13" fmla="*/ 78 h 68"/>
                    <a:gd name="T14" fmla="*/ 0 w 48"/>
                    <a:gd name="T15" fmla="*/ 101 h 68"/>
                    <a:gd name="T16" fmla="*/ 0 w 48"/>
                    <a:gd name="T17" fmla="*/ 126 h 68"/>
                    <a:gd name="T18" fmla="*/ 0 w 48"/>
                    <a:gd name="T19" fmla="*/ 138 h 68"/>
                    <a:gd name="T20" fmla="*/ 0 w 48"/>
                    <a:gd name="T21" fmla="*/ 146 h 68"/>
                    <a:gd name="T22" fmla="*/ 13 w 48"/>
                    <a:gd name="T23" fmla="*/ 138 h 68"/>
                    <a:gd name="T24" fmla="*/ 15 w 48"/>
                    <a:gd name="T25" fmla="*/ 0 h 68"/>
                    <a:gd name="T26" fmla="*/ 0 w 48"/>
                    <a:gd name="T27" fmla="*/ 1 h 68"/>
                    <a:gd name="T28" fmla="*/ 0 w 48"/>
                    <a:gd name="T29" fmla="*/ 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8"/>
                    <a:gd name="T47" fmla="*/ 48 w 4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8">
                      <a:moveTo>
                        <a:pt x="0" y="1"/>
                      </a:moveTo>
                      <a:lnTo>
                        <a:pt x="0" y="7"/>
                      </a:lnTo>
                      <a:lnTo>
                        <a:pt x="0" y="15"/>
                      </a:lnTo>
                      <a:lnTo>
                        <a:pt x="0" y="19"/>
                      </a:lnTo>
                      <a:lnTo>
                        <a:pt x="0" y="24"/>
                      </a:lnTo>
                      <a:lnTo>
                        <a:pt x="0" y="32"/>
                      </a:lnTo>
                      <a:lnTo>
                        <a:pt x="0" y="38"/>
                      </a:lnTo>
                      <a:lnTo>
                        <a:pt x="0" y="47"/>
                      </a:lnTo>
                      <a:lnTo>
                        <a:pt x="0" y="58"/>
                      </a:lnTo>
                      <a:lnTo>
                        <a:pt x="0" y="64"/>
                      </a:lnTo>
                      <a:lnTo>
                        <a:pt x="0" y="68"/>
                      </a:lnTo>
                      <a:lnTo>
                        <a:pt x="44" y="64"/>
                      </a:lnTo>
                      <a:lnTo>
                        <a:pt x="48" y="0"/>
                      </a:lnTo>
                      <a:lnTo>
                        <a:pt x="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4" name="Freeform 97"/>
                <p:cNvSpPr>
                  <a:spLocks/>
                </p:cNvSpPr>
                <p:nvPr/>
              </p:nvSpPr>
              <p:spPr bwMode="auto">
                <a:xfrm>
                  <a:off x="2836" y="3199"/>
                  <a:ext cx="252" cy="175"/>
                </a:xfrm>
                <a:custGeom>
                  <a:avLst/>
                  <a:gdLst>
                    <a:gd name="T0" fmla="*/ 259 w 251"/>
                    <a:gd name="T1" fmla="*/ 19 h 171"/>
                    <a:gd name="T2" fmla="*/ 248 w 251"/>
                    <a:gd name="T3" fmla="*/ 15 h 171"/>
                    <a:gd name="T4" fmla="*/ 238 w 251"/>
                    <a:gd name="T5" fmla="*/ 13 h 171"/>
                    <a:gd name="T6" fmla="*/ 223 w 251"/>
                    <a:gd name="T7" fmla="*/ 10 h 171"/>
                    <a:gd name="T8" fmla="*/ 208 w 251"/>
                    <a:gd name="T9" fmla="*/ 6 h 171"/>
                    <a:gd name="T10" fmla="*/ 191 w 251"/>
                    <a:gd name="T11" fmla="*/ 2 h 171"/>
                    <a:gd name="T12" fmla="*/ 172 w 251"/>
                    <a:gd name="T13" fmla="*/ 2 h 171"/>
                    <a:gd name="T14" fmla="*/ 124 w 251"/>
                    <a:gd name="T15" fmla="*/ 0 h 171"/>
                    <a:gd name="T16" fmla="*/ 103 w 251"/>
                    <a:gd name="T17" fmla="*/ 2 h 171"/>
                    <a:gd name="T18" fmla="*/ 84 w 251"/>
                    <a:gd name="T19" fmla="*/ 4 h 171"/>
                    <a:gd name="T20" fmla="*/ 65 w 251"/>
                    <a:gd name="T21" fmla="*/ 10 h 171"/>
                    <a:gd name="T22" fmla="*/ 48 w 251"/>
                    <a:gd name="T23" fmla="*/ 19 h 171"/>
                    <a:gd name="T24" fmla="*/ 31 w 251"/>
                    <a:gd name="T25" fmla="*/ 58 h 171"/>
                    <a:gd name="T26" fmla="*/ 17 w 251"/>
                    <a:gd name="T27" fmla="*/ 85 h 171"/>
                    <a:gd name="T28" fmla="*/ 10 w 251"/>
                    <a:gd name="T29" fmla="*/ 119 h 171"/>
                    <a:gd name="T30" fmla="*/ 4 w 251"/>
                    <a:gd name="T31" fmla="*/ 138 h 171"/>
                    <a:gd name="T32" fmla="*/ 2 w 251"/>
                    <a:gd name="T33" fmla="*/ 154 h 171"/>
                    <a:gd name="T34" fmla="*/ 0 w 251"/>
                    <a:gd name="T35" fmla="*/ 184 h 171"/>
                    <a:gd name="T36" fmla="*/ 0 w 251"/>
                    <a:gd name="T37" fmla="*/ 210 h 171"/>
                    <a:gd name="T38" fmla="*/ 4 w 251"/>
                    <a:gd name="T39" fmla="*/ 234 h 171"/>
                    <a:gd name="T40" fmla="*/ 10 w 251"/>
                    <a:gd name="T41" fmla="*/ 263 h 171"/>
                    <a:gd name="T42" fmla="*/ 21 w 251"/>
                    <a:gd name="T43" fmla="*/ 288 h 171"/>
                    <a:gd name="T44" fmla="*/ 32 w 251"/>
                    <a:gd name="T45" fmla="*/ 306 h 171"/>
                    <a:gd name="T46" fmla="*/ 44 w 251"/>
                    <a:gd name="T47" fmla="*/ 310 h 171"/>
                    <a:gd name="T48" fmla="*/ 76 w 251"/>
                    <a:gd name="T49" fmla="*/ 302 h 171"/>
                    <a:gd name="T50" fmla="*/ 67 w 251"/>
                    <a:gd name="T51" fmla="*/ 295 h 171"/>
                    <a:gd name="T52" fmla="*/ 51 w 251"/>
                    <a:gd name="T53" fmla="*/ 266 h 171"/>
                    <a:gd name="T54" fmla="*/ 44 w 251"/>
                    <a:gd name="T55" fmla="*/ 242 h 171"/>
                    <a:gd name="T56" fmla="*/ 38 w 251"/>
                    <a:gd name="T57" fmla="*/ 220 h 171"/>
                    <a:gd name="T58" fmla="*/ 36 w 251"/>
                    <a:gd name="T59" fmla="*/ 192 h 171"/>
                    <a:gd name="T60" fmla="*/ 44 w 251"/>
                    <a:gd name="T61" fmla="*/ 158 h 171"/>
                    <a:gd name="T62" fmla="*/ 53 w 251"/>
                    <a:gd name="T63" fmla="*/ 128 h 171"/>
                    <a:gd name="T64" fmla="*/ 70 w 251"/>
                    <a:gd name="T65" fmla="*/ 91 h 171"/>
                    <a:gd name="T66" fmla="*/ 80 w 251"/>
                    <a:gd name="T67" fmla="*/ 77 h 171"/>
                    <a:gd name="T68" fmla="*/ 91 w 251"/>
                    <a:gd name="T69" fmla="*/ 69 h 171"/>
                    <a:gd name="T70" fmla="*/ 103 w 251"/>
                    <a:gd name="T71" fmla="*/ 61 h 171"/>
                    <a:gd name="T72" fmla="*/ 116 w 251"/>
                    <a:gd name="T73" fmla="*/ 59 h 171"/>
                    <a:gd name="T74" fmla="*/ 156 w 251"/>
                    <a:gd name="T75" fmla="*/ 58 h 171"/>
                    <a:gd name="T76" fmla="*/ 172 w 251"/>
                    <a:gd name="T77" fmla="*/ 58 h 171"/>
                    <a:gd name="T78" fmla="*/ 187 w 251"/>
                    <a:gd name="T79" fmla="*/ 58 h 171"/>
                    <a:gd name="T80" fmla="*/ 206 w 251"/>
                    <a:gd name="T81" fmla="*/ 61 h 171"/>
                    <a:gd name="T82" fmla="*/ 221 w 251"/>
                    <a:gd name="T83" fmla="*/ 65 h 171"/>
                    <a:gd name="T84" fmla="*/ 240 w 251"/>
                    <a:gd name="T85" fmla="*/ 77 h 171"/>
                    <a:gd name="T86" fmla="*/ 259 w 251"/>
                    <a:gd name="T87" fmla="*/ 91 h 171"/>
                    <a:gd name="T88" fmla="*/ 278 w 251"/>
                    <a:gd name="T89" fmla="*/ 119 h 171"/>
                    <a:gd name="T90" fmla="*/ 263 w 251"/>
                    <a:gd name="T91" fmla="*/ 21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1"/>
                    <a:gd name="T139" fmla="*/ 0 h 171"/>
                    <a:gd name="T140" fmla="*/ 251 w 251"/>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1" h="171">
                      <a:moveTo>
                        <a:pt x="236" y="21"/>
                      </a:moveTo>
                      <a:lnTo>
                        <a:pt x="232" y="19"/>
                      </a:lnTo>
                      <a:lnTo>
                        <a:pt x="226" y="17"/>
                      </a:lnTo>
                      <a:lnTo>
                        <a:pt x="221" y="15"/>
                      </a:lnTo>
                      <a:lnTo>
                        <a:pt x="217" y="15"/>
                      </a:lnTo>
                      <a:lnTo>
                        <a:pt x="211" y="13"/>
                      </a:lnTo>
                      <a:lnTo>
                        <a:pt x="205" y="11"/>
                      </a:lnTo>
                      <a:lnTo>
                        <a:pt x="196" y="10"/>
                      </a:lnTo>
                      <a:lnTo>
                        <a:pt x="190" y="8"/>
                      </a:lnTo>
                      <a:lnTo>
                        <a:pt x="181" y="6"/>
                      </a:lnTo>
                      <a:lnTo>
                        <a:pt x="171" y="4"/>
                      </a:lnTo>
                      <a:lnTo>
                        <a:pt x="164" y="2"/>
                      </a:lnTo>
                      <a:lnTo>
                        <a:pt x="154" y="2"/>
                      </a:lnTo>
                      <a:lnTo>
                        <a:pt x="145" y="2"/>
                      </a:lnTo>
                      <a:lnTo>
                        <a:pt x="135" y="2"/>
                      </a:lnTo>
                      <a:lnTo>
                        <a:pt x="124" y="0"/>
                      </a:lnTo>
                      <a:lnTo>
                        <a:pt x="114" y="0"/>
                      </a:lnTo>
                      <a:lnTo>
                        <a:pt x="103" y="2"/>
                      </a:lnTo>
                      <a:lnTo>
                        <a:pt x="93" y="4"/>
                      </a:lnTo>
                      <a:lnTo>
                        <a:pt x="84" y="4"/>
                      </a:lnTo>
                      <a:lnTo>
                        <a:pt x="74" y="8"/>
                      </a:lnTo>
                      <a:lnTo>
                        <a:pt x="65" y="10"/>
                      </a:lnTo>
                      <a:lnTo>
                        <a:pt x="57" y="15"/>
                      </a:lnTo>
                      <a:lnTo>
                        <a:pt x="48" y="19"/>
                      </a:lnTo>
                      <a:lnTo>
                        <a:pt x="38" y="25"/>
                      </a:lnTo>
                      <a:lnTo>
                        <a:pt x="31" y="31"/>
                      </a:lnTo>
                      <a:lnTo>
                        <a:pt x="25" y="40"/>
                      </a:lnTo>
                      <a:lnTo>
                        <a:pt x="17" y="48"/>
                      </a:lnTo>
                      <a:lnTo>
                        <a:pt x="12" y="57"/>
                      </a:lnTo>
                      <a:lnTo>
                        <a:pt x="10" y="63"/>
                      </a:lnTo>
                      <a:lnTo>
                        <a:pt x="6" y="69"/>
                      </a:lnTo>
                      <a:lnTo>
                        <a:pt x="4" y="74"/>
                      </a:lnTo>
                      <a:lnTo>
                        <a:pt x="2" y="82"/>
                      </a:lnTo>
                      <a:lnTo>
                        <a:pt x="2" y="84"/>
                      </a:lnTo>
                      <a:lnTo>
                        <a:pt x="0" y="93"/>
                      </a:lnTo>
                      <a:lnTo>
                        <a:pt x="0" y="99"/>
                      </a:lnTo>
                      <a:lnTo>
                        <a:pt x="0" y="105"/>
                      </a:lnTo>
                      <a:lnTo>
                        <a:pt x="0" y="112"/>
                      </a:lnTo>
                      <a:lnTo>
                        <a:pt x="2" y="120"/>
                      </a:lnTo>
                      <a:lnTo>
                        <a:pt x="4" y="126"/>
                      </a:lnTo>
                      <a:lnTo>
                        <a:pt x="8" y="135"/>
                      </a:lnTo>
                      <a:lnTo>
                        <a:pt x="10" y="141"/>
                      </a:lnTo>
                      <a:lnTo>
                        <a:pt x="15" y="148"/>
                      </a:lnTo>
                      <a:lnTo>
                        <a:pt x="21" y="154"/>
                      </a:lnTo>
                      <a:lnTo>
                        <a:pt x="31" y="162"/>
                      </a:lnTo>
                      <a:lnTo>
                        <a:pt x="32" y="164"/>
                      </a:lnTo>
                      <a:lnTo>
                        <a:pt x="38" y="166"/>
                      </a:lnTo>
                      <a:lnTo>
                        <a:pt x="44" y="167"/>
                      </a:lnTo>
                      <a:lnTo>
                        <a:pt x="50" y="171"/>
                      </a:lnTo>
                      <a:lnTo>
                        <a:pt x="76" y="162"/>
                      </a:lnTo>
                      <a:lnTo>
                        <a:pt x="72" y="160"/>
                      </a:lnTo>
                      <a:lnTo>
                        <a:pt x="67" y="158"/>
                      </a:lnTo>
                      <a:lnTo>
                        <a:pt x="59" y="150"/>
                      </a:lnTo>
                      <a:lnTo>
                        <a:pt x="51" y="143"/>
                      </a:lnTo>
                      <a:lnTo>
                        <a:pt x="46" y="137"/>
                      </a:lnTo>
                      <a:lnTo>
                        <a:pt x="44" y="131"/>
                      </a:lnTo>
                      <a:lnTo>
                        <a:pt x="38" y="126"/>
                      </a:lnTo>
                      <a:lnTo>
                        <a:pt x="38" y="118"/>
                      </a:lnTo>
                      <a:lnTo>
                        <a:pt x="36" y="110"/>
                      </a:lnTo>
                      <a:lnTo>
                        <a:pt x="36" y="103"/>
                      </a:lnTo>
                      <a:lnTo>
                        <a:pt x="38" y="93"/>
                      </a:lnTo>
                      <a:lnTo>
                        <a:pt x="44" y="86"/>
                      </a:lnTo>
                      <a:lnTo>
                        <a:pt x="48" y="74"/>
                      </a:lnTo>
                      <a:lnTo>
                        <a:pt x="53" y="67"/>
                      </a:lnTo>
                      <a:lnTo>
                        <a:pt x="61" y="57"/>
                      </a:lnTo>
                      <a:lnTo>
                        <a:pt x="70" y="51"/>
                      </a:lnTo>
                      <a:lnTo>
                        <a:pt x="74" y="48"/>
                      </a:lnTo>
                      <a:lnTo>
                        <a:pt x="80" y="44"/>
                      </a:lnTo>
                      <a:lnTo>
                        <a:pt x="84" y="42"/>
                      </a:lnTo>
                      <a:lnTo>
                        <a:pt x="91" y="40"/>
                      </a:lnTo>
                      <a:lnTo>
                        <a:pt x="95" y="36"/>
                      </a:lnTo>
                      <a:lnTo>
                        <a:pt x="103" y="34"/>
                      </a:lnTo>
                      <a:lnTo>
                        <a:pt x="108" y="32"/>
                      </a:lnTo>
                      <a:lnTo>
                        <a:pt x="116" y="32"/>
                      </a:lnTo>
                      <a:lnTo>
                        <a:pt x="122" y="31"/>
                      </a:lnTo>
                      <a:lnTo>
                        <a:pt x="129" y="31"/>
                      </a:lnTo>
                      <a:lnTo>
                        <a:pt x="137" y="31"/>
                      </a:lnTo>
                      <a:lnTo>
                        <a:pt x="145" y="31"/>
                      </a:lnTo>
                      <a:lnTo>
                        <a:pt x="152" y="31"/>
                      </a:lnTo>
                      <a:lnTo>
                        <a:pt x="160" y="31"/>
                      </a:lnTo>
                      <a:lnTo>
                        <a:pt x="169" y="32"/>
                      </a:lnTo>
                      <a:lnTo>
                        <a:pt x="179" y="34"/>
                      </a:lnTo>
                      <a:lnTo>
                        <a:pt x="186" y="34"/>
                      </a:lnTo>
                      <a:lnTo>
                        <a:pt x="194" y="38"/>
                      </a:lnTo>
                      <a:lnTo>
                        <a:pt x="204" y="40"/>
                      </a:lnTo>
                      <a:lnTo>
                        <a:pt x="213" y="44"/>
                      </a:lnTo>
                      <a:lnTo>
                        <a:pt x="223" y="48"/>
                      </a:lnTo>
                      <a:lnTo>
                        <a:pt x="232" y="51"/>
                      </a:lnTo>
                      <a:lnTo>
                        <a:pt x="242" y="55"/>
                      </a:lnTo>
                      <a:lnTo>
                        <a:pt x="251" y="63"/>
                      </a:lnTo>
                      <a:lnTo>
                        <a:pt x="236" y="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5" name="Freeform 98"/>
                <p:cNvSpPr>
                  <a:spLocks/>
                </p:cNvSpPr>
                <p:nvPr/>
              </p:nvSpPr>
              <p:spPr bwMode="auto">
                <a:xfrm>
                  <a:off x="2850" y="3447"/>
                  <a:ext cx="218" cy="175"/>
                </a:xfrm>
                <a:custGeom>
                  <a:avLst/>
                  <a:gdLst>
                    <a:gd name="T0" fmla="*/ 50 w 219"/>
                    <a:gd name="T1" fmla="*/ 125 h 169"/>
                    <a:gd name="T2" fmla="*/ 46 w 219"/>
                    <a:gd name="T3" fmla="*/ 144 h 169"/>
                    <a:gd name="T4" fmla="*/ 42 w 219"/>
                    <a:gd name="T5" fmla="*/ 181 h 169"/>
                    <a:gd name="T6" fmla="*/ 38 w 219"/>
                    <a:gd name="T7" fmla="*/ 223 h 169"/>
                    <a:gd name="T8" fmla="*/ 38 w 219"/>
                    <a:gd name="T9" fmla="*/ 263 h 169"/>
                    <a:gd name="T10" fmla="*/ 44 w 219"/>
                    <a:gd name="T11" fmla="*/ 298 h 169"/>
                    <a:gd name="T12" fmla="*/ 54 w 219"/>
                    <a:gd name="T13" fmla="*/ 326 h 169"/>
                    <a:gd name="T14" fmla="*/ 61 w 219"/>
                    <a:gd name="T15" fmla="*/ 331 h 169"/>
                    <a:gd name="T16" fmla="*/ 75 w 219"/>
                    <a:gd name="T17" fmla="*/ 341 h 169"/>
                    <a:gd name="T18" fmla="*/ 90 w 219"/>
                    <a:gd name="T19" fmla="*/ 341 h 169"/>
                    <a:gd name="T20" fmla="*/ 107 w 219"/>
                    <a:gd name="T21" fmla="*/ 337 h 169"/>
                    <a:gd name="T22" fmla="*/ 109 w 219"/>
                    <a:gd name="T23" fmla="*/ 320 h 169"/>
                    <a:gd name="T24" fmla="*/ 110 w 219"/>
                    <a:gd name="T25" fmla="*/ 309 h 169"/>
                    <a:gd name="T26" fmla="*/ 120 w 219"/>
                    <a:gd name="T27" fmla="*/ 292 h 169"/>
                    <a:gd name="T28" fmla="*/ 135 w 219"/>
                    <a:gd name="T29" fmla="*/ 263 h 169"/>
                    <a:gd name="T30" fmla="*/ 148 w 219"/>
                    <a:gd name="T31" fmla="*/ 223 h 169"/>
                    <a:gd name="T32" fmla="*/ 156 w 219"/>
                    <a:gd name="T33" fmla="*/ 175 h 169"/>
                    <a:gd name="T34" fmla="*/ 156 w 219"/>
                    <a:gd name="T35" fmla="*/ 129 h 169"/>
                    <a:gd name="T36" fmla="*/ 150 w 219"/>
                    <a:gd name="T37" fmla="*/ 83 h 169"/>
                    <a:gd name="T38" fmla="*/ 141 w 219"/>
                    <a:gd name="T39" fmla="*/ 51 h 169"/>
                    <a:gd name="T40" fmla="*/ 171 w 219"/>
                    <a:gd name="T41" fmla="*/ 0 h 169"/>
                    <a:gd name="T42" fmla="*/ 175 w 219"/>
                    <a:gd name="T43" fmla="*/ 3 h 169"/>
                    <a:gd name="T44" fmla="*/ 181 w 219"/>
                    <a:gd name="T45" fmla="*/ 49 h 169"/>
                    <a:gd name="T46" fmla="*/ 184 w 219"/>
                    <a:gd name="T47" fmla="*/ 67 h 169"/>
                    <a:gd name="T48" fmla="*/ 188 w 219"/>
                    <a:gd name="T49" fmla="*/ 105 h 169"/>
                    <a:gd name="T50" fmla="*/ 190 w 219"/>
                    <a:gd name="T51" fmla="*/ 134 h 169"/>
                    <a:gd name="T52" fmla="*/ 192 w 219"/>
                    <a:gd name="T53" fmla="*/ 175 h 169"/>
                    <a:gd name="T54" fmla="*/ 188 w 219"/>
                    <a:gd name="T55" fmla="*/ 208 h 169"/>
                    <a:gd name="T56" fmla="*/ 186 w 219"/>
                    <a:gd name="T57" fmla="*/ 249 h 169"/>
                    <a:gd name="T58" fmla="*/ 179 w 219"/>
                    <a:gd name="T59" fmla="*/ 282 h 169"/>
                    <a:gd name="T60" fmla="*/ 167 w 219"/>
                    <a:gd name="T61" fmla="*/ 315 h 169"/>
                    <a:gd name="T62" fmla="*/ 152 w 219"/>
                    <a:gd name="T63" fmla="*/ 348 h 169"/>
                    <a:gd name="T64" fmla="*/ 133 w 219"/>
                    <a:gd name="T65" fmla="*/ 379 h 169"/>
                    <a:gd name="T66" fmla="*/ 122 w 219"/>
                    <a:gd name="T67" fmla="*/ 388 h 169"/>
                    <a:gd name="T68" fmla="*/ 110 w 219"/>
                    <a:gd name="T69" fmla="*/ 401 h 169"/>
                    <a:gd name="T70" fmla="*/ 109 w 219"/>
                    <a:gd name="T71" fmla="*/ 409 h 169"/>
                    <a:gd name="T72" fmla="*/ 107 w 219"/>
                    <a:gd name="T73" fmla="*/ 424 h 169"/>
                    <a:gd name="T74" fmla="*/ 101 w 219"/>
                    <a:gd name="T75" fmla="*/ 429 h 169"/>
                    <a:gd name="T76" fmla="*/ 84 w 219"/>
                    <a:gd name="T77" fmla="*/ 431 h 169"/>
                    <a:gd name="T78" fmla="*/ 75 w 219"/>
                    <a:gd name="T79" fmla="*/ 429 h 169"/>
                    <a:gd name="T80" fmla="*/ 63 w 219"/>
                    <a:gd name="T81" fmla="*/ 429 h 169"/>
                    <a:gd name="T82" fmla="*/ 42 w 219"/>
                    <a:gd name="T83" fmla="*/ 416 h 169"/>
                    <a:gd name="T84" fmla="*/ 21 w 219"/>
                    <a:gd name="T85" fmla="*/ 386 h 169"/>
                    <a:gd name="T86" fmla="*/ 12 w 219"/>
                    <a:gd name="T87" fmla="*/ 360 h 169"/>
                    <a:gd name="T88" fmla="*/ 6 w 219"/>
                    <a:gd name="T89" fmla="*/ 331 h 169"/>
                    <a:gd name="T90" fmla="*/ 2 w 219"/>
                    <a:gd name="T91" fmla="*/ 286 h 169"/>
                    <a:gd name="T92" fmla="*/ 2 w 219"/>
                    <a:gd name="T93" fmla="*/ 239 h 169"/>
                    <a:gd name="T94" fmla="*/ 2 w 219"/>
                    <a:gd name="T95" fmla="*/ 210 h 169"/>
                    <a:gd name="T96" fmla="*/ 4 w 219"/>
                    <a:gd name="T97" fmla="*/ 187 h 169"/>
                    <a:gd name="T98" fmla="*/ 6 w 219"/>
                    <a:gd name="T99" fmla="*/ 144 h 169"/>
                    <a:gd name="T100" fmla="*/ 12 w 219"/>
                    <a:gd name="T101" fmla="*/ 113 h 169"/>
                    <a:gd name="T102" fmla="*/ 52 w 219"/>
                    <a:gd name="T103" fmla="*/ 125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69"/>
                    <a:gd name="T158" fmla="*/ 219 w 219"/>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69">
                      <a:moveTo>
                        <a:pt x="52" y="49"/>
                      </a:moveTo>
                      <a:lnTo>
                        <a:pt x="50" y="49"/>
                      </a:lnTo>
                      <a:lnTo>
                        <a:pt x="48" y="53"/>
                      </a:lnTo>
                      <a:lnTo>
                        <a:pt x="46" y="57"/>
                      </a:lnTo>
                      <a:lnTo>
                        <a:pt x="44" y="64"/>
                      </a:lnTo>
                      <a:lnTo>
                        <a:pt x="42" y="70"/>
                      </a:lnTo>
                      <a:lnTo>
                        <a:pt x="38" y="78"/>
                      </a:lnTo>
                      <a:lnTo>
                        <a:pt x="38" y="87"/>
                      </a:lnTo>
                      <a:lnTo>
                        <a:pt x="38" y="97"/>
                      </a:lnTo>
                      <a:lnTo>
                        <a:pt x="38" y="102"/>
                      </a:lnTo>
                      <a:lnTo>
                        <a:pt x="40" y="112"/>
                      </a:lnTo>
                      <a:lnTo>
                        <a:pt x="44" y="117"/>
                      </a:lnTo>
                      <a:lnTo>
                        <a:pt x="50" y="125"/>
                      </a:lnTo>
                      <a:lnTo>
                        <a:pt x="54" y="127"/>
                      </a:lnTo>
                      <a:lnTo>
                        <a:pt x="57" y="129"/>
                      </a:lnTo>
                      <a:lnTo>
                        <a:pt x="61" y="129"/>
                      </a:lnTo>
                      <a:lnTo>
                        <a:pt x="69" y="133"/>
                      </a:lnTo>
                      <a:lnTo>
                        <a:pt x="75" y="133"/>
                      </a:lnTo>
                      <a:lnTo>
                        <a:pt x="82" y="133"/>
                      </a:lnTo>
                      <a:lnTo>
                        <a:pt x="90" y="133"/>
                      </a:lnTo>
                      <a:lnTo>
                        <a:pt x="99" y="133"/>
                      </a:lnTo>
                      <a:lnTo>
                        <a:pt x="107" y="131"/>
                      </a:lnTo>
                      <a:lnTo>
                        <a:pt x="114" y="129"/>
                      </a:lnTo>
                      <a:lnTo>
                        <a:pt x="122" y="125"/>
                      </a:lnTo>
                      <a:lnTo>
                        <a:pt x="130" y="123"/>
                      </a:lnTo>
                      <a:lnTo>
                        <a:pt x="137" y="121"/>
                      </a:lnTo>
                      <a:lnTo>
                        <a:pt x="143" y="117"/>
                      </a:lnTo>
                      <a:lnTo>
                        <a:pt x="147" y="114"/>
                      </a:lnTo>
                      <a:lnTo>
                        <a:pt x="154" y="112"/>
                      </a:lnTo>
                      <a:lnTo>
                        <a:pt x="162" y="102"/>
                      </a:lnTo>
                      <a:lnTo>
                        <a:pt x="170" y="97"/>
                      </a:lnTo>
                      <a:lnTo>
                        <a:pt x="175" y="87"/>
                      </a:lnTo>
                      <a:lnTo>
                        <a:pt x="181" y="78"/>
                      </a:lnTo>
                      <a:lnTo>
                        <a:pt x="183" y="68"/>
                      </a:lnTo>
                      <a:lnTo>
                        <a:pt x="183" y="60"/>
                      </a:lnTo>
                      <a:lnTo>
                        <a:pt x="183" y="51"/>
                      </a:lnTo>
                      <a:lnTo>
                        <a:pt x="181" y="43"/>
                      </a:lnTo>
                      <a:lnTo>
                        <a:pt x="177" y="34"/>
                      </a:lnTo>
                      <a:lnTo>
                        <a:pt x="175" y="28"/>
                      </a:lnTo>
                      <a:lnTo>
                        <a:pt x="168" y="20"/>
                      </a:lnTo>
                      <a:lnTo>
                        <a:pt x="164" y="17"/>
                      </a:lnTo>
                      <a:lnTo>
                        <a:pt x="198" y="0"/>
                      </a:lnTo>
                      <a:lnTo>
                        <a:pt x="202" y="3"/>
                      </a:lnTo>
                      <a:lnTo>
                        <a:pt x="204" y="11"/>
                      </a:lnTo>
                      <a:lnTo>
                        <a:pt x="208" y="19"/>
                      </a:lnTo>
                      <a:lnTo>
                        <a:pt x="210" y="24"/>
                      </a:lnTo>
                      <a:lnTo>
                        <a:pt x="211" y="28"/>
                      </a:lnTo>
                      <a:lnTo>
                        <a:pt x="213" y="36"/>
                      </a:lnTo>
                      <a:lnTo>
                        <a:pt x="215" y="41"/>
                      </a:lnTo>
                      <a:lnTo>
                        <a:pt x="215" y="47"/>
                      </a:lnTo>
                      <a:lnTo>
                        <a:pt x="217" y="53"/>
                      </a:lnTo>
                      <a:lnTo>
                        <a:pt x="217" y="60"/>
                      </a:lnTo>
                      <a:lnTo>
                        <a:pt x="219" y="68"/>
                      </a:lnTo>
                      <a:lnTo>
                        <a:pt x="217" y="74"/>
                      </a:lnTo>
                      <a:lnTo>
                        <a:pt x="215" y="81"/>
                      </a:lnTo>
                      <a:lnTo>
                        <a:pt x="213" y="89"/>
                      </a:lnTo>
                      <a:lnTo>
                        <a:pt x="213" y="97"/>
                      </a:lnTo>
                      <a:lnTo>
                        <a:pt x="208" y="102"/>
                      </a:lnTo>
                      <a:lnTo>
                        <a:pt x="206" y="110"/>
                      </a:lnTo>
                      <a:lnTo>
                        <a:pt x="200" y="116"/>
                      </a:lnTo>
                      <a:lnTo>
                        <a:pt x="194" y="123"/>
                      </a:lnTo>
                      <a:lnTo>
                        <a:pt x="189" y="129"/>
                      </a:lnTo>
                      <a:lnTo>
                        <a:pt x="179" y="135"/>
                      </a:lnTo>
                      <a:lnTo>
                        <a:pt x="170" y="140"/>
                      </a:lnTo>
                      <a:lnTo>
                        <a:pt x="160" y="148"/>
                      </a:lnTo>
                      <a:lnTo>
                        <a:pt x="154" y="150"/>
                      </a:lnTo>
                      <a:lnTo>
                        <a:pt x="149" y="152"/>
                      </a:lnTo>
                      <a:lnTo>
                        <a:pt x="143" y="154"/>
                      </a:lnTo>
                      <a:lnTo>
                        <a:pt x="137" y="156"/>
                      </a:lnTo>
                      <a:lnTo>
                        <a:pt x="128" y="157"/>
                      </a:lnTo>
                      <a:lnTo>
                        <a:pt x="120" y="159"/>
                      </a:lnTo>
                      <a:lnTo>
                        <a:pt x="114" y="161"/>
                      </a:lnTo>
                      <a:lnTo>
                        <a:pt x="107" y="165"/>
                      </a:lnTo>
                      <a:lnTo>
                        <a:pt x="105" y="165"/>
                      </a:lnTo>
                      <a:lnTo>
                        <a:pt x="101" y="167"/>
                      </a:lnTo>
                      <a:lnTo>
                        <a:pt x="94" y="167"/>
                      </a:lnTo>
                      <a:lnTo>
                        <a:pt x="84" y="169"/>
                      </a:lnTo>
                      <a:lnTo>
                        <a:pt x="80" y="167"/>
                      </a:lnTo>
                      <a:lnTo>
                        <a:pt x="75" y="167"/>
                      </a:lnTo>
                      <a:lnTo>
                        <a:pt x="69" y="167"/>
                      </a:lnTo>
                      <a:lnTo>
                        <a:pt x="63" y="167"/>
                      </a:lnTo>
                      <a:lnTo>
                        <a:pt x="52" y="165"/>
                      </a:lnTo>
                      <a:lnTo>
                        <a:pt x="42" y="163"/>
                      </a:lnTo>
                      <a:lnTo>
                        <a:pt x="31" y="157"/>
                      </a:lnTo>
                      <a:lnTo>
                        <a:pt x="21" y="150"/>
                      </a:lnTo>
                      <a:lnTo>
                        <a:pt x="16" y="146"/>
                      </a:lnTo>
                      <a:lnTo>
                        <a:pt x="12" y="140"/>
                      </a:lnTo>
                      <a:lnTo>
                        <a:pt x="8" y="135"/>
                      </a:lnTo>
                      <a:lnTo>
                        <a:pt x="6" y="129"/>
                      </a:lnTo>
                      <a:lnTo>
                        <a:pt x="2" y="121"/>
                      </a:lnTo>
                      <a:lnTo>
                        <a:pt x="2" y="112"/>
                      </a:lnTo>
                      <a:lnTo>
                        <a:pt x="0" y="102"/>
                      </a:lnTo>
                      <a:lnTo>
                        <a:pt x="2" y="93"/>
                      </a:lnTo>
                      <a:lnTo>
                        <a:pt x="2" y="87"/>
                      </a:lnTo>
                      <a:lnTo>
                        <a:pt x="2" y="83"/>
                      </a:lnTo>
                      <a:lnTo>
                        <a:pt x="2" y="76"/>
                      </a:lnTo>
                      <a:lnTo>
                        <a:pt x="4" y="72"/>
                      </a:lnTo>
                      <a:lnTo>
                        <a:pt x="4" y="64"/>
                      </a:lnTo>
                      <a:lnTo>
                        <a:pt x="6" y="57"/>
                      </a:lnTo>
                      <a:lnTo>
                        <a:pt x="8" y="51"/>
                      </a:lnTo>
                      <a:lnTo>
                        <a:pt x="12" y="43"/>
                      </a:lnTo>
                      <a:lnTo>
                        <a:pt x="52" y="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6" name="Freeform 99"/>
                <p:cNvSpPr>
                  <a:spLocks/>
                </p:cNvSpPr>
                <p:nvPr/>
              </p:nvSpPr>
              <p:spPr bwMode="auto">
                <a:xfrm>
                  <a:off x="2820" y="3327"/>
                  <a:ext cx="280" cy="190"/>
                </a:xfrm>
                <a:custGeom>
                  <a:avLst/>
                  <a:gdLst>
                    <a:gd name="T0" fmla="*/ 243 w 281"/>
                    <a:gd name="T1" fmla="*/ 1 h 182"/>
                    <a:gd name="T2" fmla="*/ 224 w 281"/>
                    <a:gd name="T3" fmla="*/ 0 h 182"/>
                    <a:gd name="T4" fmla="*/ 195 w 281"/>
                    <a:gd name="T5" fmla="*/ 0 h 182"/>
                    <a:gd name="T6" fmla="*/ 178 w 281"/>
                    <a:gd name="T7" fmla="*/ 0 h 182"/>
                    <a:gd name="T8" fmla="*/ 157 w 281"/>
                    <a:gd name="T9" fmla="*/ 0 h 182"/>
                    <a:gd name="T10" fmla="*/ 140 w 281"/>
                    <a:gd name="T11" fmla="*/ 1 h 182"/>
                    <a:gd name="T12" fmla="*/ 140 w 281"/>
                    <a:gd name="T13" fmla="*/ 5 h 182"/>
                    <a:gd name="T14" fmla="*/ 122 w 281"/>
                    <a:gd name="T15" fmla="*/ 9 h 182"/>
                    <a:gd name="T16" fmla="*/ 101 w 281"/>
                    <a:gd name="T17" fmla="*/ 45 h 182"/>
                    <a:gd name="T18" fmla="*/ 80 w 281"/>
                    <a:gd name="T19" fmla="*/ 57 h 182"/>
                    <a:gd name="T20" fmla="*/ 63 w 281"/>
                    <a:gd name="T21" fmla="*/ 78 h 182"/>
                    <a:gd name="T22" fmla="*/ 44 w 281"/>
                    <a:gd name="T23" fmla="*/ 116 h 182"/>
                    <a:gd name="T24" fmla="*/ 21 w 281"/>
                    <a:gd name="T25" fmla="*/ 176 h 182"/>
                    <a:gd name="T26" fmla="*/ 4 w 281"/>
                    <a:gd name="T27" fmla="*/ 248 h 182"/>
                    <a:gd name="T28" fmla="*/ 0 w 281"/>
                    <a:gd name="T29" fmla="*/ 307 h 182"/>
                    <a:gd name="T30" fmla="*/ 0 w 281"/>
                    <a:gd name="T31" fmla="*/ 373 h 182"/>
                    <a:gd name="T32" fmla="*/ 4 w 281"/>
                    <a:gd name="T33" fmla="*/ 432 h 182"/>
                    <a:gd name="T34" fmla="*/ 11 w 281"/>
                    <a:gd name="T35" fmla="*/ 496 h 182"/>
                    <a:gd name="T36" fmla="*/ 29 w 281"/>
                    <a:gd name="T37" fmla="*/ 532 h 182"/>
                    <a:gd name="T38" fmla="*/ 46 w 281"/>
                    <a:gd name="T39" fmla="*/ 554 h 182"/>
                    <a:gd name="T40" fmla="*/ 68 w 281"/>
                    <a:gd name="T41" fmla="*/ 574 h 182"/>
                    <a:gd name="T42" fmla="*/ 95 w 281"/>
                    <a:gd name="T43" fmla="*/ 579 h 182"/>
                    <a:gd name="T44" fmla="*/ 125 w 281"/>
                    <a:gd name="T45" fmla="*/ 574 h 182"/>
                    <a:gd name="T46" fmla="*/ 140 w 281"/>
                    <a:gd name="T47" fmla="*/ 554 h 182"/>
                    <a:gd name="T48" fmla="*/ 146 w 281"/>
                    <a:gd name="T49" fmla="*/ 532 h 182"/>
                    <a:gd name="T50" fmla="*/ 163 w 281"/>
                    <a:gd name="T51" fmla="*/ 496 h 182"/>
                    <a:gd name="T52" fmla="*/ 184 w 281"/>
                    <a:gd name="T53" fmla="*/ 462 h 182"/>
                    <a:gd name="T54" fmla="*/ 203 w 281"/>
                    <a:gd name="T55" fmla="*/ 418 h 182"/>
                    <a:gd name="T56" fmla="*/ 226 w 281"/>
                    <a:gd name="T57" fmla="*/ 361 h 182"/>
                    <a:gd name="T58" fmla="*/ 247 w 281"/>
                    <a:gd name="T59" fmla="*/ 294 h 182"/>
                    <a:gd name="T60" fmla="*/ 245 w 281"/>
                    <a:gd name="T61" fmla="*/ 184 h 182"/>
                    <a:gd name="T62" fmla="*/ 222 w 281"/>
                    <a:gd name="T63" fmla="*/ 248 h 182"/>
                    <a:gd name="T64" fmla="*/ 199 w 281"/>
                    <a:gd name="T65" fmla="*/ 294 h 182"/>
                    <a:gd name="T66" fmla="*/ 176 w 281"/>
                    <a:gd name="T67" fmla="*/ 349 h 182"/>
                    <a:gd name="T68" fmla="*/ 148 w 281"/>
                    <a:gd name="T69" fmla="*/ 407 h 182"/>
                    <a:gd name="T70" fmla="*/ 140 w 281"/>
                    <a:gd name="T71" fmla="*/ 451 h 182"/>
                    <a:gd name="T72" fmla="*/ 120 w 281"/>
                    <a:gd name="T73" fmla="*/ 482 h 182"/>
                    <a:gd name="T74" fmla="*/ 89 w 281"/>
                    <a:gd name="T75" fmla="*/ 488 h 182"/>
                    <a:gd name="T76" fmla="*/ 63 w 281"/>
                    <a:gd name="T77" fmla="*/ 462 h 182"/>
                    <a:gd name="T78" fmla="*/ 42 w 281"/>
                    <a:gd name="T79" fmla="*/ 411 h 182"/>
                    <a:gd name="T80" fmla="*/ 38 w 281"/>
                    <a:gd name="T81" fmla="*/ 374 h 182"/>
                    <a:gd name="T82" fmla="*/ 42 w 281"/>
                    <a:gd name="T83" fmla="*/ 294 h 182"/>
                    <a:gd name="T84" fmla="*/ 57 w 281"/>
                    <a:gd name="T85" fmla="*/ 216 h 182"/>
                    <a:gd name="T86" fmla="*/ 78 w 281"/>
                    <a:gd name="T87" fmla="*/ 176 h 182"/>
                    <a:gd name="T88" fmla="*/ 101 w 281"/>
                    <a:gd name="T89" fmla="*/ 142 h 182"/>
                    <a:gd name="T90" fmla="*/ 122 w 281"/>
                    <a:gd name="T91" fmla="*/ 130 h 182"/>
                    <a:gd name="T92" fmla="*/ 140 w 281"/>
                    <a:gd name="T93" fmla="*/ 116 h 182"/>
                    <a:gd name="T94" fmla="*/ 140 w 281"/>
                    <a:gd name="T95" fmla="*/ 110 h 182"/>
                    <a:gd name="T96" fmla="*/ 167 w 281"/>
                    <a:gd name="T97" fmla="*/ 110 h 182"/>
                    <a:gd name="T98" fmla="*/ 197 w 281"/>
                    <a:gd name="T99" fmla="*/ 110 h 182"/>
                    <a:gd name="T100" fmla="*/ 233 w 281"/>
                    <a:gd name="T101" fmla="*/ 116 h 182"/>
                    <a:gd name="T102" fmla="*/ 247 w 281"/>
                    <a:gd name="T103" fmla="*/ 1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182"/>
                    <a:gd name="T158" fmla="*/ 281 w 281"/>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182">
                      <a:moveTo>
                        <a:pt x="274" y="1"/>
                      </a:moveTo>
                      <a:lnTo>
                        <a:pt x="272" y="1"/>
                      </a:lnTo>
                      <a:lnTo>
                        <a:pt x="270" y="1"/>
                      </a:lnTo>
                      <a:lnTo>
                        <a:pt x="264" y="1"/>
                      </a:lnTo>
                      <a:lnTo>
                        <a:pt x="259" y="1"/>
                      </a:lnTo>
                      <a:lnTo>
                        <a:pt x="251" y="0"/>
                      </a:lnTo>
                      <a:lnTo>
                        <a:pt x="243" y="0"/>
                      </a:lnTo>
                      <a:lnTo>
                        <a:pt x="232" y="0"/>
                      </a:lnTo>
                      <a:lnTo>
                        <a:pt x="222" y="0"/>
                      </a:lnTo>
                      <a:lnTo>
                        <a:pt x="217" y="0"/>
                      </a:lnTo>
                      <a:lnTo>
                        <a:pt x="211" y="0"/>
                      </a:lnTo>
                      <a:lnTo>
                        <a:pt x="205" y="0"/>
                      </a:lnTo>
                      <a:lnTo>
                        <a:pt x="198" y="0"/>
                      </a:lnTo>
                      <a:lnTo>
                        <a:pt x="190" y="0"/>
                      </a:lnTo>
                      <a:lnTo>
                        <a:pt x="184" y="0"/>
                      </a:lnTo>
                      <a:lnTo>
                        <a:pt x="177" y="1"/>
                      </a:lnTo>
                      <a:lnTo>
                        <a:pt x="171" y="1"/>
                      </a:lnTo>
                      <a:lnTo>
                        <a:pt x="163" y="1"/>
                      </a:lnTo>
                      <a:lnTo>
                        <a:pt x="158" y="3"/>
                      </a:lnTo>
                      <a:lnTo>
                        <a:pt x="150" y="3"/>
                      </a:lnTo>
                      <a:lnTo>
                        <a:pt x="144" y="5"/>
                      </a:lnTo>
                      <a:lnTo>
                        <a:pt x="137" y="5"/>
                      </a:lnTo>
                      <a:lnTo>
                        <a:pt x="129" y="9"/>
                      </a:lnTo>
                      <a:lnTo>
                        <a:pt x="122" y="9"/>
                      </a:lnTo>
                      <a:lnTo>
                        <a:pt x="116" y="11"/>
                      </a:lnTo>
                      <a:lnTo>
                        <a:pt x="108" y="11"/>
                      </a:lnTo>
                      <a:lnTo>
                        <a:pt x="101" y="13"/>
                      </a:lnTo>
                      <a:lnTo>
                        <a:pt x="93" y="15"/>
                      </a:lnTo>
                      <a:lnTo>
                        <a:pt x="87" y="17"/>
                      </a:lnTo>
                      <a:lnTo>
                        <a:pt x="80" y="19"/>
                      </a:lnTo>
                      <a:lnTo>
                        <a:pt x="74" y="20"/>
                      </a:lnTo>
                      <a:lnTo>
                        <a:pt x="67" y="24"/>
                      </a:lnTo>
                      <a:lnTo>
                        <a:pt x="63" y="26"/>
                      </a:lnTo>
                      <a:lnTo>
                        <a:pt x="55" y="28"/>
                      </a:lnTo>
                      <a:lnTo>
                        <a:pt x="49" y="32"/>
                      </a:lnTo>
                      <a:lnTo>
                        <a:pt x="44" y="36"/>
                      </a:lnTo>
                      <a:lnTo>
                        <a:pt x="38" y="40"/>
                      </a:lnTo>
                      <a:lnTo>
                        <a:pt x="29" y="45"/>
                      </a:lnTo>
                      <a:lnTo>
                        <a:pt x="21" y="55"/>
                      </a:lnTo>
                      <a:lnTo>
                        <a:pt x="13" y="62"/>
                      </a:lnTo>
                      <a:lnTo>
                        <a:pt x="6" y="74"/>
                      </a:lnTo>
                      <a:lnTo>
                        <a:pt x="4" y="78"/>
                      </a:lnTo>
                      <a:lnTo>
                        <a:pt x="2" y="83"/>
                      </a:lnTo>
                      <a:lnTo>
                        <a:pt x="0" y="91"/>
                      </a:lnTo>
                      <a:lnTo>
                        <a:pt x="0" y="97"/>
                      </a:lnTo>
                      <a:lnTo>
                        <a:pt x="0" y="102"/>
                      </a:lnTo>
                      <a:lnTo>
                        <a:pt x="0" y="108"/>
                      </a:lnTo>
                      <a:lnTo>
                        <a:pt x="0" y="116"/>
                      </a:lnTo>
                      <a:lnTo>
                        <a:pt x="0" y="123"/>
                      </a:lnTo>
                      <a:lnTo>
                        <a:pt x="0" y="129"/>
                      </a:lnTo>
                      <a:lnTo>
                        <a:pt x="4" y="136"/>
                      </a:lnTo>
                      <a:lnTo>
                        <a:pt x="6" y="146"/>
                      </a:lnTo>
                      <a:lnTo>
                        <a:pt x="10" y="156"/>
                      </a:lnTo>
                      <a:lnTo>
                        <a:pt x="11" y="156"/>
                      </a:lnTo>
                      <a:lnTo>
                        <a:pt x="15" y="157"/>
                      </a:lnTo>
                      <a:lnTo>
                        <a:pt x="19" y="161"/>
                      </a:lnTo>
                      <a:lnTo>
                        <a:pt x="29" y="167"/>
                      </a:lnTo>
                      <a:lnTo>
                        <a:pt x="32" y="169"/>
                      </a:lnTo>
                      <a:lnTo>
                        <a:pt x="40" y="171"/>
                      </a:lnTo>
                      <a:lnTo>
                        <a:pt x="46" y="173"/>
                      </a:lnTo>
                      <a:lnTo>
                        <a:pt x="53" y="176"/>
                      </a:lnTo>
                      <a:lnTo>
                        <a:pt x="61" y="178"/>
                      </a:lnTo>
                      <a:lnTo>
                        <a:pt x="68" y="180"/>
                      </a:lnTo>
                      <a:lnTo>
                        <a:pt x="78" y="180"/>
                      </a:lnTo>
                      <a:lnTo>
                        <a:pt x="87" y="182"/>
                      </a:lnTo>
                      <a:lnTo>
                        <a:pt x="95" y="182"/>
                      </a:lnTo>
                      <a:lnTo>
                        <a:pt x="105" y="182"/>
                      </a:lnTo>
                      <a:lnTo>
                        <a:pt x="114" y="180"/>
                      </a:lnTo>
                      <a:lnTo>
                        <a:pt x="125" y="180"/>
                      </a:lnTo>
                      <a:lnTo>
                        <a:pt x="137" y="176"/>
                      </a:lnTo>
                      <a:lnTo>
                        <a:pt x="148" y="175"/>
                      </a:lnTo>
                      <a:lnTo>
                        <a:pt x="154" y="173"/>
                      </a:lnTo>
                      <a:lnTo>
                        <a:pt x="160" y="171"/>
                      </a:lnTo>
                      <a:lnTo>
                        <a:pt x="167" y="169"/>
                      </a:lnTo>
                      <a:lnTo>
                        <a:pt x="173" y="167"/>
                      </a:lnTo>
                      <a:lnTo>
                        <a:pt x="179" y="163"/>
                      </a:lnTo>
                      <a:lnTo>
                        <a:pt x="184" y="159"/>
                      </a:lnTo>
                      <a:lnTo>
                        <a:pt x="190" y="156"/>
                      </a:lnTo>
                      <a:lnTo>
                        <a:pt x="198" y="154"/>
                      </a:lnTo>
                      <a:lnTo>
                        <a:pt x="203" y="148"/>
                      </a:lnTo>
                      <a:lnTo>
                        <a:pt x="211" y="144"/>
                      </a:lnTo>
                      <a:lnTo>
                        <a:pt x="217" y="140"/>
                      </a:lnTo>
                      <a:lnTo>
                        <a:pt x="224" y="135"/>
                      </a:lnTo>
                      <a:lnTo>
                        <a:pt x="230" y="131"/>
                      </a:lnTo>
                      <a:lnTo>
                        <a:pt x="238" y="125"/>
                      </a:lnTo>
                      <a:lnTo>
                        <a:pt x="245" y="119"/>
                      </a:lnTo>
                      <a:lnTo>
                        <a:pt x="253" y="114"/>
                      </a:lnTo>
                      <a:lnTo>
                        <a:pt x="259" y="106"/>
                      </a:lnTo>
                      <a:lnTo>
                        <a:pt x="266" y="100"/>
                      </a:lnTo>
                      <a:lnTo>
                        <a:pt x="274" y="93"/>
                      </a:lnTo>
                      <a:lnTo>
                        <a:pt x="281" y="85"/>
                      </a:lnTo>
                      <a:lnTo>
                        <a:pt x="274" y="57"/>
                      </a:lnTo>
                      <a:lnTo>
                        <a:pt x="272" y="57"/>
                      </a:lnTo>
                      <a:lnTo>
                        <a:pt x="268" y="62"/>
                      </a:lnTo>
                      <a:lnTo>
                        <a:pt x="259" y="68"/>
                      </a:lnTo>
                      <a:lnTo>
                        <a:pt x="249" y="78"/>
                      </a:lnTo>
                      <a:lnTo>
                        <a:pt x="241" y="83"/>
                      </a:lnTo>
                      <a:lnTo>
                        <a:pt x="234" y="87"/>
                      </a:lnTo>
                      <a:lnTo>
                        <a:pt x="226" y="93"/>
                      </a:lnTo>
                      <a:lnTo>
                        <a:pt x="221" y="98"/>
                      </a:lnTo>
                      <a:lnTo>
                        <a:pt x="211" y="104"/>
                      </a:lnTo>
                      <a:lnTo>
                        <a:pt x="203" y="110"/>
                      </a:lnTo>
                      <a:lnTo>
                        <a:pt x="194" y="117"/>
                      </a:lnTo>
                      <a:lnTo>
                        <a:pt x="186" y="123"/>
                      </a:lnTo>
                      <a:lnTo>
                        <a:pt x="175" y="127"/>
                      </a:lnTo>
                      <a:lnTo>
                        <a:pt x="167" y="133"/>
                      </a:lnTo>
                      <a:lnTo>
                        <a:pt x="158" y="136"/>
                      </a:lnTo>
                      <a:lnTo>
                        <a:pt x="148" y="142"/>
                      </a:lnTo>
                      <a:lnTo>
                        <a:pt x="137" y="144"/>
                      </a:lnTo>
                      <a:lnTo>
                        <a:pt x="127" y="148"/>
                      </a:lnTo>
                      <a:lnTo>
                        <a:pt x="120" y="150"/>
                      </a:lnTo>
                      <a:lnTo>
                        <a:pt x="110" y="152"/>
                      </a:lnTo>
                      <a:lnTo>
                        <a:pt x="99" y="152"/>
                      </a:lnTo>
                      <a:lnTo>
                        <a:pt x="89" y="152"/>
                      </a:lnTo>
                      <a:lnTo>
                        <a:pt x="80" y="152"/>
                      </a:lnTo>
                      <a:lnTo>
                        <a:pt x="72" y="148"/>
                      </a:lnTo>
                      <a:lnTo>
                        <a:pt x="63" y="144"/>
                      </a:lnTo>
                      <a:lnTo>
                        <a:pt x="55" y="142"/>
                      </a:lnTo>
                      <a:lnTo>
                        <a:pt x="48" y="135"/>
                      </a:lnTo>
                      <a:lnTo>
                        <a:pt x="42" y="129"/>
                      </a:lnTo>
                      <a:lnTo>
                        <a:pt x="40" y="127"/>
                      </a:lnTo>
                      <a:lnTo>
                        <a:pt x="40" y="123"/>
                      </a:lnTo>
                      <a:lnTo>
                        <a:pt x="38" y="117"/>
                      </a:lnTo>
                      <a:lnTo>
                        <a:pt x="38" y="110"/>
                      </a:lnTo>
                      <a:lnTo>
                        <a:pt x="38" y="100"/>
                      </a:lnTo>
                      <a:lnTo>
                        <a:pt x="42" y="93"/>
                      </a:lnTo>
                      <a:lnTo>
                        <a:pt x="46" y="83"/>
                      </a:lnTo>
                      <a:lnTo>
                        <a:pt x="53" y="74"/>
                      </a:lnTo>
                      <a:lnTo>
                        <a:pt x="57" y="68"/>
                      </a:lnTo>
                      <a:lnTo>
                        <a:pt x="63" y="64"/>
                      </a:lnTo>
                      <a:lnTo>
                        <a:pt x="68" y="59"/>
                      </a:lnTo>
                      <a:lnTo>
                        <a:pt x="78" y="55"/>
                      </a:lnTo>
                      <a:lnTo>
                        <a:pt x="86" y="51"/>
                      </a:lnTo>
                      <a:lnTo>
                        <a:pt x="97" y="47"/>
                      </a:lnTo>
                      <a:lnTo>
                        <a:pt x="101" y="45"/>
                      </a:lnTo>
                      <a:lnTo>
                        <a:pt x="108" y="43"/>
                      </a:lnTo>
                      <a:lnTo>
                        <a:pt x="114" y="41"/>
                      </a:lnTo>
                      <a:lnTo>
                        <a:pt x="122" y="41"/>
                      </a:lnTo>
                      <a:lnTo>
                        <a:pt x="127" y="40"/>
                      </a:lnTo>
                      <a:lnTo>
                        <a:pt x="133" y="38"/>
                      </a:lnTo>
                      <a:lnTo>
                        <a:pt x="141" y="36"/>
                      </a:lnTo>
                      <a:lnTo>
                        <a:pt x="150" y="36"/>
                      </a:lnTo>
                      <a:lnTo>
                        <a:pt x="158" y="36"/>
                      </a:lnTo>
                      <a:lnTo>
                        <a:pt x="165" y="34"/>
                      </a:lnTo>
                      <a:lnTo>
                        <a:pt x="175" y="34"/>
                      </a:lnTo>
                      <a:lnTo>
                        <a:pt x="184" y="34"/>
                      </a:lnTo>
                      <a:lnTo>
                        <a:pt x="194" y="34"/>
                      </a:lnTo>
                      <a:lnTo>
                        <a:pt x="203" y="34"/>
                      </a:lnTo>
                      <a:lnTo>
                        <a:pt x="213" y="34"/>
                      </a:lnTo>
                      <a:lnTo>
                        <a:pt x="224" y="34"/>
                      </a:lnTo>
                      <a:lnTo>
                        <a:pt x="236" y="34"/>
                      </a:lnTo>
                      <a:lnTo>
                        <a:pt x="249" y="36"/>
                      </a:lnTo>
                      <a:lnTo>
                        <a:pt x="260" y="36"/>
                      </a:lnTo>
                      <a:lnTo>
                        <a:pt x="274" y="38"/>
                      </a:lnTo>
                      <a:lnTo>
                        <a:pt x="274"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7" name="Freeform 100"/>
                <p:cNvSpPr>
                  <a:spLocks/>
                </p:cNvSpPr>
                <p:nvPr/>
              </p:nvSpPr>
              <p:spPr bwMode="auto">
                <a:xfrm>
                  <a:off x="3947" y="1372"/>
                  <a:ext cx="152" cy="2240"/>
                </a:xfrm>
                <a:custGeom>
                  <a:avLst/>
                  <a:gdLst>
                    <a:gd name="T0" fmla="*/ 0 w 152"/>
                    <a:gd name="T1" fmla="*/ 0 h 2169"/>
                    <a:gd name="T2" fmla="*/ 57 w 152"/>
                    <a:gd name="T3" fmla="*/ 3054 h 2169"/>
                    <a:gd name="T4" fmla="*/ 112 w 152"/>
                    <a:gd name="T5" fmla="*/ 5175 h 2169"/>
                    <a:gd name="T6" fmla="*/ 152 w 152"/>
                    <a:gd name="T7" fmla="*/ 5161 h 2169"/>
                    <a:gd name="T8" fmla="*/ 89 w 152"/>
                    <a:gd name="T9" fmla="*/ 2941 h 2169"/>
                    <a:gd name="T10" fmla="*/ 36 w 152"/>
                    <a:gd name="T11" fmla="*/ 3 h 2169"/>
                    <a:gd name="T12" fmla="*/ 0 w 152"/>
                    <a:gd name="T13" fmla="*/ 0 h 2169"/>
                    <a:gd name="T14" fmla="*/ 0 w 152"/>
                    <a:gd name="T15" fmla="*/ 0 h 2169"/>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69"/>
                    <a:gd name="T26" fmla="*/ 152 w 152"/>
                    <a:gd name="T27" fmla="*/ 2169 h 2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69">
                      <a:moveTo>
                        <a:pt x="0" y="0"/>
                      </a:moveTo>
                      <a:lnTo>
                        <a:pt x="57" y="1279"/>
                      </a:lnTo>
                      <a:lnTo>
                        <a:pt x="112" y="2169"/>
                      </a:lnTo>
                      <a:lnTo>
                        <a:pt x="152" y="2162"/>
                      </a:lnTo>
                      <a:lnTo>
                        <a:pt x="89" y="1234"/>
                      </a:lnTo>
                      <a:lnTo>
                        <a:pt x="36" y="3"/>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8" name="Freeform 101"/>
                <p:cNvSpPr>
                  <a:spLocks/>
                </p:cNvSpPr>
                <p:nvPr/>
              </p:nvSpPr>
              <p:spPr bwMode="auto">
                <a:xfrm>
                  <a:off x="2483" y="1498"/>
                  <a:ext cx="258" cy="2298"/>
                </a:xfrm>
                <a:custGeom>
                  <a:avLst/>
                  <a:gdLst>
                    <a:gd name="T0" fmla="*/ 0 w 256"/>
                    <a:gd name="T1" fmla="*/ 0 h 2225"/>
                    <a:gd name="T2" fmla="*/ 268 w 256"/>
                    <a:gd name="T3" fmla="*/ 5323 h 2225"/>
                    <a:gd name="T4" fmla="*/ 310 w 256"/>
                    <a:gd name="T5" fmla="*/ 5323 h 2225"/>
                    <a:gd name="T6" fmla="*/ 41 w 256"/>
                    <a:gd name="T7" fmla="*/ 0 h 2225"/>
                    <a:gd name="T8" fmla="*/ 0 w 256"/>
                    <a:gd name="T9" fmla="*/ 0 h 2225"/>
                    <a:gd name="T10" fmla="*/ 0 w 256"/>
                    <a:gd name="T11" fmla="*/ 0 h 2225"/>
                    <a:gd name="T12" fmla="*/ 0 60000 65536"/>
                    <a:gd name="T13" fmla="*/ 0 60000 65536"/>
                    <a:gd name="T14" fmla="*/ 0 60000 65536"/>
                    <a:gd name="T15" fmla="*/ 0 60000 65536"/>
                    <a:gd name="T16" fmla="*/ 0 60000 65536"/>
                    <a:gd name="T17" fmla="*/ 0 60000 65536"/>
                    <a:gd name="T18" fmla="*/ 0 w 256"/>
                    <a:gd name="T19" fmla="*/ 0 h 2225"/>
                    <a:gd name="T20" fmla="*/ 256 w 256"/>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6" h="2225">
                      <a:moveTo>
                        <a:pt x="0" y="0"/>
                      </a:moveTo>
                      <a:lnTo>
                        <a:pt x="214" y="2225"/>
                      </a:lnTo>
                      <a:lnTo>
                        <a:pt x="256" y="2225"/>
                      </a:lnTo>
                      <a:lnTo>
                        <a:pt x="41"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49" name="Freeform 102"/>
                <p:cNvSpPr>
                  <a:spLocks/>
                </p:cNvSpPr>
                <p:nvPr/>
              </p:nvSpPr>
              <p:spPr bwMode="auto">
                <a:xfrm>
                  <a:off x="2462" y="1314"/>
                  <a:ext cx="2596" cy="188"/>
                </a:xfrm>
                <a:custGeom>
                  <a:avLst/>
                  <a:gdLst>
                    <a:gd name="T0" fmla="*/ 9 w 2604"/>
                    <a:gd name="T1" fmla="*/ 359 h 182"/>
                    <a:gd name="T2" fmla="*/ 53 w 2604"/>
                    <a:gd name="T3" fmla="*/ 349 h 182"/>
                    <a:gd name="T4" fmla="*/ 127 w 2604"/>
                    <a:gd name="T5" fmla="*/ 333 h 182"/>
                    <a:gd name="T6" fmla="*/ 203 w 2604"/>
                    <a:gd name="T7" fmla="*/ 310 h 182"/>
                    <a:gd name="T8" fmla="*/ 330 w 2604"/>
                    <a:gd name="T9" fmla="*/ 278 h 182"/>
                    <a:gd name="T10" fmla="*/ 470 w 2604"/>
                    <a:gd name="T11" fmla="*/ 250 h 182"/>
                    <a:gd name="T12" fmla="*/ 622 w 2604"/>
                    <a:gd name="T13" fmla="*/ 213 h 182"/>
                    <a:gd name="T14" fmla="*/ 792 w 2604"/>
                    <a:gd name="T15" fmla="*/ 185 h 182"/>
                    <a:gd name="T16" fmla="*/ 979 w 2604"/>
                    <a:gd name="T17" fmla="*/ 142 h 182"/>
                    <a:gd name="T18" fmla="*/ 1161 w 2604"/>
                    <a:gd name="T19" fmla="*/ 115 h 182"/>
                    <a:gd name="T20" fmla="*/ 1370 w 2604"/>
                    <a:gd name="T21" fmla="*/ 76 h 182"/>
                    <a:gd name="T22" fmla="*/ 1566 w 2604"/>
                    <a:gd name="T23" fmla="*/ 52 h 182"/>
                    <a:gd name="T24" fmla="*/ 1764 w 2604"/>
                    <a:gd name="T25" fmla="*/ 11 h 182"/>
                    <a:gd name="T26" fmla="*/ 1972 w 2604"/>
                    <a:gd name="T27" fmla="*/ 5 h 182"/>
                    <a:gd name="T28" fmla="*/ 2160 w 2604"/>
                    <a:gd name="T29" fmla="*/ 1 h 182"/>
                    <a:gd name="T30" fmla="*/ 2350 w 2604"/>
                    <a:gd name="T31" fmla="*/ 1 h 182"/>
                    <a:gd name="T32" fmla="*/ 2376 w 2604"/>
                    <a:gd name="T33" fmla="*/ 82 h 182"/>
                    <a:gd name="T34" fmla="*/ 2357 w 2604"/>
                    <a:gd name="T35" fmla="*/ 82 h 182"/>
                    <a:gd name="T36" fmla="*/ 2326 w 2604"/>
                    <a:gd name="T37" fmla="*/ 82 h 182"/>
                    <a:gd name="T38" fmla="*/ 2284 w 2604"/>
                    <a:gd name="T39" fmla="*/ 82 h 182"/>
                    <a:gd name="T40" fmla="*/ 2226 w 2604"/>
                    <a:gd name="T41" fmla="*/ 82 h 182"/>
                    <a:gd name="T42" fmla="*/ 2156 w 2604"/>
                    <a:gd name="T43" fmla="*/ 82 h 182"/>
                    <a:gd name="T44" fmla="*/ 2079 w 2604"/>
                    <a:gd name="T45" fmla="*/ 82 h 182"/>
                    <a:gd name="T46" fmla="*/ 2000 w 2604"/>
                    <a:gd name="T47" fmla="*/ 91 h 182"/>
                    <a:gd name="T48" fmla="*/ 1906 w 2604"/>
                    <a:gd name="T49" fmla="*/ 97 h 182"/>
                    <a:gd name="T50" fmla="*/ 1795 w 2604"/>
                    <a:gd name="T51" fmla="*/ 109 h 182"/>
                    <a:gd name="T52" fmla="*/ 1696 w 2604"/>
                    <a:gd name="T53" fmla="*/ 119 h 182"/>
                    <a:gd name="T54" fmla="*/ 1579 w 2604"/>
                    <a:gd name="T55" fmla="*/ 131 h 182"/>
                    <a:gd name="T56" fmla="*/ 1451 w 2604"/>
                    <a:gd name="T57" fmla="*/ 147 h 182"/>
                    <a:gd name="T58" fmla="*/ 1338 w 2604"/>
                    <a:gd name="T59" fmla="*/ 167 h 182"/>
                    <a:gd name="T60" fmla="*/ 1198 w 2604"/>
                    <a:gd name="T61" fmla="*/ 191 h 182"/>
                    <a:gd name="T62" fmla="*/ 1074 w 2604"/>
                    <a:gd name="T63" fmla="*/ 217 h 182"/>
                    <a:gd name="T64" fmla="*/ 1055 w 2604"/>
                    <a:gd name="T65" fmla="*/ 217 h 182"/>
                    <a:gd name="T66" fmla="*/ 1014 w 2604"/>
                    <a:gd name="T67" fmla="*/ 221 h 182"/>
                    <a:gd name="T68" fmla="*/ 958 w 2604"/>
                    <a:gd name="T69" fmla="*/ 234 h 182"/>
                    <a:gd name="T70" fmla="*/ 888 w 2604"/>
                    <a:gd name="T71" fmla="*/ 244 h 182"/>
                    <a:gd name="T72" fmla="*/ 807 w 2604"/>
                    <a:gd name="T73" fmla="*/ 255 h 182"/>
                    <a:gd name="T74" fmla="*/ 742 w 2604"/>
                    <a:gd name="T75" fmla="*/ 274 h 182"/>
                    <a:gd name="T76" fmla="*/ 647 w 2604"/>
                    <a:gd name="T77" fmla="*/ 285 h 182"/>
                    <a:gd name="T78" fmla="*/ 548 w 2604"/>
                    <a:gd name="T79" fmla="*/ 304 h 182"/>
                    <a:gd name="T80" fmla="*/ 468 w 2604"/>
                    <a:gd name="T81" fmla="*/ 324 h 182"/>
                    <a:gd name="T82" fmla="*/ 378 w 2604"/>
                    <a:gd name="T83" fmla="*/ 337 h 182"/>
                    <a:gd name="T84" fmla="*/ 286 w 2604"/>
                    <a:gd name="T85" fmla="*/ 355 h 182"/>
                    <a:gd name="T86" fmla="*/ 201 w 2604"/>
                    <a:gd name="T87" fmla="*/ 371 h 182"/>
                    <a:gd name="T88" fmla="*/ 152 w 2604"/>
                    <a:gd name="T89" fmla="*/ 391 h 182"/>
                    <a:gd name="T90" fmla="*/ 89 w 2604"/>
                    <a:gd name="T91" fmla="*/ 411 h 182"/>
                    <a:gd name="T92" fmla="*/ 42 w 2604"/>
                    <a:gd name="T93" fmla="*/ 422 h 182"/>
                    <a:gd name="T94" fmla="*/ 0 w 2604"/>
                    <a:gd name="T95" fmla="*/ 365 h 1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4"/>
                    <a:gd name="T145" fmla="*/ 0 h 182"/>
                    <a:gd name="T146" fmla="*/ 2604 w 2604"/>
                    <a:gd name="T147" fmla="*/ 182 h 1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4" h="182">
                      <a:moveTo>
                        <a:pt x="0" y="152"/>
                      </a:moveTo>
                      <a:lnTo>
                        <a:pt x="0" y="152"/>
                      </a:lnTo>
                      <a:lnTo>
                        <a:pt x="4" y="152"/>
                      </a:lnTo>
                      <a:lnTo>
                        <a:pt x="9" y="150"/>
                      </a:lnTo>
                      <a:lnTo>
                        <a:pt x="17" y="150"/>
                      </a:lnTo>
                      <a:lnTo>
                        <a:pt x="26" y="148"/>
                      </a:lnTo>
                      <a:lnTo>
                        <a:pt x="38" y="148"/>
                      </a:lnTo>
                      <a:lnTo>
                        <a:pt x="53" y="146"/>
                      </a:lnTo>
                      <a:lnTo>
                        <a:pt x="68" y="146"/>
                      </a:lnTo>
                      <a:lnTo>
                        <a:pt x="85" y="142"/>
                      </a:lnTo>
                      <a:lnTo>
                        <a:pt x="106" y="140"/>
                      </a:lnTo>
                      <a:lnTo>
                        <a:pt x="127" y="138"/>
                      </a:lnTo>
                      <a:lnTo>
                        <a:pt x="150" y="136"/>
                      </a:lnTo>
                      <a:lnTo>
                        <a:pt x="175" y="133"/>
                      </a:lnTo>
                      <a:lnTo>
                        <a:pt x="201" y="131"/>
                      </a:lnTo>
                      <a:lnTo>
                        <a:pt x="230" y="129"/>
                      </a:lnTo>
                      <a:lnTo>
                        <a:pt x="260" y="127"/>
                      </a:lnTo>
                      <a:lnTo>
                        <a:pt x="291" y="123"/>
                      </a:lnTo>
                      <a:lnTo>
                        <a:pt x="323" y="119"/>
                      </a:lnTo>
                      <a:lnTo>
                        <a:pt x="357" y="116"/>
                      </a:lnTo>
                      <a:lnTo>
                        <a:pt x="393" y="114"/>
                      </a:lnTo>
                      <a:lnTo>
                        <a:pt x="429" y="110"/>
                      </a:lnTo>
                      <a:lnTo>
                        <a:pt x="467" y="106"/>
                      </a:lnTo>
                      <a:lnTo>
                        <a:pt x="507" y="104"/>
                      </a:lnTo>
                      <a:lnTo>
                        <a:pt x="549" y="100"/>
                      </a:lnTo>
                      <a:lnTo>
                        <a:pt x="589" y="97"/>
                      </a:lnTo>
                      <a:lnTo>
                        <a:pt x="633" y="93"/>
                      </a:lnTo>
                      <a:lnTo>
                        <a:pt x="676" y="89"/>
                      </a:lnTo>
                      <a:lnTo>
                        <a:pt x="722" y="87"/>
                      </a:lnTo>
                      <a:lnTo>
                        <a:pt x="768" y="81"/>
                      </a:lnTo>
                      <a:lnTo>
                        <a:pt x="815" y="79"/>
                      </a:lnTo>
                      <a:lnTo>
                        <a:pt x="863" y="76"/>
                      </a:lnTo>
                      <a:lnTo>
                        <a:pt x="912" y="72"/>
                      </a:lnTo>
                      <a:lnTo>
                        <a:pt x="960" y="68"/>
                      </a:lnTo>
                      <a:lnTo>
                        <a:pt x="1009" y="64"/>
                      </a:lnTo>
                      <a:lnTo>
                        <a:pt x="1060" y="60"/>
                      </a:lnTo>
                      <a:lnTo>
                        <a:pt x="1112" y="57"/>
                      </a:lnTo>
                      <a:lnTo>
                        <a:pt x="1163" y="53"/>
                      </a:lnTo>
                      <a:lnTo>
                        <a:pt x="1216" y="51"/>
                      </a:lnTo>
                      <a:lnTo>
                        <a:pt x="1269" y="47"/>
                      </a:lnTo>
                      <a:lnTo>
                        <a:pt x="1323" y="43"/>
                      </a:lnTo>
                      <a:lnTo>
                        <a:pt x="1374" y="39"/>
                      </a:lnTo>
                      <a:lnTo>
                        <a:pt x="1429" y="36"/>
                      </a:lnTo>
                      <a:lnTo>
                        <a:pt x="1482" y="34"/>
                      </a:lnTo>
                      <a:lnTo>
                        <a:pt x="1537" y="30"/>
                      </a:lnTo>
                      <a:lnTo>
                        <a:pt x="1593" y="28"/>
                      </a:lnTo>
                      <a:lnTo>
                        <a:pt x="1648" y="24"/>
                      </a:lnTo>
                      <a:lnTo>
                        <a:pt x="1701" y="22"/>
                      </a:lnTo>
                      <a:lnTo>
                        <a:pt x="1758" y="20"/>
                      </a:lnTo>
                      <a:lnTo>
                        <a:pt x="1811" y="17"/>
                      </a:lnTo>
                      <a:lnTo>
                        <a:pt x="1866" y="15"/>
                      </a:lnTo>
                      <a:lnTo>
                        <a:pt x="1921" y="11"/>
                      </a:lnTo>
                      <a:lnTo>
                        <a:pt x="1976" y="11"/>
                      </a:lnTo>
                      <a:lnTo>
                        <a:pt x="2030" y="7"/>
                      </a:lnTo>
                      <a:lnTo>
                        <a:pt x="2085" y="7"/>
                      </a:lnTo>
                      <a:lnTo>
                        <a:pt x="2138" y="5"/>
                      </a:lnTo>
                      <a:lnTo>
                        <a:pt x="2191" y="5"/>
                      </a:lnTo>
                      <a:lnTo>
                        <a:pt x="2244" y="3"/>
                      </a:lnTo>
                      <a:lnTo>
                        <a:pt x="2298" y="1"/>
                      </a:lnTo>
                      <a:lnTo>
                        <a:pt x="2349" y="1"/>
                      </a:lnTo>
                      <a:lnTo>
                        <a:pt x="2402" y="1"/>
                      </a:lnTo>
                      <a:lnTo>
                        <a:pt x="2453" y="0"/>
                      </a:lnTo>
                      <a:lnTo>
                        <a:pt x="2505" y="0"/>
                      </a:lnTo>
                      <a:lnTo>
                        <a:pt x="2554" y="1"/>
                      </a:lnTo>
                      <a:lnTo>
                        <a:pt x="2604" y="3"/>
                      </a:lnTo>
                      <a:lnTo>
                        <a:pt x="2590" y="36"/>
                      </a:lnTo>
                      <a:lnTo>
                        <a:pt x="2588" y="36"/>
                      </a:lnTo>
                      <a:lnTo>
                        <a:pt x="2583" y="36"/>
                      </a:lnTo>
                      <a:lnTo>
                        <a:pt x="2577" y="36"/>
                      </a:lnTo>
                      <a:lnTo>
                        <a:pt x="2573" y="36"/>
                      </a:lnTo>
                      <a:lnTo>
                        <a:pt x="2568" y="36"/>
                      </a:lnTo>
                      <a:lnTo>
                        <a:pt x="2562" y="36"/>
                      </a:lnTo>
                      <a:lnTo>
                        <a:pt x="2552" y="36"/>
                      </a:lnTo>
                      <a:lnTo>
                        <a:pt x="2545" y="36"/>
                      </a:lnTo>
                      <a:lnTo>
                        <a:pt x="2535" y="36"/>
                      </a:lnTo>
                      <a:lnTo>
                        <a:pt x="2526" y="36"/>
                      </a:lnTo>
                      <a:lnTo>
                        <a:pt x="2514" y="36"/>
                      </a:lnTo>
                      <a:lnTo>
                        <a:pt x="2503" y="36"/>
                      </a:lnTo>
                      <a:lnTo>
                        <a:pt x="2490" y="36"/>
                      </a:lnTo>
                      <a:lnTo>
                        <a:pt x="2478" y="36"/>
                      </a:lnTo>
                      <a:lnTo>
                        <a:pt x="2463" y="36"/>
                      </a:lnTo>
                      <a:lnTo>
                        <a:pt x="2448" y="36"/>
                      </a:lnTo>
                      <a:lnTo>
                        <a:pt x="2431" y="36"/>
                      </a:lnTo>
                      <a:lnTo>
                        <a:pt x="2415" y="36"/>
                      </a:lnTo>
                      <a:lnTo>
                        <a:pt x="2398" y="36"/>
                      </a:lnTo>
                      <a:lnTo>
                        <a:pt x="2381" y="36"/>
                      </a:lnTo>
                      <a:lnTo>
                        <a:pt x="2364" y="36"/>
                      </a:lnTo>
                      <a:lnTo>
                        <a:pt x="2345" y="36"/>
                      </a:lnTo>
                      <a:lnTo>
                        <a:pt x="2324" y="36"/>
                      </a:lnTo>
                      <a:lnTo>
                        <a:pt x="2305" y="36"/>
                      </a:lnTo>
                      <a:lnTo>
                        <a:pt x="2282" y="36"/>
                      </a:lnTo>
                      <a:lnTo>
                        <a:pt x="2262" y="36"/>
                      </a:lnTo>
                      <a:lnTo>
                        <a:pt x="2239" y="36"/>
                      </a:lnTo>
                      <a:lnTo>
                        <a:pt x="2218" y="38"/>
                      </a:lnTo>
                      <a:lnTo>
                        <a:pt x="2193" y="39"/>
                      </a:lnTo>
                      <a:lnTo>
                        <a:pt x="2170" y="39"/>
                      </a:lnTo>
                      <a:lnTo>
                        <a:pt x="2146" y="39"/>
                      </a:lnTo>
                      <a:lnTo>
                        <a:pt x="2119" y="39"/>
                      </a:lnTo>
                      <a:lnTo>
                        <a:pt x="2094" y="41"/>
                      </a:lnTo>
                      <a:lnTo>
                        <a:pt x="2068" y="41"/>
                      </a:lnTo>
                      <a:lnTo>
                        <a:pt x="2041" y="41"/>
                      </a:lnTo>
                      <a:lnTo>
                        <a:pt x="2014" y="43"/>
                      </a:lnTo>
                      <a:lnTo>
                        <a:pt x="1986" y="43"/>
                      </a:lnTo>
                      <a:lnTo>
                        <a:pt x="1957" y="45"/>
                      </a:lnTo>
                      <a:lnTo>
                        <a:pt x="1929" y="45"/>
                      </a:lnTo>
                      <a:lnTo>
                        <a:pt x="1899" y="47"/>
                      </a:lnTo>
                      <a:lnTo>
                        <a:pt x="1870" y="47"/>
                      </a:lnTo>
                      <a:lnTo>
                        <a:pt x="1840" y="49"/>
                      </a:lnTo>
                      <a:lnTo>
                        <a:pt x="1809" y="51"/>
                      </a:lnTo>
                      <a:lnTo>
                        <a:pt x="1777" y="53"/>
                      </a:lnTo>
                      <a:lnTo>
                        <a:pt x="1746" y="53"/>
                      </a:lnTo>
                      <a:lnTo>
                        <a:pt x="1714" y="55"/>
                      </a:lnTo>
                      <a:lnTo>
                        <a:pt x="1682" y="57"/>
                      </a:lnTo>
                      <a:lnTo>
                        <a:pt x="1650" y="59"/>
                      </a:lnTo>
                      <a:lnTo>
                        <a:pt x="1615" y="59"/>
                      </a:lnTo>
                      <a:lnTo>
                        <a:pt x="1583" y="62"/>
                      </a:lnTo>
                      <a:lnTo>
                        <a:pt x="1549" y="62"/>
                      </a:lnTo>
                      <a:lnTo>
                        <a:pt x="1515" y="64"/>
                      </a:lnTo>
                      <a:lnTo>
                        <a:pt x="1480" y="66"/>
                      </a:lnTo>
                      <a:lnTo>
                        <a:pt x="1446" y="70"/>
                      </a:lnTo>
                      <a:lnTo>
                        <a:pt x="1412" y="72"/>
                      </a:lnTo>
                      <a:lnTo>
                        <a:pt x="1376" y="74"/>
                      </a:lnTo>
                      <a:lnTo>
                        <a:pt x="1340" y="76"/>
                      </a:lnTo>
                      <a:lnTo>
                        <a:pt x="1306" y="79"/>
                      </a:lnTo>
                      <a:lnTo>
                        <a:pt x="1269" y="81"/>
                      </a:lnTo>
                      <a:lnTo>
                        <a:pt x="1233" y="85"/>
                      </a:lnTo>
                      <a:lnTo>
                        <a:pt x="1197" y="89"/>
                      </a:lnTo>
                      <a:lnTo>
                        <a:pt x="1161" y="91"/>
                      </a:lnTo>
                      <a:lnTo>
                        <a:pt x="1157" y="91"/>
                      </a:lnTo>
                      <a:lnTo>
                        <a:pt x="1150" y="91"/>
                      </a:lnTo>
                      <a:lnTo>
                        <a:pt x="1142" y="91"/>
                      </a:lnTo>
                      <a:lnTo>
                        <a:pt x="1136" y="91"/>
                      </a:lnTo>
                      <a:lnTo>
                        <a:pt x="1127" y="93"/>
                      </a:lnTo>
                      <a:lnTo>
                        <a:pt x="1117" y="93"/>
                      </a:lnTo>
                      <a:lnTo>
                        <a:pt x="1106" y="93"/>
                      </a:lnTo>
                      <a:lnTo>
                        <a:pt x="1095" y="93"/>
                      </a:lnTo>
                      <a:lnTo>
                        <a:pt x="1081" y="95"/>
                      </a:lnTo>
                      <a:lnTo>
                        <a:pt x="1068" y="95"/>
                      </a:lnTo>
                      <a:lnTo>
                        <a:pt x="1053" y="97"/>
                      </a:lnTo>
                      <a:lnTo>
                        <a:pt x="1039" y="98"/>
                      </a:lnTo>
                      <a:lnTo>
                        <a:pt x="1022" y="98"/>
                      </a:lnTo>
                      <a:lnTo>
                        <a:pt x="1005" y="100"/>
                      </a:lnTo>
                      <a:lnTo>
                        <a:pt x="986" y="100"/>
                      </a:lnTo>
                      <a:lnTo>
                        <a:pt x="969" y="102"/>
                      </a:lnTo>
                      <a:lnTo>
                        <a:pt x="948" y="102"/>
                      </a:lnTo>
                      <a:lnTo>
                        <a:pt x="929" y="104"/>
                      </a:lnTo>
                      <a:lnTo>
                        <a:pt x="906" y="104"/>
                      </a:lnTo>
                      <a:lnTo>
                        <a:pt x="886" y="106"/>
                      </a:lnTo>
                      <a:lnTo>
                        <a:pt x="865" y="108"/>
                      </a:lnTo>
                      <a:lnTo>
                        <a:pt x="844" y="110"/>
                      </a:lnTo>
                      <a:lnTo>
                        <a:pt x="819" y="112"/>
                      </a:lnTo>
                      <a:lnTo>
                        <a:pt x="796" y="114"/>
                      </a:lnTo>
                      <a:lnTo>
                        <a:pt x="773" y="114"/>
                      </a:lnTo>
                      <a:lnTo>
                        <a:pt x="751" y="116"/>
                      </a:lnTo>
                      <a:lnTo>
                        <a:pt x="726" y="117"/>
                      </a:lnTo>
                      <a:lnTo>
                        <a:pt x="701" y="119"/>
                      </a:lnTo>
                      <a:lnTo>
                        <a:pt x="676" y="121"/>
                      </a:lnTo>
                      <a:lnTo>
                        <a:pt x="654" y="123"/>
                      </a:lnTo>
                      <a:lnTo>
                        <a:pt x="627" y="125"/>
                      </a:lnTo>
                      <a:lnTo>
                        <a:pt x="602" y="127"/>
                      </a:lnTo>
                      <a:lnTo>
                        <a:pt x="578" y="127"/>
                      </a:lnTo>
                      <a:lnTo>
                        <a:pt x="553" y="129"/>
                      </a:lnTo>
                      <a:lnTo>
                        <a:pt x="528" y="131"/>
                      </a:lnTo>
                      <a:lnTo>
                        <a:pt x="503" y="135"/>
                      </a:lnTo>
                      <a:lnTo>
                        <a:pt x="479" y="135"/>
                      </a:lnTo>
                      <a:lnTo>
                        <a:pt x="454" y="138"/>
                      </a:lnTo>
                      <a:lnTo>
                        <a:pt x="429" y="138"/>
                      </a:lnTo>
                      <a:lnTo>
                        <a:pt x="405" y="140"/>
                      </a:lnTo>
                      <a:lnTo>
                        <a:pt x="382" y="142"/>
                      </a:lnTo>
                      <a:lnTo>
                        <a:pt x="359" y="144"/>
                      </a:lnTo>
                      <a:lnTo>
                        <a:pt x="336" y="146"/>
                      </a:lnTo>
                      <a:lnTo>
                        <a:pt x="313" y="148"/>
                      </a:lnTo>
                      <a:lnTo>
                        <a:pt x="291" y="150"/>
                      </a:lnTo>
                      <a:lnTo>
                        <a:pt x="272" y="152"/>
                      </a:lnTo>
                      <a:lnTo>
                        <a:pt x="249" y="154"/>
                      </a:lnTo>
                      <a:lnTo>
                        <a:pt x="228" y="155"/>
                      </a:lnTo>
                      <a:lnTo>
                        <a:pt x="207" y="157"/>
                      </a:lnTo>
                      <a:lnTo>
                        <a:pt x="190" y="159"/>
                      </a:lnTo>
                      <a:lnTo>
                        <a:pt x="169" y="161"/>
                      </a:lnTo>
                      <a:lnTo>
                        <a:pt x="152" y="163"/>
                      </a:lnTo>
                      <a:lnTo>
                        <a:pt x="135" y="165"/>
                      </a:lnTo>
                      <a:lnTo>
                        <a:pt x="120" y="167"/>
                      </a:lnTo>
                      <a:lnTo>
                        <a:pt x="104" y="167"/>
                      </a:lnTo>
                      <a:lnTo>
                        <a:pt x="89" y="171"/>
                      </a:lnTo>
                      <a:lnTo>
                        <a:pt x="76" y="173"/>
                      </a:lnTo>
                      <a:lnTo>
                        <a:pt x="64" y="175"/>
                      </a:lnTo>
                      <a:lnTo>
                        <a:pt x="51" y="175"/>
                      </a:lnTo>
                      <a:lnTo>
                        <a:pt x="42" y="176"/>
                      </a:lnTo>
                      <a:lnTo>
                        <a:pt x="32" y="178"/>
                      </a:lnTo>
                      <a:lnTo>
                        <a:pt x="25" y="182"/>
                      </a:lnTo>
                      <a:lnTo>
                        <a:pt x="0" y="1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0" name="Freeform 103"/>
                <p:cNvSpPr>
                  <a:spLocks/>
                </p:cNvSpPr>
                <p:nvPr/>
              </p:nvSpPr>
              <p:spPr bwMode="auto">
                <a:xfrm>
                  <a:off x="3379" y="3024"/>
                  <a:ext cx="307" cy="154"/>
                </a:xfrm>
                <a:custGeom>
                  <a:avLst/>
                  <a:gdLst>
                    <a:gd name="T0" fmla="*/ 61 w 308"/>
                    <a:gd name="T1" fmla="*/ 0 h 150"/>
                    <a:gd name="T2" fmla="*/ 277 w 308"/>
                    <a:gd name="T3" fmla="*/ 215 h 150"/>
                    <a:gd name="T4" fmla="*/ 281 w 308"/>
                    <a:gd name="T5" fmla="*/ 304 h 150"/>
                    <a:gd name="T6" fmla="*/ 0 w 308"/>
                    <a:gd name="T7" fmla="*/ 17 h 150"/>
                    <a:gd name="T8" fmla="*/ 61 w 308"/>
                    <a:gd name="T9" fmla="*/ 0 h 150"/>
                    <a:gd name="T10" fmla="*/ 61 w 308"/>
                    <a:gd name="T11" fmla="*/ 0 h 150"/>
                    <a:gd name="T12" fmla="*/ 0 60000 65536"/>
                    <a:gd name="T13" fmla="*/ 0 60000 65536"/>
                    <a:gd name="T14" fmla="*/ 0 60000 65536"/>
                    <a:gd name="T15" fmla="*/ 0 60000 65536"/>
                    <a:gd name="T16" fmla="*/ 0 60000 65536"/>
                    <a:gd name="T17" fmla="*/ 0 60000 65536"/>
                    <a:gd name="T18" fmla="*/ 0 w 308"/>
                    <a:gd name="T19" fmla="*/ 0 h 150"/>
                    <a:gd name="T20" fmla="*/ 308 w 308"/>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8" h="150">
                      <a:moveTo>
                        <a:pt x="61" y="0"/>
                      </a:moveTo>
                      <a:lnTo>
                        <a:pt x="304" y="106"/>
                      </a:lnTo>
                      <a:lnTo>
                        <a:pt x="308" y="150"/>
                      </a:lnTo>
                      <a:lnTo>
                        <a:pt x="0" y="17"/>
                      </a:lnTo>
                      <a:lnTo>
                        <a:pt x="6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1" name="Freeform 104"/>
                <p:cNvSpPr>
                  <a:spLocks/>
                </p:cNvSpPr>
                <p:nvPr/>
              </p:nvSpPr>
              <p:spPr bwMode="auto">
                <a:xfrm>
                  <a:off x="3026" y="2984"/>
                  <a:ext cx="556" cy="262"/>
                </a:xfrm>
                <a:custGeom>
                  <a:avLst/>
                  <a:gdLst>
                    <a:gd name="T0" fmla="*/ 2 w 557"/>
                    <a:gd name="T1" fmla="*/ 470 h 255"/>
                    <a:gd name="T2" fmla="*/ 12 w 557"/>
                    <a:gd name="T3" fmla="*/ 447 h 255"/>
                    <a:gd name="T4" fmla="*/ 23 w 557"/>
                    <a:gd name="T5" fmla="*/ 425 h 255"/>
                    <a:gd name="T6" fmla="*/ 38 w 557"/>
                    <a:gd name="T7" fmla="*/ 392 h 255"/>
                    <a:gd name="T8" fmla="*/ 52 w 557"/>
                    <a:gd name="T9" fmla="*/ 371 h 255"/>
                    <a:gd name="T10" fmla="*/ 63 w 557"/>
                    <a:gd name="T11" fmla="*/ 357 h 255"/>
                    <a:gd name="T12" fmla="*/ 74 w 557"/>
                    <a:gd name="T13" fmla="*/ 339 h 255"/>
                    <a:gd name="T14" fmla="*/ 86 w 557"/>
                    <a:gd name="T15" fmla="*/ 320 h 255"/>
                    <a:gd name="T16" fmla="*/ 99 w 557"/>
                    <a:gd name="T17" fmla="*/ 299 h 255"/>
                    <a:gd name="T18" fmla="*/ 114 w 557"/>
                    <a:gd name="T19" fmla="*/ 284 h 255"/>
                    <a:gd name="T20" fmla="*/ 129 w 557"/>
                    <a:gd name="T21" fmla="*/ 265 h 255"/>
                    <a:gd name="T22" fmla="*/ 145 w 557"/>
                    <a:gd name="T23" fmla="*/ 240 h 255"/>
                    <a:gd name="T24" fmla="*/ 162 w 557"/>
                    <a:gd name="T25" fmla="*/ 219 h 255"/>
                    <a:gd name="T26" fmla="*/ 181 w 557"/>
                    <a:gd name="T27" fmla="*/ 201 h 255"/>
                    <a:gd name="T28" fmla="*/ 200 w 557"/>
                    <a:gd name="T29" fmla="*/ 180 h 255"/>
                    <a:gd name="T30" fmla="*/ 221 w 557"/>
                    <a:gd name="T31" fmla="*/ 160 h 255"/>
                    <a:gd name="T32" fmla="*/ 242 w 557"/>
                    <a:gd name="T33" fmla="*/ 140 h 255"/>
                    <a:gd name="T34" fmla="*/ 264 w 557"/>
                    <a:gd name="T35" fmla="*/ 123 h 255"/>
                    <a:gd name="T36" fmla="*/ 278 w 557"/>
                    <a:gd name="T37" fmla="*/ 105 h 255"/>
                    <a:gd name="T38" fmla="*/ 285 w 557"/>
                    <a:gd name="T39" fmla="*/ 83 h 255"/>
                    <a:gd name="T40" fmla="*/ 310 w 557"/>
                    <a:gd name="T41" fmla="*/ 67 h 255"/>
                    <a:gd name="T42" fmla="*/ 336 w 557"/>
                    <a:gd name="T43" fmla="*/ 53 h 255"/>
                    <a:gd name="T44" fmla="*/ 363 w 557"/>
                    <a:gd name="T45" fmla="*/ 46 h 255"/>
                    <a:gd name="T46" fmla="*/ 391 w 557"/>
                    <a:gd name="T47" fmla="*/ 13 h 255"/>
                    <a:gd name="T48" fmla="*/ 422 w 557"/>
                    <a:gd name="T49" fmla="*/ 7 h 255"/>
                    <a:gd name="T50" fmla="*/ 452 w 557"/>
                    <a:gd name="T51" fmla="*/ 4 h 255"/>
                    <a:gd name="T52" fmla="*/ 530 w 557"/>
                    <a:gd name="T53" fmla="*/ 53 h 255"/>
                    <a:gd name="T54" fmla="*/ 524 w 557"/>
                    <a:gd name="T55" fmla="*/ 53 h 255"/>
                    <a:gd name="T56" fmla="*/ 513 w 557"/>
                    <a:gd name="T57" fmla="*/ 55 h 255"/>
                    <a:gd name="T58" fmla="*/ 494 w 557"/>
                    <a:gd name="T59" fmla="*/ 63 h 255"/>
                    <a:gd name="T60" fmla="*/ 481 w 557"/>
                    <a:gd name="T61" fmla="*/ 67 h 255"/>
                    <a:gd name="T62" fmla="*/ 469 w 557"/>
                    <a:gd name="T63" fmla="*/ 71 h 255"/>
                    <a:gd name="T64" fmla="*/ 452 w 557"/>
                    <a:gd name="T65" fmla="*/ 79 h 255"/>
                    <a:gd name="T66" fmla="*/ 437 w 557"/>
                    <a:gd name="T67" fmla="*/ 83 h 255"/>
                    <a:gd name="T68" fmla="*/ 420 w 557"/>
                    <a:gd name="T69" fmla="*/ 89 h 255"/>
                    <a:gd name="T70" fmla="*/ 403 w 557"/>
                    <a:gd name="T71" fmla="*/ 99 h 255"/>
                    <a:gd name="T72" fmla="*/ 384 w 557"/>
                    <a:gd name="T73" fmla="*/ 117 h 255"/>
                    <a:gd name="T74" fmla="*/ 365 w 557"/>
                    <a:gd name="T75" fmla="*/ 123 h 255"/>
                    <a:gd name="T76" fmla="*/ 346 w 557"/>
                    <a:gd name="T77" fmla="*/ 136 h 255"/>
                    <a:gd name="T78" fmla="*/ 327 w 557"/>
                    <a:gd name="T79" fmla="*/ 148 h 255"/>
                    <a:gd name="T80" fmla="*/ 304 w 557"/>
                    <a:gd name="T81" fmla="*/ 164 h 255"/>
                    <a:gd name="T82" fmla="*/ 283 w 557"/>
                    <a:gd name="T83" fmla="*/ 175 h 255"/>
                    <a:gd name="T84" fmla="*/ 278 w 557"/>
                    <a:gd name="T85" fmla="*/ 195 h 255"/>
                    <a:gd name="T86" fmla="*/ 268 w 557"/>
                    <a:gd name="T87" fmla="*/ 211 h 255"/>
                    <a:gd name="T88" fmla="*/ 247 w 557"/>
                    <a:gd name="T89" fmla="*/ 228 h 255"/>
                    <a:gd name="T90" fmla="*/ 224 w 557"/>
                    <a:gd name="T91" fmla="*/ 254 h 255"/>
                    <a:gd name="T92" fmla="*/ 204 w 557"/>
                    <a:gd name="T93" fmla="*/ 273 h 255"/>
                    <a:gd name="T94" fmla="*/ 185 w 557"/>
                    <a:gd name="T95" fmla="*/ 295 h 255"/>
                    <a:gd name="T96" fmla="*/ 164 w 557"/>
                    <a:gd name="T97" fmla="*/ 320 h 255"/>
                    <a:gd name="T98" fmla="*/ 145 w 557"/>
                    <a:gd name="T99" fmla="*/ 343 h 255"/>
                    <a:gd name="T100" fmla="*/ 126 w 557"/>
                    <a:gd name="T101" fmla="*/ 371 h 255"/>
                    <a:gd name="T102" fmla="*/ 109 w 557"/>
                    <a:gd name="T103" fmla="*/ 399 h 255"/>
                    <a:gd name="T104" fmla="*/ 90 w 557"/>
                    <a:gd name="T105" fmla="*/ 425 h 255"/>
                    <a:gd name="T106" fmla="*/ 74 w 557"/>
                    <a:gd name="T107" fmla="*/ 460 h 255"/>
                    <a:gd name="T108" fmla="*/ 59 w 557"/>
                    <a:gd name="T109" fmla="*/ 496 h 255"/>
                    <a:gd name="T110" fmla="*/ 46 w 557"/>
                    <a:gd name="T111" fmla="*/ 528 h 255"/>
                    <a:gd name="T112" fmla="*/ 0 w 557"/>
                    <a:gd name="T113" fmla="*/ 473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7"/>
                    <a:gd name="T172" fmla="*/ 0 h 255"/>
                    <a:gd name="T173" fmla="*/ 557 w 557"/>
                    <a:gd name="T174" fmla="*/ 255 h 2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7" h="255">
                      <a:moveTo>
                        <a:pt x="0" y="228"/>
                      </a:moveTo>
                      <a:lnTo>
                        <a:pt x="2" y="226"/>
                      </a:lnTo>
                      <a:lnTo>
                        <a:pt x="8" y="220"/>
                      </a:lnTo>
                      <a:lnTo>
                        <a:pt x="12" y="215"/>
                      </a:lnTo>
                      <a:lnTo>
                        <a:pt x="15" y="211"/>
                      </a:lnTo>
                      <a:lnTo>
                        <a:pt x="23" y="205"/>
                      </a:lnTo>
                      <a:lnTo>
                        <a:pt x="31" y="199"/>
                      </a:lnTo>
                      <a:lnTo>
                        <a:pt x="38" y="190"/>
                      </a:lnTo>
                      <a:lnTo>
                        <a:pt x="48" y="182"/>
                      </a:lnTo>
                      <a:lnTo>
                        <a:pt x="52" y="179"/>
                      </a:lnTo>
                      <a:lnTo>
                        <a:pt x="55" y="175"/>
                      </a:lnTo>
                      <a:lnTo>
                        <a:pt x="63" y="171"/>
                      </a:lnTo>
                      <a:lnTo>
                        <a:pt x="69" y="167"/>
                      </a:lnTo>
                      <a:lnTo>
                        <a:pt x="74" y="163"/>
                      </a:lnTo>
                      <a:lnTo>
                        <a:pt x="80" y="160"/>
                      </a:lnTo>
                      <a:lnTo>
                        <a:pt x="86" y="154"/>
                      </a:lnTo>
                      <a:lnTo>
                        <a:pt x="91" y="150"/>
                      </a:lnTo>
                      <a:lnTo>
                        <a:pt x="99" y="144"/>
                      </a:lnTo>
                      <a:lnTo>
                        <a:pt x="107" y="141"/>
                      </a:lnTo>
                      <a:lnTo>
                        <a:pt x="114" y="137"/>
                      </a:lnTo>
                      <a:lnTo>
                        <a:pt x="122" y="133"/>
                      </a:lnTo>
                      <a:lnTo>
                        <a:pt x="129" y="127"/>
                      </a:lnTo>
                      <a:lnTo>
                        <a:pt x="137" y="122"/>
                      </a:lnTo>
                      <a:lnTo>
                        <a:pt x="145" y="116"/>
                      </a:lnTo>
                      <a:lnTo>
                        <a:pt x="154" y="112"/>
                      </a:lnTo>
                      <a:lnTo>
                        <a:pt x="162" y="106"/>
                      </a:lnTo>
                      <a:lnTo>
                        <a:pt x="171" y="102"/>
                      </a:lnTo>
                      <a:lnTo>
                        <a:pt x="181" y="97"/>
                      </a:lnTo>
                      <a:lnTo>
                        <a:pt x="190" y="93"/>
                      </a:lnTo>
                      <a:lnTo>
                        <a:pt x="200" y="87"/>
                      </a:lnTo>
                      <a:lnTo>
                        <a:pt x="209" y="83"/>
                      </a:lnTo>
                      <a:lnTo>
                        <a:pt x="221" y="78"/>
                      </a:lnTo>
                      <a:lnTo>
                        <a:pt x="232" y="74"/>
                      </a:lnTo>
                      <a:lnTo>
                        <a:pt x="242" y="68"/>
                      </a:lnTo>
                      <a:lnTo>
                        <a:pt x="253" y="64"/>
                      </a:lnTo>
                      <a:lnTo>
                        <a:pt x="264" y="59"/>
                      </a:lnTo>
                      <a:lnTo>
                        <a:pt x="278" y="57"/>
                      </a:lnTo>
                      <a:lnTo>
                        <a:pt x="289" y="51"/>
                      </a:lnTo>
                      <a:lnTo>
                        <a:pt x="299" y="47"/>
                      </a:lnTo>
                      <a:lnTo>
                        <a:pt x="312" y="42"/>
                      </a:lnTo>
                      <a:lnTo>
                        <a:pt x="325" y="40"/>
                      </a:lnTo>
                      <a:lnTo>
                        <a:pt x="337" y="34"/>
                      </a:lnTo>
                      <a:lnTo>
                        <a:pt x="350" y="30"/>
                      </a:lnTo>
                      <a:lnTo>
                        <a:pt x="363" y="26"/>
                      </a:lnTo>
                      <a:lnTo>
                        <a:pt x="378" y="23"/>
                      </a:lnTo>
                      <a:lnTo>
                        <a:pt x="390" y="19"/>
                      </a:lnTo>
                      <a:lnTo>
                        <a:pt x="405" y="17"/>
                      </a:lnTo>
                      <a:lnTo>
                        <a:pt x="418" y="13"/>
                      </a:lnTo>
                      <a:lnTo>
                        <a:pt x="434" y="9"/>
                      </a:lnTo>
                      <a:lnTo>
                        <a:pt x="449" y="7"/>
                      </a:lnTo>
                      <a:lnTo>
                        <a:pt x="464" y="6"/>
                      </a:lnTo>
                      <a:lnTo>
                        <a:pt x="479" y="4"/>
                      </a:lnTo>
                      <a:lnTo>
                        <a:pt x="496" y="0"/>
                      </a:lnTo>
                      <a:lnTo>
                        <a:pt x="557" y="26"/>
                      </a:lnTo>
                      <a:lnTo>
                        <a:pt x="553" y="26"/>
                      </a:lnTo>
                      <a:lnTo>
                        <a:pt x="551" y="26"/>
                      </a:lnTo>
                      <a:lnTo>
                        <a:pt x="546" y="26"/>
                      </a:lnTo>
                      <a:lnTo>
                        <a:pt x="540" y="28"/>
                      </a:lnTo>
                      <a:lnTo>
                        <a:pt x="529" y="30"/>
                      </a:lnTo>
                      <a:lnTo>
                        <a:pt x="521" y="32"/>
                      </a:lnTo>
                      <a:lnTo>
                        <a:pt x="513" y="32"/>
                      </a:lnTo>
                      <a:lnTo>
                        <a:pt x="508" y="34"/>
                      </a:lnTo>
                      <a:lnTo>
                        <a:pt x="502" y="34"/>
                      </a:lnTo>
                      <a:lnTo>
                        <a:pt x="496" y="36"/>
                      </a:lnTo>
                      <a:lnTo>
                        <a:pt x="487" y="36"/>
                      </a:lnTo>
                      <a:lnTo>
                        <a:pt x="479" y="40"/>
                      </a:lnTo>
                      <a:lnTo>
                        <a:pt x="472" y="40"/>
                      </a:lnTo>
                      <a:lnTo>
                        <a:pt x="464" y="42"/>
                      </a:lnTo>
                      <a:lnTo>
                        <a:pt x="454" y="44"/>
                      </a:lnTo>
                      <a:lnTo>
                        <a:pt x="447" y="45"/>
                      </a:lnTo>
                      <a:lnTo>
                        <a:pt x="439" y="47"/>
                      </a:lnTo>
                      <a:lnTo>
                        <a:pt x="430" y="49"/>
                      </a:lnTo>
                      <a:lnTo>
                        <a:pt x="420" y="53"/>
                      </a:lnTo>
                      <a:lnTo>
                        <a:pt x="411" y="55"/>
                      </a:lnTo>
                      <a:lnTo>
                        <a:pt x="401" y="57"/>
                      </a:lnTo>
                      <a:lnTo>
                        <a:pt x="392" y="59"/>
                      </a:lnTo>
                      <a:lnTo>
                        <a:pt x="382" y="63"/>
                      </a:lnTo>
                      <a:lnTo>
                        <a:pt x="373" y="66"/>
                      </a:lnTo>
                      <a:lnTo>
                        <a:pt x="363" y="68"/>
                      </a:lnTo>
                      <a:lnTo>
                        <a:pt x="354" y="72"/>
                      </a:lnTo>
                      <a:lnTo>
                        <a:pt x="342" y="76"/>
                      </a:lnTo>
                      <a:lnTo>
                        <a:pt x="331" y="80"/>
                      </a:lnTo>
                      <a:lnTo>
                        <a:pt x="320" y="82"/>
                      </a:lnTo>
                      <a:lnTo>
                        <a:pt x="310" y="85"/>
                      </a:lnTo>
                      <a:lnTo>
                        <a:pt x="299" y="89"/>
                      </a:lnTo>
                      <a:lnTo>
                        <a:pt x="289" y="93"/>
                      </a:lnTo>
                      <a:lnTo>
                        <a:pt x="278" y="97"/>
                      </a:lnTo>
                      <a:lnTo>
                        <a:pt x="268" y="102"/>
                      </a:lnTo>
                      <a:lnTo>
                        <a:pt x="257" y="106"/>
                      </a:lnTo>
                      <a:lnTo>
                        <a:pt x="247" y="110"/>
                      </a:lnTo>
                      <a:lnTo>
                        <a:pt x="236" y="116"/>
                      </a:lnTo>
                      <a:lnTo>
                        <a:pt x="224" y="122"/>
                      </a:lnTo>
                      <a:lnTo>
                        <a:pt x="213" y="125"/>
                      </a:lnTo>
                      <a:lnTo>
                        <a:pt x="204" y="131"/>
                      </a:lnTo>
                      <a:lnTo>
                        <a:pt x="194" y="137"/>
                      </a:lnTo>
                      <a:lnTo>
                        <a:pt x="185" y="142"/>
                      </a:lnTo>
                      <a:lnTo>
                        <a:pt x="173" y="148"/>
                      </a:lnTo>
                      <a:lnTo>
                        <a:pt x="164" y="154"/>
                      </a:lnTo>
                      <a:lnTo>
                        <a:pt x="152" y="160"/>
                      </a:lnTo>
                      <a:lnTo>
                        <a:pt x="145" y="165"/>
                      </a:lnTo>
                      <a:lnTo>
                        <a:pt x="135" y="173"/>
                      </a:lnTo>
                      <a:lnTo>
                        <a:pt x="126" y="179"/>
                      </a:lnTo>
                      <a:lnTo>
                        <a:pt x="116" y="186"/>
                      </a:lnTo>
                      <a:lnTo>
                        <a:pt x="109" y="192"/>
                      </a:lnTo>
                      <a:lnTo>
                        <a:pt x="99" y="199"/>
                      </a:lnTo>
                      <a:lnTo>
                        <a:pt x="90" y="205"/>
                      </a:lnTo>
                      <a:lnTo>
                        <a:pt x="82" y="213"/>
                      </a:lnTo>
                      <a:lnTo>
                        <a:pt x="74" y="222"/>
                      </a:lnTo>
                      <a:lnTo>
                        <a:pt x="65" y="228"/>
                      </a:lnTo>
                      <a:lnTo>
                        <a:pt x="59" y="238"/>
                      </a:lnTo>
                      <a:lnTo>
                        <a:pt x="52" y="245"/>
                      </a:lnTo>
                      <a:lnTo>
                        <a:pt x="46" y="255"/>
                      </a:lnTo>
                      <a:lnTo>
                        <a:pt x="0" y="2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2" name="Freeform 105"/>
                <p:cNvSpPr>
                  <a:spLocks/>
                </p:cNvSpPr>
                <p:nvPr/>
              </p:nvSpPr>
              <p:spPr bwMode="auto">
                <a:xfrm>
                  <a:off x="3319" y="2512"/>
                  <a:ext cx="353" cy="84"/>
                </a:xfrm>
                <a:custGeom>
                  <a:avLst/>
                  <a:gdLst>
                    <a:gd name="T0" fmla="*/ 252859384 w 177"/>
                    <a:gd name="T1" fmla="*/ 2147483647 h 41"/>
                    <a:gd name="T2" fmla="*/ 753139433 w 177"/>
                    <a:gd name="T3" fmla="*/ 2147483647 h 41"/>
                    <a:gd name="T4" fmla="*/ 1502023841 w 177"/>
                    <a:gd name="T5" fmla="*/ 2147483647 h 41"/>
                    <a:gd name="T6" fmla="*/ 2005780444 w 177"/>
                    <a:gd name="T7" fmla="*/ 2030650487 h 41"/>
                    <a:gd name="T8" fmla="*/ 2147483647 w 177"/>
                    <a:gd name="T9" fmla="*/ 1516543015 h 41"/>
                    <a:gd name="T10" fmla="*/ 2147483647 w 177"/>
                    <a:gd name="T11" fmla="*/ 1224061948 h 41"/>
                    <a:gd name="T12" fmla="*/ 2147483647 w 177"/>
                    <a:gd name="T13" fmla="*/ 740217424 h 41"/>
                    <a:gd name="T14" fmla="*/ 2147483647 w 177"/>
                    <a:gd name="T15" fmla="*/ 483776002 h 41"/>
                    <a:gd name="T16" fmla="*/ 2147483647 w 177"/>
                    <a:gd name="T17" fmla="*/ 236128763 h 41"/>
                    <a:gd name="T18" fmla="*/ 2147483647 w 177"/>
                    <a:gd name="T19" fmla="*/ 236128763 h 41"/>
                    <a:gd name="T20" fmla="*/ 2147483647 w 177"/>
                    <a:gd name="T21" fmla="*/ 0 h 41"/>
                    <a:gd name="T22" fmla="*/ 2147483647 w 177"/>
                    <a:gd name="T23" fmla="*/ 0 h 41"/>
                    <a:gd name="T24" fmla="*/ 2147483647 w 177"/>
                    <a:gd name="T25" fmla="*/ 0 h 41"/>
                    <a:gd name="T26" fmla="*/ 2147483647 w 177"/>
                    <a:gd name="T27" fmla="*/ 0 h 41"/>
                    <a:gd name="T28" fmla="*/ 2147483647 w 177"/>
                    <a:gd name="T29" fmla="*/ 0 h 41"/>
                    <a:gd name="T30" fmla="*/ 2147483647 w 177"/>
                    <a:gd name="T31" fmla="*/ 0 h 41"/>
                    <a:gd name="T32" fmla="*/ 2147483647 w 177"/>
                    <a:gd name="T33" fmla="*/ 236128763 h 41"/>
                    <a:gd name="T34" fmla="*/ 2147483647 w 177"/>
                    <a:gd name="T35" fmla="*/ 483776002 h 41"/>
                    <a:gd name="T36" fmla="*/ 2147483647 w 177"/>
                    <a:gd name="T37" fmla="*/ 483776002 h 41"/>
                    <a:gd name="T38" fmla="*/ 2147483647 w 177"/>
                    <a:gd name="T39" fmla="*/ 991150833 h 41"/>
                    <a:gd name="T40" fmla="*/ 2147483647 w 177"/>
                    <a:gd name="T41" fmla="*/ 1516543015 h 41"/>
                    <a:gd name="T42" fmla="*/ 2147483647 w 177"/>
                    <a:gd name="T43" fmla="*/ 2030650487 h 41"/>
                    <a:gd name="T44" fmla="*/ 2147483647 w 177"/>
                    <a:gd name="T45" fmla="*/ 2147483647 h 41"/>
                    <a:gd name="T46" fmla="*/ 2147483647 w 177"/>
                    <a:gd name="T47" fmla="*/ 2147483647 h 41"/>
                    <a:gd name="T48" fmla="*/ 2147483647 w 177"/>
                    <a:gd name="T49" fmla="*/ 2147483647 h 41"/>
                    <a:gd name="T50" fmla="*/ 2147483647 w 177"/>
                    <a:gd name="T51" fmla="*/ 2147483647 h 41"/>
                    <a:gd name="T52" fmla="*/ 2147483647 w 177"/>
                    <a:gd name="T53" fmla="*/ 2147483647 h 41"/>
                    <a:gd name="T54" fmla="*/ 2147483647 w 177"/>
                    <a:gd name="T55" fmla="*/ 2147483647 h 41"/>
                    <a:gd name="T56" fmla="*/ 2147483647 w 177"/>
                    <a:gd name="T57" fmla="*/ 2147483647 h 41"/>
                    <a:gd name="T58" fmla="*/ 2147483647 w 177"/>
                    <a:gd name="T59" fmla="*/ 2147483647 h 41"/>
                    <a:gd name="T60" fmla="*/ 2147483647 w 177"/>
                    <a:gd name="T61" fmla="*/ 2147483647 h 41"/>
                    <a:gd name="T62" fmla="*/ 2147483647 w 177"/>
                    <a:gd name="T63" fmla="*/ 2147483647 h 41"/>
                    <a:gd name="T64" fmla="*/ 2147483647 w 177"/>
                    <a:gd name="T65" fmla="*/ 2147483647 h 41"/>
                    <a:gd name="T66" fmla="*/ 2147483647 w 177"/>
                    <a:gd name="T67" fmla="*/ 2147483647 h 41"/>
                    <a:gd name="T68" fmla="*/ 2147483647 w 177"/>
                    <a:gd name="T69" fmla="*/ 2147483647 h 41"/>
                    <a:gd name="T70" fmla="*/ 2147483647 w 177"/>
                    <a:gd name="T71" fmla="*/ 2147483647 h 41"/>
                    <a:gd name="T72" fmla="*/ 2147483647 w 177"/>
                    <a:gd name="T73" fmla="*/ 2147483647 h 41"/>
                    <a:gd name="T74" fmla="*/ 2147483647 w 177"/>
                    <a:gd name="T75" fmla="*/ 2147483647 h 41"/>
                    <a:gd name="T76" fmla="*/ 2147483647 w 177"/>
                    <a:gd name="T77" fmla="*/ 2147483647 h 41"/>
                    <a:gd name="T78" fmla="*/ 2147483647 w 177"/>
                    <a:gd name="T79" fmla="*/ 2147483647 h 41"/>
                    <a:gd name="T80" fmla="*/ 2147483647 w 177"/>
                    <a:gd name="T81" fmla="*/ 2147483647 h 41"/>
                    <a:gd name="T82" fmla="*/ 2147483647 w 177"/>
                    <a:gd name="T83" fmla="*/ 2147483647 h 41"/>
                    <a:gd name="T84" fmla="*/ 2147483647 w 177"/>
                    <a:gd name="T85" fmla="*/ 2147483647 h 41"/>
                    <a:gd name="T86" fmla="*/ 2147483647 w 177"/>
                    <a:gd name="T87" fmla="*/ 2147483647 h 41"/>
                    <a:gd name="T88" fmla="*/ 2147483647 w 177"/>
                    <a:gd name="T89" fmla="*/ 2147483647 h 41"/>
                    <a:gd name="T90" fmla="*/ 2147483647 w 177"/>
                    <a:gd name="T91" fmla="*/ 2147483647 h 41"/>
                    <a:gd name="T92" fmla="*/ 1628024473 w 177"/>
                    <a:gd name="T93" fmla="*/ 2147483647 h 41"/>
                    <a:gd name="T94" fmla="*/ 1130768326 w 177"/>
                    <a:gd name="T95" fmla="*/ 2147483647 h 41"/>
                    <a:gd name="T96" fmla="*/ 0 w 177"/>
                    <a:gd name="T97" fmla="*/ 2147483647 h 41"/>
                    <a:gd name="T98" fmla="*/ 252859384 w 177"/>
                    <a:gd name="T99" fmla="*/ 2147483647 h 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41"/>
                    <a:gd name="T152" fmla="*/ 177 w 177"/>
                    <a:gd name="T153" fmla="*/ 41 h 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41">
                      <a:moveTo>
                        <a:pt x="2" y="16"/>
                      </a:moveTo>
                      <a:lnTo>
                        <a:pt x="2" y="15"/>
                      </a:lnTo>
                      <a:lnTo>
                        <a:pt x="4" y="14"/>
                      </a:lnTo>
                      <a:lnTo>
                        <a:pt x="6" y="12"/>
                      </a:lnTo>
                      <a:lnTo>
                        <a:pt x="10" y="11"/>
                      </a:lnTo>
                      <a:lnTo>
                        <a:pt x="12" y="10"/>
                      </a:lnTo>
                      <a:lnTo>
                        <a:pt x="13" y="10"/>
                      </a:lnTo>
                      <a:lnTo>
                        <a:pt x="16" y="8"/>
                      </a:lnTo>
                      <a:lnTo>
                        <a:pt x="20" y="7"/>
                      </a:lnTo>
                      <a:lnTo>
                        <a:pt x="23" y="6"/>
                      </a:lnTo>
                      <a:lnTo>
                        <a:pt x="27" y="6"/>
                      </a:lnTo>
                      <a:lnTo>
                        <a:pt x="32" y="5"/>
                      </a:lnTo>
                      <a:lnTo>
                        <a:pt x="69" y="41"/>
                      </a:lnTo>
                      <a:lnTo>
                        <a:pt x="38" y="3"/>
                      </a:lnTo>
                      <a:lnTo>
                        <a:pt x="41" y="2"/>
                      </a:lnTo>
                      <a:lnTo>
                        <a:pt x="44" y="2"/>
                      </a:lnTo>
                      <a:lnTo>
                        <a:pt x="47" y="2"/>
                      </a:lnTo>
                      <a:lnTo>
                        <a:pt x="50" y="1"/>
                      </a:lnTo>
                      <a:lnTo>
                        <a:pt x="52" y="1"/>
                      </a:lnTo>
                      <a:lnTo>
                        <a:pt x="55" y="1"/>
                      </a:lnTo>
                      <a:lnTo>
                        <a:pt x="59" y="1"/>
                      </a:lnTo>
                      <a:lnTo>
                        <a:pt x="62" y="0"/>
                      </a:lnTo>
                      <a:lnTo>
                        <a:pt x="66" y="0"/>
                      </a:lnTo>
                      <a:lnTo>
                        <a:pt x="69" y="0"/>
                      </a:lnTo>
                      <a:lnTo>
                        <a:pt x="73" y="0"/>
                      </a:lnTo>
                      <a:lnTo>
                        <a:pt x="77" y="0"/>
                      </a:lnTo>
                      <a:lnTo>
                        <a:pt x="81" y="0"/>
                      </a:lnTo>
                      <a:lnTo>
                        <a:pt x="85" y="0"/>
                      </a:lnTo>
                      <a:lnTo>
                        <a:pt x="89" y="0"/>
                      </a:lnTo>
                      <a:lnTo>
                        <a:pt x="94" y="0"/>
                      </a:lnTo>
                      <a:lnTo>
                        <a:pt x="98" y="0"/>
                      </a:lnTo>
                      <a:lnTo>
                        <a:pt x="103" y="0"/>
                      </a:lnTo>
                      <a:lnTo>
                        <a:pt x="108" y="1"/>
                      </a:lnTo>
                      <a:lnTo>
                        <a:pt x="112" y="1"/>
                      </a:lnTo>
                      <a:lnTo>
                        <a:pt x="117" y="1"/>
                      </a:lnTo>
                      <a:lnTo>
                        <a:pt x="123" y="2"/>
                      </a:lnTo>
                      <a:lnTo>
                        <a:pt x="128" y="2"/>
                      </a:lnTo>
                      <a:lnTo>
                        <a:pt x="133" y="2"/>
                      </a:lnTo>
                      <a:lnTo>
                        <a:pt x="139" y="4"/>
                      </a:lnTo>
                      <a:lnTo>
                        <a:pt x="145" y="4"/>
                      </a:lnTo>
                      <a:lnTo>
                        <a:pt x="151" y="5"/>
                      </a:lnTo>
                      <a:lnTo>
                        <a:pt x="157" y="6"/>
                      </a:lnTo>
                      <a:lnTo>
                        <a:pt x="164" y="7"/>
                      </a:lnTo>
                      <a:lnTo>
                        <a:pt x="169" y="8"/>
                      </a:lnTo>
                      <a:lnTo>
                        <a:pt x="177" y="10"/>
                      </a:lnTo>
                      <a:lnTo>
                        <a:pt x="175" y="26"/>
                      </a:lnTo>
                      <a:lnTo>
                        <a:pt x="174" y="26"/>
                      </a:lnTo>
                      <a:lnTo>
                        <a:pt x="171" y="25"/>
                      </a:lnTo>
                      <a:lnTo>
                        <a:pt x="169" y="25"/>
                      </a:lnTo>
                      <a:lnTo>
                        <a:pt x="165" y="24"/>
                      </a:lnTo>
                      <a:lnTo>
                        <a:pt x="163" y="24"/>
                      </a:lnTo>
                      <a:lnTo>
                        <a:pt x="158" y="23"/>
                      </a:lnTo>
                      <a:lnTo>
                        <a:pt x="153" y="23"/>
                      </a:lnTo>
                      <a:lnTo>
                        <a:pt x="147" y="22"/>
                      </a:lnTo>
                      <a:lnTo>
                        <a:pt x="143" y="22"/>
                      </a:lnTo>
                      <a:lnTo>
                        <a:pt x="140" y="21"/>
                      </a:lnTo>
                      <a:lnTo>
                        <a:pt x="137" y="21"/>
                      </a:lnTo>
                      <a:lnTo>
                        <a:pt x="133" y="20"/>
                      </a:lnTo>
                      <a:lnTo>
                        <a:pt x="131" y="20"/>
                      </a:lnTo>
                      <a:lnTo>
                        <a:pt x="127" y="20"/>
                      </a:lnTo>
                      <a:lnTo>
                        <a:pt x="124" y="20"/>
                      </a:lnTo>
                      <a:lnTo>
                        <a:pt x="121" y="19"/>
                      </a:lnTo>
                      <a:lnTo>
                        <a:pt x="117" y="19"/>
                      </a:lnTo>
                      <a:lnTo>
                        <a:pt x="114" y="19"/>
                      </a:lnTo>
                      <a:lnTo>
                        <a:pt x="110" y="19"/>
                      </a:lnTo>
                      <a:lnTo>
                        <a:pt x="108" y="19"/>
                      </a:lnTo>
                      <a:lnTo>
                        <a:pt x="104" y="19"/>
                      </a:lnTo>
                      <a:lnTo>
                        <a:pt x="100" y="19"/>
                      </a:lnTo>
                      <a:lnTo>
                        <a:pt x="96" y="19"/>
                      </a:lnTo>
                      <a:lnTo>
                        <a:pt x="92" y="18"/>
                      </a:lnTo>
                      <a:lnTo>
                        <a:pt x="89" y="18"/>
                      </a:lnTo>
                      <a:lnTo>
                        <a:pt x="85" y="18"/>
                      </a:lnTo>
                      <a:lnTo>
                        <a:pt x="82" y="18"/>
                      </a:lnTo>
                      <a:lnTo>
                        <a:pt x="78" y="18"/>
                      </a:lnTo>
                      <a:lnTo>
                        <a:pt x="74" y="18"/>
                      </a:lnTo>
                      <a:lnTo>
                        <a:pt x="70" y="18"/>
                      </a:lnTo>
                      <a:lnTo>
                        <a:pt x="67" y="18"/>
                      </a:lnTo>
                      <a:lnTo>
                        <a:pt x="63" y="18"/>
                      </a:lnTo>
                      <a:lnTo>
                        <a:pt x="60" y="19"/>
                      </a:lnTo>
                      <a:lnTo>
                        <a:pt x="56" y="19"/>
                      </a:lnTo>
                      <a:lnTo>
                        <a:pt x="52" y="19"/>
                      </a:lnTo>
                      <a:lnTo>
                        <a:pt x="49" y="20"/>
                      </a:lnTo>
                      <a:lnTo>
                        <a:pt x="46" y="20"/>
                      </a:lnTo>
                      <a:lnTo>
                        <a:pt x="42" y="20"/>
                      </a:lnTo>
                      <a:lnTo>
                        <a:pt x="38" y="21"/>
                      </a:lnTo>
                      <a:lnTo>
                        <a:pt x="35" y="22"/>
                      </a:lnTo>
                      <a:lnTo>
                        <a:pt x="32" y="22"/>
                      </a:lnTo>
                      <a:lnTo>
                        <a:pt x="29" y="23"/>
                      </a:lnTo>
                      <a:lnTo>
                        <a:pt x="26" y="24"/>
                      </a:lnTo>
                      <a:lnTo>
                        <a:pt x="23" y="24"/>
                      </a:lnTo>
                      <a:lnTo>
                        <a:pt x="19" y="25"/>
                      </a:lnTo>
                      <a:lnTo>
                        <a:pt x="16" y="26"/>
                      </a:lnTo>
                      <a:lnTo>
                        <a:pt x="13" y="27"/>
                      </a:lnTo>
                      <a:lnTo>
                        <a:pt x="11" y="28"/>
                      </a:lnTo>
                      <a:lnTo>
                        <a:pt x="9" y="29"/>
                      </a:lnTo>
                      <a:lnTo>
                        <a:pt x="4" y="30"/>
                      </a:lnTo>
                      <a:lnTo>
                        <a:pt x="0" y="34"/>
                      </a:lnTo>
                      <a:lnTo>
                        <a:pt x="2" y="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3" name="Freeform 106"/>
                <p:cNvSpPr>
                  <a:spLocks/>
                </p:cNvSpPr>
                <p:nvPr/>
              </p:nvSpPr>
              <p:spPr bwMode="auto">
                <a:xfrm flipV="1">
                  <a:off x="3335" y="2494"/>
                  <a:ext cx="351" cy="73"/>
                </a:xfrm>
                <a:custGeom>
                  <a:avLst/>
                  <a:gdLst>
                    <a:gd name="T0" fmla="*/ 6 w 354"/>
                    <a:gd name="T1" fmla="*/ 66 h 71"/>
                    <a:gd name="T2" fmla="*/ 14 w 354"/>
                    <a:gd name="T3" fmla="*/ 54 h 71"/>
                    <a:gd name="T4" fmla="*/ 23 w 354"/>
                    <a:gd name="T5" fmla="*/ 48 h 71"/>
                    <a:gd name="T6" fmla="*/ 35 w 354"/>
                    <a:gd name="T7" fmla="*/ 17 h 71"/>
                    <a:gd name="T8" fmla="*/ 48 w 354"/>
                    <a:gd name="T9" fmla="*/ 14 h 71"/>
                    <a:gd name="T10" fmla="*/ 59 w 354"/>
                    <a:gd name="T11" fmla="*/ 10 h 71"/>
                    <a:gd name="T12" fmla="*/ 59 w 354"/>
                    <a:gd name="T13" fmla="*/ 8 h 71"/>
                    <a:gd name="T14" fmla="*/ 63 w 354"/>
                    <a:gd name="T15" fmla="*/ 4 h 71"/>
                    <a:gd name="T16" fmla="*/ 72 w 354"/>
                    <a:gd name="T17" fmla="*/ 4 h 71"/>
                    <a:gd name="T18" fmla="*/ 85 w 354"/>
                    <a:gd name="T19" fmla="*/ 2 h 71"/>
                    <a:gd name="T20" fmla="*/ 99 w 354"/>
                    <a:gd name="T21" fmla="*/ 2 h 71"/>
                    <a:gd name="T22" fmla="*/ 112 w 354"/>
                    <a:gd name="T23" fmla="*/ 0 h 71"/>
                    <a:gd name="T24" fmla="*/ 127 w 354"/>
                    <a:gd name="T25" fmla="*/ 0 h 71"/>
                    <a:gd name="T26" fmla="*/ 144 w 354"/>
                    <a:gd name="T27" fmla="*/ 0 h 71"/>
                    <a:gd name="T28" fmla="*/ 155 w 354"/>
                    <a:gd name="T29" fmla="*/ 2 h 71"/>
                    <a:gd name="T30" fmla="*/ 164 w 354"/>
                    <a:gd name="T31" fmla="*/ 2 h 71"/>
                    <a:gd name="T32" fmla="*/ 174 w 354"/>
                    <a:gd name="T33" fmla="*/ 2 h 71"/>
                    <a:gd name="T34" fmla="*/ 193 w 354"/>
                    <a:gd name="T35" fmla="*/ 4 h 71"/>
                    <a:gd name="T36" fmla="*/ 214 w 354"/>
                    <a:gd name="T37" fmla="*/ 6 h 71"/>
                    <a:gd name="T38" fmla="*/ 237 w 354"/>
                    <a:gd name="T39" fmla="*/ 10 h 71"/>
                    <a:gd name="T40" fmla="*/ 255 w 354"/>
                    <a:gd name="T41" fmla="*/ 12 h 71"/>
                    <a:gd name="T42" fmla="*/ 271 w 354"/>
                    <a:gd name="T43" fmla="*/ 16 h 71"/>
                    <a:gd name="T44" fmla="*/ 279 w 354"/>
                    <a:gd name="T45" fmla="*/ 117 h 71"/>
                    <a:gd name="T46" fmla="*/ 276 w 354"/>
                    <a:gd name="T47" fmla="*/ 111 h 71"/>
                    <a:gd name="T48" fmla="*/ 270 w 354"/>
                    <a:gd name="T49" fmla="*/ 111 h 71"/>
                    <a:gd name="T50" fmla="*/ 261 w 354"/>
                    <a:gd name="T51" fmla="*/ 105 h 71"/>
                    <a:gd name="T52" fmla="*/ 249 w 354"/>
                    <a:gd name="T53" fmla="*/ 99 h 71"/>
                    <a:gd name="T54" fmla="*/ 233 w 354"/>
                    <a:gd name="T55" fmla="*/ 93 h 71"/>
                    <a:gd name="T56" fmla="*/ 220 w 354"/>
                    <a:gd name="T57" fmla="*/ 88 h 71"/>
                    <a:gd name="T58" fmla="*/ 209 w 354"/>
                    <a:gd name="T59" fmla="*/ 88 h 71"/>
                    <a:gd name="T60" fmla="*/ 195 w 354"/>
                    <a:gd name="T61" fmla="*/ 84 h 71"/>
                    <a:gd name="T62" fmla="*/ 182 w 354"/>
                    <a:gd name="T63" fmla="*/ 80 h 71"/>
                    <a:gd name="T64" fmla="*/ 173 w 354"/>
                    <a:gd name="T65" fmla="*/ 80 h 71"/>
                    <a:gd name="T66" fmla="*/ 166 w 354"/>
                    <a:gd name="T67" fmla="*/ 80 h 71"/>
                    <a:gd name="T68" fmla="*/ 158 w 354"/>
                    <a:gd name="T69" fmla="*/ 80 h 71"/>
                    <a:gd name="T70" fmla="*/ 151 w 354"/>
                    <a:gd name="T71" fmla="*/ 80 h 71"/>
                    <a:gd name="T72" fmla="*/ 139 w 354"/>
                    <a:gd name="T73" fmla="*/ 80 h 71"/>
                    <a:gd name="T74" fmla="*/ 123 w 354"/>
                    <a:gd name="T75" fmla="*/ 80 h 71"/>
                    <a:gd name="T76" fmla="*/ 108 w 354"/>
                    <a:gd name="T77" fmla="*/ 80 h 71"/>
                    <a:gd name="T78" fmla="*/ 93 w 354"/>
                    <a:gd name="T79" fmla="*/ 80 h 71"/>
                    <a:gd name="T80" fmla="*/ 80 w 354"/>
                    <a:gd name="T81" fmla="*/ 84 h 71"/>
                    <a:gd name="T82" fmla="*/ 66 w 354"/>
                    <a:gd name="T83" fmla="*/ 88 h 71"/>
                    <a:gd name="T84" fmla="*/ 59 w 354"/>
                    <a:gd name="T85" fmla="*/ 93 h 71"/>
                    <a:gd name="T86" fmla="*/ 59 w 354"/>
                    <a:gd name="T87" fmla="*/ 99 h 71"/>
                    <a:gd name="T88" fmla="*/ 54 w 354"/>
                    <a:gd name="T89" fmla="*/ 105 h 71"/>
                    <a:gd name="T90" fmla="*/ 40 w 354"/>
                    <a:gd name="T91" fmla="*/ 117 h 71"/>
                    <a:gd name="T92" fmla="*/ 27 w 354"/>
                    <a:gd name="T93" fmla="*/ 122 h 71"/>
                    <a:gd name="T94" fmla="*/ 19 w 354"/>
                    <a:gd name="T95" fmla="*/ 125 h 71"/>
                    <a:gd name="T96" fmla="*/ 0 w 354"/>
                    <a:gd name="T97" fmla="*/ 149 h 71"/>
                    <a:gd name="T98" fmla="*/ 6 w 354"/>
                    <a:gd name="T99" fmla="*/ 66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71"/>
                    <a:gd name="T152" fmla="*/ 354 w 354"/>
                    <a:gd name="T153" fmla="*/ 71 h 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71">
                      <a:moveTo>
                        <a:pt x="6" y="33"/>
                      </a:moveTo>
                      <a:lnTo>
                        <a:pt x="6" y="33"/>
                      </a:lnTo>
                      <a:lnTo>
                        <a:pt x="10" y="29"/>
                      </a:lnTo>
                      <a:lnTo>
                        <a:pt x="14" y="27"/>
                      </a:lnTo>
                      <a:lnTo>
                        <a:pt x="21" y="23"/>
                      </a:lnTo>
                      <a:lnTo>
                        <a:pt x="23" y="21"/>
                      </a:lnTo>
                      <a:lnTo>
                        <a:pt x="29" y="19"/>
                      </a:lnTo>
                      <a:lnTo>
                        <a:pt x="35" y="17"/>
                      </a:lnTo>
                      <a:lnTo>
                        <a:pt x="42" y="16"/>
                      </a:lnTo>
                      <a:lnTo>
                        <a:pt x="48" y="14"/>
                      </a:lnTo>
                      <a:lnTo>
                        <a:pt x="55" y="12"/>
                      </a:lnTo>
                      <a:lnTo>
                        <a:pt x="63" y="10"/>
                      </a:lnTo>
                      <a:lnTo>
                        <a:pt x="74" y="10"/>
                      </a:lnTo>
                      <a:lnTo>
                        <a:pt x="78" y="8"/>
                      </a:lnTo>
                      <a:lnTo>
                        <a:pt x="84" y="6"/>
                      </a:lnTo>
                      <a:lnTo>
                        <a:pt x="90" y="4"/>
                      </a:lnTo>
                      <a:lnTo>
                        <a:pt x="95" y="4"/>
                      </a:lnTo>
                      <a:lnTo>
                        <a:pt x="99" y="4"/>
                      </a:lnTo>
                      <a:lnTo>
                        <a:pt x="107" y="2"/>
                      </a:lnTo>
                      <a:lnTo>
                        <a:pt x="112" y="2"/>
                      </a:lnTo>
                      <a:lnTo>
                        <a:pt x="120" y="2"/>
                      </a:lnTo>
                      <a:lnTo>
                        <a:pt x="126" y="2"/>
                      </a:lnTo>
                      <a:lnTo>
                        <a:pt x="131" y="2"/>
                      </a:lnTo>
                      <a:lnTo>
                        <a:pt x="139" y="0"/>
                      </a:lnTo>
                      <a:lnTo>
                        <a:pt x="147" y="0"/>
                      </a:lnTo>
                      <a:lnTo>
                        <a:pt x="154" y="0"/>
                      </a:lnTo>
                      <a:lnTo>
                        <a:pt x="164" y="0"/>
                      </a:lnTo>
                      <a:lnTo>
                        <a:pt x="171" y="0"/>
                      </a:lnTo>
                      <a:lnTo>
                        <a:pt x="181" y="2"/>
                      </a:lnTo>
                      <a:lnTo>
                        <a:pt x="188" y="2"/>
                      </a:lnTo>
                      <a:lnTo>
                        <a:pt x="198" y="2"/>
                      </a:lnTo>
                      <a:lnTo>
                        <a:pt x="206" y="2"/>
                      </a:lnTo>
                      <a:lnTo>
                        <a:pt x="217" y="2"/>
                      </a:lnTo>
                      <a:lnTo>
                        <a:pt x="226" y="2"/>
                      </a:lnTo>
                      <a:lnTo>
                        <a:pt x="236" y="4"/>
                      </a:lnTo>
                      <a:lnTo>
                        <a:pt x="247" y="4"/>
                      </a:lnTo>
                      <a:lnTo>
                        <a:pt x="257" y="6"/>
                      </a:lnTo>
                      <a:lnTo>
                        <a:pt x="268" y="6"/>
                      </a:lnTo>
                      <a:lnTo>
                        <a:pt x="280" y="8"/>
                      </a:lnTo>
                      <a:lnTo>
                        <a:pt x="291" y="10"/>
                      </a:lnTo>
                      <a:lnTo>
                        <a:pt x="302" y="12"/>
                      </a:lnTo>
                      <a:lnTo>
                        <a:pt x="316" y="12"/>
                      </a:lnTo>
                      <a:lnTo>
                        <a:pt x="327" y="14"/>
                      </a:lnTo>
                      <a:lnTo>
                        <a:pt x="340" y="16"/>
                      </a:lnTo>
                      <a:lnTo>
                        <a:pt x="354" y="19"/>
                      </a:lnTo>
                      <a:lnTo>
                        <a:pt x="352" y="54"/>
                      </a:lnTo>
                      <a:lnTo>
                        <a:pt x="350" y="52"/>
                      </a:lnTo>
                      <a:lnTo>
                        <a:pt x="348" y="52"/>
                      </a:lnTo>
                      <a:lnTo>
                        <a:pt x="344" y="52"/>
                      </a:lnTo>
                      <a:lnTo>
                        <a:pt x="339" y="52"/>
                      </a:lnTo>
                      <a:lnTo>
                        <a:pt x="333" y="50"/>
                      </a:lnTo>
                      <a:lnTo>
                        <a:pt x="325" y="50"/>
                      </a:lnTo>
                      <a:lnTo>
                        <a:pt x="316" y="48"/>
                      </a:lnTo>
                      <a:lnTo>
                        <a:pt x="308" y="48"/>
                      </a:lnTo>
                      <a:lnTo>
                        <a:pt x="297" y="46"/>
                      </a:lnTo>
                      <a:lnTo>
                        <a:pt x="287" y="46"/>
                      </a:lnTo>
                      <a:lnTo>
                        <a:pt x="280" y="44"/>
                      </a:lnTo>
                      <a:lnTo>
                        <a:pt x="274" y="44"/>
                      </a:lnTo>
                      <a:lnTo>
                        <a:pt x="268" y="44"/>
                      </a:lnTo>
                      <a:lnTo>
                        <a:pt x="263" y="44"/>
                      </a:lnTo>
                      <a:lnTo>
                        <a:pt x="255" y="42"/>
                      </a:lnTo>
                      <a:lnTo>
                        <a:pt x="249" y="42"/>
                      </a:lnTo>
                      <a:lnTo>
                        <a:pt x="242" y="40"/>
                      </a:lnTo>
                      <a:lnTo>
                        <a:pt x="236" y="40"/>
                      </a:lnTo>
                      <a:lnTo>
                        <a:pt x="228" y="40"/>
                      </a:lnTo>
                      <a:lnTo>
                        <a:pt x="223" y="40"/>
                      </a:lnTo>
                      <a:lnTo>
                        <a:pt x="215" y="40"/>
                      </a:lnTo>
                      <a:lnTo>
                        <a:pt x="209" y="40"/>
                      </a:lnTo>
                      <a:lnTo>
                        <a:pt x="202" y="40"/>
                      </a:lnTo>
                      <a:lnTo>
                        <a:pt x="194" y="40"/>
                      </a:lnTo>
                      <a:lnTo>
                        <a:pt x="187" y="40"/>
                      </a:lnTo>
                      <a:lnTo>
                        <a:pt x="179" y="40"/>
                      </a:lnTo>
                      <a:lnTo>
                        <a:pt x="171" y="40"/>
                      </a:lnTo>
                      <a:lnTo>
                        <a:pt x="166" y="40"/>
                      </a:lnTo>
                      <a:lnTo>
                        <a:pt x="156" y="40"/>
                      </a:lnTo>
                      <a:lnTo>
                        <a:pt x="150" y="40"/>
                      </a:lnTo>
                      <a:lnTo>
                        <a:pt x="143" y="40"/>
                      </a:lnTo>
                      <a:lnTo>
                        <a:pt x="135" y="40"/>
                      </a:lnTo>
                      <a:lnTo>
                        <a:pt x="128" y="40"/>
                      </a:lnTo>
                      <a:lnTo>
                        <a:pt x="120" y="40"/>
                      </a:lnTo>
                      <a:lnTo>
                        <a:pt x="114" y="40"/>
                      </a:lnTo>
                      <a:lnTo>
                        <a:pt x="107" y="42"/>
                      </a:lnTo>
                      <a:lnTo>
                        <a:pt x="99" y="44"/>
                      </a:lnTo>
                      <a:lnTo>
                        <a:pt x="93" y="44"/>
                      </a:lnTo>
                      <a:lnTo>
                        <a:pt x="86" y="44"/>
                      </a:lnTo>
                      <a:lnTo>
                        <a:pt x="78" y="46"/>
                      </a:lnTo>
                      <a:lnTo>
                        <a:pt x="71" y="46"/>
                      </a:lnTo>
                      <a:lnTo>
                        <a:pt x="65" y="48"/>
                      </a:lnTo>
                      <a:lnTo>
                        <a:pt x="59" y="48"/>
                      </a:lnTo>
                      <a:lnTo>
                        <a:pt x="54" y="50"/>
                      </a:lnTo>
                      <a:lnTo>
                        <a:pt x="46" y="52"/>
                      </a:lnTo>
                      <a:lnTo>
                        <a:pt x="40" y="54"/>
                      </a:lnTo>
                      <a:lnTo>
                        <a:pt x="35" y="54"/>
                      </a:lnTo>
                      <a:lnTo>
                        <a:pt x="27" y="57"/>
                      </a:lnTo>
                      <a:lnTo>
                        <a:pt x="23" y="57"/>
                      </a:lnTo>
                      <a:lnTo>
                        <a:pt x="19" y="59"/>
                      </a:lnTo>
                      <a:lnTo>
                        <a:pt x="8" y="63"/>
                      </a:lnTo>
                      <a:lnTo>
                        <a:pt x="0" y="71"/>
                      </a:lnTo>
                      <a:lnTo>
                        <a:pt x="6"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4" name="Freeform 107"/>
                <p:cNvSpPr>
                  <a:spLocks/>
                </p:cNvSpPr>
                <p:nvPr/>
              </p:nvSpPr>
              <p:spPr bwMode="auto">
                <a:xfrm>
                  <a:off x="3506" y="1382"/>
                  <a:ext cx="142" cy="2244"/>
                </a:xfrm>
                <a:custGeom>
                  <a:avLst/>
                  <a:gdLst>
                    <a:gd name="T0" fmla="*/ 0 w 141"/>
                    <a:gd name="T1" fmla="*/ 6 h 2174"/>
                    <a:gd name="T2" fmla="*/ 2 w 141"/>
                    <a:gd name="T3" fmla="*/ 49 h 2174"/>
                    <a:gd name="T4" fmla="*/ 2 w 141"/>
                    <a:gd name="T5" fmla="*/ 109 h 2174"/>
                    <a:gd name="T6" fmla="*/ 6 w 141"/>
                    <a:gd name="T7" fmla="*/ 179 h 2174"/>
                    <a:gd name="T8" fmla="*/ 9 w 141"/>
                    <a:gd name="T9" fmla="*/ 274 h 2174"/>
                    <a:gd name="T10" fmla="*/ 11 w 141"/>
                    <a:gd name="T11" fmla="*/ 372 h 2174"/>
                    <a:gd name="T12" fmla="*/ 15 w 141"/>
                    <a:gd name="T13" fmla="*/ 487 h 2174"/>
                    <a:gd name="T14" fmla="*/ 17 w 141"/>
                    <a:gd name="T15" fmla="*/ 614 h 2174"/>
                    <a:gd name="T16" fmla="*/ 23 w 141"/>
                    <a:gd name="T17" fmla="*/ 754 h 2174"/>
                    <a:gd name="T18" fmla="*/ 27 w 141"/>
                    <a:gd name="T19" fmla="*/ 897 h 2174"/>
                    <a:gd name="T20" fmla="*/ 28 w 141"/>
                    <a:gd name="T21" fmla="*/ 1048 h 2174"/>
                    <a:gd name="T22" fmla="*/ 32 w 141"/>
                    <a:gd name="T23" fmla="*/ 1207 h 2174"/>
                    <a:gd name="T24" fmla="*/ 34 w 141"/>
                    <a:gd name="T25" fmla="*/ 1370 h 2174"/>
                    <a:gd name="T26" fmla="*/ 38 w 141"/>
                    <a:gd name="T27" fmla="*/ 1536 h 2174"/>
                    <a:gd name="T28" fmla="*/ 40 w 141"/>
                    <a:gd name="T29" fmla="*/ 1699 h 2174"/>
                    <a:gd name="T30" fmla="*/ 40 w 141"/>
                    <a:gd name="T31" fmla="*/ 1868 h 2174"/>
                    <a:gd name="T32" fmla="*/ 40 w 141"/>
                    <a:gd name="T33" fmla="*/ 2041 h 2174"/>
                    <a:gd name="T34" fmla="*/ 40 w 141"/>
                    <a:gd name="T35" fmla="*/ 2199 h 2174"/>
                    <a:gd name="T36" fmla="*/ 38 w 141"/>
                    <a:gd name="T37" fmla="*/ 2361 h 2174"/>
                    <a:gd name="T38" fmla="*/ 34 w 141"/>
                    <a:gd name="T39" fmla="*/ 2515 h 2174"/>
                    <a:gd name="T40" fmla="*/ 32 w 141"/>
                    <a:gd name="T41" fmla="*/ 2663 h 2174"/>
                    <a:gd name="T42" fmla="*/ 168 w 141"/>
                    <a:gd name="T43" fmla="*/ 5093 h 2174"/>
                    <a:gd name="T44" fmla="*/ 166 w 141"/>
                    <a:gd name="T45" fmla="*/ 5047 h 2174"/>
                    <a:gd name="T46" fmla="*/ 162 w 141"/>
                    <a:gd name="T47" fmla="*/ 5000 h 2174"/>
                    <a:gd name="T48" fmla="*/ 162 w 141"/>
                    <a:gd name="T49" fmla="*/ 4955 h 2174"/>
                    <a:gd name="T50" fmla="*/ 158 w 141"/>
                    <a:gd name="T51" fmla="*/ 4887 h 2174"/>
                    <a:gd name="T52" fmla="*/ 154 w 141"/>
                    <a:gd name="T53" fmla="*/ 4808 h 2174"/>
                    <a:gd name="T54" fmla="*/ 150 w 141"/>
                    <a:gd name="T55" fmla="*/ 4726 h 2174"/>
                    <a:gd name="T56" fmla="*/ 147 w 141"/>
                    <a:gd name="T57" fmla="*/ 4630 h 2174"/>
                    <a:gd name="T58" fmla="*/ 143 w 141"/>
                    <a:gd name="T59" fmla="*/ 4528 h 2174"/>
                    <a:gd name="T60" fmla="*/ 141 w 141"/>
                    <a:gd name="T61" fmla="*/ 4406 h 2174"/>
                    <a:gd name="T62" fmla="*/ 135 w 141"/>
                    <a:gd name="T63" fmla="*/ 4282 h 2174"/>
                    <a:gd name="T64" fmla="*/ 131 w 141"/>
                    <a:gd name="T65" fmla="*/ 4148 h 2174"/>
                    <a:gd name="T66" fmla="*/ 128 w 141"/>
                    <a:gd name="T67" fmla="*/ 4004 h 2174"/>
                    <a:gd name="T68" fmla="*/ 122 w 141"/>
                    <a:gd name="T69" fmla="*/ 3854 h 2174"/>
                    <a:gd name="T70" fmla="*/ 118 w 141"/>
                    <a:gd name="T71" fmla="*/ 3699 h 2174"/>
                    <a:gd name="T72" fmla="*/ 114 w 141"/>
                    <a:gd name="T73" fmla="*/ 3533 h 2174"/>
                    <a:gd name="T74" fmla="*/ 109 w 141"/>
                    <a:gd name="T75" fmla="*/ 3357 h 2174"/>
                    <a:gd name="T76" fmla="*/ 107 w 141"/>
                    <a:gd name="T77" fmla="*/ 3185 h 2174"/>
                    <a:gd name="T78" fmla="*/ 103 w 141"/>
                    <a:gd name="T79" fmla="*/ 2999 h 2174"/>
                    <a:gd name="T80" fmla="*/ 99 w 141"/>
                    <a:gd name="T81" fmla="*/ 2809 h 2174"/>
                    <a:gd name="T82" fmla="*/ 70 w 141"/>
                    <a:gd name="T83" fmla="*/ 2680 h 2174"/>
                    <a:gd name="T84" fmla="*/ 70 w 141"/>
                    <a:gd name="T85" fmla="*/ 2634 h 2174"/>
                    <a:gd name="T86" fmla="*/ 70 w 141"/>
                    <a:gd name="T87" fmla="*/ 2593 h 2174"/>
                    <a:gd name="T88" fmla="*/ 70 w 141"/>
                    <a:gd name="T89" fmla="*/ 2539 h 2174"/>
                    <a:gd name="T90" fmla="*/ 99 w 141"/>
                    <a:gd name="T91" fmla="*/ 2471 h 2174"/>
                    <a:gd name="T92" fmla="*/ 99 w 141"/>
                    <a:gd name="T93" fmla="*/ 2397 h 2174"/>
                    <a:gd name="T94" fmla="*/ 99 w 141"/>
                    <a:gd name="T95" fmla="*/ 2309 h 2174"/>
                    <a:gd name="T96" fmla="*/ 101 w 141"/>
                    <a:gd name="T97" fmla="*/ 2207 h 2174"/>
                    <a:gd name="T98" fmla="*/ 101 w 141"/>
                    <a:gd name="T99" fmla="*/ 2098 h 2174"/>
                    <a:gd name="T100" fmla="*/ 101 w 141"/>
                    <a:gd name="T101" fmla="*/ 1978 h 2174"/>
                    <a:gd name="T102" fmla="*/ 70 w 141"/>
                    <a:gd name="T103" fmla="*/ 1841 h 2174"/>
                    <a:gd name="T104" fmla="*/ 70 w 141"/>
                    <a:gd name="T105" fmla="*/ 1692 h 2174"/>
                    <a:gd name="T106" fmla="*/ 68 w 141"/>
                    <a:gd name="T107" fmla="*/ 1536 h 2174"/>
                    <a:gd name="T108" fmla="*/ 66 w 141"/>
                    <a:gd name="T109" fmla="*/ 1370 h 2174"/>
                    <a:gd name="T110" fmla="*/ 65 w 141"/>
                    <a:gd name="T111" fmla="*/ 1194 h 2174"/>
                    <a:gd name="T112" fmla="*/ 61 w 141"/>
                    <a:gd name="T113" fmla="*/ 1014 h 2174"/>
                    <a:gd name="T114" fmla="*/ 55 w 141"/>
                    <a:gd name="T115" fmla="*/ 809 h 2174"/>
                    <a:gd name="T116" fmla="*/ 53 w 141"/>
                    <a:gd name="T117" fmla="*/ 608 h 2174"/>
                    <a:gd name="T118" fmla="*/ 46 w 141"/>
                    <a:gd name="T119" fmla="*/ 394 h 2174"/>
                    <a:gd name="T120" fmla="*/ 40 w 141"/>
                    <a:gd name="T121" fmla="*/ 168 h 2174"/>
                    <a:gd name="T122" fmla="*/ 0 w 141"/>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
                    <a:gd name="T187" fmla="*/ 0 h 2174"/>
                    <a:gd name="T188" fmla="*/ 141 w 141"/>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 h="2174">
                      <a:moveTo>
                        <a:pt x="0" y="0"/>
                      </a:moveTo>
                      <a:lnTo>
                        <a:pt x="0" y="0"/>
                      </a:lnTo>
                      <a:lnTo>
                        <a:pt x="0" y="6"/>
                      </a:lnTo>
                      <a:lnTo>
                        <a:pt x="0" y="10"/>
                      </a:lnTo>
                      <a:lnTo>
                        <a:pt x="0" y="15"/>
                      </a:lnTo>
                      <a:lnTo>
                        <a:pt x="2" y="21"/>
                      </a:lnTo>
                      <a:lnTo>
                        <a:pt x="2" y="29"/>
                      </a:lnTo>
                      <a:lnTo>
                        <a:pt x="2" y="36"/>
                      </a:lnTo>
                      <a:lnTo>
                        <a:pt x="2" y="46"/>
                      </a:lnTo>
                      <a:lnTo>
                        <a:pt x="4" y="55"/>
                      </a:lnTo>
                      <a:lnTo>
                        <a:pt x="4" y="65"/>
                      </a:lnTo>
                      <a:lnTo>
                        <a:pt x="6" y="76"/>
                      </a:lnTo>
                      <a:lnTo>
                        <a:pt x="6" y="88"/>
                      </a:lnTo>
                      <a:lnTo>
                        <a:pt x="8" y="101"/>
                      </a:lnTo>
                      <a:lnTo>
                        <a:pt x="9" y="116"/>
                      </a:lnTo>
                      <a:lnTo>
                        <a:pt x="9" y="128"/>
                      </a:lnTo>
                      <a:lnTo>
                        <a:pt x="9" y="143"/>
                      </a:lnTo>
                      <a:lnTo>
                        <a:pt x="11" y="158"/>
                      </a:lnTo>
                      <a:lnTo>
                        <a:pt x="13" y="173"/>
                      </a:lnTo>
                      <a:lnTo>
                        <a:pt x="13" y="190"/>
                      </a:lnTo>
                      <a:lnTo>
                        <a:pt x="15" y="207"/>
                      </a:lnTo>
                      <a:lnTo>
                        <a:pt x="15" y="225"/>
                      </a:lnTo>
                      <a:lnTo>
                        <a:pt x="17" y="244"/>
                      </a:lnTo>
                      <a:lnTo>
                        <a:pt x="17" y="261"/>
                      </a:lnTo>
                      <a:lnTo>
                        <a:pt x="19" y="280"/>
                      </a:lnTo>
                      <a:lnTo>
                        <a:pt x="21" y="299"/>
                      </a:lnTo>
                      <a:lnTo>
                        <a:pt x="23" y="320"/>
                      </a:lnTo>
                      <a:lnTo>
                        <a:pt x="23" y="339"/>
                      </a:lnTo>
                      <a:lnTo>
                        <a:pt x="25" y="360"/>
                      </a:lnTo>
                      <a:lnTo>
                        <a:pt x="27" y="382"/>
                      </a:lnTo>
                      <a:lnTo>
                        <a:pt x="28" y="403"/>
                      </a:lnTo>
                      <a:lnTo>
                        <a:pt x="28" y="424"/>
                      </a:lnTo>
                      <a:lnTo>
                        <a:pt x="28" y="445"/>
                      </a:lnTo>
                      <a:lnTo>
                        <a:pt x="30" y="468"/>
                      </a:lnTo>
                      <a:lnTo>
                        <a:pt x="30" y="491"/>
                      </a:lnTo>
                      <a:lnTo>
                        <a:pt x="32" y="514"/>
                      </a:lnTo>
                      <a:lnTo>
                        <a:pt x="32" y="536"/>
                      </a:lnTo>
                      <a:lnTo>
                        <a:pt x="34" y="559"/>
                      </a:lnTo>
                      <a:lnTo>
                        <a:pt x="34" y="584"/>
                      </a:lnTo>
                      <a:lnTo>
                        <a:pt x="34" y="605"/>
                      </a:lnTo>
                      <a:lnTo>
                        <a:pt x="36" y="630"/>
                      </a:lnTo>
                      <a:lnTo>
                        <a:pt x="38" y="652"/>
                      </a:lnTo>
                      <a:lnTo>
                        <a:pt x="38" y="677"/>
                      </a:lnTo>
                      <a:lnTo>
                        <a:pt x="38" y="700"/>
                      </a:lnTo>
                      <a:lnTo>
                        <a:pt x="40" y="723"/>
                      </a:lnTo>
                      <a:lnTo>
                        <a:pt x="40" y="747"/>
                      </a:lnTo>
                      <a:lnTo>
                        <a:pt x="40" y="772"/>
                      </a:lnTo>
                      <a:lnTo>
                        <a:pt x="40" y="795"/>
                      </a:lnTo>
                      <a:lnTo>
                        <a:pt x="40" y="818"/>
                      </a:lnTo>
                      <a:lnTo>
                        <a:pt x="40" y="843"/>
                      </a:lnTo>
                      <a:lnTo>
                        <a:pt x="40" y="865"/>
                      </a:lnTo>
                      <a:lnTo>
                        <a:pt x="40" y="888"/>
                      </a:lnTo>
                      <a:lnTo>
                        <a:pt x="40" y="913"/>
                      </a:lnTo>
                      <a:lnTo>
                        <a:pt x="40" y="936"/>
                      </a:lnTo>
                      <a:lnTo>
                        <a:pt x="40" y="959"/>
                      </a:lnTo>
                      <a:lnTo>
                        <a:pt x="38" y="981"/>
                      </a:lnTo>
                      <a:lnTo>
                        <a:pt x="38" y="1004"/>
                      </a:lnTo>
                      <a:lnTo>
                        <a:pt x="36" y="1025"/>
                      </a:lnTo>
                      <a:lnTo>
                        <a:pt x="36" y="1048"/>
                      </a:lnTo>
                      <a:lnTo>
                        <a:pt x="34" y="1069"/>
                      </a:lnTo>
                      <a:lnTo>
                        <a:pt x="34" y="1090"/>
                      </a:lnTo>
                      <a:lnTo>
                        <a:pt x="32" y="1111"/>
                      </a:lnTo>
                      <a:lnTo>
                        <a:pt x="32" y="1132"/>
                      </a:lnTo>
                      <a:lnTo>
                        <a:pt x="91" y="2174"/>
                      </a:lnTo>
                      <a:lnTo>
                        <a:pt x="141" y="2166"/>
                      </a:lnTo>
                      <a:lnTo>
                        <a:pt x="141" y="2164"/>
                      </a:lnTo>
                      <a:lnTo>
                        <a:pt x="141" y="2160"/>
                      </a:lnTo>
                      <a:lnTo>
                        <a:pt x="139" y="2153"/>
                      </a:lnTo>
                      <a:lnTo>
                        <a:pt x="139" y="2145"/>
                      </a:lnTo>
                      <a:lnTo>
                        <a:pt x="137" y="2139"/>
                      </a:lnTo>
                      <a:lnTo>
                        <a:pt x="137" y="2134"/>
                      </a:lnTo>
                      <a:lnTo>
                        <a:pt x="135" y="2126"/>
                      </a:lnTo>
                      <a:lnTo>
                        <a:pt x="135" y="2120"/>
                      </a:lnTo>
                      <a:lnTo>
                        <a:pt x="135" y="2113"/>
                      </a:lnTo>
                      <a:lnTo>
                        <a:pt x="135" y="2105"/>
                      </a:lnTo>
                      <a:lnTo>
                        <a:pt x="133" y="2098"/>
                      </a:lnTo>
                      <a:lnTo>
                        <a:pt x="133" y="2088"/>
                      </a:lnTo>
                      <a:lnTo>
                        <a:pt x="131" y="2077"/>
                      </a:lnTo>
                      <a:lnTo>
                        <a:pt x="129" y="2067"/>
                      </a:lnTo>
                      <a:lnTo>
                        <a:pt x="129" y="2056"/>
                      </a:lnTo>
                      <a:lnTo>
                        <a:pt x="127" y="2044"/>
                      </a:lnTo>
                      <a:lnTo>
                        <a:pt x="125" y="2033"/>
                      </a:lnTo>
                      <a:lnTo>
                        <a:pt x="125" y="2021"/>
                      </a:lnTo>
                      <a:lnTo>
                        <a:pt x="123" y="2008"/>
                      </a:lnTo>
                      <a:lnTo>
                        <a:pt x="123" y="1997"/>
                      </a:lnTo>
                      <a:lnTo>
                        <a:pt x="122" y="1982"/>
                      </a:lnTo>
                      <a:lnTo>
                        <a:pt x="120" y="1968"/>
                      </a:lnTo>
                      <a:lnTo>
                        <a:pt x="120" y="1953"/>
                      </a:lnTo>
                      <a:lnTo>
                        <a:pt x="118" y="1940"/>
                      </a:lnTo>
                      <a:lnTo>
                        <a:pt x="116" y="1923"/>
                      </a:lnTo>
                      <a:lnTo>
                        <a:pt x="116" y="1907"/>
                      </a:lnTo>
                      <a:lnTo>
                        <a:pt x="114" y="1890"/>
                      </a:lnTo>
                      <a:lnTo>
                        <a:pt x="114" y="1875"/>
                      </a:lnTo>
                      <a:lnTo>
                        <a:pt x="112" y="1856"/>
                      </a:lnTo>
                      <a:lnTo>
                        <a:pt x="112" y="1839"/>
                      </a:lnTo>
                      <a:lnTo>
                        <a:pt x="108" y="1820"/>
                      </a:lnTo>
                      <a:lnTo>
                        <a:pt x="108" y="1801"/>
                      </a:lnTo>
                      <a:lnTo>
                        <a:pt x="106" y="1782"/>
                      </a:lnTo>
                      <a:lnTo>
                        <a:pt x="104" y="1763"/>
                      </a:lnTo>
                      <a:lnTo>
                        <a:pt x="103" y="1744"/>
                      </a:lnTo>
                      <a:lnTo>
                        <a:pt x="103" y="1725"/>
                      </a:lnTo>
                      <a:lnTo>
                        <a:pt x="101" y="1702"/>
                      </a:lnTo>
                      <a:lnTo>
                        <a:pt x="99" y="1681"/>
                      </a:lnTo>
                      <a:lnTo>
                        <a:pt x="97" y="1660"/>
                      </a:lnTo>
                      <a:lnTo>
                        <a:pt x="95" y="1639"/>
                      </a:lnTo>
                      <a:lnTo>
                        <a:pt x="93" y="1616"/>
                      </a:lnTo>
                      <a:lnTo>
                        <a:pt x="93" y="1596"/>
                      </a:lnTo>
                      <a:lnTo>
                        <a:pt x="91" y="1573"/>
                      </a:lnTo>
                      <a:lnTo>
                        <a:pt x="91" y="1550"/>
                      </a:lnTo>
                      <a:lnTo>
                        <a:pt x="89" y="1525"/>
                      </a:lnTo>
                      <a:lnTo>
                        <a:pt x="87" y="1502"/>
                      </a:lnTo>
                      <a:lnTo>
                        <a:pt x="85" y="1478"/>
                      </a:lnTo>
                      <a:lnTo>
                        <a:pt x="85" y="1453"/>
                      </a:lnTo>
                      <a:lnTo>
                        <a:pt x="82" y="1428"/>
                      </a:lnTo>
                      <a:lnTo>
                        <a:pt x="82" y="1403"/>
                      </a:lnTo>
                      <a:lnTo>
                        <a:pt x="80" y="1379"/>
                      </a:lnTo>
                      <a:lnTo>
                        <a:pt x="80" y="1354"/>
                      </a:lnTo>
                      <a:lnTo>
                        <a:pt x="78" y="1327"/>
                      </a:lnTo>
                      <a:lnTo>
                        <a:pt x="76" y="1301"/>
                      </a:lnTo>
                      <a:lnTo>
                        <a:pt x="76" y="1274"/>
                      </a:lnTo>
                      <a:lnTo>
                        <a:pt x="74" y="1248"/>
                      </a:lnTo>
                      <a:lnTo>
                        <a:pt x="72" y="1221"/>
                      </a:lnTo>
                      <a:lnTo>
                        <a:pt x="72" y="1194"/>
                      </a:lnTo>
                      <a:lnTo>
                        <a:pt x="70" y="1168"/>
                      </a:lnTo>
                      <a:lnTo>
                        <a:pt x="70" y="1141"/>
                      </a:lnTo>
                      <a:lnTo>
                        <a:pt x="70" y="1139"/>
                      </a:lnTo>
                      <a:lnTo>
                        <a:pt x="70" y="1133"/>
                      </a:lnTo>
                      <a:lnTo>
                        <a:pt x="70" y="1128"/>
                      </a:lnTo>
                      <a:lnTo>
                        <a:pt x="70" y="1120"/>
                      </a:lnTo>
                      <a:lnTo>
                        <a:pt x="70" y="1114"/>
                      </a:lnTo>
                      <a:lnTo>
                        <a:pt x="70" y="1109"/>
                      </a:lnTo>
                      <a:lnTo>
                        <a:pt x="70" y="1101"/>
                      </a:lnTo>
                      <a:lnTo>
                        <a:pt x="70" y="1095"/>
                      </a:lnTo>
                      <a:lnTo>
                        <a:pt x="70" y="1086"/>
                      </a:lnTo>
                      <a:lnTo>
                        <a:pt x="70" y="1080"/>
                      </a:lnTo>
                      <a:lnTo>
                        <a:pt x="70" y="1071"/>
                      </a:lnTo>
                      <a:lnTo>
                        <a:pt x="72" y="1063"/>
                      </a:lnTo>
                      <a:lnTo>
                        <a:pt x="72" y="1050"/>
                      </a:lnTo>
                      <a:lnTo>
                        <a:pt x="72" y="1040"/>
                      </a:lnTo>
                      <a:lnTo>
                        <a:pt x="72" y="1029"/>
                      </a:lnTo>
                      <a:lnTo>
                        <a:pt x="72" y="1019"/>
                      </a:lnTo>
                      <a:lnTo>
                        <a:pt x="72" y="1006"/>
                      </a:lnTo>
                      <a:lnTo>
                        <a:pt x="72" y="995"/>
                      </a:lnTo>
                      <a:lnTo>
                        <a:pt x="72" y="981"/>
                      </a:lnTo>
                      <a:lnTo>
                        <a:pt x="74" y="968"/>
                      </a:lnTo>
                      <a:lnTo>
                        <a:pt x="74" y="951"/>
                      </a:lnTo>
                      <a:lnTo>
                        <a:pt x="74" y="938"/>
                      </a:lnTo>
                      <a:lnTo>
                        <a:pt x="74" y="922"/>
                      </a:lnTo>
                      <a:lnTo>
                        <a:pt x="74" y="907"/>
                      </a:lnTo>
                      <a:lnTo>
                        <a:pt x="74" y="890"/>
                      </a:lnTo>
                      <a:lnTo>
                        <a:pt x="74" y="873"/>
                      </a:lnTo>
                      <a:lnTo>
                        <a:pt x="74" y="856"/>
                      </a:lnTo>
                      <a:lnTo>
                        <a:pt x="74" y="839"/>
                      </a:lnTo>
                      <a:lnTo>
                        <a:pt x="72" y="820"/>
                      </a:lnTo>
                      <a:lnTo>
                        <a:pt x="72" y="801"/>
                      </a:lnTo>
                      <a:lnTo>
                        <a:pt x="70" y="782"/>
                      </a:lnTo>
                      <a:lnTo>
                        <a:pt x="70" y="761"/>
                      </a:lnTo>
                      <a:lnTo>
                        <a:pt x="70" y="740"/>
                      </a:lnTo>
                      <a:lnTo>
                        <a:pt x="70" y="719"/>
                      </a:lnTo>
                      <a:lnTo>
                        <a:pt x="70" y="698"/>
                      </a:lnTo>
                      <a:lnTo>
                        <a:pt x="70" y="675"/>
                      </a:lnTo>
                      <a:lnTo>
                        <a:pt x="68" y="652"/>
                      </a:lnTo>
                      <a:lnTo>
                        <a:pt x="68" y="630"/>
                      </a:lnTo>
                      <a:lnTo>
                        <a:pt x="66" y="605"/>
                      </a:lnTo>
                      <a:lnTo>
                        <a:pt x="66" y="584"/>
                      </a:lnTo>
                      <a:lnTo>
                        <a:pt x="66" y="557"/>
                      </a:lnTo>
                      <a:lnTo>
                        <a:pt x="65" y="533"/>
                      </a:lnTo>
                      <a:lnTo>
                        <a:pt x="65" y="508"/>
                      </a:lnTo>
                      <a:lnTo>
                        <a:pt x="65" y="483"/>
                      </a:lnTo>
                      <a:lnTo>
                        <a:pt x="63" y="456"/>
                      </a:lnTo>
                      <a:lnTo>
                        <a:pt x="61" y="430"/>
                      </a:lnTo>
                      <a:lnTo>
                        <a:pt x="59" y="401"/>
                      </a:lnTo>
                      <a:lnTo>
                        <a:pt x="57" y="373"/>
                      </a:lnTo>
                      <a:lnTo>
                        <a:pt x="55" y="344"/>
                      </a:lnTo>
                      <a:lnTo>
                        <a:pt x="55" y="316"/>
                      </a:lnTo>
                      <a:lnTo>
                        <a:pt x="53" y="287"/>
                      </a:lnTo>
                      <a:lnTo>
                        <a:pt x="53" y="259"/>
                      </a:lnTo>
                      <a:lnTo>
                        <a:pt x="49" y="228"/>
                      </a:lnTo>
                      <a:lnTo>
                        <a:pt x="49" y="198"/>
                      </a:lnTo>
                      <a:lnTo>
                        <a:pt x="46" y="167"/>
                      </a:lnTo>
                      <a:lnTo>
                        <a:pt x="44" y="135"/>
                      </a:lnTo>
                      <a:lnTo>
                        <a:pt x="42" y="105"/>
                      </a:lnTo>
                      <a:lnTo>
                        <a:pt x="40" y="72"/>
                      </a:lnTo>
                      <a:lnTo>
                        <a:pt x="38" y="40"/>
                      </a:lnTo>
                      <a:lnTo>
                        <a:pt x="36" y="8"/>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5" name="Freeform 108"/>
                <p:cNvSpPr>
                  <a:spLocks/>
                </p:cNvSpPr>
                <p:nvPr/>
              </p:nvSpPr>
              <p:spPr bwMode="auto">
                <a:xfrm>
                  <a:off x="3269" y="2225"/>
                  <a:ext cx="951" cy="784"/>
                </a:xfrm>
                <a:custGeom>
                  <a:avLst/>
                  <a:gdLst>
                    <a:gd name="T0" fmla="*/ 803 w 955"/>
                    <a:gd name="T1" fmla="*/ 68 h 761"/>
                    <a:gd name="T2" fmla="*/ 796 w 955"/>
                    <a:gd name="T3" fmla="*/ 159 h 761"/>
                    <a:gd name="T4" fmla="*/ 784 w 955"/>
                    <a:gd name="T5" fmla="*/ 287 h 761"/>
                    <a:gd name="T6" fmla="*/ 762 w 955"/>
                    <a:gd name="T7" fmla="*/ 444 h 761"/>
                    <a:gd name="T8" fmla="*/ 733 w 955"/>
                    <a:gd name="T9" fmla="*/ 621 h 761"/>
                    <a:gd name="T10" fmla="*/ 684 w 955"/>
                    <a:gd name="T11" fmla="*/ 808 h 761"/>
                    <a:gd name="T12" fmla="*/ 623 w 955"/>
                    <a:gd name="T13" fmla="*/ 1001 h 761"/>
                    <a:gd name="T14" fmla="*/ 563 w 955"/>
                    <a:gd name="T15" fmla="*/ 1187 h 761"/>
                    <a:gd name="T16" fmla="*/ 482 w 955"/>
                    <a:gd name="T17" fmla="*/ 1369 h 761"/>
                    <a:gd name="T18" fmla="*/ 374 w 955"/>
                    <a:gd name="T19" fmla="*/ 1526 h 761"/>
                    <a:gd name="T20" fmla="*/ 343 w 955"/>
                    <a:gd name="T21" fmla="*/ 1564 h 761"/>
                    <a:gd name="T22" fmla="*/ 317 w 955"/>
                    <a:gd name="T23" fmla="*/ 1588 h 761"/>
                    <a:gd name="T24" fmla="*/ 268 w 955"/>
                    <a:gd name="T25" fmla="*/ 1596 h 761"/>
                    <a:gd name="T26" fmla="*/ 213 w 955"/>
                    <a:gd name="T27" fmla="*/ 1599 h 761"/>
                    <a:gd name="T28" fmla="*/ 154 w 955"/>
                    <a:gd name="T29" fmla="*/ 1572 h 761"/>
                    <a:gd name="T30" fmla="*/ 119 w 955"/>
                    <a:gd name="T31" fmla="*/ 1521 h 761"/>
                    <a:gd name="T32" fmla="*/ 84 w 955"/>
                    <a:gd name="T33" fmla="*/ 1425 h 761"/>
                    <a:gd name="T34" fmla="*/ 56 w 955"/>
                    <a:gd name="T35" fmla="*/ 1289 h 761"/>
                    <a:gd name="T36" fmla="*/ 48 w 955"/>
                    <a:gd name="T37" fmla="*/ 1089 h 761"/>
                    <a:gd name="T38" fmla="*/ 65 w 955"/>
                    <a:gd name="T39" fmla="*/ 817 h 761"/>
                    <a:gd name="T40" fmla="*/ 80 w 955"/>
                    <a:gd name="T41" fmla="*/ 704 h 761"/>
                    <a:gd name="T42" fmla="*/ 97 w 955"/>
                    <a:gd name="T43" fmla="*/ 585 h 761"/>
                    <a:gd name="T44" fmla="*/ 113 w 955"/>
                    <a:gd name="T45" fmla="*/ 501 h 761"/>
                    <a:gd name="T46" fmla="*/ 119 w 955"/>
                    <a:gd name="T47" fmla="*/ 410 h 761"/>
                    <a:gd name="T48" fmla="*/ 119 w 955"/>
                    <a:gd name="T49" fmla="*/ 319 h 761"/>
                    <a:gd name="T50" fmla="*/ 137 w 955"/>
                    <a:gd name="T51" fmla="*/ 228 h 761"/>
                    <a:gd name="T52" fmla="*/ 158 w 955"/>
                    <a:gd name="T53" fmla="*/ 140 h 761"/>
                    <a:gd name="T54" fmla="*/ 183 w 955"/>
                    <a:gd name="T55" fmla="*/ 50 h 761"/>
                    <a:gd name="T56" fmla="*/ 141 w 955"/>
                    <a:gd name="T57" fmla="*/ 13 h 761"/>
                    <a:gd name="T58" fmla="*/ 119 w 955"/>
                    <a:gd name="T59" fmla="*/ 120 h 761"/>
                    <a:gd name="T60" fmla="*/ 118 w 955"/>
                    <a:gd name="T61" fmla="*/ 215 h 761"/>
                    <a:gd name="T62" fmla="*/ 90 w 955"/>
                    <a:gd name="T63" fmla="*/ 343 h 761"/>
                    <a:gd name="T64" fmla="*/ 63 w 955"/>
                    <a:gd name="T65" fmla="*/ 486 h 761"/>
                    <a:gd name="T66" fmla="*/ 38 w 955"/>
                    <a:gd name="T67" fmla="*/ 641 h 761"/>
                    <a:gd name="T68" fmla="*/ 18 w 955"/>
                    <a:gd name="T69" fmla="*/ 806 h 761"/>
                    <a:gd name="T70" fmla="*/ 4 w 955"/>
                    <a:gd name="T71" fmla="*/ 973 h 761"/>
                    <a:gd name="T72" fmla="*/ 0 w 955"/>
                    <a:gd name="T73" fmla="*/ 1140 h 761"/>
                    <a:gd name="T74" fmla="*/ 12 w 955"/>
                    <a:gd name="T75" fmla="*/ 1310 h 761"/>
                    <a:gd name="T76" fmla="*/ 31 w 955"/>
                    <a:gd name="T77" fmla="*/ 1452 h 761"/>
                    <a:gd name="T78" fmla="*/ 67 w 955"/>
                    <a:gd name="T79" fmla="*/ 1555 h 761"/>
                    <a:gd name="T80" fmla="*/ 113 w 955"/>
                    <a:gd name="T81" fmla="*/ 1626 h 761"/>
                    <a:gd name="T82" fmla="*/ 141 w 955"/>
                    <a:gd name="T83" fmla="*/ 1674 h 761"/>
                    <a:gd name="T84" fmla="*/ 196 w 955"/>
                    <a:gd name="T85" fmla="*/ 1697 h 761"/>
                    <a:gd name="T86" fmla="*/ 253 w 955"/>
                    <a:gd name="T87" fmla="*/ 1700 h 761"/>
                    <a:gd name="T88" fmla="*/ 308 w 955"/>
                    <a:gd name="T89" fmla="*/ 1691 h 761"/>
                    <a:gd name="T90" fmla="*/ 345 w 955"/>
                    <a:gd name="T91" fmla="*/ 1660 h 761"/>
                    <a:gd name="T92" fmla="*/ 372 w 955"/>
                    <a:gd name="T93" fmla="*/ 1636 h 761"/>
                    <a:gd name="T94" fmla="*/ 420 w 955"/>
                    <a:gd name="T95" fmla="*/ 1578 h 761"/>
                    <a:gd name="T96" fmla="*/ 454 w 955"/>
                    <a:gd name="T97" fmla="*/ 1532 h 761"/>
                    <a:gd name="T98" fmla="*/ 494 w 955"/>
                    <a:gd name="T99" fmla="*/ 1474 h 761"/>
                    <a:gd name="T100" fmla="*/ 542 w 955"/>
                    <a:gd name="T101" fmla="*/ 1389 h 761"/>
                    <a:gd name="T102" fmla="*/ 580 w 955"/>
                    <a:gd name="T103" fmla="*/ 1272 h 761"/>
                    <a:gd name="T104" fmla="*/ 636 w 955"/>
                    <a:gd name="T105" fmla="*/ 1130 h 761"/>
                    <a:gd name="T106" fmla="*/ 697 w 955"/>
                    <a:gd name="T107" fmla="*/ 952 h 761"/>
                    <a:gd name="T108" fmla="*/ 755 w 955"/>
                    <a:gd name="T109" fmla="*/ 747 h 761"/>
                    <a:gd name="T110" fmla="*/ 793 w 955"/>
                    <a:gd name="T111" fmla="*/ 508 h 761"/>
                    <a:gd name="T112" fmla="*/ 826 w 955"/>
                    <a:gd name="T113" fmla="*/ 228 h 761"/>
                    <a:gd name="T114" fmla="*/ 808 w 955"/>
                    <a:gd name="T115" fmla="*/ 8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5"/>
                    <a:gd name="T175" fmla="*/ 0 h 761"/>
                    <a:gd name="T176" fmla="*/ 955 w 955"/>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5" h="761">
                      <a:moveTo>
                        <a:pt x="907" y="8"/>
                      </a:moveTo>
                      <a:lnTo>
                        <a:pt x="907" y="8"/>
                      </a:lnTo>
                      <a:lnTo>
                        <a:pt x="907" y="11"/>
                      </a:lnTo>
                      <a:lnTo>
                        <a:pt x="905" y="17"/>
                      </a:lnTo>
                      <a:lnTo>
                        <a:pt x="903" y="27"/>
                      </a:lnTo>
                      <a:lnTo>
                        <a:pt x="901" y="32"/>
                      </a:lnTo>
                      <a:lnTo>
                        <a:pt x="901" y="36"/>
                      </a:lnTo>
                      <a:lnTo>
                        <a:pt x="899" y="42"/>
                      </a:lnTo>
                      <a:lnTo>
                        <a:pt x="898" y="49"/>
                      </a:lnTo>
                      <a:lnTo>
                        <a:pt x="896" y="57"/>
                      </a:lnTo>
                      <a:lnTo>
                        <a:pt x="894" y="65"/>
                      </a:lnTo>
                      <a:lnTo>
                        <a:pt x="892" y="72"/>
                      </a:lnTo>
                      <a:lnTo>
                        <a:pt x="890" y="82"/>
                      </a:lnTo>
                      <a:lnTo>
                        <a:pt x="888" y="89"/>
                      </a:lnTo>
                      <a:lnTo>
                        <a:pt x="884" y="99"/>
                      </a:lnTo>
                      <a:lnTo>
                        <a:pt x="880" y="108"/>
                      </a:lnTo>
                      <a:lnTo>
                        <a:pt x="879" y="120"/>
                      </a:lnTo>
                      <a:lnTo>
                        <a:pt x="875" y="129"/>
                      </a:lnTo>
                      <a:lnTo>
                        <a:pt x="871" y="141"/>
                      </a:lnTo>
                      <a:lnTo>
                        <a:pt x="867" y="152"/>
                      </a:lnTo>
                      <a:lnTo>
                        <a:pt x="863" y="163"/>
                      </a:lnTo>
                      <a:lnTo>
                        <a:pt x="858" y="175"/>
                      </a:lnTo>
                      <a:lnTo>
                        <a:pt x="852" y="186"/>
                      </a:lnTo>
                      <a:lnTo>
                        <a:pt x="846" y="198"/>
                      </a:lnTo>
                      <a:lnTo>
                        <a:pt x="842" y="213"/>
                      </a:lnTo>
                      <a:lnTo>
                        <a:pt x="837" y="224"/>
                      </a:lnTo>
                      <a:lnTo>
                        <a:pt x="831" y="238"/>
                      </a:lnTo>
                      <a:lnTo>
                        <a:pt x="825" y="251"/>
                      </a:lnTo>
                      <a:lnTo>
                        <a:pt x="820" y="264"/>
                      </a:lnTo>
                      <a:lnTo>
                        <a:pt x="814" y="278"/>
                      </a:lnTo>
                      <a:lnTo>
                        <a:pt x="806" y="291"/>
                      </a:lnTo>
                      <a:lnTo>
                        <a:pt x="797" y="304"/>
                      </a:lnTo>
                      <a:lnTo>
                        <a:pt x="791" y="317"/>
                      </a:lnTo>
                      <a:lnTo>
                        <a:pt x="782" y="333"/>
                      </a:lnTo>
                      <a:lnTo>
                        <a:pt x="774" y="348"/>
                      </a:lnTo>
                      <a:lnTo>
                        <a:pt x="765" y="361"/>
                      </a:lnTo>
                      <a:lnTo>
                        <a:pt x="757" y="376"/>
                      </a:lnTo>
                      <a:lnTo>
                        <a:pt x="746" y="390"/>
                      </a:lnTo>
                      <a:lnTo>
                        <a:pt x="736" y="405"/>
                      </a:lnTo>
                      <a:lnTo>
                        <a:pt x="725" y="418"/>
                      </a:lnTo>
                      <a:lnTo>
                        <a:pt x="715" y="433"/>
                      </a:lnTo>
                      <a:lnTo>
                        <a:pt x="704" y="447"/>
                      </a:lnTo>
                      <a:lnTo>
                        <a:pt x="692" y="462"/>
                      </a:lnTo>
                      <a:lnTo>
                        <a:pt x="681" y="475"/>
                      </a:lnTo>
                      <a:lnTo>
                        <a:pt x="669" y="491"/>
                      </a:lnTo>
                      <a:lnTo>
                        <a:pt x="656" y="504"/>
                      </a:lnTo>
                      <a:lnTo>
                        <a:pt x="643" y="517"/>
                      </a:lnTo>
                      <a:lnTo>
                        <a:pt x="628" y="530"/>
                      </a:lnTo>
                      <a:lnTo>
                        <a:pt x="614" y="546"/>
                      </a:lnTo>
                      <a:lnTo>
                        <a:pt x="599" y="559"/>
                      </a:lnTo>
                      <a:lnTo>
                        <a:pt x="586" y="572"/>
                      </a:lnTo>
                      <a:lnTo>
                        <a:pt x="571" y="586"/>
                      </a:lnTo>
                      <a:lnTo>
                        <a:pt x="554" y="599"/>
                      </a:lnTo>
                      <a:lnTo>
                        <a:pt x="536" y="612"/>
                      </a:lnTo>
                      <a:lnTo>
                        <a:pt x="521" y="624"/>
                      </a:lnTo>
                      <a:lnTo>
                        <a:pt x="502" y="637"/>
                      </a:lnTo>
                      <a:lnTo>
                        <a:pt x="485" y="648"/>
                      </a:lnTo>
                      <a:lnTo>
                        <a:pt x="466" y="660"/>
                      </a:lnTo>
                      <a:lnTo>
                        <a:pt x="449" y="673"/>
                      </a:lnTo>
                      <a:lnTo>
                        <a:pt x="428" y="684"/>
                      </a:lnTo>
                      <a:lnTo>
                        <a:pt x="411" y="696"/>
                      </a:lnTo>
                      <a:lnTo>
                        <a:pt x="407" y="696"/>
                      </a:lnTo>
                      <a:lnTo>
                        <a:pt x="403" y="696"/>
                      </a:lnTo>
                      <a:lnTo>
                        <a:pt x="398" y="698"/>
                      </a:lnTo>
                      <a:lnTo>
                        <a:pt x="390" y="700"/>
                      </a:lnTo>
                      <a:lnTo>
                        <a:pt x="382" y="700"/>
                      </a:lnTo>
                      <a:lnTo>
                        <a:pt x="379" y="703"/>
                      </a:lnTo>
                      <a:lnTo>
                        <a:pt x="371" y="703"/>
                      </a:lnTo>
                      <a:lnTo>
                        <a:pt x="367" y="705"/>
                      </a:lnTo>
                      <a:lnTo>
                        <a:pt x="360" y="705"/>
                      </a:lnTo>
                      <a:lnTo>
                        <a:pt x="352" y="707"/>
                      </a:lnTo>
                      <a:lnTo>
                        <a:pt x="344" y="709"/>
                      </a:lnTo>
                      <a:lnTo>
                        <a:pt x="339" y="711"/>
                      </a:lnTo>
                      <a:lnTo>
                        <a:pt x="329" y="711"/>
                      </a:lnTo>
                      <a:lnTo>
                        <a:pt x="322" y="711"/>
                      </a:lnTo>
                      <a:lnTo>
                        <a:pt x="312" y="713"/>
                      </a:lnTo>
                      <a:lnTo>
                        <a:pt x="305" y="713"/>
                      </a:lnTo>
                      <a:lnTo>
                        <a:pt x="295" y="713"/>
                      </a:lnTo>
                      <a:lnTo>
                        <a:pt x="286" y="715"/>
                      </a:lnTo>
                      <a:lnTo>
                        <a:pt x="276" y="715"/>
                      </a:lnTo>
                      <a:lnTo>
                        <a:pt x="268" y="717"/>
                      </a:lnTo>
                      <a:lnTo>
                        <a:pt x="257" y="715"/>
                      </a:lnTo>
                      <a:lnTo>
                        <a:pt x="248" y="715"/>
                      </a:lnTo>
                      <a:lnTo>
                        <a:pt x="240" y="715"/>
                      </a:lnTo>
                      <a:lnTo>
                        <a:pt x="230" y="715"/>
                      </a:lnTo>
                      <a:lnTo>
                        <a:pt x="219" y="713"/>
                      </a:lnTo>
                      <a:lnTo>
                        <a:pt x="210" y="711"/>
                      </a:lnTo>
                      <a:lnTo>
                        <a:pt x="200" y="709"/>
                      </a:lnTo>
                      <a:lnTo>
                        <a:pt x="192" y="709"/>
                      </a:lnTo>
                      <a:lnTo>
                        <a:pt x="181" y="705"/>
                      </a:lnTo>
                      <a:lnTo>
                        <a:pt x="172" y="703"/>
                      </a:lnTo>
                      <a:lnTo>
                        <a:pt x="162" y="698"/>
                      </a:lnTo>
                      <a:lnTo>
                        <a:pt x="154" y="696"/>
                      </a:lnTo>
                      <a:lnTo>
                        <a:pt x="145" y="690"/>
                      </a:lnTo>
                      <a:lnTo>
                        <a:pt x="135" y="686"/>
                      </a:lnTo>
                      <a:lnTo>
                        <a:pt x="128" y="681"/>
                      </a:lnTo>
                      <a:lnTo>
                        <a:pt x="120" y="677"/>
                      </a:lnTo>
                      <a:lnTo>
                        <a:pt x="113" y="669"/>
                      </a:lnTo>
                      <a:lnTo>
                        <a:pt x="105" y="664"/>
                      </a:lnTo>
                      <a:lnTo>
                        <a:pt x="97" y="656"/>
                      </a:lnTo>
                      <a:lnTo>
                        <a:pt x="92" y="648"/>
                      </a:lnTo>
                      <a:lnTo>
                        <a:pt x="84" y="639"/>
                      </a:lnTo>
                      <a:lnTo>
                        <a:pt x="78" y="629"/>
                      </a:lnTo>
                      <a:lnTo>
                        <a:pt x="73" y="622"/>
                      </a:lnTo>
                      <a:lnTo>
                        <a:pt x="69" y="612"/>
                      </a:lnTo>
                      <a:lnTo>
                        <a:pt x="63" y="601"/>
                      </a:lnTo>
                      <a:lnTo>
                        <a:pt x="59" y="589"/>
                      </a:lnTo>
                      <a:lnTo>
                        <a:pt x="56" y="576"/>
                      </a:lnTo>
                      <a:lnTo>
                        <a:pt x="54" y="565"/>
                      </a:lnTo>
                      <a:lnTo>
                        <a:pt x="50" y="549"/>
                      </a:lnTo>
                      <a:lnTo>
                        <a:pt x="50" y="536"/>
                      </a:lnTo>
                      <a:lnTo>
                        <a:pt x="48" y="519"/>
                      </a:lnTo>
                      <a:lnTo>
                        <a:pt x="48" y="504"/>
                      </a:lnTo>
                      <a:lnTo>
                        <a:pt x="48" y="487"/>
                      </a:lnTo>
                      <a:lnTo>
                        <a:pt x="50" y="470"/>
                      </a:lnTo>
                      <a:lnTo>
                        <a:pt x="50" y="451"/>
                      </a:lnTo>
                      <a:lnTo>
                        <a:pt x="54" y="432"/>
                      </a:lnTo>
                      <a:lnTo>
                        <a:pt x="56" y="411"/>
                      </a:lnTo>
                      <a:lnTo>
                        <a:pt x="61" y="390"/>
                      </a:lnTo>
                      <a:lnTo>
                        <a:pt x="65" y="367"/>
                      </a:lnTo>
                      <a:lnTo>
                        <a:pt x="73" y="346"/>
                      </a:lnTo>
                      <a:lnTo>
                        <a:pt x="73" y="342"/>
                      </a:lnTo>
                      <a:lnTo>
                        <a:pt x="75" y="335"/>
                      </a:lnTo>
                      <a:lnTo>
                        <a:pt x="75" y="329"/>
                      </a:lnTo>
                      <a:lnTo>
                        <a:pt x="77" y="323"/>
                      </a:lnTo>
                      <a:lnTo>
                        <a:pt x="80" y="316"/>
                      </a:lnTo>
                      <a:lnTo>
                        <a:pt x="84" y="308"/>
                      </a:lnTo>
                      <a:lnTo>
                        <a:pt x="86" y="298"/>
                      </a:lnTo>
                      <a:lnTo>
                        <a:pt x="88" y="289"/>
                      </a:lnTo>
                      <a:lnTo>
                        <a:pt x="92" y="278"/>
                      </a:lnTo>
                      <a:lnTo>
                        <a:pt x="97" y="268"/>
                      </a:lnTo>
                      <a:lnTo>
                        <a:pt x="97" y="262"/>
                      </a:lnTo>
                      <a:lnTo>
                        <a:pt x="99" y="255"/>
                      </a:lnTo>
                      <a:lnTo>
                        <a:pt x="101" y="249"/>
                      </a:lnTo>
                      <a:lnTo>
                        <a:pt x="105" y="243"/>
                      </a:lnTo>
                      <a:lnTo>
                        <a:pt x="107" y="238"/>
                      </a:lnTo>
                      <a:lnTo>
                        <a:pt x="109" y="230"/>
                      </a:lnTo>
                      <a:lnTo>
                        <a:pt x="113" y="224"/>
                      </a:lnTo>
                      <a:lnTo>
                        <a:pt x="115" y="219"/>
                      </a:lnTo>
                      <a:lnTo>
                        <a:pt x="118" y="213"/>
                      </a:lnTo>
                      <a:lnTo>
                        <a:pt x="120" y="205"/>
                      </a:lnTo>
                      <a:lnTo>
                        <a:pt x="122" y="198"/>
                      </a:lnTo>
                      <a:lnTo>
                        <a:pt x="124" y="192"/>
                      </a:lnTo>
                      <a:lnTo>
                        <a:pt x="128" y="184"/>
                      </a:lnTo>
                      <a:lnTo>
                        <a:pt x="132" y="179"/>
                      </a:lnTo>
                      <a:lnTo>
                        <a:pt x="134" y="171"/>
                      </a:lnTo>
                      <a:lnTo>
                        <a:pt x="137" y="165"/>
                      </a:lnTo>
                      <a:lnTo>
                        <a:pt x="139" y="158"/>
                      </a:lnTo>
                      <a:lnTo>
                        <a:pt x="141" y="150"/>
                      </a:lnTo>
                      <a:lnTo>
                        <a:pt x="145" y="143"/>
                      </a:lnTo>
                      <a:lnTo>
                        <a:pt x="149" y="137"/>
                      </a:lnTo>
                      <a:lnTo>
                        <a:pt x="151" y="129"/>
                      </a:lnTo>
                      <a:lnTo>
                        <a:pt x="154" y="122"/>
                      </a:lnTo>
                      <a:lnTo>
                        <a:pt x="158" y="116"/>
                      </a:lnTo>
                      <a:lnTo>
                        <a:pt x="162" y="110"/>
                      </a:lnTo>
                      <a:lnTo>
                        <a:pt x="164" y="103"/>
                      </a:lnTo>
                      <a:lnTo>
                        <a:pt x="168" y="95"/>
                      </a:lnTo>
                      <a:lnTo>
                        <a:pt x="172" y="87"/>
                      </a:lnTo>
                      <a:lnTo>
                        <a:pt x="173" y="82"/>
                      </a:lnTo>
                      <a:lnTo>
                        <a:pt x="177" y="76"/>
                      </a:lnTo>
                      <a:lnTo>
                        <a:pt x="181" y="70"/>
                      </a:lnTo>
                      <a:lnTo>
                        <a:pt x="185" y="63"/>
                      </a:lnTo>
                      <a:lnTo>
                        <a:pt x="189" y="57"/>
                      </a:lnTo>
                      <a:lnTo>
                        <a:pt x="192" y="51"/>
                      </a:lnTo>
                      <a:lnTo>
                        <a:pt x="196" y="46"/>
                      </a:lnTo>
                      <a:lnTo>
                        <a:pt x="198" y="38"/>
                      </a:lnTo>
                      <a:lnTo>
                        <a:pt x="204" y="34"/>
                      </a:lnTo>
                      <a:lnTo>
                        <a:pt x="210" y="23"/>
                      </a:lnTo>
                      <a:lnTo>
                        <a:pt x="219" y="13"/>
                      </a:lnTo>
                      <a:lnTo>
                        <a:pt x="177" y="0"/>
                      </a:lnTo>
                      <a:lnTo>
                        <a:pt x="175" y="0"/>
                      </a:lnTo>
                      <a:lnTo>
                        <a:pt x="173" y="2"/>
                      </a:lnTo>
                      <a:lnTo>
                        <a:pt x="170" y="6"/>
                      </a:lnTo>
                      <a:lnTo>
                        <a:pt x="168" y="13"/>
                      </a:lnTo>
                      <a:lnTo>
                        <a:pt x="160" y="21"/>
                      </a:lnTo>
                      <a:lnTo>
                        <a:pt x="156" y="30"/>
                      </a:lnTo>
                      <a:lnTo>
                        <a:pt x="153" y="36"/>
                      </a:lnTo>
                      <a:lnTo>
                        <a:pt x="149" y="40"/>
                      </a:lnTo>
                      <a:lnTo>
                        <a:pt x="147" y="47"/>
                      </a:lnTo>
                      <a:lnTo>
                        <a:pt x="143" y="53"/>
                      </a:lnTo>
                      <a:lnTo>
                        <a:pt x="137" y="61"/>
                      </a:lnTo>
                      <a:lnTo>
                        <a:pt x="134" y="66"/>
                      </a:lnTo>
                      <a:lnTo>
                        <a:pt x="130" y="74"/>
                      </a:lnTo>
                      <a:lnTo>
                        <a:pt x="126" y="82"/>
                      </a:lnTo>
                      <a:lnTo>
                        <a:pt x="120" y="89"/>
                      </a:lnTo>
                      <a:lnTo>
                        <a:pt x="118" y="97"/>
                      </a:lnTo>
                      <a:lnTo>
                        <a:pt x="113" y="106"/>
                      </a:lnTo>
                      <a:lnTo>
                        <a:pt x="109" y="116"/>
                      </a:lnTo>
                      <a:lnTo>
                        <a:pt x="103" y="125"/>
                      </a:lnTo>
                      <a:lnTo>
                        <a:pt x="99" y="135"/>
                      </a:lnTo>
                      <a:lnTo>
                        <a:pt x="96" y="144"/>
                      </a:lnTo>
                      <a:lnTo>
                        <a:pt x="90" y="154"/>
                      </a:lnTo>
                      <a:lnTo>
                        <a:pt x="86" y="163"/>
                      </a:lnTo>
                      <a:lnTo>
                        <a:pt x="82" y="175"/>
                      </a:lnTo>
                      <a:lnTo>
                        <a:pt x="77" y="184"/>
                      </a:lnTo>
                      <a:lnTo>
                        <a:pt x="73" y="196"/>
                      </a:lnTo>
                      <a:lnTo>
                        <a:pt x="67" y="205"/>
                      </a:lnTo>
                      <a:lnTo>
                        <a:pt x="63" y="217"/>
                      </a:lnTo>
                      <a:lnTo>
                        <a:pt x="59" y="228"/>
                      </a:lnTo>
                      <a:lnTo>
                        <a:pt x="54" y="239"/>
                      </a:lnTo>
                      <a:lnTo>
                        <a:pt x="50" y="251"/>
                      </a:lnTo>
                      <a:lnTo>
                        <a:pt x="46" y="262"/>
                      </a:lnTo>
                      <a:lnTo>
                        <a:pt x="40" y="274"/>
                      </a:lnTo>
                      <a:lnTo>
                        <a:pt x="38" y="287"/>
                      </a:lnTo>
                      <a:lnTo>
                        <a:pt x="35" y="298"/>
                      </a:lnTo>
                      <a:lnTo>
                        <a:pt x="29" y="310"/>
                      </a:lnTo>
                      <a:lnTo>
                        <a:pt x="27" y="323"/>
                      </a:lnTo>
                      <a:lnTo>
                        <a:pt x="23" y="335"/>
                      </a:lnTo>
                      <a:lnTo>
                        <a:pt x="19" y="348"/>
                      </a:lnTo>
                      <a:lnTo>
                        <a:pt x="18" y="359"/>
                      </a:lnTo>
                      <a:lnTo>
                        <a:pt x="16" y="373"/>
                      </a:lnTo>
                      <a:lnTo>
                        <a:pt x="14" y="386"/>
                      </a:lnTo>
                      <a:lnTo>
                        <a:pt x="10" y="397"/>
                      </a:lnTo>
                      <a:lnTo>
                        <a:pt x="6" y="411"/>
                      </a:lnTo>
                      <a:lnTo>
                        <a:pt x="4" y="422"/>
                      </a:lnTo>
                      <a:lnTo>
                        <a:pt x="4" y="435"/>
                      </a:lnTo>
                      <a:lnTo>
                        <a:pt x="2" y="447"/>
                      </a:lnTo>
                      <a:lnTo>
                        <a:pt x="0" y="460"/>
                      </a:lnTo>
                      <a:lnTo>
                        <a:pt x="0" y="473"/>
                      </a:lnTo>
                      <a:lnTo>
                        <a:pt x="0" y="487"/>
                      </a:lnTo>
                      <a:lnTo>
                        <a:pt x="0" y="498"/>
                      </a:lnTo>
                      <a:lnTo>
                        <a:pt x="0" y="511"/>
                      </a:lnTo>
                      <a:lnTo>
                        <a:pt x="0" y="525"/>
                      </a:lnTo>
                      <a:lnTo>
                        <a:pt x="2" y="536"/>
                      </a:lnTo>
                      <a:lnTo>
                        <a:pt x="4" y="549"/>
                      </a:lnTo>
                      <a:lnTo>
                        <a:pt x="6" y="561"/>
                      </a:lnTo>
                      <a:lnTo>
                        <a:pt x="8" y="574"/>
                      </a:lnTo>
                      <a:lnTo>
                        <a:pt x="12" y="587"/>
                      </a:lnTo>
                      <a:lnTo>
                        <a:pt x="14" y="597"/>
                      </a:lnTo>
                      <a:lnTo>
                        <a:pt x="16" y="608"/>
                      </a:lnTo>
                      <a:lnTo>
                        <a:pt x="19" y="618"/>
                      </a:lnTo>
                      <a:lnTo>
                        <a:pt x="23" y="629"/>
                      </a:lnTo>
                      <a:lnTo>
                        <a:pt x="27" y="639"/>
                      </a:lnTo>
                      <a:lnTo>
                        <a:pt x="31" y="648"/>
                      </a:lnTo>
                      <a:lnTo>
                        <a:pt x="37" y="658"/>
                      </a:lnTo>
                      <a:lnTo>
                        <a:pt x="42" y="667"/>
                      </a:lnTo>
                      <a:lnTo>
                        <a:pt x="48" y="675"/>
                      </a:lnTo>
                      <a:lnTo>
                        <a:pt x="54" y="683"/>
                      </a:lnTo>
                      <a:lnTo>
                        <a:pt x="61" y="688"/>
                      </a:lnTo>
                      <a:lnTo>
                        <a:pt x="67" y="696"/>
                      </a:lnTo>
                      <a:lnTo>
                        <a:pt x="75" y="703"/>
                      </a:lnTo>
                      <a:lnTo>
                        <a:pt x="82" y="709"/>
                      </a:lnTo>
                      <a:lnTo>
                        <a:pt x="90" y="713"/>
                      </a:lnTo>
                      <a:lnTo>
                        <a:pt x="97" y="721"/>
                      </a:lnTo>
                      <a:lnTo>
                        <a:pt x="105" y="724"/>
                      </a:lnTo>
                      <a:lnTo>
                        <a:pt x="113" y="728"/>
                      </a:lnTo>
                      <a:lnTo>
                        <a:pt x="122" y="732"/>
                      </a:lnTo>
                      <a:lnTo>
                        <a:pt x="132" y="738"/>
                      </a:lnTo>
                      <a:lnTo>
                        <a:pt x="139" y="742"/>
                      </a:lnTo>
                      <a:lnTo>
                        <a:pt x="149" y="743"/>
                      </a:lnTo>
                      <a:lnTo>
                        <a:pt x="158" y="747"/>
                      </a:lnTo>
                      <a:lnTo>
                        <a:pt x="168" y="749"/>
                      </a:lnTo>
                      <a:lnTo>
                        <a:pt x="175" y="751"/>
                      </a:lnTo>
                      <a:lnTo>
                        <a:pt x="185" y="753"/>
                      </a:lnTo>
                      <a:lnTo>
                        <a:pt x="194" y="755"/>
                      </a:lnTo>
                      <a:lnTo>
                        <a:pt x="204" y="757"/>
                      </a:lnTo>
                      <a:lnTo>
                        <a:pt x="213" y="759"/>
                      </a:lnTo>
                      <a:lnTo>
                        <a:pt x="223" y="759"/>
                      </a:lnTo>
                      <a:lnTo>
                        <a:pt x="232" y="761"/>
                      </a:lnTo>
                      <a:lnTo>
                        <a:pt x="244" y="761"/>
                      </a:lnTo>
                      <a:lnTo>
                        <a:pt x="253" y="761"/>
                      </a:lnTo>
                      <a:lnTo>
                        <a:pt x="261" y="761"/>
                      </a:lnTo>
                      <a:lnTo>
                        <a:pt x="270" y="761"/>
                      </a:lnTo>
                      <a:lnTo>
                        <a:pt x="280" y="761"/>
                      </a:lnTo>
                      <a:lnTo>
                        <a:pt x="289" y="759"/>
                      </a:lnTo>
                      <a:lnTo>
                        <a:pt x="299" y="759"/>
                      </a:lnTo>
                      <a:lnTo>
                        <a:pt x="308" y="757"/>
                      </a:lnTo>
                      <a:lnTo>
                        <a:pt x="318" y="757"/>
                      </a:lnTo>
                      <a:lnTo>
                        <a:pt x="325" y="755"/>
                      </a:lnTo>
                      <a:lnTo>
                        <a:pt x="335" y="755"/>
                      </a:lnTo>
                      <a:lnTo>
                        <a:pt x="344" y="753"/>
                      </a:lnTo>
                      <a:lnTo>
                        <a:pt x="354" y="751"/>
                      </a:lnTo>
                      <a:lnTo>
                        <a:pt x="362" y="749"/>
                      </a:lnTo>
                      <a:lnTo>
                        <a:pt x="369" y="747"/>
                      </a:lnTo>
                      <a:lnTo>
                        <a:pt x="379" y="745"/>
                      </a:lnTo>
                      <a:lnTo>
                        <a:pt x="386" y="743"/>
                      </a:lnTo>
                      <a:lnTo>
                        <a:pt x="394" y="742"/>
                      </a:lnTo>
                      <a:lnTo>
                        <a:pt x="402" y="740"/>
                      </a:lnTo>
                      <a:lnTo>
                        <a:pt x="407" y="736"/>
                      </a:lnTo>
                      <a:lnTo>
                        <a:pt x="415" y="734"/>
                      </a:lnTo>
                      <a:lnTo>
                        <a:pt x="421" y="732"/>
                      </a:lnTo>
                      <a:lnTo>
                        <a:pt x="426" y="730"/>
                      </a:lnTo>
                      <a:lnTo>
                        <a:pt x="432" y="726"/>
                      </a:lnTo>
                      <a:lnTo>
                        <a:pt x="440" y="724"/>
                      </a:lnTo>
                      <a:lnTo>
                        <a:pt x="449" y="721"/>
                      </a:lnTo>
                      <a:lnTo>
                        <a:pt x="459" y="717"/>
                      </a:lnTo>
                      <a:lnTo>
                        <a:pt x="466" y="711"/>
                      </a:lnTo>
                      <a:lnTo>
                        <a:pt x="474" y="707"/>
                      </a:lnTo>
                      <a:lnTo>
                        <a:pt x="476" y="705"/>
                      </a:lnTo>
                      <a:lnTo>
                        <a:pt x="481" y="702"/>
                      </a:lnTo>
                      <a:lnTo>
                        <a:pt x="489" y="698"/>
                      </a:lnTo>
                      <a:lnTo>
                        <a:pt x="498" y="692"/>
                      </a:lnTo>
                      <a:lnTo>
                        <a:pt x="508" y="686"/>
                      </a:lnTo>
                      <a:lnTo>
                        <a:pt x="514" y="683"/>
                      </a:lnTo>
                      <a:lnTo>
                        <a:pt x="519" y="679"/>
                      </a:lnTo>
                      <a:lnTo>
                        <a:pt x="527" y="675"/>
                      </a:lnTo>
                      <a:lnTo>
                        <a:pt x="535" y="671"/>
                      </a:lnTo>
                      <a:lnTo>
                        <a:pt x="540" y="664"/>
                      </a:lnTo>
                      <a:lnTo>
                        <a:pt x="548" y="660"/>
                      </a:lnTo>
                      <a:lnTo>
                        <a:pt x="554" y="652"/>
                      </a:lnTo>
                      <a:lnTo>
                        <a:pt x="563" y="648"/>
                      </a:lnTo>
                      <a:lnTo>
                        <a:pt x="571" y="641"/>
                      </a:lnTo>
                      <a:lnTo>
                        <a:pt x="578" y="635"/>
                      </a:lnTo>
                      <a:lnTo>
                        <a:pt x="588" y="627"/>
                      </a:lnTo>
                      <a:lnTo>
                        <a:pt x="597" y="622"/>
                      </a:lnTo>
                      <a:lnTo>
                        <a:pt x="607" y="614"/>
                      </a:lnTo>
                      <a:lnTo>
                        <a:pt x="616" y="605"/>
                      </a:lnTo>
                      <a:lnTo>
                        <a:pt x="626" y="597"/>
                      </a:lnTo>
                      <a:lnTo>
                        <a:pt x="635" y="589"/>
                      </a:lnTo>
                      <a:lnTo>
                        <a:pt x="645" y="580"/>
                      </a:lnTo>
                      <a:lnTo>
                        <a:pt x="654" y="570"/>
                      </a:lnTo>
                      <a:lnTo>
                        <a:pt x="664" y="561"/>
                      </a:lnTo>
                      <a:lnTo>
                        <a:pt x="675" y="551"/>
                      </a:lnTo>
                      <a:lnTo>
                        <a:pt x="685" y="540"/>
                      </a:lnTo>
                      <a:lnTo>
                        <a:pt x="696" y="529"/>
                      </a:lnTo>
                      <a:lnTo>
                        <a:pt x="706" y="517"/>
                      </a:lnTo>
                      <a:lnTo>
                        <a:pt x="717" y="506"/>
                      </a:lnTo>
                      <a:lnTo>
                        <a:pt x="725" y="494"/>
                      </a:lnTo>
                      <a:lnTo>
                        <a:pt x="736" y="481"/>
                      </a:lnTo>
                      <a:lnTo>
                        <a:pt x="746" y="468"/>
                      </a:lnTo>
                      <a:lnTo>
                        <a:pt x="757" y="456"/>
                      </a:lnTo>
                      <a:lnTo>
                        <a:pt x="766" y="441"/>
                      </a:lnTo>
                      <a:lnTo>
                        <a:pt x="778" y="426"/>
                      </a:lnTo>
                      <a:lnTo>
                        <a:pt x="785" y="413"/>
                      </a:lnTo>
                      <a:lnTo>
                        <a:pt x="797" y="399"/>
                      </a:lnTo>
                      <a:lnTo>
                        <a:pt x="806" y="382"/>
                      </a:lnTo>
                      <a:lnTo>
                        <a:pt x="816" y="367"/>
                      </a:lnTo>
                      <a:lnTo>
                        <a:pt x="825" y="352"/>
                      </a:lnTo>
                      <a:lnTo>
                        <a:pt x="837" y="336"/>
                      </a:lnTo>
                      <a:lnTo>
                        <a:pt x="844" y="317"/>
                      </a:lnTo>
                      <a:lnTo>
                        <a:pt x="854" y="300"/>
                      </a:lnTo>
                      <a:lnTo>
                        <a:pt x="861" y="281"/>
                      </a:lnTo>
                      <a:lnTo>
                        <a:pt x="871" y="264"/>
                      </a:lnTo>
                      <a:lnTo>
                        <a:pt x="879" y="247"/>
                      </a:lnTo>
                      <a:lnTo>
                        <a:pt x="888" y="228"/>
                      </a:lnTo>
                      <a:lnTo>
                        <a:pt x="896" y="207"/>
                      </a:lnTo>
                      <a:lnTo>
                        <a:pt x="903" y="188"/>
                      </a:lnTo>
                      <a:lnTo>
                        <a:pt x="911" y="167"/>
                      </a:lnTo>
                      <a:lnTo>
                        <a:pt x="918" y="146"/>
                      </a:lnTo>
                      <a:lnTo>
                        <a:pt x="924" y="123"/>
                      </a:lnTo>
                      <a:lnTo>
                        <a:pt x="932" y="103"/>
                      </a:lnTo>
                      <a:lnTo>
                        <a:pt x="937" y="82"/>
                      </a:lnTo>
                      <a:lnTo>
                        <a:pt x="943" y="59"/>
                      </a:lnTo>
                      <a:lnTo>
                        <a:pt x="949" y="36"/>
                      </a:lnTo>
                      <a:lnTo>
                        <a:pt x="955" y="13"/>
                      </a:lnTo>
                      <a:lnTo>
                        <a:pt x="907"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6" name="Freeform 109"/>
                <p:cNvSpPr>
                  <a:spLocks/>
                </p:cNvSpPr>
                <p:nvPr/>
              </p:nvSpPr>
              <p:spPr bwMode="auto">
                <a:xfrm>
                  <a:off x="3281" y="1669"/>
                  <a:ext cx="221" cy="147"/>
                </a:xfrm>
                <a:custGeom>
                  <a:avLst/>
                  <a:gdLst>
                    <a:gd name="T0" fmla="*/ 13 w 220"/>
                    <a:gd name="T1" fmla="*/ 0 h 142"/>
                    <a:gd name="T2" fmla="*/ 247 w 220"/>
                    <a:gd name="T3" fmla="*/ 298 h 142"/>
                    <a:gd name="T4" fmla="*/ 223 w 220"/>
                    <a:gd name="T5" fmla="*/ 361 h 142"/>
                    <a:gd name="T6" fmla="*/ 0 w 220"/>
                    <a:gd name="T7" fmla="*/ 83 h 142"/>
                    <a:gd name="T8" fmla="*/ 13 w 220"/>
                    <a:gd name="T9" fmla="*/ 0 h 142"/>
                    <a:gd name="T10" fmla="*/ 13 w 220"/>
                    <a:gd name="T11" fmla="*/ 0 h 142"/>
                    <a:gd name="T12" fmla="*/ 0 60000 65536"/>
                    <a:gd name="T13" fmla="*/ 0 60000 65536"/>
                    <a:gd name="T14" fmla="*/ 0 60000 65536"/>
                    <a:gd name="T15" fmla="*/ 0 60000 65536"/>
                    <a:gd name="T16" fmla="*/ 0 60000 65536"/>
                    <a:gd name="T17" fmla="*/ 0 60000 65536"/>
                    <a:gd name="T18" fmla="*/ 0 w 220"/>
                    <a:gd name="T19" fmla="*/ 0 h 142"/>
                    <a:gd name="T20" fmla="*/ 220 w 2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20" h="142">
                      <a:moveTo>
                        <a:pt x="13" y="0"/>
                      </a:moveTo>
                      <a:lnTo>
                        <a:pt x="220" y="118"/>
                      </a:lnTo>
                      <a:lnTo>
                        <a:pt x="196" y="142"/>
                      </a:lnTo>
                      <a:lnTo>
                        <a:pt x="0" y="34"/>
                      </a:lnTo>
                      <a:lnTo>
                        <a:pt x="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7" name="Freeform 110"/>
                <p:cNvSpPr>
                  <a:spLocks/>
                </p:cNvSpPr>
                <p:nvPr/>
              </p:nvSpPr>
              <p:spPr bwMode="auto">
                <a:xfrm>
                  <a:off x="3652" y="1725"/>
                  <a:ext cx="249" cy="186"/>
                </a:xfrm>
                <a:custGeom>
                  <a:avLst/>
                  <a:gdLst>
                    <a:gd name="T0" fmla="*/ 0 w 251"/>
                    <a:gd name="T1" fmla="*/ 433 h 179"/>
                    <a:gd name="T2" fmla="*/ 182 w 251"/>
                    <a:gd name="T3" fmla="*/ 0 h 179"/>
                    <a:gd name="T4" fmla="*/ 197 w 251"/>
                    <a:gd name="T5" fmla="*/ 86 h 179"/>
                    <a:gd name="T6" fmla="*/ 31 w 251"/>
                    <a:gd name="T7" fmla="*/ 505 h 179"/>
                    <a:gd name="T8" fmla="*/ 0 w 251"/>
                    <a:gd name="T9" fmla="*/ 433 h 179"/>
                    <a:gd name="T10" fmla="*/ 0 w 251"/>
                    <a:gd name="T11" fmla="*/ 433 h 179"/>
                    <a:gd name="T12" fmla="*/ 0 60000 65536"/>
                    <a:gd name="T13" fmla="*/ 0 60000 65536"/>
                    <a:gd name="T14" fmla="*/ 0 60000 65536"/>
                    <a:gd name="T15" fmla="*/ 0 60000 65536"/>
                    <a:gd name="T16" fmla="*/ 0 60000 65536"/>
                    <a:gd name="T17" fmla="*/ 0 60000 65536"/>
                    <a:gd name="T18" fmla="*/ 0 w 251"/>
                    <a:gd name="T19" fmla="*/ 0 h 179"/>
                    <a:gd name="T20" fmla="*/ 251 w 251"/>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1" h="179">
                      <a:moveTo>
                        <a:pt x="0" y="154"/>
                      </a:moveTo>
                      <a:lnTo>
                        <a:pt x="230" y="0"/>
                      </a:lnTo>
                      <a:lnTo>
                        <a:pt x="251" y="32"/>
                      </a:lnTo>
                      <a:lnTo>
                        <a:pt x="31" y="179"/>
                      </a:lnTo>
                      <a:lnTo>
                        <a:pt x="0"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8" name="Freeform 111"/>
                <p:cNvSpPr>
                  <a:spLocks/>
                </p:cNvSpPr>
                <p:nvPr/>
              </p:nvSpPr>
              <p:spPr bwMode="auto">
                <a:xfrm>
                  <a:off x="3686" y="2637"/>
                  <a:ext cx="708" cy="442"/>
                </a:xfrm>
                <a:custGeom>
                  <a:avLst/>
                  <a:gdLst>
                    <a:gd name="T0" fmla="*/ 0 w 710"/>
                    <a:gd name="T1" fmla="*/ 809 h 430"/>
                    <a:gd name="T2" fmla="*/ 626 w 710"/>
                    <a:gd name="T3" fmla="*/ 0 h 430"/>
                    <a:gd name="T4" fmla="*/ 656 w 710"/>
                    <a:gd name="T5" fmla="*/ 50 h 430"/>
                    <a:gd name="T6" fmla="*/ 3 w 710"/>
                    <a:gd name="T7" fmla="*/ 905 h 430"/>
                    <a:gd name="T8" fmla="*/ 0 w 710"/>
                    <a:gd name="T9" fmla="*/ 809 h 430"/>
                    <a:gd name="T10" fmla="*/ 0 w 710"/>
                    <a:gd name="T11" fmla="*/ 809 h 430"/>
                    <a:gd name="T12" fmla="*/ 0 60000 65536"/>
                    <a:gd name="T13" fmla="*/ 0 60000 65536"/>
                    <a:gd name="T14" fmla="*/ 0 60000 65536"/>
                    <a:gd name="T15" fmla="*/ 0 60000 65536"/>
                    <a:gd name="T16" fmla="*/ 0 60000 65536"/>
                    <a:gd name="T17" fmla="*/ 0 60000 65536"/>
                    <a:gd name="T18" fmla="*/ 0 w 710"/>
                    <a:gd name="T19" fmla="*/ 0 h 430"/>
                    <a:gd name="T20" fmla="*/ 710 w 710"/>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710" h="430">
                      <a:moveTo>
                        <a:pt x="0" y="384"/>
                      </a:moveTo>
                      <a:lnTo>
                        <a:pt x="680" y="0"/>
                      </a:lnTo>
                      <a:lnTo>
                        <a:pt x="710" y="23"/>
                      </a:lnTo>
                      <a:lnTo>
                        <a:pt x="3" y="430"/>
                      </a:lnTo>
                      <a:lnTo>
                        <a:pt x="0" y="3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59" name="Freeform 112"/>
                <p:cNvSpPr>
                  <a:spLocks/>
                </p:cNvSpPr>
                <p:nvPr/>
              </p:nvSpPr>
              <p:spPr bwMode="auto">
                <a:xfrm>
                  <a:off x="3116" y="3290"/>
                  <a:ext cx="71" cy="153"/>
                </a:xfrm>
                <a:custGeom>
                  <a:avLst/>
                  <a:gdLst>
                    <a:gd name="T0" fmla="*/ 5 w 72"/>
                    <a:gd name="T1" fmla="*/ 74 h 149"/>
                    <a:gd name="T2" fmla="*/ 7 w 72"/>
                    <a:gd name="T3" fmla="*/ 74 h 149"/>
                    <a:gd name="T4" fmla="*/ 15 w 72"/>
                    <a:gd name="T5" fmla="*/ 86 h 149"/>
                    <a:gd name="T6" fmla="*/ 20 w 72"/>
                    <a:gd name="T7" fmla="*/ 94 h 149"/>
                    <a:gd name="T8" fmla="*/ 24 w 72"/>
                    <a:gd name="T9" fmla="*/ 106 h 149"/>
                    <a:gd name="T10" fmla="*/ 30 w 72"/>
                    <a:gd name="T11" fmla="*/ 119 h 149"/>
                    <a:gd name="T12" fmla="*/ 36 w 72"/>
                    <a:gd name="T13" fmla="*/ 128 h 149"/>
                    <a:gd name="T14" fmla="*/ 36 w 72"/>
                    <a:gd name="T15" fmla="*/ 139 h 149"/>
                    <a:gd name="T16" fmla="*/ 36 w 72"/>
                    <a:gd name="T17" fmla="*/ 151 h 149"/>
                    <a:gd name="T18" fmla="*/ 36 w 72"/>
                    <a:gd name="T19" fmla="*/ 161 h 149"/>
                    <a:gd name="T20" fmla="*/ 36 w 72"/>
                    <a:gd name="T21" fmla="*/ 179 h 149"/>
                    <a:gd name="T22" fmla="*/ 34 w 72"/>
                    <a:gd name="T23" fmla="*/ 194 h 149"/>
                    <a:gd name="T24" fmla="*/ 28 w 72"/>
                    <a:gd name="T25" fmla="*/ 206 h 149"/>
                    <a:gd name="T26" fmla="*/ 22 w 72"/>
                    <a:gd name="T27" fmla="*/ 214 h 149"/>
                    <a:gd name="T28" fmla="*/ 19 w 72"/>
                    <a:gd name="T29" fmla="*/ 221 h 149"/>
                    <a:gd name="T30" fmla="*/ 11 w 72"/>
                    <a:gd name="T31" fmla="*/ 230 h 149"/>
                    <a:gd name="T32" fmla="*/ 5 w 72"/>
                    <a:gd name="T33" fmla="*/ 236 h 149"/>
                    <a:gd name="T34" fmla="*/ 11 w 72"/>
                    <a:gd name="T35" fmla="*/ 304 h 149"/>
                    <a:gd name="T36" fmla="*/ 13 w 72"/>
                    <a:gd name="T37" fmla="*/ 299 h 149"/>
                    <a:gd name="T38" fmla="*/ 20 w 72"/>
                    <a:gd name="T39" fmla="*/ 296 h 149"/>
                    <a:gd name="T40" fmla="*/ 24 w 72"/>
                    <a:gd name="T41" fmla="*/ 291 h 149"/>
                    <a:gd name="T42" fmla="*/ 30 w 72"/>
                    <a:gd name="T43" fmla="*/ 288 h 149"/>
                    <a:gd name="T44" fmla="*/ 36 w 72"/>
                    <a:gd name="T45" fmla="*/ 280 h 149"/>
                    <a:gd name="T46" fmla="*/ 36 w 72"/>
                    <a:gd name="T47" fmla="*/ 275 h 149"/>
                    <a:gd name="T48" fmla="*/ 36 w 72"/>
                    <a:gd name="T49" fmla="*/ 266 h 149"/>
                    <a:gd name="T50" fmla="*/ 36 w 72"/>
                    <a:gd name="T51" fmla="*/ 252 h 149"/>
                    <a:gd name="T52" fmla="*/ 36 w 72"/>
                    <a:gd name="T53" fmla="*/ 239 h 149"/>
                    <a:gd name="T54" fmla="*/ 37 w 72"/>
                    <a:gd name="T55" fmla="*/ 230 h 149"/>
                    <a:gd name="T56" fmla="*/ 41 w 72"/>
                    <a:gd name="T57" fmla="*/ 214 h 149"/>
                    <a:gd name="T58" fmla="*/ 43 w 72"/>
                    <a:gd name="T59" fmla="*/ 199 h 149"/>
                    <a:gd name="T60" fmla="*/ 45 w 72"/>
                    <a:gd name="T61" fmla="*/ 179 h 149"/>
                    <a:gd name="T62" fmla="*/ 45 w 72"/>
                    <a:gd name="T63" fmla="*/ 157 h 149"/>
                    <a:gd name="T64" fmla="*/ 43 w 72"/>
                    <a:gd name="T65" fmla="*/ 139 h 149"/>
                    <a:gd name="T66" fmla="*/ 39 w 72"/>
                    <a:gd name="T67" fmla="*/ 125 h 149"/>
                    <a:gd name="T68" fmla="*/ 36 w 72"/>
                    <a:gd name="T69" fmla="*/ 106 h 149"/>
                    <a:gd name="T70" fmla="*/ 36 w 72"/>
                    <a:gd name="T71" fmla="*/ 90 h 149"/>
                    <a:gd name="T72" fmla="*/ 36 w 72"/>
                    <a:gd name="T73" fmla="*/ 72 h 149"/>
                    <a:gd name="T74" fmla="*/ 36 w 72"/>
                    <a:gd name="T75" fmla="*/ 60 h 149"/>
                    <a:gd name="T76" fmla="*/ 36 w 72"/>
                    <a:gd name="T77" fmla="*/ 52 h 149"/>
                    <a:gd name="T78" fmla="*/ 34 w 72"/>
                    <a:gd name="T79" fmla="*/ 48 h 149"/>
                    <a:gd name="T80" fmla="*/ 26 w 72"/>
                    <a:gd name="T81" fmla="*/ 14 h 149"/>
                    <a:gd name="T82" fmla="*/ 20 w 72"/>
                    <a:gd name="T83" fmla="*/ 12 h 149"/>
                    <a:gd name="T84" fmla="*/ 13 w 72"/>
                    <a:gd name="T85" fmla="*/ 8 h 149"/>
                    <a:gd name="T86" fmla="*/ 9 w 72"/>
                    <a:gd name="T87" fmla="*/ 4 h 149"/>
                    <a:gd name="T88" fmla="*/ 1 w 72"/>
                    <a:gd name="T89" fmla="*/ 0 h 149"/>
                    <a:gd name="T90" fmla="*/ 0 w 72"/>
                    <a:gd name="T91" fmla="*/ 0 h 149"/>
                    <a:gd name="T92" fmla="*/ 5 w 72"/>
                    <a:gd name="T93" fmla="*/ 74 h 149"/>
                    <a:gd name="T94" fmla="*/ 5 w 72"/>
                    <a:gd name="T95" fmla="*/ 74 h 1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9"/>
                    <a:gd name="T146" fmla="*/ 72 w 72"/>
                    <a:gd name="T147" fmla="*/ 149 h 1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9">
                      <a:moveTo>
                        <a:pt x="5" y="38"/>
                      </a:moveTo>
                      <a:lnTo>
                        <a:pt x="7" y="38"/>
                      </a:lnTo>
                      <a:lnTo>
                        <a:pt x="15" y="44"/>
                      </a:lnTo>
                      <a:lnTo>
                        <a:pt x="20" y="48"/>
                      </a:lnTo>
                      <a:lnTo>
                        <a:pt x="24" y="52"/>
                      </a:lnTo>
                      <a:lnTo>
                        <a:pt x="30" y="57"/>
                      </a:lnTo>
                      <a:lnTo>
                        <a:pt x="36" y="63"/>
                      </a:lnTo>
                      <a:lnTo>
                        <a:pt x="38" y="69"/>
                      </a:lnTo>
                      <a:lnTo>
                        <a:pt x="39" y="75"/>
                      </a:lnTo>
                      <a:lnTo>
                        <a:pt x="39" y="80"/>
                      </a:lnTo>
                      <a:lnTo>
                        <a:pt x="38" y="88"/>
                      </a:lnTo>
                      <a:lnTo>
                        <a:pt x="34" y="94"/>
                      </a:lnTo>
                      <a:lnTo>
                        <a:pt x="28" y="101"/>
                      </a:lnTo>
                      <a:lnTo>
                        <a:pt x="22" y="105"/>
                      </a:lnTo>
                      <a:lnTo>
                        <a:pt x="19" y="109"/>
                      </a:lnTo>
                      <a:lnTo>
                        <a:pt x="11" y="113"/>
                      </a:lnTo>
                      <a:lnTo>
                        <a:pt x="5" y="116"/>
                      </a:lnTo>
                      <a:lnTo>
                        <a:pt x="11" y="149"/>
                      </a:lnTo>
                      <a:lnTo>
                        <a:pt x="13" y="147"/>
                      </a:lnTo>
                      <a:lnTo>
                        <a:pt x="20" y="145"/>
                      </a:lnTo>
                      <a:lnTo>
                        <a:pt x="24" y="143"/>
                      </a:lnTo>
                      <a:lnTo>
                        <a:pt x="30" y="141"/>
                      </a:lnTo>
                      <a:lnTo>
                        <a:pt x="36" y="137"/>
                      </a:lnTo>
                      <a:lnTo>
                        <a:pt x="43" y="134"/>
                      </a:lnTo>
                      <a:lnTo>
                        <a:pt x="47" y="130"/>
                      </a:lnTo>
                      <a:lnTo>
                        <a:pt x="55" y="124"/>
                      </a:lnTo>
                      <a:lnTo>
                        <a:pt x="58" y="118"/>
                      </a:lnTo>
                      <a:lnTo>
                        <a:pt x="64" y="113"/>
                      </a:lnTo>
                      <a:lnTo>
                        <a:pt x="68" y="105"/>
                      </a:lnTo>
                      <a:lnTo>
                        <a:pt x="70" y="97"/>
                      </a:lnTo>
                      <a:lnTo>
                        <a:pt x="72" y="88"/>
                      </a:lnTo>
                      <a:lnTo>
                        <a:pt x="72" y="78"/>
                      </a:lnTo>
                      <a:lnTo>
                        <a:pt x="70" y="69"/>
                      </a:lnTo>
                      <a:lnTo>
                        <a:pt x="66" y="61"/>
                      </a:lnTo>
                      <a:lnTo>
                        <a:pt x="62" y="52"/>
                      </a:lnTo>
                      <a:lnTo>
                        <a:pt x="58" y="46"/>
                      </a:lnTo>
                      <a:lnTo>
                        <a:pt x="51" y="37"/>
                      </a:lnTo>
                      <a:lnTo>
                        <a:pt x="45" y="31"/>
                      </a:lnTo>
                      <a:lnTo>
                        <a:pt x="39" y="25"/>
                      </a:lnTo>
                      <a:lnTo>
                        <a:pt x="34" y="21"/>
                      </a:lnTo>
                      <a:lnTo>
                        <a:pt x="26" y="14"/>
                      </a:lnTo>
                      <a:lnTo>
                        <a:pt x="20" y="12"/>
                      </a:lnTo>
                      <a:lnTo>
                        <a:pt x="13" y="8"/>
                      </a:lnTo>
                      <a:lnTo>
                        <a:pt x="9" y="4"/>
                      </a:lnTo>
                      <a:lnTo>
                        <a:pt x="1" y="0"/>
                      </a:lnTo>
                      <a:lnTo>
                        <a:pt x="0" y="0"/>
                      </a:lnTo>
                      <a:lnTo>
                        <a:pt x="5" y="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0" name="Freeform 113"/>
                <p:cNvSpPr>
                  <a:spLocks/>
                </p:cNvSpPr>
                <p:nvPr/>
              </p:nvSpPr>
              <p:spPr bwMode="auto">
                <a:xfrm>
                  <a:off x="3104" y="3306"/>
                  <a:ext cx="71" cy="155"/>
                </a:xfrm>
                <a:custGeom>
                  <a:avLst/>
                  <a:gdLst>
                    <a:gd name="T0" fmla="*/ 8 w 72"/>
                    <a:gd name="T1" fmla="*/ 90 h 150"/>
                    <a:gd name="T2" fmla="*/ 10 w 72"/>
                    <a:gd name="T3" fmla="*/ 90 h 150"/>
                    <a:gd name="T4" fmla="*/ 19 w 72"/>
                    <a:gd name="T5" fmla="*/ 105 h 150"/>
                    <a:gd name="T6" fmla="*/ 23 w 72"/>
                    <a:gd name="T7" fmla="*/ 117 h 150"/>
                    <a:gd name="T8" fmla="*/ 27 w 72"/>
                    <a:gd name="T9" fmla="*/ 129 h 150"/>
                    <a:gd name="T10" fmla="*/ 32 w 72"/>
                    <a:gd name="T11" fmla="*/ 137 h 150"/>
                    <a:gd name="T12" fmla="*/ 36 w 72"/>
                    <a:gd name="T13" fmla="*/ 148 h 150"/>
                    <a:gd name="T14" fmla="*/ 36 w 72"/>
                    <a:gd name="T15" fmla="*/ 163 h 150"/>
                    <a:gd name="T16" fmla="*/ 36 w 72"/>
                    <a:gd name="T17" fmla="*/ 186 h 150"/>
                    <a:gd name="T18" fmla="*/ 36 w 72"/>
                    <a:gd name="T19" fmla="*/ 197 h 150"/>
                    <a:gd name="T20" fmla="*/ 36 w 72"/>
                    <a:gd name="T21" fmla="*/ 216 h 150"/>
                    <a:gd name="T22" fmla="*/ 36 w 72"/>
                    <a:gd name="T23" fmla="*/ 230 h 150"/>
                    <a:gd name="T24" fmla="*/ 31 w 72"/>
                    <a:gd name="T25" fmla="*/ 249 h 150"/>
                    <a:gd name="T26" fmla="*/ 25 w 72"/>
                    <a:gd name="T27" fmla="*/ 258 h 150"/>
                    <a:gd name="T28" fmla="*/ 21 w 72"/>
                    <a:gd name="T29" fmla="*/ 267 h 150"/>
                    <a:gd name="T30" fmla="*/ 13 w 72"/>
                    <a:gd name="T31" fmla="*/ 276 h 150"/>
                    <a:gd name="T32" fmla="*/ 8 w 72"/>
                    <a:gd name="T33" fmla="*/ 285 h 150"/>
                    <a:gd name="T34" fmla="*/ 12 w 72"/>
                    <a:gd name="T35" fmla="*/ 364 h 150"/>
                    <a:gd name="T36" fmla="*/ 13 w 72"/>
                    <a:gd name="T37" fmla="*/ 360 h 150"/>
                    <a:gd name="T38" fmla="*/ 21 w 72"/>
                    <a:gd name="T39" fmla="*/ 349 h 150"/>
                    <a:gd name="T40" fmla="*/ 25 w 72"/>
                    <a:gd name="T41" fmla="*/ 345 h 150"/>
                    <a:gd name="T42" fmla="*/ 32 w 72"/>
                    <a:gd name="T43" fmla="*/ 341 h 150"/>
                    <a:gd name="T44" fmla="*/ 36 w 72"/>
                    <a:gd name="T45" fmla="*/ 334 h 150"/>
                    <a:gd name="T46" fmla="*/ 36 w 72"/>
                    <a:gd name="T47" fmla="*/ 323 h 150"/>
                    <a:gd name="T48" fmla="*/ 36 w 72"/>
                    <a:gd name="T49" fmla="*/ 313 h 150"/>
                    <a:gd name="T50" fmla="*/ 36 w 72"/>
                    <a:gd name="T51" fmla="*/ 303 h 150"/>
                    <a:gd name="T52" fmla="*/ 36 w 72"/>
                    <a:gd name="T53" fmla="*/ 285 h 150"/>
                    <a:gd name="T54" fmla="*/ 40 w 72"/>
                    <a:gd name="T55" fmla="*/ 273 h 150"/>
                    <a:gd name="T56" fmla="*/ 42 w 72"/>
                    <a:gd name="T57" fmla="*/ 254 h 150"/>
                    <a:gd name="T58" fmla="*/ 43 w 72"/>
                    <a:gd name="T59" fmla="*/ 234 h 150"/>
                    <a:gd name="T60" fmla="*/ 45 w 72"/>
                    <a:gd name="T61" fmla="*/ 216 h 150"/>
                    <a:gd name="T62" fmla="*/ 45 w 72"/>
                    <a:gd name="T63" fmla="*/ 195 h 150"/>
                    <a:gd name="T64" fmla="*/ 43 w 72"/>
                    <a:gd name="T65" fmla="*/ 168 h 150"/>
                    <a:gd name="T66" fmla="*/ 40 w 72"/>
                    <a:gd name="T67" fmla="*/ 147 h 150"/>
                    <a:gd name="T68" fmla="*/ 36 w 72"/>
                    <a:gd name="T69" fmla="*/ 129 h 150"/>
                    <a:gd name="T70" fmla="*/ 36 w 72"/>
                    <a:gd name="T71" fmla="*/ 113 h 150"/>
                    <a:gd name="T72" fmla="*/ 36 w 72"/>
                    <a:gd name="T73" fmla="*/ 84 h 150"/>
                    <a:gd name="T74" fmla="*/ 36 w 72"/>
                    <a:gd name="T75" fmla="*/ 69 h 150"/>
                    <a:gd name="T76" fmla="*/ 36 w 72"/>
                    <a:gd name="T77" fmla="*/ 57 h 150"/>
                    <a:gd name="T78" fmla="*/ 34 w 72"/>
                    <a:gd name="T79" fmla="*/ 51 h 150"/>
                    <a:gd name="T80" fmla="*/ 27 w 72"/>
                    <a:gd name="T81" fmla="*/ 13 h 150"/>
                    <a:gd name="T82" fmla="*/ 21 w 72"/>
                    <a:gd name="T83" fmla="*/ 11 h 150"/>
                    <a:gd name="T84" fmla="*/ 15 w 72"/>
                    <a:gd name="T85" fmla="*/ 7 h 150"/>
                    <a:gd name="T86" fmla="*/ 12 w 72"/>
                    <a:gd name="T87" fmla="*/ 5 h 150"/>
                    <a:gd name="T88" fmla="*/ 4 w 72"/>
                    <a:gd name="T89" fmla="*/ 0 h 150"/>
                    <a:gd name="T90" fmla="*/ 0 w 72"/>
                    <a:gd name="T91" fmla="*/ 0 h 150"/>
                    <a:gd name="T92" fmla="*/ 8 w 72"/>
                    <a:gd name="T93" fmla="*/ 90 h 150"/>
                    <a:gd name="T94" fmla="*/ 8 w 72"/>
                    <a:gd name="T95" fmla="*/ 90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50"/>
                    <a:gd name="T146" fmla="*/ 72 w 72"/>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50">
                      <a:moveTo>
                        <a:pt x="8" y="38"/>
                      </a:moveTo>
                      <a:lnTo>
                        <a:pt x="10" y="38"/>
                      </a:lnTo>
                      <a:lnTo>
                        <a:pt x="19" y="43"/>
                      </a:lnTo>
                      <a:lnTo>
                        <a:pt x="23" y="47"/>
                      </a:lnTo>
                      <a:lnTo>
                        <a:pt x="27" y="53"/>
                      </a:lnTo>
                      <a:lnTo>
                        <a:pt x="32" y="57"/>
                      </a:lnTo>
                      <a:lnTo>
                        <a:pt x="38" y="62"/>
                      </a:lnTo>
                      <a:lnTo>
                        <a:pt x="40" y="68"/>
                      </a:lnTo>
                      <a:lnTo>
                        <a:pt x="42" y="76"/>
                      </a:lnTo>
                      <a:lnTo>
                        <a:pt x="42" y="81"/>
                      </a:lnTo>
                      <a:lnTo>
                        <a:pt x="42" y="89"/>
                      </a:lnTo>
                      <a:lnTo>
                        <a:pt x="36" y="95"/>
                      </a:lnTo>
                      <a:lnTo>
                        <a:pt x="31" y="102"/>
                      </a:lnTo>
                      <a:lnTo>
                        <a:pt x="25" y="106"/>
                      </a:lnTo>
                      <a:lnTo>
                        <a:pt x="21" y="110"/>
                      </a:lnTo>
                      <a:lnTo>
                        <a:pt x="13" y="114"/>
                      </a:lnTo>
                      <a:lnTo>
                        <a:pt x="8" y="118"/>
                      </a:lnTo>
                      <a:lnTo>
                        <a:pt x="12" y="150"/>
                      </a:lnTo>
                      <a:lnTo>
                        <a:pt x="13" y="148"/>
                      </a:lnTo>
                      <a:lnTo>
                        <a:pt x="21" y="144"/>
                      </a:lnTo>
                      <a:lnTo>
                        <a:pt x="25" y="142"/>
                      </a:lnTo>
                      <a:lnTo>
                        <a:pt x="32" y="140"/>
                      </a:lnTo>
                      <a:lnTo>
                        <a:pt x="38" y="137"/>
                      </a:lnTo>
                      <a:lnTo>
                        <a:pt x="44" y="133"/>
                      </a:lnTo>
                      <a:lnTo>
                        <a:pt x="50" y="129"/>
                      </a:lnTo>
                      <a:lnTo>
                        <a:pt x="55" y="125"/>
                      </a:lnTo>
                      <a:lnTo>
                        <a:pt x="61" y="118"/>
                      </a:lnTo>
                      <a:lnTo>
                        <a:pt x="67" y="112"/>
                      </a:lnTo>
                      <a:lnTo>
                        <a:pt x="69" y="104"/>
                      </a:lnTo>
                      <a:lnTo>
                        <a:pt x="70" y="97"/>
                      </a:lnTo>
                      <a:lnTo>
                        <a:pt x="72" y="89"/>
                      </a:lnTo>
                      <a:lnTo>
                        <a:pt x="72" y="80"/>
                      </a:lnTo>
                      <a:lnTo>
                        <a:pt x="70" y="70"/>
                      </a:lnTo>
                      <a:lnTo>
                        <a:pt x="67" y="61"/>
                      </a:lnTo>
                      <a:lnTo>
                        <a:pt x="63" y="53"/>
                      </a:lnTo>
                      <a:lnTo>
                        <a:pt x="59" y="45"/>
                      </a:lnTo>
                      <a:lnTo>
                        <a:pt x="53" y="36"/>
                      </a:lnTo>
                      <a:lnTo>
                        <a:pt x="46" y="30"/>
                      </a:lnTo>
                      <a:lnTo>
                        <a:pt x="40" y="24"/>
                      </a:lnTo>
                      <a:lnTo>
                        <a:pt x="34" y="21"/>
                      </a:lnTo>
                      <a:lnTo>
                        <a:pt x="27" y="13"/>
                      </a:lnTo>
                      <a:lnTo>
                        <a:pt x="21" y="11"/>
                      </a:lnTo>
                      <a:lnTo>
                        <a:pt x="15" y="7"/>
                      </a:lnTo>
                      <a:lnTo>
                        <a:pt x="12" y="5"/>
                      </a:lnTo>
                      <a:lnTo>
                        <a:pt x="4" y="0"/>
                      </a:lnTo>
                      <a:lnTo>
                        <a:pt x="0" y="0"/>
                      </a:lnTo>
                      <a:lnTo>
                        <a:pt x="8" y="3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1" name="Freeform 114"/>
                <p:cNvSpPr>
                  <a:spLocks/>
                </p:cNvSpPr>
                <p:nvPr/>
              </p:nvSpPr>
              <p:spPr bwMode="auto">
                <a:xfrm>
                  <a:off x="4254" y="2553"/>
                  <a:ext cx="870" cy="898"/>
                </a:xfrm>
                <a:custGeom>
                  <a:avLst/>
                  <a:gdLst>
                    <a:gd name="T0" fmla="*/ 28 w 872"/>
                    <a:gd name="T1" fmla="*/ 0 h 871"/>
                    <a:gd name="T2" fmla="*/ 40 w 872"/>
                    <a:gd name="T3" fmla="*/ 6 h 871"/>
                    <a:gd name="T4" fmla="*/ 57 w 872"/>
                    <a:gd name="T5" fmla="*/ 16 h 871"/>
                    <a:gd name="T6" fmla="*/ 70 w 872"/>
                    <a:gd name="T7" fmla="*/ 48 h 871"/>
                    <a:gd name="T8" fmla="*/ 85 w 872"/>
                    <a:gd name="T9" fmla="*/ 67 h 871"/>
                    <a:gd name="T10" fmla="*/ 104 w 872"/>
                    <a:gd name="T11" fmla="*/ 87 h 871"/>
                    <a:gd name="T12" fmla="*/ 125 w 872"/>
                    <a:gd name="T13" fmla="*/ 119 h 871"/>
                    <a:gd name="T14" fmla="*/ 148 w 872"/>
                    <a:gd name="T15" fmla="*/ 146 h 871"/>
                    <a:gd name="T16" fmla="*/ 171 w 872"/>
                    <a:gd name="T17" fmla="*/ 177 h 871"/>
                    <a:gd name="T18" fmla="*/ 197 w 872"/>
                    <a:gd name="T19" fmla="*/ 218 h 871"/>
                    <a:gd name="T20" fmla="*/ 218 w 872"/>
                    <a:gd name="T21" fmla="*/ 259 h 871"/>
                    <a:gd name="T22" fmla="*/ 227 w 872"/>
                    <a:gd name="T23" fmla="*/ 300 h 871"/>
                    <a:gd name="T24" fmla="*/ 256 w 872"/>
                    <a:gd name="T25" fmla="*/ 350 h 871"/>
                    <a:gd name="T26" fmla="*/ 288 w 872"/>
                    <a:gd name="T27" fmla="*/ 400 h 871"/>
                    <a:gd name="T28" fmla="*/ 321 w 872"/>
                    <a:gd name="T29" fmla="*/ 454 h 871"/>
                    <a:gd name="T30" fmla="*/ 353 w 872"/>
                    <a:gd name="T31" fmla="*/ 511 h 871"/>
                    <a:gd name="T32" fmla="*/ 387 w 872"/>
                    <a:gd name="T33" fmla="*/ 574 h 871"/>
                    <a:gd name="T34" fmla="*/ 421 w 872"/>
                    <a:gd name="T35" fmla="*/ 645 h 871"/>
                    <a:gd name="T36" fmla="*/ 456 w 872"/>
                    <a:gd name="T37" fmla="*/ 712 h 871"/>
                    <a:gd name="T38" fmla="*/ 490 w 872"/>
                    <a:gd name="T39" fmla="*/ 787 h 871"/>
                    <a:gd name="T40" fmla="*/ 524 w 872"/>
                    <a:gd name="T41" fmla="*/ 863 h 871"/>
                    <a:gd name="T42" fmla="*/ 560 w 872"/>
                    <a:gd name="T43" fmla="*/ 946 h 871"/>
                    <a:gd name="T44" fmla="*/ 594 w 872"/>
                    <a:gd name="T45" fmla="*/ 1027 h 871"/>
                    <a:gd name="T46" fmla="*/ 627 w 872"/>
                    <a:gd name="T47" fmla="*/ 1119 h 871"/>
                    <a:gd name="T48" fmla="*/ 645 w 872"/>
                    <a:gd name="T49" fmla="*/ 1207 h 871"/>
                    <a:gd name="T50" fmla="*/ 670 w 872"/>
                    <a:gd name="T51" fmla="*/ 1307 h 871"/>
                    <a:gd name="T52" fmla="*/ 702 w 872"/>
                    <a:gd name="T53" fmla="*/ 1406 h 871"/>
                    <a:gd name="T54" fmla="*/ 735 w 872"/>
                    <a:gd name="T55" fmla="*/ 1519 h 871"/>
                    <a:gd name="T56" fmla="*/ 765 w 872"/>
                    <a:gd name="T57" fmla="*/ 1624 h 871"/>
                    <a:gd name="T58" fmla="*/ 797 w 872"/>
                    <a:gd name="T59" fmla="*/ 1734 h 871"/>
                    <a:gd name="T60" fmla="*/ 818 w 872"/>
                    <a:gd name="T61" fmla="*/ 1986 h 871"/>
                    <a:gd name="T62" fmla="*/ 812 w 872"/>
                    <a:gd name="T63" fmla="*/ 1967 h 871"/>
                    <a:gd name="T64" fmla="*/ 809 w 872"/>
                    <a:gd name="T65" fmla="*/ 1952 h 871"/>
                    <a:gd name="T66" fmla="*/ 803 w 872"/>
                    <a:gd name="T67" fmla="*/ 1926 h 871"/>
                    <a:gd name="T68" fmla="*/ 793 w 872"/>
                    <a:gd name="T69" fmla="*/ 1893 h 871"/>
                    <a:gd name="T70" fmla="*/ 784 w 872"/>
                    <a:gd name="T71" fmla="*/ 1850 h 871"/>
                    <a:gd name="T72" fmla="*/ 773 w 872"/>
                    <a:gd name="T73" fmla="*/ 1808 h 871"/>
                    <a:gd name="T74" fmla="*/ 761 w 872"/>
                    <a:gd name="T75" fmla="*/ 1765 h 871"/>
                    <a:gd name="T76" fmla="*/ 746 w 872"/>
                    <a:gd name="T77" fmla="*/ 1705 h 871"/>
                    <a:gd name="T78" fmla="*/ 729 w 872"/>
                    <a:gd name="T79" fmla="*/ 1647 h 871"/>
                    <a:gd name="T80" fmla="*/ 710 w 872"/>
                    <a:gd name="T81" fmla="*/ 1584 h 871"/>
                    <a:gd name="T82" fmla="*/ 691 w 872"/>
                    <a:gd name="T83" fmla="*/ 1521 h 871"/>
                    <a:gd name="T84" fmla="*/ 668 w 872"/>
                    <a:gd name="T85" fmla="*/ 1449 h 871"/>
                    <a:gd name="T86" fmla="*/ 650 w 872"/>
                    <a:gd name="T87" fmla="*/ 1384 h 871"/>
                    <a:gd name="T88" fmla="*/ 638 w 872"/>
                    <a:gd name="T89" fmla="*/ 1305 h 871"/>
                    <a:gd name="T90" fmla="*/ 623 w 872"/>
                    <a:gd name="T91" fmla="*/ 1230 h 871"/>
                    <a:gd name="T92" fmla="*/ 594 w 872"/>
                    <a:gd name="T93" fmla="*/ 1154 h 871"/>
                    <a:gd name="T94" fmla="*/ 564 w 872"/>
                    <a:gd name="T95" fmla="*/ 1069 h 871"/>
                    <a:gd name="T96" fmla="*/ 532 w 872"/>
                    <a:gd name="T97" fmla="*/ 993 h 871"/>
                    <a:gd name="T98" fmla="*/ 499 w 872"/>
                    <a:gd name="T99" fmla="*/ 917 h 871"/>
                    <a:gd name="T100" fmla="*/ 463 w 872"/>
                    <a:gd name="T101" fmla="*/ 832 h 871"/>
                    <a:gd name="T102" fmla="*/ 427 w 872"/>
                    <a:gd name="T103" fmla="*/ 755 h 871"/>
                    <a:gd name="T104" fmla="*/ 389 w 872"/>
                    <a:gd name="T105" fmla="*/ 675 h 871"/>
                    <a:gd name="T106" fmla="*/ 349 w 872"/>
                    <a:gd name="T107" fmla="*/ 604 h 871"/>
                    <a:gd name="T108" fmla="*/ 307 w 872"/>
                    <a:gd name="T109" fmla="*/ 526 h 871"/>
                    <a:gd name="T110" fmla="*/ 264 w 872"/>
                    <a:gd name="T111" fmla="*/ 454 h 871"/>
                    <a:gd name="T112" fmla="*/ 218 w 872"/>
                    <a:gd name="T113" fmla="*/ 384 h 871"/>
                    <a:gd name="T114" fmla="*/ 199 w 872"/>
                    <a:gd name="T115" fmla="*/ 321 h 871"/>
                    <a:gd name="T116" fmla="*/ 152 w 872"/>
                    <a:gd name="T117" fmla="*/ 259 h 871"/>
                    <a:gd name="T118" fmla="*/ 102 w 872"/>
                    <a:gd name="T119" fmla="*/ 200 h 871"/>
                    <a:gd name="T120" fmla="*/ 51 w 872"/>
                    <a:gd name="T121" fmla="*/ 142 h 871"/>
                    <a:gd name="T122" fmla="*/ 0 w 872"/>
                    <a:gd name="T123" fmla="*/ 93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4" y="4"/>
                      </a:lnTo>
                      <a:lnTo>
                        <a:pt x="40" y="6"/>
                      </a:lnTo>
                      <a:lnTo>
                        <a:pt x="51" y="12"/>
                      </a:lnTo>
                      <a:lnTo>
                        <a:pt x="57" y="16"/>
                      </a:lnTo>
                      <a:lnTo>
                        <a:pt x="62" y="18"/>
                      </a:lnTo>
                      <a:lnTo>
                        <a:pt x="70" y="21"/>
                      </a:lnTo>
                      <a:lnTo>
                        <a:pt x="78" y="27"/>
                      </a:lnTo>
                      <a:lnTo>
                        <a:pt x="85" y="31"/>
                      </a:lnTo>
                      <a:lnTo>
                        <a:pt x="95" y="35"/>
                      </a:lnTo>
                      <a:lnTo>
                        <a:pt x="104" y="40"/>
                      </a:lnTo>
                      <a:lnTo>
                        <a:pt x="116" y="46"/>
                      </a:lnTo>
                      <a:lnTo>
                        <a:pt x="125" y="52"/>
                      </a:lnTo>
                      <a:lnTo>
                        <a:pt x="137" y="58"/>
                      </a:lnTo>
                      <a:lnTo>
                        <a:pt x="148" y="65"/>
                      </a:lnTo>
                      <a:lnTo>
                        <a:pt x="159" y="71"/>
                      </a:lnTo>
                      <a:lnTo>
                        <a:pt x="171" y="78"/>
                      </a:lnTo>
                      <a:lnTo>
                        <a:pt x="184" y="88"/>
                      </a:lnTo>
                      <a:lnTo>
                        <a:pt x="197" y="96"/>
                      </a:lnTo>
                      <a:lnTo>
                        <a:pt x="213" y="105"/>
                      </a:lnTo>
                      <a:lnTo>
                        <a:pt x="226" y="113"/>
                      </a:lnTo>
                      <a:lnTo>
                        <a:pt x="239" y="122"/>
                      </a:lnTo>
                      <a:lnTo>
                        <a:pt x="254" y="132"/>
                      </a:lnTo>
                      <a:lnTo>
                        <a:pt x="270" y="143"/>
                      </a:lnTo>
                      <a:lnTo>
                        <a:pt x="283" y="153"/>
                      </a:lnTo>
                      <a:lnTo>
                        <a:pt x="300" y="164"/>
                      </a:lnTo>
                      <a:lnTo>
                        <a:pt x="315" y="175"/>
                      </a:lnTo>
                      <a:lnTo>
                        <a:pt x="332" y="189"/>
                      </a:lnTo>
                      <a:lnTo>
                        <a:pt x="348" y="200"/>
                      </a:lnTo>
                      <a:lnTo>
                        <a:pt x="363" y="212"/>
                      </a:lnTo>
                      <a:lnTo>
                        <a:pt x="380" y="225"/>
                      </a:lnTo>
                      <a:lnTo>
                        <a:pt x="397" y="238"/>
                      </a:lnTo>
                      <a:lnTo>
                        <a:pt x="414" y="251"/>
                      </a:lnTo>
                      <a:lnTo>
                        <a:pt x="431" y="267"/>
                      </a:lnTo>
                      <a:lnTo>
                        <a:pt x="448" y="282"/>
                      </a:lnTo>
                      <a:lnTo>
                        <a:pt x="465" y="297"/>
                      </a:lnTo>
                      <a:lnTo>
                        <a:pt x="483" y="312"/>
                      </a:lnTo>
                      <a:lnTo>
                        <a:pt x="500" y="328"/>
                      </a:lnTo>
                      <a:lnTo>
                        <a:pt x="517" y="345"/>
                      </a:lnTo>
                      <a:lnTo>
                        <a:pt x="536" y="362"/>
                      </a:lnTo>
                      <a:lnTo>
                        <a:pt x="551" y="379"/>
                      </a:lnTo>
                      <a:lnTo>
                        <a:pt x="570" y="396"/>
                      </a:lnTo>
                      <a:lnTo>
                        <a:pt x="587" y="415"/>
                      </a:lnTo>
                      <a:lnTo>
                        <a:pt x="606" y="432"/>
                      </a:lnTo>
                      <a:lnTo>
                        <a:pt x="621" y="451"/>
                      </a:lnTo>
                      <a:lnTo>
                        <a:pt x="640" y="470"/>
                      </a:lnTo>
                      <a:lnTo>
                        <a:pt x="655" y="489"/>
                      </a:lnTo>
                      <a:lnTo>
                        <a:pt x="673" y="510"/>
                      </a:lnTo>
                      <a:lnTo>
                        <a:pt x="690" y="531"/>
                      </a:lnTo>
                      <a:lnTo>
                        <a:pt x="707" y="552"/>
                      </a:lnTo>
                      <a:lnTo>
                        <a:pt x="724" y="573"/>
                      </a:lnTo>
                      <a:lnTo>
                        <a:pt x="741" y="596"/>
                      </a:lnTo>
                      <a:lnTo>
                        <a:pt x="756" y="618"/>
                      </a:lnTo>
                      <a:lnTo>
                        <a:pt x="773" y="641"/>
                      </a:lnTo>
                      <a:lnTo>
                        <a:pt x="789" y="664"/>
                      </a:lnTo>
                      <a:lnTo>
                        <a:pt x="806" y="689"/>
                      </a:lnTo>
                      <a:lnTo>
                        <a:pt x="819" y="712"/>
                      </a:lnTo>
                      <a:lnTo>
                        <a:pt x="836" y="736"/>
                      </a:lnTo>
                      <a:lnTo>
                        <a:pt x="851" y="761"/>
                      </a:lnTo>
                      <a:lnTo>
                        <a:pt x="866" y="788"/>
                      </a:lnTo>
                      <a:lnTo>
                        <a:pt x="872" y="871"/>
                      </a:lnTo>
                      <a:lnTo>
                        <a:pt x="868" y="869"/>
                      </a:lnTo>
                      <a:lnTo>
                        <a:pt x="866" y="864"/>
                      </a:lnTo>
                      <a:lnTo>
                        <a:pt x="865" y="860"/>
                      </a:lnTo>
                      <a:lnTo>
                        <a:pt x="863" y="856"/>
                      </a:lnTo>
                      <a:lnTo>
                        <a:pt x="859" y="850"/>
                      </a:lnTo>
                      <a:lnTo>
                        <a:pt x="857" y="845"/>
                      </a:lnTo>
                      <a:lnTo>
                        <a:pt x="851" y="837"/>
                      </a:lnTo>
                      <a:lnTo>
                        <a:pt x="847" y="830"/>
                      </a:lnTo>
                      <a:lnTo>
                        <a:pt x="842" y="822"/>
                      </a:lnTo>
                      <a:lnTo>
                        <a:pt x="838" y="812"/>
                      </a:lnTo>
                      <a:lnTo>
                        <a:pt x="832" y="803"/>
                      </a:lnTo>
                      <a:lnTo>
                        <a:pt x="827" y="793"/>
                      </a:lnTo>
                      <a:lnTo>
                        <a:pt x="821" y="784"/>
                      </a:lnTo>
                      <a:lnTo>
                        <a:pt x="815" y="772"/>
                      </a:lnTo>
                      <a:lnTo>
                        <a:pt x="806" y="761"/>
                      </a:lnTo>
                      <a:lnTo>
                        <a:pt x="800" y="748"/>
                      </a:lnTo>
                      <a:lnTo>
                        <a:pt x="790" y="734"/>
                      </a:lnTo>
                      <a:lnTo>
                        <a:pt x="783" y="723"/>
                      </a:lnTo>
                      <a:lnTo>
                        <a:pt x="773" y="708"/>
                      </a:lnTo>
                      <a:lnTo>
                        <a:pt x="764" y="695"/>
                      </a:lnTo>
                      <a:lnTo>
                        <a:pt x="754" y="679"/>
                      </a:lnTo>
                      <a:lnTo>
                        <a:pt x="745" y="666"/>
                      </a:lnTo>
                      <a:lnTo>
                        <a:pt x="733" y="651"/>
                      </a:lnTo>
                      <a:lnTo>
                        <a:pt x="722" y="636"/>
                      </a:lnTo>
                      <a:lnTo>
                        <a:pt x="712" y="620"/>
                      </a:lnTo>
                      <a:lnTo>
                        <a:pt x="701" y="605"/>
                      </a:lnTo>
                      <a:lnTo>
                        <a:pt x="688" y="588"/>
                      </a:lnTo>
                      <a:lnTo>
                        <a:pt x="676" y="571"/>
                      </a:lnTo>
                      <a:lnTo>
                        <a:pt x="663" y="556"/>
                      </a:lnTo>
                      <a:lnTo>
                        <a:pt x="650" y="539"/>
                      </a:lnTo>
                      <a:lnTo>
                        <a:pt x="635" y="521"/>
                      </a:lnTo>
                      <a:lnTo>
                        <a:pt x="621" y="504"/>
                      </a:lnTo>
                      <a:lnTo>
                        <a:pt x="606" y="487"/>
                      </a:lnTo>
                      <a:lnTo>
                        <a:pt x="591" y="470"/>
                      </a:lnTo>
                      <a:lnTo>
                        <a:pt x="574" y="453"/>
                      </a:lnTo>
                      <a:lnTo>
                        <a:pt x="559" y="436"/>
                      </a:lnTo>
                      <a:lnTo>
                        <a:pt x="543" y="417"/>
                      </a:lnTo>
                      <a:lnTo>
                        <a:pt x="526" y="402"/>
                      </a:lnTo>
                      <a:lnTo>
                        <a:pt x="507" y="383"/>
                      </a:lnTo>
                      <a:lnTo>
                        <a:pt x="490" y="366"/>
                      </a:lnTo>
                      <a:lnTo>
                        <a:pt x="471" y="347"/>
                      </a:lnTo>
                      <a:lnTo>
                        <a:pt x="454" y="331"/>
                      </a:lnTo>
                      <a:lnTo>
                        <a:pt x="435" y="312"/>
                      </a:lnTo>
                      <a:lnTo>
                        <a:pt x="416" y="297"/>
                      </a:lnTo>
                      <a:lnTo>
                        <a:pt x="397" y="280"/>
                      </a:lnTo>
                      <a:lnTo>
                        <a:pt x="376" y="265"/>
                      </a:lnTo>
                      <a:lnTo>
                        <a:pt x="355" y="248"/>
                      </a:lnTo>
                      <a:lnTo>
                        <a:pt x="334" y="231"/>
                      </a:lnTo>
                      <a:lnTo>
                        <a:pt x="313" y="215"/>
                      </a:lnTo>
                      <a:lnTo>
                        <a:pt x="291" y="200"/>
                      </a:lnTo>
                      <a:lnTo>
                        <a:pt x="268" y="185"/>
                      </a:lnTo>
                      <a:lnTo>
                        <a:pt x="245" y="168"/>
                      </a:lnTo>
                      <a:lnTo>
                        <a:pt x="222" y="154"/>
                      </a:lnTo>
                      <a:lnTo>
                        <a:pt x="199" y="141"/>
                      </a:lnTo>
                      <a:lnTo>
                        <a:pt x="177" y="126"/>
                      </a:lnTo>
                      <a:lnTo>
                        <a:pt x="152" y="113"/>
                      </a:lnTo>
                      <a:lnTo>
                        <a:pt x="127" y="99"/>
                      </a:lnTo>
                      <a:lnTo>
                        <a:pt x="102" y="88"/>
                      </a:lnTo>
                      <a:lnTo>
                        <a:pt x="76" y="75"/>
                      </a:lnTo>
                      <a:lnTo>
                        <a:pt x="51" y="63"/>
                      </a:lnTo>
                      <a:lnTo>
                        <a:pt x="24" y="52"/>
                      </a:lnTo>
                      <a:lnTo>
                        <a:pt x="0" y="42"/>
                      </a:lnTo>
                      <a:lnTo>
                        <a:pt x="28"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2" name="Freeform 115"/>
                <p:cNvSpPr>
                  <a:spLocks/>
                </p:cNvSpPr>
                <p:nvPr/>
              </p:nvSpPr>
              <p:spPr bwMode="auto">
                <a:xfrm>
                  <a:off x="4236" y="2573"/>
                  <a:ext cx="872" cy="901"/>
                </a:xfrm>
                <a:custGeom>
                  <a:avLst/>
                  <a:gdLst>
                    <a:gd name="T0" fmla="*/ 28 w 872"/>
                    <a:gd name="T1" fmla="*/ 0 h 871"/>
                    <a:gd name="T2" fmla="*/ 40 w 872"/>
                    <a:gd name="T3" fmla="*/ 6 h 871"/>
                    <a:gd name="T4" fmla="*/ 55 w 872"/>
                    <a:gd name="T5" fmla="*/ 14 h 871"/>
                    <a:gd name="T6" fmla="*/ 68 w 872"/>
                    <a:gd name="T7" fmla="*/ 48 h 871"/>
                    <a:gd name="T8" fmla="*/ 85 w 872"/>
                    <a:gd name="T9" fmla="*/ 68 h 871"/>
                    <a:gd name="T10" fmla="*/ 104 w 872"/>
                    <a:gd name="T11" fmla="*/ 92 h 871"/>
                    <a:gd name="T12" fmla="*/ 125 w 872"/>
                    <a:gd name="T13" fmla="*/ 124 h 871"/>
                    <a:gd name="T14" fmla="*/ 148 w 872"/>
                    <a:gd name="T15" fmla="*/ 156 h 871"/>
                    <a:gd name="T16" fmla="*/ 171 w 872"/>
                    <a:gd name="T17" fmla="*/ 194 h 871"/>
                    <a:gd name="T18" fmla="*/ 197 w 872"/>
                    <a:gd name="T19" fmla="*/ 235 h 871"/>
                    <a:gd name="T20" fmla="*/ 224 w 872"/>
                    <a:gd name="T21" fmla="*/ 278 h 871"/>
                    <a:gd name="T22" fmla="*/ 252 w 872"/>
                    <a:gd name="T23" fmla="*/ 331 h 871"/>
                    <a:gd name="T24" fmla="*/ 283 w 872"/>
                    <a:gd name="T25" fmla="*/ 380 h 871"/>
                    <a:gd name="T26" fmla="*/ 315 w 872"/>
                    <a:gd name="T27" fmla="*/ 436 h 871"/>
                    <a:gd name="T28" fmla="*/ 347 w 872"/>
                    <a:gd name="T29" fmla="*/ 494 h 871"/>
                    <a:gd name="T30" fmla="*/ 380 w 872"/>
                    <a:gd name="T31" fmla="*/ 564 h 871"/>
                    <a:gd name="T32" fmla="*/ 414 w 872"/>
                    <a:gd name="T33" fmla="*/ 626 h 871"/>
                    <a:gd name="T34" fmla="*/ 446 w 872"/>
                    <a:gd name="T35" fmla="*/ 701 h 871"/>
                    <a:gd name="T36" fmla="*/ 482 w 872"/>
                    <a:gd name="T37" fmla="*/ 776 h 871"/>
                    <a:gd name="T38" fmla="*/ 517 w 872"/>
                    <a:gd name="T39" fmla="*/ 860 h 871"/>
                    <a:gd name="T40" fmla="*/ 553 w 872"/>
                    <a:gd name="T41" fmla="*/ 933 h 871"/>
                    <a:gd name="T42" fmla="*/ 587 w 872"/>
                    <a:gd name="T43" fmla="*/ 1027 h 871"/>
                    <a:gd name="T44" fmla="*/ 623 w 872"/>
                    <a:gd name="T45" fmla="*/ 1120 h 871"/>
                    <a:gd name="T46" fmla="*/ 657 w 872"/>
                    <a:gd name="T47" fmla="*/ 1217 h 871"/>
                    <a:gd name="T48" fmla="*/ 691 w 872"/>
                    <a:gd name="T49" fmla="*/ 1317 h 871"/>
                    <a:gd name="T50" fmla="*/ 726 w 872"/>
                    <a:gd name="T51" fmla="*/ 1431 h 871"/>
                    <a:gd name="T52" fmla="*/ 758 w 872"/>
                    <a:gd name="T53" fmla="*/ 1535 h 871"/>
                    <a:gd name="T54" fmla="*/ 790 w 872"/>
                    <a:gd name="T55" fmla="*/ 1651 h 871"/>
                    <a:gd name="T56" fmla="*/ 821 w 872"/>
                    <a:gd name="T57" fmla="*/ 1768 h 871"/>
                    <a:gd name="T58" fmla="*/ 853 w 872"/>
                    <a:gd name="T59" fmla="*/ 1892 h 871"/>
                    <a:gd name="T60" fmla="*/ 872 w 872"/>
                    <a:gd name="T61" fmla="*/ 2173 h 871"/>
                    <a:gd name="T62" fmla="*/ 868 w 872"/>
                    <a:gd name="T63" fmla="*/ 2157 h 871"/>
                    <a:gd name="T64" fmla="*/ 864 w 872"/>
                    <a:gd name="T65" fmla="*/ 2131 h 871"/>
                    <a:gd name="T66" fmla="*/ 859 w 872"/>
                    <a:gd name="T67" fmla="*/ 2102 h 871"/>
                    <a:gd name="T68" fmla="*/ 849 w 872"/>
                    <a:gd name="T69" fmla="*/ 2068 h 871"/>
                    <a:gd name="T70" fmla="*/ 840 w 872"/>
                    <a:gd name="T71" fmla="*/ 2024 h 871"/>
                    <a:gd name="T72" fmla="*/ 828 w 872"/>
                    <a:gd name="T73" fmla="*/ 1969 h 871"/>
                    <a:gd name="T74" fmla="*/ 817 w 872"/>
                    <a:gd name="T75" fmla="*/ 1921 h 871"/>
                    <a:gd name="T76" fmla="*/ 800 w 872"/>
                    <a:gd name="T77" fmla="*/ 1862 h 871"/>
                    <a:gd name="T78" fmla="*/ 785 w 872"/>
                    <a:gd name="T79" fmla="*/ 1800 h 871"/>
                    <a:gd name="T80" fmla="*/ 766 w 872"/>
                    <a:gd name="T81" fmla="*/ 1728 h 871"/>
                    <a:gd name="T82" fmla="*/ 747 w 872"/>
                    <a:gd name="T83" fmla="*/ 1660 h 871"/>
                    <a:gd name="T84" fmla="*/ 724 w 872"/>
                    <a:gd name="T85" fmla="*/ 1586 h 871"/>
                    <a:gd name="T86" fmla="*/ 701 w 872"/>
                    <a:gd name="T87" fmla="*/ 1501 h 871"/>
                    <a:gd name="T88" fmla="*/ 676 w 872"/>
                    <a:gd name="T89" fmla="*/ 1431 h 871"/>
                    <a:gd name="T90" fmla="*/ 650 w 872"/>
                    <a:gd name="T91" fmla="*/ 1347 h 871"/>
                    <a:gd name="T92" fmla="*/ 621 w 872"/>
                    <a:gd name="T93" fmla="*/ 1252 h 871"/>
                    <a:gd name="T94" fmla="*/ 591 w 872"/>
                    <a:gd name="T95" fmla="*/ 1169 h 871"/>
                    <a:gd name="T96" fmla="*/ 560 w 872"/>
                    <a:gd name="T97" fmla="*/ 1083 h 871"/>
                    <a:gd name="T98" fmla="*/ 526 w 872"/>
                    <a:gd name="T99" fmla="*/ 996 h 871"/>
                    <a:gd name="T100" fmla="*/ 490 w 872"/>
                    <a:gd name="T101" fmla="*/ 908 h 871"/>
                    <a:gd name="T102" fmla="*/ 454 w 872"/>
                    <a:gd name="T103" fmla="*/ 820 h 871"/>
                    <a:gd name="T104" fmla="*/ 416 w 872"/>
                    <a:gd name="T105" fmla="*/ 735 h 871"/>
                    <a:gd name="T106" fmla="*/ 378 w 872"/>
                    <a:gd name="T107" fmla="*/ 656 h 871"/>
                    <a:gd name="T108" fmla="*/ 334 w 872"/>
                    <a:gd name="T109" fmla="*/ 572 h 871"/>
                    <a:gd name="T110" fmla="*/ 292 w 872"/>
                    <a:gd name="T111" fmla="*/ 494 h 871"/>
                    <a:gd name="T112" fmla="*/ 247 w 872"/>
                    <a:gd name="T113" fmla="*/ 420 h 871"/>
                    <a:gd name="T114" fmla="*/ 199 w 872"/>
                    <a:gd name="T115" fmla="*/ 344 h 871"/>
                    <a:gd name="T116" fmla="*/ 152 w 872"/>
                    <a:gd name="T117" fmla="*/ 278 h 871"/>
                    <a:gd name="T118" fmla="*/ 102 w 872"/>
                    <a:gd name="T119" fmla="*/ 213 h 871"/>
                    <a:gd name="T120" fmla="*/ 51 w 872"/>
                    <a:gd name="T121" fmla="*/ 151 h 871"/>
                    <a:gd name="T122" fmla="*/ 0 w 872"/>
                    <a:gd name="T123" fmla="*/ 104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2" y="2"/>
                      </a:lnTo>
                      <a:lnTo>
                        <a:pt x="40" y="6"/>
                      </a:lnTo>
                      <a:lnTo>
                        <a:pt x="51" y="10"/>
                      </a:lnTo>
                      <a:lnTo>
                        <a:pt x="55" y="14"/>
                      </a:lnTo>
                      <a:lnTo>
                        <a:pt x="62" y="16"/>
                      </a:lnTo>
                      <a:lnTo>
                        <a:pt x="68" y="19"/>
                      </a:lnTo>
                      <a:lnTo>
                        <a:pt x="78" y="25"/>
                      </a:lnTo>
                      <a:lnTo>
                        <a:pt x="85" y="29"/>
                      </a:lnTo>
                      <a:lnTo>
                        <a:pt x="95" y="35"/>
                      </a:lnTo>
                      <a:lnTo>
                        <a:pt x="104" y="38"/>
                      </a:lnTo>
                      <a:lnTo>
                        <a:pt x="116" y="46"/>
                      </a:lnTo>
                      <a:lnTo>
                        <a:pt x="125" y="50"/>
                      </a:lnTo>
                      <a:lnTo>
                        <a:pt x="137" y="57"/>
                      </a:lnTo>
                      <a:lnTo>
                        <a:pt x="148" y="63"/>
                      </a:lnTo>
                      <a:lnTo>
                        <a:pt x="159" y="71"/>
                      </a:lnTo>
                      <a:lnTo>
                        <a:pt x="171" y="78"/>
                      </a:lnTo>
                      <a:lnTo>
                        <a:pt x="184" y="86"/>
                      </a:lnTo>
                      <a:lnTo>
                        <a:pt x="197" y="94"/>
                      </a:lnTo>
                      <a:lnTo>
                        <a:pt x="211" y="103"/>
                      </a:lnTo>
                      <a:lnTo>
                        <a:pt x="224" y="111"/>
                      </a:lnTo>
                      <a:lnTo>
                        <a:pt x="239" y="120"/>
                      </a:lnTo>
                      <a:lnTo>
                        <a:pt x="252" y="132"/>
                      </a:lnTo>
                      <a:lnTo>
                        <a:pt x="270" y="141"/>
                      </a:lnTo>
                      <a:lnTo>
                        <a:pt x="283" y="153"/>
                      </a:lnTo>
                      <a:lnTo>
                        <a:pt x="298" y="164"/>
                      </a:lnTo>
                      <a:lnTo>
                        <a:pt x="315" y="175"/>
                      </a:lnTo>
                      <a:lnTo>
                        <a:pt x="332" y="187"/>
                      </a:lnTo>
                      <a:lnTo>
                        <a:pt x="347" y="198"/>
                      </a:lnTo>
                      <a:lnTo>
                        <a:pt x="363" y="211"/>
                      </a:lnTo>
                      <a:lnTo>
                        <a:pt x="380" y="225"/>
                      </a:lnTo>
                      <a:lnTo>
                        <a:pt x="397" y="238"/>
                      </a:lnTo>
                      <a:lnTo>
                        <a:pt x="414" y="251"/>
                      </a:lnTo>
                      <a:lnTo>
                        <a:pt x="431" y="265"/>
                      </a:lnTo>
                      <a:lnTo>
                        <a:pt x="446" y="280"/>
                      </a:lnTo>
                      <a:lnTo>
                        <a:pt x="465" y="295"/>
                      </a:lnTo>
                      <a:lnTo>
                        <a:pt x="482" y="310"/>
                      </a:lnTo>
                      <a:lnTo>
                        <a:pt x="500" y="326"/>
                      </a:lnTo>
                      <a:lnTo>
                        <a:pt x="517" y="343"/>
                      </a:lnTo>
                      <a:lnTo>
                        <a:pt x="536" y="360"/>
                      </a:lnTo>
                      <a:lnTo>
                        <a:pt x="553" y="375"/>
                      </a:lnTo>
                      <a:lnTo>
                        <a:pt x="570" y="394"/>
                      </a:lnTo>
                      <a:lnTo>
                        <a:pt x="587" y="411"/>
                      </a:lnTo>
                      <a:lnTo>
                        <a:pt x="606" y="430"/>
                      </a:lnTo>
                      <a:lnTo>
                        <a:pt x="623" y="449"/>
                      </a:lnTo>
                      <a:lnTo>
                        <a:pt x="640" y="468"/>
                      </a:lnTo>
                      <a:lnTo>
                        <a:pt x="657" y="487"/>
                      </a:lnTo>
                      <a:lnTo>
                        <a:pt x="674" y="508"/>
                      </a:lnTo>
                      <a:lnTo>
                        <a:pt x="691" y="529"/>
                      </a:lnTo>
                      <a:lnTo>
                        <a:pt x="709" y="550"/>
                      </a:lnTo>
                      <a:lnTo>
                        <a:pt x="726" y="571"/>
                      </a:lnTo>
                      <a:lnTo>
                        <a:pt x="743" y="594"/>
                      </a:lnTo>
                      <a:lnTo>
                        <a:pt x="758" y="615"/>
                      </a:lnTo>
                      <a:lnTo>
                        <a:pt x="775" y="639"/>
                      </a:lnTo>
                      <a:lnTo>
                        <a:pt x="790" y="662"/>
                      </a:lnTo>
                      <a:lnTo>
                        <a:pt x="807" y="687"/>
                      </a:lnTo>
                      <a:lnTo>
                        <a:pt x="821" y="710"/>
                      </a:lnTo>
                      <a:lnTo>
                        <a:pt x="836" y="734"/>
                      </a:lnTo>
                      <a:lnTo>
                        <a:pt x="853" y="759"/>
                      </a:lnTo>
                      <a:lnTo>
                        <a:pt x="868" y="788"/>
                      </a:lnTo>
                      <a:lnTo>
                        <a:pt x="872" y="871"/>
                      </a:lnTo>
                      <a:lnTo>
                        <a:pt x="870" y="867"/>
                      </a:lnTo>
                      <a:lnTo>
                        <a:pt x="868" y="864"/>
                      </a:lnTo>
                      <a:lnTo>
                        <a:pt x="866" y="858"/>
                      </a:lnTo>
                      <a:lnTo>
                        <a:pt x="864" y="854"/>
                      </a:lnTo>
                      <a:lnTo>
                        <a:pt x="861" y="848"/>
                      </a:lnTo>
                      <a:lnTo>
                        <a:pt x="859" y="843"/>
                      </a:lnTo>
                      <a:lnTo>
                        <a:pt x="853" y="835"/>
                      </a:lnTo>
                      <a:lnTo>
                        <a:pt x="849" y="828"/>
                      </a:lnTo>
                      <a:lnTo>
                        <a:pt x="844" y="820"/>
                      </a:lnTo>
                      <a:lnTo>
                        <a:pt x="840" y="812"/>
                      </a:lnTo>
                      <a:lnTo>
                        <a:pt x="834" y="801"/>
                      </a:lnTo>
                      <a:lnTo>
                        <a:pt x="828" y="791"/>
                      </a:lnTo>
                      <a:lnTo>
                        <a:pt x="823" y="782"/>
                      </a:lnTo>
                      <a:lnTo>
                        <a:pt x="817" y="771"/>
                      </a:lnTo>
                      <a:lnTo>
                        <a:pt x="807" y="759"/>
                      </a:lnTo>
                      <a:lnTo>
                        <a:pt x="800" y="746"/>
                      </a:lnTo>
                      <a:lnTo>
                        <a:pt x="792" y="732"/>
                      </a:lnTo>
                      <a:lnTo>
                        <a:pt x="785" y="721"/>
                      </a:lnTo>
                      <a:lnTo>
                        <a:pt x="775" y="706"/>
                      </a:lnTo>
                      <a:lnTo>
                        <a:pt x="766" y="693"/>
                      </a:lnTo>
                      <a:lnTo>
                        <a:pt x="756" y="679"/>
                      </a:lnTo>
                      <a:lnTo>
                        <a:pt x="747" y="666"/>
                      </a:lnTo>
                      <a:lnTo>
                        <a:pt x="735" y="649"/>
                      </a:lnTo>
                      <a:lnTo>
                        <a:pt x="724" y="634"/>
                      </a:lnTo>
                      <a:lnTo>
                        <a:pt x="712" y="618"/>
                      </a:lnTo>
                      <a:lnTo>
                        <a:pt x="701" y="603"/>
                      </a:lnTo>
                      <a:lnTo>
                        <a:pt x="688" y="586"/>
                      </a:lnTo>
                      <a:lnTo>
                        <a:pt x="676" y="571"/>
                      </a:lnTo>
                      <a:lnTo>
                        <a:pt x="663" y="554"/>
                      </a:lnTo>
                      <a:lnTo>
                        <a:pt x="650" y="539"/>
                      </a:lnTo>
                      <a:lnTo>
                        <a:pt x="636" y="520"/>
                      </a:lnTo>
                      <a:lnTo>
                        <a:pt x="621" y="502"/>
                      </a:lnTo>
                      <a:lnTo>
                        <a:pt x="606" y="485"/>
                      </a:lnTo>
                      <a:lnTo>
                        <a:pt x="591" y="468"/>
                      </a:lnTo>
                      <a:lnTo>
                        <a:pt x="576" y="451"/>
                      </a:lnTo>
                      <a:lnTo>
                        <a:pt x="560" y="434"/>
                      </a:lnTo>
                      <a:lnTo>
                        <a:pt x="543" y="417"/>
                      </a:lnTo>
                      <a:lnTo>
                        <a:pt x="526" y="400"/>
                      </a:lnTo>
                      <a:lnTo>
                        <a:pt x="509" y="381"/>
                      </a:lnTo>
                      <a:lnTo>
                        <a:pt x="490" y="365"/>
                      </a:lnTo>
                      <a:lnTo>
                        <a:pt x="473" y="346"/>
                      </a:lnTo>
                      <a:lnTo>
                        <a:pt x="454" y="329"/>
                      </a:lnTo>
                      <a:lnTo>
                        <a:pt x="435" y="312"/>
                      </a:lnTo>
                      <a:lnTo>
                        <a:pt x="416" y="295"/>
                      </a:lnTo>
                      <a:lnTo>
                        <a:pt x="397" y="278"/>
                      </a:lnTo>
                      <a:lnTo>
                        <a:pt x="378" y="263"/>
                      </a:lnTo>
                      <a:lnTo>
                        <a:pt x="355" y="246"/>
                      </a:lnTo>
                      <a:lnTo>
                        <a:pt x="334" y="229"/>
                      </a:lnTo>
                      <a:lnTo>
                        <a:pt x="313" y="213"/>
                      </a:lnTo>
                      <a:lnTo>
                        <a:pt x="292" y="198"/>
                      </a:lnTo>
                      <a:lnTo>
                        <a:pt x="270" y="183"/>
                      </a:lnTo>
                      <a:lnTo>
                        <a:pt x="247" y="168"/>
                      </a:lnTo>
                      <a:lnTo>
                        <a:pt x="222" y="153"/>
                      </a:lnTo>
                      <a:lnTo>
                        <a:pt x="199" y="139"/>
                      </a:lnTo>
                      <a:lnTo>
                        <a:pt x="175" y="124"/>
                      </a:lnTo>
                      <a:lnTo>
                        <a:pt x="152" y="111"/>
                      </a:lnTo>
                      <a:lnTo>
                        <a:pt x="127" y="97"/>
                      </a:lnTo>
                      <a:lnTo>
                        <a:pt x="102" y="86"/>
                      </a:lnTo>
                      <a:lnTo>
                        <a:pt x="76" y="73"/>
                      </a:lnTo>
                      <a:lnTo>
                        <a:pt x="51" y="61"/>
                      </a:lnTo>
                      <a:lnTo>
                        <a:pt x="24" y="50"/>
                      </a:lnTo>
                      <a:lnTo>
                        <a:pt x="0" y="42"/>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3" name="Freeform 116"/>
                <p:cNvSpPr>
                  <a:spLocks/>
                </p:cNvSpPr>
                <p:nvPr/>
              </p:nvSpPr>
              <p:spPr bwMode="auto">
                <a:xfrm>
                  <a:off x="4472" y="1339"/>
                  <a:ext cx="141" cy="1777"/>
                </a:xfrm>
                <a:custGeom>
                  <a:avLst/>
                  <a:gdLst>
                    <a:gd name="T0" fmla="*/ 0 w 143"/>
                    <a:gd name="T1" fmla="*/ 6 h 1721"/>
                    <a:gd name="T2" fmla="*/ 2 w 143"/>
                    <a:gd name="T3" fmla="*/ 65 h 1721"/>
                    <a:gd name="T4" fmla="*/ 4 w 143"/>
                    <a:gd name="T5" fmla="*/ 142 h 1721"/>
                    <a:gd name="T6" fmla="*/ 8 w 143"/>
                    <a:gd name="T7" fmla="*/ 253 h 1721"/>
                    <a:gd name="T8" fmla="*/ 12 w 143"/>
                    <a:gd name="T9" fmla="*/ 383 h 1721"/>
                    <a:gd name="T10" fmla="*/ 17 w 143"/>
                    <a:gd name="T11" fmla="*/ 540 h 1721"/>
                    <a:gd name="T12" fmla="*/ 21 w 143"/>
                    <a:gd name="T13" fmla="*/ 706 h 1721"/>
                    <a:gd name="T14" fmla="*/ 29 w 143"/>
                    <a:gd name="T15" fmla="*/ 894 h 1721"/>
                    <a:gd name="T16" fmla="*/ 35 w 143"/>
                    <a:gd name="T17" fmla="*/ 1088 h 1721"/>
                    <a:gd name="T18" fmla="*/ 35 w 143"/>
                    <a:gd name="T19" fmla="*/ 1300 h 1721"/>
                    <a:gd name="T20" fmla="*/ 35 w 143"/>
                    <a:gd name="T21" fmla="*/ 1504 h 1721"/>
                    <a:gd name="T22" fmla="*/ 35 w 143"/>
                    <a:gd name="T23" fmla="*/ 1731 h 1721"/>
                    <a:gd name="T24" fmla="*/ 35 w 143"/>
                    <a:gd name="T25" fmla="*/ 1935 h 1721"/>
                    <a:gd name="T26" fmla="*/ 38 w 143"/>
                    <a:gd name="T27" fmla="*/ 2144 h 1721"/>
                    <a:gd name="T28" fmla="*/ 44 w 143"/>
                    <a:gd name="T29" fmla="*/ 2354 h 1721"/>
                    <a:gd name="T30" fmla="*/ 49 w 143"/>
                    <a:gd name="T31" fmla="*/ 2553 h 1721"/>
                    <a:gd name="T32" fmla="*/ 53 w 143"/>
                    <a:gd name="T33" fmla="*/ 2744 h 1721"/>
                    <a:gd name="T34" fmla="*/ 57 w 143"/>
                    <a:gd name="T35" fmla="*/ 2915 h 1721"/>
                    <a:gd name="T36" fmla="*/ 61 w 143"/>
                    <a:gd name="T37" fmla="*/ 3067 h 1721"/>
                    <a:gd name="T38" fmla="*/ 63 w 143"/>
                    <a:gd name="T39" fmla="*/ 3204 h 1721"/>
                    <a:gd name="T40" fmla="*/ 65 w 143"/>
                    <a:gd name="T41" fmla="*/ 3312 h 1721"/>
                    <a:gd name="T42" fmla="*/ 98 w 143"/>
                    <a:gd name="T43" fmla="*/ 4073 h 1721"/>
                    <a:gd name="T44" fmla="*/ 93 w 143"/>
                    <a:gd name="T45" fmla="*/ 3382 h 1721"/>
                    <a:gd name="T46" fmla="*/ 92 w 143"/>
                    <a:gd name="T47" fmla="*/ 3334 h 1721"/>
                    <a:gd name="T48" fmla="*/ 92 w 143"/>
                    <a:gd name="T49" fmla="*/ 3250 h 1721"/>
                    <a:gd name="T50" fmla="*/ 89 w 143"/>
                    <a:gd name="T51" fmla="*/ 3132 h 1721"/>
                    <a:gd name="T52" fmla="*/ 88 w 143"/>
                    <a:gd name="T53" fmla="*/ 2988 h 1721"/>
                    <a:gd name="T54" fmla="*/ 86 w 143"/>
                    <a:gd name="T55" fmla="*/ 2822 h 1721"/>
                    <a:gd name="T56" fmla="*/ 83 w 143"/>
                    <a:gd name="T57" fmla="*/ 2630 h 1721"/>
                    <a:gd name="T58" fmla="*/ 81 w 143"/>
                    <a:gd name="T59" fmla="*/ 2421 h 1721"/>
                    <a:gd name="T60" fmla="*/ 76 w 143"/>
                    <a:gd name="T61" fmla="*/ 2200 h 1721"/>
                    <a:gd name="T62" fmla="*/ 72 w 143"/>
                    <a:gd name="T63" fmla="*/ 1977 h 1721"/>
                    <a:gd name="T64" fmla="*/ 66 w 143"/>
                    <a:gd name="T65" fmla="*/ 1746 h 1721"/>
                    <a:gd name="T66" fmla="*/ 59 w 143"/>
                    <a:gd name="T67" fmla="*/ 1504 h 1721"/>
                    <a:gd name="T68" fmla="*/ 53 w 143"/>
                    <a:gd name="T69" fmla="*/ 1277 h 1721"/>
                    <a:gd name="T70" fmla="*/ 46 w 143"/>
                    <a:gd name="T71" fmla="*/ 1054 h 1721"/>
                    <a:gd name="T72" fmla="*/ 40 w 143"/>
                    <a:gd name="T73" fmla="*/ 846 h 1721"/>
                    <a:gd name="T74" fmla="*/ 35 w 143"/>
                    <a:gd name="T75" fmla="*/ 644 h 1721"/>
                    <a:gd name="T76" fmla="*/ 35 w 143"/>
                    <a:gd name="T77" fmla="*/ 469 h 1721"/>
                    <a:gd name="T78" fmla="*/ 35 w 143"/>
                    <a:gd name="T79" fmla="*/ 306 h 1721"/>
                    <a:gd name="T80" fmla="*/ 35 w 143"/>
                    <a:gd name="T81" fmla="*/ 188 h 1721"/>
                    <a:gd name="T82" fmla="*/ 35 w 143"/>
                    <a:gd name="T83" fmla="*/ 77 h 1721"/>
                    <a:gd name="T84" fmla="*/ 35 w 143"/>
                    <a:gd name="T85" fmla="*/ 8 h 1721"/>
                    <a:gd name="T86" fmla="*/ 0 w 143"/>
                    <a:gd name="T87" fmla="*/ 0 h 17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21"/>
                    <a:gd name="T134" fmla="*/ 143 w 143"/>
                    <a:gd name="T135" fmla="*/ 1721 h 17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21">
                      <a:moveTo>
                        <a:pt x="0" y="0"/>
                      </a:moveTo>
                      <a:lnTo>
                        <a:pt x="0" y="4"/>
                      </a:lnTo>
                      <a:lnTo>
                        <a:pt x="0" y="6"/>
                      </a:lnTo>
                      <a:lnTo>
                        <a:pt x="0" y="12"/>
                      </a:lnTo>
                      <a:lnTo>
                        <a:pt x="0" y="19"/>
                      </a:lnTo>
                      <a:lnTo>
                        <a:pt x="2" y="29"/>
                      </a:lnTo>
                      <a:lnTo>
                        <a:pt x="2" y="38"/>
                      </a:lnTo>
                      <a:lnTo>
                        <a:pt x="4" y="50"/>
                      </a:lnTo>
                      <a:lnTo>
                        <a:pt x="4" y="61"/>
                      </a:lnTo>
                      <a:lnTo>
                        <a:pt x="4" y="74"/>
                      </a:lnTo>
                      <a:lnTo>
                        <a:pt x="6" y="90"/>
                      </a:lnTo>
                      <a:lnTo>
                        <a:pt x="8" y="107"/>
                      </a:lnTo>
                      <a:lnTo>
                        <a:pt x="10" y="124"/>
                      </a:lnTo>
                      <a:lnTo>
                        <a:pt x="12" y="143"/>
                      </a:lnTo>
                      <a:lnTo>
                        <a:pt x="12" y="162"/>
                      </a:lnTo>
                      <a:lnTo>
                        <a:pt x="14" y="183"/>
                      </a:lnTo>
                      <a:lnTo>
                        <a:pt x="16" y="204"/>
                      </a:lnTo>
                      <a:lnTo>
                        <a:pt x="17" y="227"/>
                      </a:lnTo>
                      <a:lnTo>
                        <a:pt x="17" y="247"/>
                      </a:lnTo>
                      <a:lnTo>
                        <a:pt x="21" y="272"/>
                      </a:lnTo>
                      <a:lnTo>
                        <a:pt x="21" y="297"/>
                      </a:lnTo>
                      <a:lnTo>
                        <a:pt x="25" y="322"/>
                      </a:lnTo>
                      <a:lnTo>
                        <a:pt x="25" y="348"/>
                      </a:lnTo>
                      <a:lnTo>
                        <a:pt x="29" y="377"/>
                      </a:lnTo>
                      <a:lnTo>
                        <a:pt x="31" y="403"/>
                      </a:lnTo>
                      <a:lnTo>
                        <a:pt x="33" y="430"/>
                      </a:lnTo>
                      <a:lnTo>
                        <a:pt x="35" y="459"/>
                      </a:lnTo>
                      <a:lnTo>
                        <a:pt x="36" y="487"/>
                      </a:lnTo>
                      <a:lnTo>
                        <a:pt x="38" y="516"/>
                      </a:lnTo>
                      <a:lnTo>
                        <a:pt x="40" y="546"/>
                      </a:lnTo>
                      <a:lnTo>
                        <a:pt x="44" y="575"/>
                      </a:lnTo>
                      <a:lnTo>
                        <a:pt x="46" y="607"/>
                      </a:lnTo>
                      <a:lnTo>
                        <a:pt x="48" y="635"/>
                      </a:lnTo>
                      <a:lnTo>
                        <a:pt x="50" y="666"/>
                      </a:lnTo>
                      <a:lnTo>
                        <a:pt x="52" y="694"/>
                      </a:lnTo>
                      <a:lnTo>
                        <a:pt x="54" y="727"/>
                      </a:lnTo>
                      <a:lnTo>
                        <a:pt x="55" y="755"/>
                      </a:lnTo>
                      <a:lnTo>
                        <a:pt x="57" y="786"/>
                      </a:lnTo>
                      <a:lnTo>
                        <a:pt x="59" y="816"/>
                      </a:lnTo>
                      <a:lnTo>
                        <a:pt x="63" y="846"/>
                      </a:lnTo>
                      <a:lnTo>
                        <a:pt x="63" y="875"/>
                      </a:lnTo>
                      <a:lnTo>
                        <a:pt x="65" y="905"/>
                      </a:lnTo>
                      <a:lnTo>
                        <a:pt x="69" y="934"/>
                      </a:lnTo>
                      <a:lnTo>
                        <a:pt x="71" y="964"/>
                      </a:lnTo>
                      <a:lnTo>
                        <a:pt x="71" y="993"/>
                      </a:lnTo>
                      <a:lnTo>
                        <a:pt x="73" y="1021"/>
                      </a:lnTo>
                      <a:lnTo>
                        <a:pt x="74" y="1050"/>
                      </a:lnTo>
                      <a:lnTo>
                        <a:pt x="76" y="1077"/>
                      </a:lnTo>
                      <a:lnTo>
                        <a:pt x="78" y="1103"/>
                      </a:lnTo>
                      <a:lnTo>
                        <a:pt x="80" y="1130"/>
                      </a:lnTo>
                      <a:lnTo>
                        <a:pt x="80" y="1155"/>
                      </a:lnTo>
                      <a:lnTo>
                        <a:pt x="82" y="1181"/>
                      </a:lnTo>
                      <a:lnTo>
                        <a:pt x="84" y="1204"/>
                      </a:lnTo>
                      <a:lnTo>
                        <a:pt x="84" y="1227"/>
                      </a:lnTo>
                      <a:lnTo>
                        <a:pt x="86" y="1248"/>
                      </a:lnTo>
                      <a:lnTo>
                        <a:pt x="88" y="1271"/>
                      </a:lnTo>
                      <a:lnTo>
                        <a:pt x="88" y="1291"/>
                      </a:lnTo>
                      <a:lnTo>
                        <a:pt x="88" y="1310"/>
                      </a:lnTo>
                      <a:lnTo>
                        <a:pt x="90" y="1329"/>
                      </a:lnTo>
                      <a:lnTo>
                        <a:pt x="90" y="1349"/>
                      </a:lnTo>
                      <a:lnTo>
                        <a:pt x="90" y="1364"/>
                      </a:lnTo>
                      <a:lnTo>
                        <a:pt x="92" y="1379"/>
                      </a:lnTo>
                      <a:lnTo>
                        <a:pt x="92" y="1394"/>
                      </a:lnTo>
                      <a:lnTo>
                        <a:pt x="93" y="1407"/>
                      </a:lnTo>
                      <a:lnTo>
                        <a:pt x="101" y="1721"/>
                      </a:lnTo>
                      <a:lnTo>
                        <a:pt x="143" y="1716"/>
                      </a:lnTo>
                      <a:lnTo>
                        <a:pt x="135" y="1430"/>
                      </a:lnTo>
                      <a:lnTo>
                        <a:pt x="133" y="1426"/>
                      </a:lnTo>
                      <a:lnTo>
                        <a:pt x="133" y="1425"/>
                      </a:lnTo>
                      <a:lnTo>
                        <a:pt x="133" y="1419"/>
                      </a:lnTo>
                      <a:lnTo>
                        <a:pt x="133" y="1413"/>
                      </a:lnTo>
                      <a:lnTo>
                        <a:pt x="131" y="1404"/>
                      </a:lnTo>
                      <a:lnTo>
                        <a:pt x="131" y="1394"/>
                      </a:lnTo>
                      <a:lnTo>
                        <a:pt x="131" y="1383"/>
                      </a:lnTo>
                      <a:lnTo>
                        <a:pt x="131" y="1369"/>
                      </a:lnTo>
                      <a:lnTo>
                        <a:pt x="130" y="1354"/>
                      </a:lnTo>
                      <a:lnTo>
                        <a:pt x="130" y="1339"/>
                      </a:lnTo>
                      <a:lnTo>
                        <a:pt x="126" y="1320"/>
                      </a:lnTo>
                      <a:lnTo>
                        <a:pt x="126" y="1301"/>
                      </a:lnTo>
                      <a:lnTo>
                        <a:pt x="124" y="1280"/>
                      </a:lnTo>
                      <a:lnTo>
                        <a:pt x="124" y="1259"/>
                      </a:lnTo>
                      <a:lnTo>
                        <a:pt x="122" y="1236"/>
                      </a:lnTo>
                      <a:lnTo>
                        <a:pt x="122" y="1213"/>
                      </a:lnTo>
                      <a:lnTo>
                        <a:pt x="120" y="1187"/>
                      </a:lnTo>
                      <a:lnTo>
                        <a:pt x="118" y="1162"/>
                      </a:lnTo>
                      <a:lnTo>
                        <a:pt x="116" y="1136"/>
                      </a:lnTo>
                      <a:lnTo>
                        <a:pt x="114" y="1109"/>
                      </a:lnTo>
                      <a:lnTo>
                        <a:pt x="112" y="1078"/>
                      </a:lnTo>
                      <a:lnTo>
                        <a:pt x="111" y="1050"/>
                      </a:lnTo>
                      <a:lnTo>
                        <a:pt x="109" y="1020"/>
                      </a:lnTo>
                      <a:lnTo>
                        <a:pt x="109" y="991"/>
                      </a:lnTo>
                      <a:lnTo>
                        <a:pt x="107" y="959"/>
                      </a:lnTo>
                      <a:lnTo>
                        <a:pt x="103" y="928"/>
                      </a:lnTo>
                      <a:lnTo>
                        <a:pt x="101" y="896"/>
                      </a:lnTo>
                      <a:lnTo>
                        <a:pt x="101" y="866"/>
                      </a:lnTo>
                      <a:lnTo>
                        <a:pt x="99" y="833"/>
                      </a:lnTo>
                      <a:lnTo>
                        <a:pt x="97" y="801"/>
                      </a:lnTo>
                      <a:lnTo>
                        <a:pt x="95" y="769"/>
                      </a:lnTo>
                      <a:lnTo>
                        <a:pt x="93" y="736"/>
                      </a:lnTo>
                      <a:lnTo>
                        <a:pt x="90" y="702"/>
                      </a:lnTo>
                      <a:lnTo>
                        <a:pt x="88" y="670"/>
                      </a:lnTo>
                      <a:lnTo>
                        <a:pt x="86" y="635"/>
                      </a:lnTo>
                      <a:lnTo>
                        <a:pt x="84" y="605"/>
                      </a:lnTo>
                      <a:lnTo>
                        <a:pt x="82" y="571"/>
                      </a:lnTo>
                      <a:lnTo>
                        <a:pt x="80" y="538"/>
                      </a:lnTo>
                      <a:lnTo>
                        <a:pt x="76" y="508"/>
                      </a:lnTo>
                      <a:lnTo>
                        <a:pt x="76" y="478"/>
                      </a:lnTo>
                      <a:lnTo>
                        <a:pt x="73" y="445"/>
                      </a:lnTo>
                      <a:lnTo>
                        <a:pt x="71" y="415"/>
                      </a:lnTo>
                      <a:lnTo>
                        <a:pt x="69" y="384"/>
                      </a:lnTo>
                      <a:lnTo>
                        <a:pt x="67" y="356"/>
                      </a:lnTo>
                      <a:lnTo>
                        <a:pt x="65" y="327"/>
                      </a:lnTo>
                      <a:lnTo>
                        <a:pt x="63" y="299"/>
                      </a:lnTo>
                      <a:lnTo>
                        <a:pt x="61" y="272"/>
                      </a:lnTo>
                      <a:lnTo>
                        <a:pt x="59" y="247"/>
                      </a:lnTo>
                      <a:lnTo>
                        <a:pt x="57" y="221"/>
                      </a:lnTo>
                      <a:lnTo>
                        <a:pt x="55" y="198"/>
                      </a:lnTo>
                      <a:lnTo>
                        <a:pt x="52" y="173"/>
                      </a:lnTo>
                      <a:lnTo>
                        <a:pt x="52" y="152"/>
                      </a:lnTo>
                      <a:lnTo>
                        <a:pt x="50" y="130"/>
                      </a:lnTo>
                      <a:lnTo>
                        <a:pt x="48" y="112"/>
                      </a:lnTo>
                      <a:lnTo>
                        <a:pt x="46" y="93"/>
                      </a:lnTo>
                      <a:lnTo>
                        <a:pt x="46" y="78"/>
                      </a:lnTo>
                      <a:lnTo>
                        <a:pt x="42" y="61"/>
                      </a:lnTo>
                      <a:lnTo>
                        <a:pt x="40" y="48"/>
                      </a:lnTo>
                      <a:lnTo>
                        <a:pt x="38" y="35"/>
                      </a:lnTo>
                      <a:lnTo>
                        <a:pt x="38" y="25"/>
                      </a:lnTo>
                      <a:lnTo>
                        <a:pt x="36" y="15"/>
                      </a:lnTo>
                      <a:lnTo>
                        <a:pt x="36" y="8"/>
                      </a:lnTo>
                      <a:lnTo>
                        <a:pt x="35" y="2"/>
                      </a:lnTo>
                      <a:lnTo>
                        <a:pt x="35"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4" name="Freeform 117"/>
                <p:cNvSpPr>
                  <a:spLocks/>
                </p:cNvSpPr>
                <p:nvPr/>
              </p:nvSpPr>
              <p:spPr bwMode="auto">
                <a:xfrm>
                  <a:off x="4583" y="1331"/>
                  <a:ext cx="140" cy="1790"/>
                </a:xfrm>
                <a:custGeom>
                  <a:avLst/>
                  <a:gdLst>
                    <a:gd name="T0" fmla="*/ 0 w 139"/>
                    <a:gd name="T1" fmla="*/ 5 h 1734"/>
                    <a:gd name="T2" fmla="*/ 0 w 139"/>
                    <a:gd name="T3" fmla="*/ 59 h 1734"/>
                    <a:gd name="T4" fmla="*/ 0 w 139"/>
                    <a:gd name="T5" fmla="*/ 141 h 1734"/>
                    <a:gd name="T6" fmla="*/ 0 w 139"/>
                    <a:gd name="T7" fmla="*/ 251 h 1734"/>
                    <a:gd name="T8" fmla="*/ 2 w 139"/>
                    <a:gd name="T9" fmla="*/ 378 h 1734"/>
                    <a:gd name="T10" fmla="*/ 4 w 139"/>
                    <a:gd name="T11" fmla="*/ 534 h 1734"/>
                    <a:gd name="T12" fmla="*/ 4 w 139"/>
                    <a:gd name="T13" fmla="*/ 705 h 1734"/>
                    <a:gd name="T14" fmla="*/ 6 w 139"/>
                    <a:gd name="T15" fmla="*/ 891 h 1734"/>
                    <a:gd name="T16" fmla="*/ 8 w 139"/>
                    <a:gd name="T17" fmla="*/ 1088 h 1734"/>
                    <a:gd name="T18" fmla="*/ 10 w 139"/>
                    <a:gd name="T19" fmla="*/ 1303 h 1734"/>
                    <a:gd name="T20" fmla="*/ 14 w 139"/>
                    <a:gd name="T21" fmla="*/ 1513 h 1734"/>
                    <a:gd name="T22" fmla="*/ 18 w 139"/>
                    <a:gd name="T23" fmla="*/ 1741 h 1734"/>
                    <a:gd name="T24" fmla="*/ 21 w 139"/>
                    <a:gd name="T25" fmla="*/ 1967 h 1734"/>
                    <a:gd name="T26" fmla="*/ 25 w 139"/>
                    <a:gd name="T27" fmla="*/ 2183 h 1734"/>
                    <a:gd name="T28" fmla="*/ 29 w 139"/>
                    <a:gd name="T29" fmla="*/ 2398 h 1734"/>
                    <a:gd name="T30" fmla="*/ 35 w 139"/>
                    <a:gd name="T31" fmla="*/ 2610 h 1734"/>
                    <a:gd name="T32" fmla="*/ 40 w 139"/>
                    <a:gd name="T33" fmla="*/ 2808 h 1734"/>
                    <a:gd name="T34" fmla="*/ 46 w 139"/>
                    <a:gd name="T35" fmla="*/ 2996 h 1734"/>
                    <a:gd name="T36" fmla="*/ 54 w 139"/>
                    <a:gd name="T37" fmla="*/ 3164 h 1734"/>
                    <a:gd name="T38" fmla="*/ 59 w 139"/>
                    <a:gd name="T39" fmla="*/ 3317 h 1734"/>
                    <a:gd name="T40" fmla="*/ 69 w 139"/>
                    <a:gd name="T41" fmla="*/ 3451 h 1734"/>
                    <a:gd name="T42" fmla="*/ 166 w 139"/>
                    <a:gd name="T43" fmla="*/ 4093 h 1734"/>
                    <a:gd name="T44" fmla="*/ 136 w 139"/>
                    <a:gd name="T45" fmla="*/ 3555 h 1734"/>
                    <a:gd name="T46" fmla="*/ 134 w 139"/>
                    <a:gd name="T47" fmla="*/ 3516 h 1734"/>
                    <a:gd name="T48" fmla="*/ 132 w 139"/>
                    <a:gd name="T49" fmla="*/ 3451 h 1734"/>
                    <a:gd name="T50" fmla="*/ 128 w 139"/>
                    <a:gd name="T51" fmla="*/ 3356 h 1734"/>
                    <a:gd name="T52" fmla="*/ 124 w 139"/>
                    <a:gd name="T53" fmla="*/ 3242 h 1734"/>
                    <a:gd name="T54" fmla="*/ 121 w 139"/>
                    <a:gd name="T55" fmla="*/ 3109 h 1734"/>
                    <a:gd name="T56" fmla="*/ 115 w 139"/>
                    <a:gd name="T57" fmla="*/ 2963 h 1734"/>
                    <a:gd name="T58" fmla="*/ 109 w 139"/>
                    <a:gd name="T59" fmla="*/ 2785 h 1734"/>
                    <a:gd name="T60" fmla="*/ 103 w 139"/>
                    <a:gd name="T61" fmla="*/ 2601 h 1734"/>
                    <a:gd name="T62" fmla="*/ 98 w 139"/>
                    <a:gd name="T63" fmla="*/ 2402 h 1734"/>
                    <a:gd name="T64" fmla="*/ 67 w 139"/>
                    <a:gd name="T65" fmla="*/ 2202 h 1734"/>
                    <a:gd name="T66" fmla="*/ 59 w 139"/>
                    <a:gd name="T67" fmla="*/ 1985 h 1734"/>
                    <a:gd name="T68" fmla="*/ 56 w 139"/>
                    <a:gd name="T69" fmla="*/ 1763 h 1734"/>
                    <a:gd name="T70" fmla="*/ 50 w 139"/>
                    <a:gd name="T71" fmla="*/ 1543 h 1734"/>
                    <a:gd name="T72" fmla="*/ 46 w 139"/>
                    <a:gd name="T73" fmla="*/ 1322 h 1734"/>
                    <a:gd name="T74" fmla="*/ 44 w 139"/>
                    <a:gd name="T75" fmla="*/ 1101 h 1734"/>
                    <a:gd name="T76" fmla="*/ 42 w 139"/>
                    <a:gd name="T77" fmla="*/ 888 h 1734"/>
                    <a:gd name="T78" fmla="*/ 40 w 139"/>
                    <a:gd name="T79" fmla="*/ 683 h 1734"/>
                    <a:gd name="T80" fmla="*/ 40 w 139"/>
                    <a:gd name="T81" fmla="*/ 485 h 1734"/>
                    <a:gd name="T82" fmla="*/ 40 w 139"/>
                    <a:gd name="T83" fmla="*/ 294 h 1734"/>
                    <a:gd name="T84" fmla="*/ 44 w 139"/>
                    <a:gd name="T85" fmla="*/ 121 h 1734"/>
                    <a:gd name="T86" fmla="*/ 0 w 139"/>
                    <a:gd name="T87" fmla="*/ 0 h 1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4"/>
                    <a:gd name="T134" fmla="*/ 139 w 139"/>
                    <a:gd name="T135" fmla="*/ 1734 h 1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4">
                      <a:moveTo>
                        <a:pt x="0" y="0"/>
                      </a:moveTo>
                      <a:lnTo>
                        <a:pt x="0" y="2"/>
                      </a:lnTo>
                      <a:lnTo>
                        <a:pt x="0" y="5"/>
                      </a:lnTo>
                      <a:lnTo>
                        <a:pt x="0" y="11"/>
                      </a:lnTo>
                      <a:lnTo>
                        <a:pt x="0" y="17"/>
                      </a:lnTo>
                      <a:lnTo>
                        <a:pt x="0" y="26"/>
                      </a:lnTo>
                      <a:lnTo>
                        <a:pt x="0" y="36"/>
                      </a:lnTo>
                      <a:lnTo>
                        <a:pt x="0" y="49"/>
                      </a:lnTo>
                      <a:lnTo>
                        <a:pt x="0" y="61"/>
                      </a:lnTo>
                      <a:lnTo>
                        <a:pt x="0" y="74"/>
                      </a:lnTo>
                      <a:lnTo>
                        <a:pt x="0" y="89"/>
                      </a:lnTo>
                      <a:lnTo>
                        <a:pt x="0" y="106"/>
                      </a:lnTo>
                      <a:lnTo>
                        <a:pt x="0" y="123"/>
                      </a:lnTo>
                      <a:lnTo>
                        <a:pt x="2" y="142"/>
                      </a:lnTo>
                      <a:lnTo>
                        <a:pt x="2" y="161"/>
                      </a:lnTo>
                      <a:lnTo>
                        <a:pt x="4" y="182"/>
                      </a:lnTo>
                      <a:lnTo>
                        <a:pt x="4" y="203"/>
                      </a:lnTo>
                      <a:lnTo>
                        <a:pt x="4" y="226"/>
                      </a:lnTo>
                      <a:lnTo>
                        <a:pt x="4" y="249"/>
                      </a:lnTo>
                      <a:lnTo>
                        <a:pt x="4" y="274"/>
                      </a:lnTo>
                      <a:lnTo>
                        <a:pt x="4" y="298"/>
                      </a:lnTo>
                      <a:lnTo>
                        <a:pt x="6" y="325"/>
                      </a:lnTo>
                      <a:lnTo>
                        <a:pt x="6" y="350"/>
                      </a:lnTo>
                      <a:lnTo>
                        <a:pt x="6" y="378"/>
                      </a:lnTo>
                      <a:lnTo>
                        <a:pt x="6" y="405"/>
                      </a:lnTo>
                      <a:lnTo>
                        <a:pt x="8" y="433"/>
                      </a:lnTo>
                      <a:lnTo>
                        <a:pt x="8" y="462"/>
                      </a:lnTo>
                      <a:lnTo>
                        <a:pt x="10" y="492"/>
                      </a:lnTo>
                      <a:lnTo>
                        <a:pt x="10" y="521"/>
                      </a:lnTo>
                      <a:lnTo>
                        <a:pt x="10" y="551"/>
                      </a:lnTo>
                      <a:lnTo>
                        <a:pt x="12" y="582"/>
                      </a:lnTo>
                      <a:lnTo>
                        <a:pt x="14" y="614"/>
                      </a:lnTo>
                      <a:lnTo>
                        <a:pt x="14" y="642"/>
                      </a:lnTo>
                      <a:lnTo>
                        <a:pt x="14" y="675"/>
                      </a:lnTo>
                      <a:lnTo>
                        <a:pt x="16" y="705"/>
                      </a:lnTo>
                      <a:lnTo>
                        <a:pt x="18" y="737"/>
                      </a:lnTo>
                      <a:lnTo>
                        <a:pt x="18" y="768"/>
                      </a:lnTo>
                      <a:lnTo>
                        <a:pt x="19" y="798"/>
                      </a:lnTo>
                      <a:lnTo>
                        <a:pt x="21" y="831"/>
                      </a:lnTo>
                      <a:lnTo>
                        <a:pt x="23" y="863"/>
                      </a:lnTo>
                      <a:lnTo>
                        <a:pt x="23" y="893"/>
                      </a:lnTo>
                      <a:lnTo>
                        <a:pt x="25" y="926"/>
                      </a:lnTo>
                      <a:lnTo>
                        <a:pt x="25" y="956"/>
                      </a:lnTo>
                      <a:lnTo>
                        <a:pt x="27" y="987"/>
                      </a:lnTo>
                      <a:lnTo>
                        <a:pt x="29" y="1017"/>
                      </a:lnTo>
                      <a:lnTo>
                        <a:pt x="31" y="1047"/>
                      </a:lnTo>
                      <a:lnTo>
                        <a:pt x="33" y="1078"/>
                      </a:lnTo>
                      <a:lnTo>
                        <a:pt x="35" y="1106"/>
                      </a:lnTo>
                      <a:lnTo>
                        <a:pt x="37" y="1135"/>
                      </a:lnTo>
                      <a:lnTo>
                        <a:pt x="38" y="1163"/>
                      </a:lnTo>
                      <a:lnTo>
                        <a:pt x="40" y="1190"/>
                      </a:lnTo>
                      <a:lnTo>
                        <a:pt x="42" y="1219"/>
                      </a:lnTo>
                      <a:lnTo>
                        <a:pt x="44" y="1245"/>
                      </a:lnTo>
                      <a:lnTo>
                        <a:pt x="46" y="1270"/>
                      </a:lnTo>
                      <a:lnTo>
                        <a:pt x="48" y="1295"/>
                      </a:lnTo>
                      <a:lnTo>
                        <a:pt x="50" y="1319"/>
                      </a:lnTo>
                      <a:lnTo>
                        <a:pt x="54" y="1342"/>
                      </a:lnTo>
                      <a:lnTo>
                        <a:pt x="56" y="1365"/>
                      </a:lnTo>
                      <a:lnTo>
                        <a:pt x="57" y="1386"/>
                      </a:lnTo>
                      <a:lnTo>
                        <a:pt x="59" y="1407"/>
                      </a:lnTo>
                      <a:lnTo>
                        <a:pt x="63" y="1428"/>
                      </a:lnTo>
                      <a:lnTo>
                        <a:pt x="67" y="1445"/>
                      </a:lnTo>
                      <a:lnTo>
                        <a:pt x="69" y="1464"/>
                      </a:lnTo>
                      <a:lnTo>
                        <a:pt x="73" y="1481"/>
                      </a:lnTo>
                      <a:lnTo>
                        <a:pt x="94" y="1734"/>
                      </a:lnTo>
                      <a:lnTo>
                        <a:pt x="139" y="1734"/>
                      </a:lnTo>
                      <a:lnTo>
                        <a:pt x="109" y="1510"/>
                      </a:lnTo>
                      <a:lnTo>
                        <a:pt x="109" y="1506"/>
                      </a:lnTo>
                      <a:lnTo>
                        <a:pt x="107" y="1502"/>
                      </a:lnTo>
                      <a:lnTo>
                        <a:pt x="107" y="1498"/>
                      </a:lnTo>
                      <a:lnTo>
                        <a:pt x="107" y="1491"/>
                      </a:lnTo>
                      <a:lnTo>
                        <a:pt x="107" y="1481"/>
                      </a:lnTo>
                      <a:lnTo>
                        <a:pt x="105" y="1473"/>
                      </a:lnTo>
                      <a:lnTo>
                        <a:pt x="105" y="1464"/>
                      </a:lnTo>
                      <a:lnTo>
                        <a:pt x="103" y="1451"/>
                      </a:lnTo>
                      <a:lnTo>
                        <a:pt x="103" y="1439"/>
                      </a:lnTo>
                      <a:lnTo>
                        <a:pt x="101" y="1424"/>
                      </a:lnTo>
                      <a:lnTo>
                        <a:pt x="99" y="1409"/>
                      </a:lnTo>
                      <a:lnTo>
                        <a:pt x="97" y="1394"/>
                      </a:lnTo>
                      <a:lnTo>
                        <a:pt x="97" y="1376"/>
                      </a:lnTo>
                      <a:lnTo>
                        <a:pt x="96" y="1357"/>
                      </a:lnTo>
                      <a:lnTo>
                        <a:pt x="96" y="1340"/>
                      </a:lnTo>
                      <a:lnTo>
                        <a:pt x="94" y="1319"/>
                      </a:lnTo>
                      <a:lnTo>
                        <a:pt x="92" y="1298"/>
                      </a:lnTo>
                      <a:lnTo>
                        <a:pt x="90" y="1276"/>
                      </a:lnTo>
                      <a:lnTo>
                        <a:pt x="88" y="1255"/>
                      </a:lnTo>
                      <a:lnTo>
                        <a:pt x="86" y="1230"/>
                      </a:lnTo>
                      <a:lnTo>
                        <a:pt x="84" y="1205"/>
                      </a:lnTo>
                      <a:lnTo>
                        <a:pt x="82" y="1181"/>
                      </a:lnTo>
                      <a:lnTo>
                        <a:pt x="80" y="1156"/>
                      </a:lnTo>
                      <a:lnTo>
                        <a:pt x="78" y="1129"/>
                      </a:lnTo>
                      <a:lnTo>
                        <a:pt x="76" y="1103"/>
                      </a:lnTo>
                      <a:lnTo>
                        <a:pt x="75" y="1076"/>
                      </a:lnTo>
                      <a:lnTo>
                        <a:pt x="73" y="1047"/>
                      </a:lnTo>
                      <a:lnTo>
                        <a:pt x="71" y="1019"/>
                      </a:lnTo>
                      <a:lnTo>
                        <a:pt x="71" y="990"/>
                      </a:lnTo>
                      <a:lnTo>
                        <a:pt x="69" y="962"/>
                      </a:lnTo>
                      <a:lnTo>
                        <a:pt x="67" y="933"/>
                      </a:lnTo>
                      <a:lnTo>
                        <a:pt x="63" y="903"/>
                      </a:lnTo>
                      <a:lnTo>
                        <a:pt x="63" y="873"/>
                      </a:lnTo>
                      <a:lnTo>
                        <a:pt x="59" y="842"/>
                      </a:lnTo>
                      <a:lnTo>
                        <a:pt x="59" y="812"/>
                      </a:lnTo>
                      <a:lnTo>
                        <a:pt x="57" y="779"/>
                      </a:lnTo>
                      <a:lnTo>
                        <a:pt x="56" y="749"/>
                      </a:lnTo>
                      <a:lnTo>
                        <a:pt x="54" y="718"/>
                      </a:lnTo>
                      <a:lnTo>
                        <a:pt x="54" y="686"/>
                      </a:lnTo>
                      <a:lnTo>
                        <a:pt x="50" y="654"/>
                      </a:lnTo>
                      <a:lnTo>
                        <a:pt x="50" y="623"/>
                      </a:lnTo>
                      <a:lnTo>
                        <a:pt x="48" y="591"/>
                      </a:lnTo>
                      <a:lnTo>
                        <a:pt x="46" y="561"/>
                      </a:lnTo>
                      <a:lnTo>
                        <a:pt x="46" y="530"/>
                      </a:lnTo>
                      <a:lnTo>
                        <a:pt x="44" y="498"/>
                      </a:lnTo>
                      <a:lnTo>
                        <a:pt x="44" y="467"/>
                      </a:lnTo>
                      <a:lnTo>
                        <a:pt x="44" y="437"/>
                      </a:lnTo>
                      <a:lnTo>
                        <a:pt x="42" y="407"/>
                      </a:lnTo>
                      <a:lnTo>
                        <a:pt x="42" y="376"/>
                      </a:lnTo>
                      <a:lnTo>
                        <a:pt x="40" y="346"/>
                      </a:lnTo>
                      <a:lnTo>
                        <a:pt x="40" y="317"/>
                      </a:lnTo>
                      <a:lnTo>
                        <a:pt x="40" y="289"/>
                      </a:lnTo>
                      <a:lnTo>
                        <a:pt x="40" y="260"/>
                      </a:lnTo>
                      <a:lnTo>
                        <a:pt x="40" y="232"/>
                      </a:lnTo>
                      <a:lnTo>
                        <a:pt x="40" y="205"/>
                      </a:lnTo>
                      <a:lnTo>
                        <a:pt x="40" y="178"/>
                      </a:lnTo>
                      <a:lnTo>
                        <a:pt x="40" y="150"/>
                      </a:lnTo>
                      <a:lnTo>
                        <a:pt x="40" y="125"/>
                      </a:lnTo>
                      <a:lnTo>
                        <a:pt x="42" y="100"/>
                      </a:lnTo>
                      <a:lnTo>
                        <a:pt x="42" y="76"/>
                      </a:lnTo>
                      <a:lnTo>
                        <a:pt x="44" y="51"/>
                      </a:lnTo>
                      <a:lnTo>
                        <a:pt x="44" y="28"/>
                      </a:lnTo>
                      <a:lnTo>
                        <a:pt x="46" y="7"/>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5" name="Freeform 118"/>
                <p:cNvSpPr>
                  <a:spLocks/>
                </p:cNvSpPr>
                <p:nvPr/>
              </p:nvSpPr>
              <p:spPr bwMode="auto">
                <a:xfrm>
                  <a:off x="4912" y="1323"/>
                  <a:ext cx="154" cy="2268"/>
                </a:xfrm>
                <a:custGeom>
                  <a:avLst/>
                  <a:gdLst>
                    <a:gd name="T0" fmla="*/ 0 w 154"/>
                    <a:gd name="T1" fmla="*/ 13 h 2198"/>
                    <a:gd name="T2" fmla="*/ 0 w 154"/>
                    <a:gd name="T3" fmla="*/ 95 h 2198"/>
                    <a:gd name="T4" fmla="*/ 4 w 154"/>
                    <a:gd name="T5" fmla="*/ 209 h 2198"/>
                    <a:gd name="T6" fmla="*/ 10 w 154"/>
                    <a:gd name="T7" fmla="*/ 353 h 2198"/>
                    <a:gd name="T8" fmla="*/ 14 w 154"/>
                    <a:gd name="T9" fmla="*/ 530 h 2198"/>
                    <a:gd name="T10" fmla="*/ 19 w 154"/>
                    <a:gd name="T11" fmla="*/ 740 h 2198"/>
                    <a:gd name="T12" fmla="*/ 25 w 154"/>
                    <a:gd name="T13" fmla="*/ 974 h 2198"/>
                    <a:gd name="T14" fmla="*/ 33 w 154"/>
                    <a:gd name="T15" fmla="*/ 1223 h 2198"/>
                    <a:gd name="T16" fmla="*/ 38 w 154"/>
                    <a:gd name="T17" fmla="*/ 1486 h 2198"/>
                    <a:gd name="T18" fmla="*/ 46 w 154"/>
                    <a:gd name="T19" fmla="*/ 1764 h 2198"/>
                    <a:gd name="T20" fmla="*/ 53 w 154"/>
                    <a:gd name="T21" fmla="*/ 2055 h 2198"/>
                    <a:gd name="T22" fmla="*/ 59 w 154"/>
                    <a:gd name="T23" fmla="*/ 2341 h 2198"/>
                    <a:gd name="T24" fmla="*/ 65 w 154"/>
                    <a:gd name="T25" fmla="*/ 2625 h 2198"/>
                    <a:gd name="T26" fmla="*/ 71 w 154"/>
                    <a:gd name="T27" fmla="*/ 2910 h 2198"/>
                    <a:gd name="T28" fmla="*/ 74 w 154"/>
                    <a:gd name="T29" fmla="*/ 3176 h 2198"/>
                    <a:gd name="T30" fmla="*/ 82 w 154"/>
                    <a:gd name="T31" fmla="*/ 3442 h 2198"/>
                    <a:gd name="T32" fmla="*/ 84 w 154"/>
                    <a:gd name="T33" fmla="*/ 3679 h 2198"/>
                    <a:gd name="T34" fmla="*/ 86 w 154"/>
                    <a:gd name="T35" fmla="*/ 3889 h 2198"/>
                    <a:gd name="T36" fmla="*/ 90 w 154"/>
                    <a:gd name="T37" fmla="*/ 4079 h 2198"/>
                    <a:gd name="T38" fmla="*/ 90 w 154"/>
                    <a:gd name="T39" fmla="*/ 4246 h 2198"/>
                    <a:gd name="T40" fmla="*/ 88 w 154"/>
                    <a:gd name="T41" fmla="*/ 4364 h 2198"/>
                    <a:gd name="T42" fmla="*/ 154 w 154"/>
                    <a:gd name="T43" fmla="*/ 5125 h 2198"/>
                    <a:gd name="T44" fmla="*/ 133 w 154"/>
                    <a:gd name="T45" fmla="*/ 4513 h 2198"/>
                    <a:gd name="T46" fmla="*/ 131 w 154"/>
                    <a:gd name="T47" fmla="*/ 4471 h 2198"/>
                    <a:gd name="T48" fmla="*/ 131 w 154"/>
                    <a:gd name="T49" fmla="*/ 4404 h 2198"/>
                    <a:gd name="T50" fmla="*/ 130 w 154"/>
                    <a:gd name="T51" fmla="*/ 4313 h 2198"/>
                    <a:gd name="T52" fmla="*/ 130 w 154"/>
                    <a:gd name="T53" fmla="*/ 4199 h 2198"/>
                    <a:gd name="T54" fmla="*/ 128 w 154"/>
                    <a:gd name="T55" fmla="*/ 4054 h 2198"/>
                    <a:gd name="T56" fmla="*/ 126 w 154"/>
                    <a:gd name="T57" fmla="*/ 3900 h 2198"/>
                    <a:gd name="T58" fmla="*/ 122 w 154"/>
                    <a:gd name="T59" fmla="*/ 3714 h 2198"/>
                    <a:gd name="T60" fmla="*/ 120 w 154"/>
                    <a:gd name="T61" fmla="*/ 3518 h 2198"/>
                    <a:gd name="T62" fmla="*/ 116 w 154"/>
                    <a:gd name="T63" fmla="*/ 3300 h 2198"/>
                    <a:gd name="T64" fmla="*/ 114 w 154"/>
                    <a:gd name="T65" fmla="*/ 3069 h 2198"/>
                    <a:gd name="T66" fmla="*/ 109 w 154"/>
                    <a:gd name="T67" fmla="*/ 2818 h 2198"/>
                    <a:gd name="T68" fmla="*/ 105 w 154"/>
                    <a:gd name="T69" fmla="*/ 2551 h 2198"/>
                    <a:gd name="T70" fmla="*/ 97 w 154"/>
                    <a:gd name="T71" fmla="*/ 2277 h 2198"/>
                    <a:gd name="T72" fmla="*/ 91 w 154"/>
                    <a:gd name="T73" fmla="*/ 2003 h 2198"/>
                    <a:gd name="T74" fmla="*/ 86 w 154"/>
                    <a:gd name="T75" fmla="*/ 1710 h 2198"/>
                    <a:gd name="T76" fmla="*/ 78 w 154"/>
                    <a:gd name="T77" fmla="*/ 1415 h 2198"/>
                    <a:gd name="T78" fmla="*/ 71 w 154"/>
                    <a:gd name="T79" fmla="*/ 1111 h 2198"/>
                    <a:gd name="T80" fmla="*/ 61 w 154"/>
                    <a:gd name="T81" fmla="*/ 811 h 2198"/>
                    <a:gd name="T82" fmla="*/ 52 w 154"/>
                    <a:gd name="T83" fmla="*/ 506 h 2198"/>
                    <a:gd name="T84" fmla="*/ 42 w 154"/>
                    <a:gd name="T85" fmla="*/ 201 h 2198"/>
                    <a:gd name="T86" fmla="*/ 0 w 154"/>
                    <a:gd name="T87" fmla="*/ 4 h 2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198"/>
                    <a:gd name="T134" fmla="*/ 154 w 154"/>
                    <a:gd name="T135" fmla="*/ 2198 h 2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198">
                      <a:moveTo>
                        <a:pt x="0" y="4"/>
                      </a:moveTo>
                      <a:lnTo>
                        <a:pt x="0" y="8"/>
                      </a:lnTo>
                      <a:lnTo>
                        <a:pt x="0" y="13"/>
                      </a:lnTo>
                      <a:lnTo>
                        <a:pt x="0" y="21"/>
                      </a:lnTo>
                      <a:lnTo>
                        <a:pt x="0" y="29"/>
                      </a:lnTo>
                      <a:lnTo>
                        <a:pt x="0" y="42"/>
                      </a:lnTo>
                      <a:lnTo>
                        <a:pt x="2" y="57"/>
                      </a:lnTo>
                      <a:lnTo>
                        <a:pt x="4" y="72"/>
                      </a:lnTo>
                      <a:lnTo>
                        <a:pt x="4" y="90"/>
                      </a:lnTo>
                      <a:lnTo>
                        <a:pt x="6" y="109"/>
                      </a:lnTo>
                      <a:lnTo>
                        <a:pt x="8" y="129"/>
                      </a:lnTo>
                      <a:lnTo>
                        <a:pt x="10" y="152"/>
                      </a:lnTo>
                      <a:lnTo>
                        <a:pt x="10" y="177"/>
                      </a:lnTo>
                      <a:lnTo>
                        <a:pt x="12" y="202"/>
                      </a:lnTo>
                      <a:lnTo>
                        <a:pt x="14" y="228"/>
                      </a:lnTo>
                      <a:lnTo>
                        <a:pt x="17" y="257"/>
                      </a:lnTo>
                      <a:lnTo>
                        <a:pt x="17" y="287"/>
                      </a:lnTo>
                      <a:lnTo>
                        <a:pt x="19" y="318"/>
                      </a:lnTo>
                      <a:lnTo>
                        <a:pt x="21" y="348"/>
                      </a:lnTo>
                      <a:lnTo>
                        <a:pt x="23" y="382"/>
                      </a:lnTo>
                      <a:lnTo>
                        <a:pt x="25" y="417"/>
                      </a:lnTo>
                      <a:lnTo>
                        <a:pt x="27" y="453"/>
                      </a:lnTo>
                      <a:lnTo>
                        <a:pt x="29" y="489"/>
                      </a:lnTo>
                      <a:lnTo>
                        <a:pt x="33" y="525"/>
                      </a:lnTo>
                      <a:lnTo>
                        <a:pt x="34" y="563"/>
                      </a:lnTo>
                      <a:lnTo>
                        <a:pt x="36" y="599"/>
                      </a:lnTo>
                      <a:lnTo>
                        <a:pt x="38" y="637"/>
                      </a:lnTo>
                      <a:lnTo>
                        <a:pt x="42" y="679"/>
                      </a:lnTo>
                      <a:lnTo>
                        <a:pt x="44" y="717"/>
                      </a:lnTo>
                      <a:lnTo>
                        <a:pt x="46" y="757"/>
                      </a:lnTo>
                      <a:lnTo>
                        <a:pt x="48" y="799"/>
                      </a:lnTo>
                      <a:lnTo>
                        <a:pt x="52" y="841"/>
                      </a:lnTo>
                      <a:lnTo>
                        <a:pt x="53" y="881"/>
                      </a:lnTo>
                      <a:lnTo>
                        <a:pt x="55" y="921"/>
                      </a:lnTo>
                      <a:lnTo>
                        <a:pt x="57" y="962"/>
                      </a:lnTo>
                      <a:lnTo>
                        <a:pt x="59" y="1004"/>
                      </a:lnTo>
                      <a:lnTo>
                        <a:pt x="61" y="1044"/>
                      </a:lnTo>
                      <a:lnTo>
                        <a:pt x="63" y="1086"/>
                      </a:lnTo>
                      <a:lnTo>
                        <a:pt x="65" y="1126"/>
                      </a:lnTo>
                      <a:lnTo>
                        <a:pt x="69" y="1168"/>
                      </a:lnTo>
                      <a:lnTo>
                        <a:pt x="69" y="1208"/>
                      </a:lnTo>
                      <a:lnTo>
                        <a:pt x="71" y="1248"/>
                      </a:lnTo>
                      <a:lnTo>
                        <a:pt x="72" y="1286"/>
                      </a:lnTo>
                      <a:lnTo>
                        <a:pt x="74" y="1326"/>
                      </a:lnTo>
                      <a:lnTo>
                        <a:pt x="74" y="1364"/>
                      </a:lnTo>
                      <a:lnTo>
                        <a:pt x="78" y="1402"/>
                      </a:lnTo>
                      <a:lnTo>
                        <a:pt x="80" y="1438"/>
                      </a:lnTo>
                      <a:lnTo>
                        <a:pt x="82" y="1476"/>
                      </a:lnTo>
                      <a:lnTo>
                        <a:pt x="82" y="1510"/>
                      </a:lnTo>
                      <a:lnTo>
                        <a:pt x="84" y="1544"/>
                      </a:lnTo>
                      <a:lnTo>
                        <a:pt x="84" y="1577"/>
                      </a:lnTo>
                      <a:lnTo>
                        <a:pt x="86" y="1609"/>
                      </a:lnTo>
                      <a:lnTo>
                        <a:pt x="86" y="1639"/>
                      </a:lnTo>
                      <a:lnTo>
                        <a:pt x="86" y="1670"/>
                      </a:lnTo>
                      <a:lnTo>
                        <a:pt x="88" y="1696"/>
                      </a:lnTo>
                      <a:lnTo>
                        <a:pt x="90" y="1725"/>
                      </a:lnTo>
                      <a:lnTo>
                        <a:pt x="90" y="1750"/>
                      </a:lnTo>
                      <a:lnTo>
                        <a:pt x="90" y="1774"/>
                      </a:lnTo>
                      <a:lnTo>
                        <a:pt x="90" y="1797"/>
                      </a:lnTo>
                      <a:lnTo>
                        <a:pt x="90" y="1820"/>
                      </a:lnTo>
                      <a:lnTo>
                        <a:pt x="90" y="1837"/>
                      </a:lnTo>
                      <a:lnTo>
                        <a:pt x="90" y="1856"/>
                      </a:lnTo>
                      <a:lnTo>
                        <a:pt x="88" y="1871"/>
                      </a:lnTo>
                      <a:lnTo>
                        <a:pt x="88" y="1887"/>
                      </a:lnTo>
                      <a:lnTo>
                        <a:pt x="109" y="2195"/>
                      </a:lnTo>
                      <a:lnTo>
                        <a:pt x="154" y="2198"/>
                      </a:lnTo>
                      <a:lnTo>
                        <a:pt x="133" y="1936"/>
                      </a:lnTo>
                      <a:lnTo>
                        <a:pt x="133" y="1934"/>
                      </a:lnTo>
                      <a:lnTo>
                        <a:pt x="133" y="1930"/>
                      </a:lnTo>
                      <a:lnTo>
                        <a:pt x="133" y="1925"/>
                      </a:lnTo>
                      <a:lnTo>
                        <a:pt x="131" y="1917"/>
                      </a:lnTo>
                      <a:lnTo>
                        <a:pt x="131" y="1909"/>
                      </a:lnTo>
                      <a:lnTo>
                        <a:pt x="131" y="1900"/>
                      </a:lnTo>
                      <a:lnTo>
                        <a:pt x="131" y="1890"/>
                      </a:lnTo>
                      <a:lnTo>
                        <a:pt x="131" y="1879"/>
                      </a:lnTo>
                      <a:lnTo>
                        <a:pt x="131" y="1866"/>
                      </a:lnTo>
                      <a:lnTo>
                        <a:pt x="130" y="1850"/>
                      </a:lnTo>
                      <a:lnTo>
                        <a:pt x="130" y="1835"/>
                      </a:lnTo>
                      <a:lnTo>
                        <a:pt x="130" y="1820"/>
                      </a:lnTo>
                      <a:lnTo>
                        <a:pt x="130" y="1801"/>
                      </a:lnTo>
                      <a:lnTo>
                        <a:pt x="130" y="1782"/>
                      </a:lnTo>
                      <a:lnTo>
                        <a:pt x="130" y="1763"/>
                      </a:lnTo>
                      <a:lnTo>
                        <a:pt x="128" y="1740"/>
                      </a:lnTo>
                      <a:lnTo>
                        <a:pt x="128" y="1719"/>
                      </a:lnTo>
                      <a:lnTo>
                        <a:pt x="126" y="1696"/>
                      </a:lnTo>
                      <a:lnTo>
                        <a:pt x="126" y="1672"/>
                      </a:lnTo>
                      <a:lnTo>
                        <a:pt x="124" y="1647"/>
                      </a:lnTo>
                      <a:lnTo>
                        <a:pt x="124" y="1620"/>
                      </a:lnTo>
                      <a:lnTo>
                        <a:pt x="122" y="1594"/>
                      </a:lnTo>
                      <a:lnTo>
                        <a:pt x="122" y="1567"/>
                      </a:lnTo>
                      <a:lnTo>
                        <a:pt x="120" y="1537"/>
                      </a:lnTo>
                      <a:lnTo>
                        <a:pt x="120" y="1508"/>
                      </a:lnTo>
                      <a:lnTo>
                        <a:pt x="118" y="1478"/>
                      </a:lnTo>
                      <a:lnTo>
                        <a:pt x="118" y="1447"/>
                      </a:lnTo>
                      <a:lnTo>
                        <a:pt x="116" y="1415"/>
                      </a:lnTo>
                      <a:lnTo>
                        <a:pt x="116" y="1383"/>
                      </a:lnTo>
                      <a:lnTo>
                        <a:pt x="114" y="1348"/>
                      </a:lnTo>
                      <a:lnTo>
                        <a:pt x="114" y="1316"/>
                      </a:lnTo>
                      <a:lnTo>
                        <a:pt x="112" y="1280"/>
                      </a:lnTo>
                      <a:lnTo>
                        <a:pt x="111" y="1244"/>
                      </a:lnTo>
                      <a:lnTo>
                        <a:pt x="109" y="1208"/>
                      </a:lnTo>
                      <a:lnTo>
                        <a:pt x="107" y="1172"/>
                      </a:lnTo>
                      <a:lnTo>
                        <a:pt x="105" y="1132"/>
                      </a:lnTo>
                      <a:lnTo>
                        <a:pt x="105" y="1095"/>
                      </a:lnTo>
                      <a:lnTo>
                        <a:pt x="103" y="1057"/>
                      </a:lnTo>
                      <a:lnTo>
                        <a:pt x="101" y="1019"/>
                      </a:lnTo>
                      <a:lnTo>
                        <a:pt x="97" y="978"/>
                      </a:lnTo>
                      <a:lnTo>
                        <a:pt x="95" y="938"/>
                      </a:lnTo>
                      <a:lnTo>
                        <a:pt x="93" y="898"/>
                      </a:lnTo>
                      <a:lnTo>
                        <a:pt x="91" y="860"/>
                      </a:lnTo>
                      <a:lnTo>
                        <a:pt x="90" y="816"/>
                      </a:lnTo>
                      <a:lnTo>
                        <a:pt x="88" y="776"/>
                      </a:lnTo>
                      <a:lnTo>
                        <a:pt x="86" y="734"/>
                      </a:lnTo>
                      <a:lnTo>
                        <a:pt x="84" y="692"/>
                      </a:lnTo>
                      <a:lnTo>
                        <a:pt x="80" y="649"/>
                      </a:lnTo>
                      <a:lnTo>
                        <a:pt x="78" y="607"/>
                      </a:lnTo>
                      <a:lnTo>
                        <a:pt x="74" y="563"/>
                      </a:lnTo>
                      <a:lnTo>
                        <a:pt x="72" y="521"/>
                      </a:lnTo>
                      <a:lnTo>
                        <a:pt x="71" y="477"/>
                      </a:lnTo>
                      <a:lnTo>
                        <a:pt x="67" y="434"/>
                      </a:lnTo>
                      <a:lnTo>
                        <a:pt x="63" y="392"/>
                      </a:lnTo>
                      <a:lnTo>
                        <a:pt x="61" y="348"/>
                      </a:lnTo>
                      <a:lnTo>
                        <a:pt x="57" y="303"/>
                      </a:lnTo>
                      <a:lnTo>
                        <a:pt x="55" y="261"/>
                      </a:lnTo>
                      <a:lnTo>
                        <a:pt x="52" y="217"/>
                      </a:lnTo>
                      <a:lnTo>
                        <a:pt x="48" y="173"/>
                      </a:lnTo>
                      <a:lnTo>
                        <a:pt x="44" y="129"/>
                      </a:lnTo>
                      <a:lnTo>
                        <a:pt x="42" y="86"/>
                      </a:lnTo>
                      <a:lnTo>
                        <a:pt x="36" y="44"/>
                      </a:lnTo>
                      <a:lnTo>
                        <a:pt x="34"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6" name="Freeform 119"/>
                <p:cNvSpPr>
                  <a:spLocks/>
                </p:cNvSpPr>
                <p:nvPr/>
              </p:nvSpPr>
              <p:spPr bwMode="auto">
                <a:xfrm>
                  <a:off x="5014" y="1323"/>
                  <a:ext cx="134" cy="2276"/>
                </a:xfrm>
                <a:custGeom>
                  <a:avLst/>
                  <a:gdLst>
                    <a:gd name="T0" fmla="*/ 0 w 135"/>
                    <a:gd name="T1" fmla="*/ 4 h 2208"/>
                    <a:gd name="T2" fmla="*/ 67 w 135"/>
                    <a:gd name="T3" fmla="*/ 4522 h 2208"/>
                    <a:gd name="T4" fmla="*/ 67 w 135"/>
                    <a:gd name="T5" fmla="*/ 5000 h 2208"/>
                    <a:gd name="T6" fmla="*/ 108 w 135"/>
                    <a:gd name="T7" fmla="*/ 5009 h 2208"/>
                    <a:gd name="T8" fmla="*/ 91 w 135"/>
                    <a:gd name="T9" fmla="*/ 4544 h 2208"/>
                    <a:gd name="T10" fmla="*/ 34 w 135"/>
                    <a:gd name="T11" fmla="*/ 0 h 2208"/>
                    <a:gd name="T12" fmla="*/ 0 w 135"/>
                    <a:gd name="T13" fmla="*/ 4 h 2208"/>
                    <a:gd name="T14" fmla="*/ 0 w 135"/>
                    <a:gd name="T15" fmla="*/ 4 h 2208"/>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8"/>
                    <a:gd name="T26" fmla="*/ 135 w 135"/>
                    <a:gd name="T27" fmla="*/ 2208 h 2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8">
                      <a:moveTo>
                        <a:pt x="0" y="4"/>
                      </a:moveTo>
                      <a:lnTo>
                        <a:pt x="72" y="1995"/>
                      </a:lnTo>
                      <a:lnTo>
                        <a:pt x="89" y="2204"/>
                      </a:lnTo>
                      <a:lnTo>
                        <a:pt x="135" y="2208"/>
                      </a:lnTo>
                      <a:lnTo>
                        <a:pt x="118" y="2001"/>
                      </a:lnTo>
                      <a:lnTo>
                        <a:pt x="34" y="0"/>
                      </a:lnTo>
                      <a:lnTo>
                        <a:pt x="0"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7" name="Freeform 120"/>
                <p:cNvSpPr>
                  <a:spLocks/>
                </p:cNvSpPr>
                <p:nvPr/>
              </p:nvSpPr>
              <p:spPr bwMode="auto">
                <a:xfrm>
                  <a:off x="3465" y="2227"/>
                  <a:ext cx="19" cy="16"/>
                </a:xfrm>
                <a:custGeom>
                  <a:avLst/>
                  <a:gdLst>
                    <a:gd name="T0" fmla="*/ 5 w 21"/>
                    <a:gd name="T1" fmla="*/ 0 h 17"/>
                    <a:gd name="T2" fmla="*/ 5 w 21"/>
                    <a:gd name="T3" fmla="*/ 8 h 17"/>
                    <a:gd name="T4" fmla="*/ 5 w 21"/>
                    <a:gd name="T5" fmla="*/ 8 h 17"/>
                    <a:gd name="T6" fmla="*/ 0 w 21"/>
                    <a:gd name="T7" fmla="*/ 6 h 17"/>
                    <a:gd name="T8" fmla="*/ 5 w 21"/>
                    <a:gd name="T9" fmla="*/ 0 h 17"/>
                    <a:gd name="T10" fmla="*/ 5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14" y="0"/>
                      </a:moveTo>
                      <a:lnTo>
                        <a:pt x="21" y="11"/>
                      </a:lnTo>
                      <a:lnTo>
                        <a:pt x="8" y="17"/>
                      </a:lnTo>
                      <a:lnTo>
                        <a:pt x="0" y="6"/>
                      </a:lnTo>
                      <a:lnTo>
                        <a:pt x="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8" name="Freeform 121"/>
                <p:cNvSpPr>
                  <a:spLocks/>
                </p:cNvSpPr>
                <p:nvPr/>
              </p:nvSpPr>
              <p:spPr bwMode="auto">
                <a:xfrm>
                  <a:off x="3475" y="2206"/>
                  <a:ext cx="39" cy="23"/>
                </a:xfrm>
                <a:custGeom>
                  <a:avLst/>
                  <a:gdLst>
                    <a:gd name="T0" fmla="*/ 20 w 40"/>
                    <a:gd name="T1" fmla="*/ 0 h 21"/>
                    <a:gd name="T2" fmla="*/ 20 w 40"/>
                    <a:gd name="T3" fmla="*/ 198 h 21"/>
                    <a:gd name="T4" fmla="*/ 15 w 40"/>
                    <a:gd name="T5" fmla="*/ 238 h 21"/>
                    <a:gd name="T6" fmla="*/ 0 w 40"/>
                    <a:gd name="T7" fmla="*/ 2 h 21"/>
                    <a:gd name="T8" fmla="*/ 20 w 40"/>
                    <a:gd name="T9" fmla="*/ 0 h 21"/>
                    <a:gd name="T10" fmla="*/ 20 w 40"/>
                    <a:gd name="T11" fmla="*/ 0 h 21"/>
                    <a:gd name="T12" fmla="*/ 0 60000 65536"/>
                    <a:gd name="T13" fmla="*/ 0 60000 65536"/>
                    <a:gd name="T14" fmla="*/ 0 60000 65536"/>
                    <a:gd name="T15" fmla="*/ 0 60000 65536"/>
                    <a:gd name="T16" fmla="*/ 0 60000 65536"/>
                    <a:gd name="T17" fmla="*/ 0 60000 65536"/>
                    <a:gd name="T18" fmla="*/ 0 w 40"/>
                    <a:gd name="T19" fmla="*/ 0 h 21"/>
                    <a:gd name="T20" fmla="*/ 40 w 4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0" h="21">
                      <a:moveTo>
                        <a:pt x="24" y="0"/>
                      </a:moveTo>
                      <a:lnTo>
                        <a:pt x="40" y="17"/>
                      </a:lnTo>
                      <a:lnTo>
                        <a:pt x="15" y="21"/>
                      </a:lnTo>
                      <a:lnTo>
                        <a:pt x="0" y="2"/>
                      </a:lnTo>
                      <a:lnTo>
                        <a:pt x="2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69" name="Freeform 122"/>
                <p:cNvSpPr>
                  <a:spLocks/>
                </p:cNvSpPr>
                <p:nvPr/>
              </p:nvSpPr>
              <p:spPr bwMode="auto">
                <a:xfrm>
                  <a:off x="3221" y="1603"/>
                  <a:ext cx="1115" cy="1014"/>
                </a:xfrm>
                <a:custGeom>
                  <a:avLst/>
                  <a:gdLst>
                    <a:gd name="T0" fmla="*/ 36 w 1117"/>
                    <a:gd name="T1" fmla="*/ 1673 h 981"/>
                    <a:gd name="T2" fmla="*/ 47 w 1117"/>
                    <a:gd name="T3" fmla="*/ 1565 h 981"/>
                    <a:gd name="T4" fmla="*/ 53 w 1117"/>
                    <a:gd name="T5" fmla="*/ 1474 h 981"/>
                    <a:gd name="T6" fmla="*/ 59 w 1117"/>
                    <a:gd name="T7" fmla="*/ 1371 h 981"/>
                    <a:gd name="T8" fmla="*/ 59 w 1117"/>
                    <a:gd name="T9" fmla="*/ 1235 h 981"/>
                    <a:gd name="T10" fmla="*/ 55 w 1117"/>
                    <a:gd name="T11" fmla="*/ 1081 h 981"/>
                    <a:gd name="T12" fmla="*/ 47 w 1117"/>
                    <a:gd name="T13" fmla="*/ 912 h 981"/>
                    <a:gd name="T14" fmla="*/ 30 w 1117"/>
                    <a:gd name="T15" fmla="*/ 717 h 981"/>
                    <a:gd name="T16" fmla="*/ 8 w 1117"/>
                    <a:gd name="T17" fmla="*/ 503 h 981"/>
                    <a:gd name="T18" fmla="*/ 0 w 1117"/>
                    <a:gd name="T19" fmla="*/ 412 h 981"/>
                    <a:gd name="T20" fmla="*/ 9 w 1117"/>
                    <a:gd name="T21" fmla="*/ 309 h 981"/>
                    <a:gd name="T22" fmla="*/ 44 w 1117"/>
                    <a:gd name="T23" fmla="*/ 191 h 981"/>
                    <a:gd name="T24" fmla="*/ 76 w 1117"/>
                    <a:gd name="T25" fmla="*/ 129 h 981"/>
                    <a:gd name="T26" fmla="*/ 124 w 1117"/>
                    <a:gd name="T27" fmla="*/ 73 h 981"/>
                    <a:gd name="T28" fmla="*/ 186 w 1117"/>
                    <a:gd name="T29" fmla="*/ 13 h 981"/>
                    <a:gd name="T30" fmla="*/ 266 w 1117"/>
                    <a:gd name="T31" fmla="*/ 2 h 981"/>
                    <a:gd name="T32" fmla="*/ 338 w 1117"/>
                    <a:gd name="T33" fmla="*/ 0 h 981"/>
                    <a:gd name="T34" fmla="*/ 437 w 1117"/>
                    <a:gd name="T35" fmla="*/ 4 h 981"/>
                    <a:gd name="T36" fmla="*/ 536 w 1117"/>
                    <a:gd name="T37" fmla="*/ 47 h 981"/>
                    <a:gd name="T38" fmla="*/ 632 w 1117"/>
                    <a:gd name="T39" fmla="*/ 125 h 981"/>
                    <a:gd name="T40" fmla="*/ 724 w 1117"/>
                    <a:gd name="T41" fmla="*/ 241 h 981"/>
                    <a:gd name="T42" fmla="*/ 809 w 1117"/>
                    <a:gd name="T43" fmla="*/ 412 h 981"/>
                    <a:gd name="T44" fmla="*/ 858 w 1117"/>
                    <a:gd name="T45" fmla="*/ 638 h 981"/>
                    <a:gd name="T46" fmla="*/ 927 w 1117"/>
                    <a:gd name="T47" fmla="*/ 940 h 981"/>
                    <a:gd name="T48" fmla="*/ 984 w 1117"/>
                    <a:gd name="T49" fmla="*/ 1310 h 981"/>
                    <a:gd name="T50" fmla="*/ 1027 w 1117"/>
                    <a:gd name="T51" fmla="*/ 1764 h 981"/>
                    <a:gd name="T52" fmla="*/ 1058 w 1117"/>
                    <a:gd name="T53" fmla="*/ 2297 h 981"/>
                    <a:gd name="T54" fmla="*/ 1018 w 1117"/>
                    <a:gd name="T55" fmla="*/ 2340 h 981"/>
                    <a:gd name="T56" fmla="*/ 1014 w 1117"/>
                    <a:gd name="T57" fmla="*/ 2201 h 981"/>
                    <a:gd name="T58" fmla="*/ 1005 w 1117"/>
                    <a:gd name="T59" fmla="*/ 1979 h 981"/>
                    <a:gd name="T60" fmla="*/ 982 w 1117"/>
                    <a:gd name="T61" fmla="*/ 1688 h 981"/>
                    <a:gd name="T62" fmla="*/ 949 w 1117"/>
                    <a:gd name="T63" fmla="*/ 1371 h 981"/>
                    <a:gd name="T64" fmla="*/ 898 w 1117"/>
                    <a:gd name="T65" fmla="*/ 1031 h 981"/>
                    <a:gd name="T66" fmla="*/ 832 w 1117"/>
                    <a:gd name="T67" fmla="*/ 712 h 981"/>
                    <a:gd name="T68" fmla="*/ 758 w 1117"/>
                    <a:gd name="T69" fmla="*/ 433 h 981"/>
                    <a:gd name="T70" fmla="*/ 634 w 1117"/>
                    <a:gd name="T71" fmla="*/ 216 h 981"/>
                    <a:gd name="T72" fmla="*/ 480 w 1117"/>
                    <a:gd name="T73" fmla="*/ 96 h 981"/>
                    <a:gd name="T74" fmla="*/ 292 w 1117"/>
                    <a:gd name="T75" fmla="*/ 102 h 981"/>
                    <a:gd name="T76" fmla="*/ 279 w 1117"/>
                    <a:gd name="T77" fmla="*/ 102 h 981"/>
                    <a:gd name="T78" fmla="*/ 249 w 1117"/>
                    <a:gd name="T79" fmla="*/ 114 h 981"/>
                    <a:gd name="T80" fmla="*/ 211 w 1117"/>
                    <a:gd name="T81" fmla="*/ 125 h 981"/>
                    <a:gd name="T82" fmla="*/ 171 w 1117"/>
                    <a:gd name="T83" fmla="*/ 147 h 981"/>
                    <a:gd name="T84" fmla="*/ 131 w 1117"/>
                    <a:gd name="T85" fmla="*/ 176 h 981"/>
                    <a:gd name="T86" fmla="*/ 95 w 1117"/>
                    <a:gd name="T87" fmla="*/ 216 h 981"/>
                    <a:gd name="T88" fmla="*/ 49 w 1117"/>
                    <a:gd name="T89" fmla="*/ 346 h 981"/>
                    <a:gd name="T90" fmla="*/ 46 w 1117"/>
                    <a:gd name="T91" fmla="*/ 423 h 981"/>
                    <a:gd name="T92" fmla="*/ 57 w 1117"/>
                    <a:gd name="T93" fmla="*/ 519 h 981"/>
                    <a:gd name="T94" fmla="*/ 70 w 1117"/>
                    <a:gd name="T95" fmla="*/ 624 h 981"/>
                    <a:gd name="T96" fmla="*/ 82 w 1117"/>
                    <a:gd name="T97" fmla="*/ 724 h 981"/>
                    <a:gd name="T98" fmla="*/ 93 w 1117"/>
                    <a:gd name="T99" fmla="*/ 851 h 981"/>
                    <a:gd name="T100" fmla="*/ 99 w 1117"/>
                    <a:gd name="T101" fmla="*/ 975 h 981"/>
                    <a:gd name="T102" fmla="*/ 106 w 1117"/>
                    <a:gd name="T103" fmla="*/ 1114 h 981"/>
                    <a:gd name="T104" fmla="*/ 106 w 1117"/>
                    <a:gd name="T105" fmla="*/ 1258 h 981"/>
                    <a:gd name="T106" fmla="*/ 103 w 1117"/>
                    <a:gd name="T107" fmla="*/ 1407 h 981"/>
                    <a:gd name="T108" fmla="*/ 93 w 1117"/>
                    <a:gd name="T109" fmla="*/ 1546 h 9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1"/>
                    <a:gd name="T167" fmla="*/ 1117 w 1117"/>
                    <a:gd name="T168" fmla="*/ 981 h 9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1">
                      <a:moveTo>
                        <a:pt x="257" y="605"/>
                      </a:moveTo>
                      <a:lnTo>
                        <a:pt x="70" y="713"/>
                      </a:lnTo>
                      <a:lnTo>
                        <a:pt x="32" y="700"/>
                      </a:lnTo>
                      <a:lnTo>
                        <a:pt x="32" y="698"/>
                      </a:lnTo>
                      <a:lnTo>
                        <a:pt x="34" y="690"/>
                      </a:lnTo>
                      <a:lnTo>
                        <a:pt x="36" y="686"/>
                      </a:lnTo>
                      <a:lnTo>
                        <a:pt x="38" y="681"/>
                      </a:lnTo>
                      <a:lnTo>
                        <a:pt x="40" y="673"/>
                      </a:lnTo>
                      <a:lnTo>
                        <a:pt x="44" y="666"/>
                      </a:lnTo>
                      <a:lnTo>
                        <a:pt x="44" y="656"/>
                      </a:lnTo>
                      <a:lnTo>
                        <a:pt x="46" y="647"/>
                      </a:lnTo>
                      <a:lnTo>
                        <a:pt x="47" y="641"/>
                      </a:lnTo>
                      <a:lnTo>
                        <a:pt x="47" y="637"/>
                      </a:lnTo>
                      <a:lnTo>
                        <a:pt x="49" y="629"/>
                      </a:lnTo>
                      <a:lnTo>
                        <a:pt x="51" y="626"/>
                      </a:lnTo>
                      <a:lnTo>
                        <a:pt x="51" y="618"/>
                      </a:lnTo>
                      <a:lnTo>
                        <a:pt x="51" y="612"/>
                      </a:lnTo>
                      <a:lnTo>
                        <a:pt x="53" y="605"/>
                      </a:lnTo>
                      <a:lnTo>
                        <a:pt x="53" y="599"/>
                      </a:lnTo>
                      <a:lnTo>
                        <a:pt x="55" y="591"/>
                      </a:lnTo>
                      <a:lnTo>
                        <a:pt x="57" y="584"/>
                      </a:lnTo>
                      <a:lnTo>
                        <a:pt x="57" y="576"/>
                      </a:lnTo>
                      <a:lnTo>
                        <a:pt x="59" y="569"/>
                      </a:lnTo>
                      <a:lnTo>
                        <a:pt x="59" y="561"/>
                      </a:lnTo>
                      <a:lnTo>
                        <a:pt x="59" y="551"/>
                      </a:lnTo>
                      <a:lnTo>
                        <a:pt x="59" y="542"/>
                      </a:lnTo>
                      <a:lnTo>
                        <a:pt x="59" y="534"/>
                      </a:lnTo>
                      <a:lnTo>
                        <a:pt x="59" y="525"/>
                      </a:lnTo>
                      <a:lnTo>
                        <a:pt x="59" y="515"/>
                      </a:lnTo>
                      <a:lnTo>
                        <a:pt x="59" y="506"/>
                      </a:lnTo>
                      <a:lnTo>
                        <a:pt x="59" y="496"/>
                      </a:lnTo>
                      <a:lnTo>
                        <a:pt x="59" y="485"/>
                      </a:lnTo>
                      <a:lnTo>
                        <a:pt x="57" y="475"/>
                      </a:lnTo>
                      <a:lnTo>
                        <a:pt x="57" y="466"/>
                      </a:lnTo>
                      <a:lnTo>
                        <a:pt x="57" y="454"/>
                      </a:lnTo>
                      <a:lnTo>
                        <a:pt x="55" y="443"/>
                      </a:lnTo>
                      <a:lnTo>
                        <a:pt x="53" y="432"/>
                      </a:lnTo>
                      <a:lnTo>
                        <a:pt x="53" y="420"/>
                      </a:lnTo>
                      <a:lnTo>
                        <a:pt x="53" y="411"/>
                      </a:lnTo>
                      <a:lnTo>
                        <a:pt x="51" y="397"/>
                      </a:lnTo>
                      <a:lnTo>
                        <a:pt x="49" y="386"/>
                      </a:lnTo>
                      <a:lnTo>
                        <a:pt x="47" y="373"/>
                      </a:lnTo>
                      <a:lnTo>
                        <a:pt x="46" y="361"/>
                      </a:lnTo>
                      <a:lnTo>
                        <a:pt x="42" y="348"/>
                      </a:lnTo>
                      <a:lnTo>
                        <a:pt x="40" y="335"/>
                      </a:lnTo>
                      <a:lnTo>
                        <a:pt x="36" y="321"/>
                      </a:lnTo>
                      <a:lnTo>
                        <a:pt x="34" y="308"/>
                      </a:lnTo>
                      <a:lnTo>
                        <a:pt x="30" y="293"/>
                      </a:lnTo>
                      <a:lnTo>
                        <a:pt x="27" y="280"/>
                      </a:lnTo>
                      <a:lnTo>
                        <a:pt x="25" y="266"/>
                      </a:lnTo>
                      <a:lnTo>
                        <a:pt x="21" y="253"/>
                      </a:lnTo>
                      <a:lnTo>
                        <a:pt x="15" y="238"/>
                      </a:lnTo>
                      <a:lnTo>
                        <a:pt x="11" y="222"/>
                      </a:lnTo>
                      <a:lnTo>
                        <a:pt x="8" y="207"/>
                      </a:lnTo>
                      <a:lnTo>
                        <a:pt x="4" y="194"/>
                      </a:lnTo>
                      <a:lnTo>
                        <a:pt x="2" y="190"/>
                      </a:lnTo>
                      <a:lnTo>
                        <a:pt x="2" y="184"/>
                      </a:lnTo>
                      <a:lnTo>
                        <a:pt x="0" y="181"/>
                      </a:lnTo>
                      <a:lnTo>
                        <a:pt x="0" y="175"/>
                      </a:lnTo>
                      <a:lnTo>
                        <a:pt x="0" y="169"/>
                      </a:lnTo>
                      <a:lnTo>
                        <a:pt x="2" y="165"/>
                      </a:lnTo>
                      <a:lnTo>
                        <a:pt x="2" y="156"/>
                      </a:lnTo>
                      <a:lnTo>
                        <a:pt x="2" y="148"/>
                      </a:lnTo>
                      <a:lnTo>
                        <a:pt x="4" y="143"/>
                      </a:lnTo>
                      <a:lnTo>
                        <a:pt x="8" y="135"/>
                      </a:lnTo>
                      <a:lnTo>
                        <a:pt x="9" y="126"/>
                      </a:lnTo>
                      <a:lnTo>
                        <a:pt x="13" y="118"/>
                      </a:lnTo>
                      <a:lnTo>
                        <a:pt x="17" y="110"/>
                      </a:lnTo>
                      <a:lnTo>
                        <a:pt x="25" y="101"/>
                      </a:lnTo>
                      <a:lnTo>
                        <a:pt x="30" y="93"/>
                      </a:lnTo>
                      <a:lnTo>
                        <a:pt x="38" y="84"/>
                      </a:lnTo>
                      <a:lnTo>
                        <a:pt x="44" y="78"/>
                      </a:lnTo>
                      <a:lnTo>
                        <a:pt x="47" y="74"/>
                      </a:lnTo>
                      <a:lnTo>
                        <a:pt x="53" y="70"/>
                      </a:lnTo>
                      <a:lnTo>
                        <a:pt x="59" y="67"/>
                      </a:lnTo>
                      <a:lnTo>
                        <a:pt x="65" y="61"/>
                      </a:lnTo>
                      <a:lnTo>
                        <a:pt x="70" y="57"/>
                      </a:lnTo>
                      <a:lnTo>
                        <a:pt x="76" y="53"/>
                      </a:lnTo>
                      <a:lnTo>
                        <a:pt x="84" y="49"/>
                      </a:lnTo>
                      <a:lnTo>
                        <a:pt x="89" y="46"/>
                      </a:lnTo>
                      <a:lnTo>
                        <a:pt x="99" y="42"/>
                      </a:lnTo>
                      <a:lnTo>
                        <a:pt x="106" y="38"/>
                      </a:lnTo>
                      <a:lnTo>
                        <a:pt x="114" y="36"/>
                      </a:lnTo>
                      <a:lnTo>
                        <a:pt x="124" y="32"/>
                      </a:lnTo>
                      <a:lnTo>
                        <a:pt x="133" y="29"/>
                      </a:lnTo>
                      <a:lnTo>
                        <a:pt x="143" y="25"/>
                      </a:lnTo>
                      <a:lnTo>
                        <a:pt x="152" y="23"/>
                      </a:lnTo>
                      <a:lnTo>
                        <a:pt x="162" y="19"/>
                      </a:lnTo>
                      <a:lnTo>
                        <a:pt x="173" y="15"/>
                      </a:lnTo>
                      <a:lnTo>
                        <a:pt x="186" y="13"/>
                      </a:lnTo>
                      <a:lnTo>
                        <a:pt x="198" y="11"/>
                      </a:lnTo>
                      <a:lnTo>
                        <a:pt x="211" y="10"/>
                      </a:lnTo>
                      <a:lnTo>
                        <a:pt x="224" y="6"/>
                      </a:lnTo>
                      <a:lnTo>
                        <a:pt x="238" y="4"/>
                      </a:lnTo>
                      <a:lnTo>
                        <a:pt x="253" y="4"/>
                      </a:lnTo>
                      <a:lnTo>
                        <a:pt x="266" y="2"/>
                      </a:lnTo>
                      <a:lnTo>
                        <a:pt x="281" y="2"/>
                      </a:lnTo>
                      <a:lnTo>
                        <a:pt x="298" y="2"/>
                      </a:lnTo>
                      <a:lnTo>
                        <a:pt x="315" y="2"/>
                      </a:lnTo>
                      <a:lnTo>
                        <a:pt x="331" y="0"/>
                      </a:lnTo>
                      <a:lnTo>
                        <a:pt x="350" y="0"/>
                      </a:lnTo>
                      <a:lnTo>
                        <a:pt x="365" y="0"/>
                      </a:lnTo>
                      <a:lnTo>
                        <a:pt x="382" y="0"/>
                      </a:lnTo>
                      <a:lnTo>
                        <a:pt x="399" y="0"/>
                      </a:lnTo>
                      <a:lnTo>
                        <a:pt x="414" y="0"/>
                      </a:lnTo>
                      <a:lnTo>
                        <a:pt x="431" y="2"/>
                      </a:lnTo>
                      <a:lnTo>
                        <a:pt x="449" y="4"/>
                      </a:lnTo>
                      <a:lnTo>
                        <a:pt x="464" y="4"/>
                      </a:lnTo>
                      <a:lnTo>
                        <a:pt x="483" y="6"/>
                      </a:lnTo>
                      <a:lnTo>
                        <a:pt x="498" y="8"/>
                      </a:lnTo>
                      <a:lnTo>
                        <a:pt x="515" y="11"/>
                      </a:lnTo>
                      <a:lnTo>
                        <a:pt x="530" y="13"/>
                      </a:lnTo>
                      <a:lnTo>
                        <a:pt x="547" y="17"/>
                      </a:lnTo>
                      <a:lnTo>
                        <a:pt x="563" y="19"/>
                      </a:lnTo>
                      <a:lnTo>
                        <a:pt x="582" y="25"/>
                      </a:lnTo>
                      <a:lnTo>
                        <a:pt x="597" y="29"/>
                      </a:lnTo>
                      <a:lnTo>
                        <a:pt x="612" y="34"/>
                      </a:lnTo>
                      <a:lnTo>
                        <a:pt x="629" y="38"/>
                      </a:lnTo>
                      <a:lnTo>
                        <a:pt x="644" y="46"/>
                      </a:lnTo>
                      <a:lnTo>
                        <a:pt x="659" y="51"/>
                      </a:lnTo>
                      <a:lnTo>
                        <a:pt x="675" y="57"/>
                      </a:lnTo>
                      <a:lnTo>
                        <a:pt x="692" y="65"/>
                      </a:lnTo>
                      <a:lnTo>
                        <a:pt x="707" y="74"/>
                      </a:lnTo>
                      <a:lnTo>
                        <a:pt x="720" y="82"/>
                      </a:lnTo>
                      <a:lnTo>
                        <a:pt x="735" y="89"/>
                      </a:lnTo>
                      <a:lnTo>
                        <a:pt x="751" y="99"/>
                      </a:lnTo>
                      <a:lnTo>
                        <a:pt x="766" y="110"/>
                      </a:lnTo>
                      <a:lnTo>
                        <a:pt x="779" y="120"/>
                      </a:lnTo>
                      <a:lnTo>
                        <a:pt x="794" y="133"/>
                      </a:lnTo>
                      <a:lnTo>
                        <a:pt x="808" y="145"/>
                      </a:lnTo>
                      <a:lnTo>
                        <a:pt x="823" y="158"/>
                      </a:lnTo>
                      <a:lnTo>
                        <a:pt x="836" y="169"/>
                      </a:lnTo>
                      <a:lnTo>
                        <a:pt x="850" y="183"/>
                      </a:lnTo>
                      <a:lnTo>
                        <a:pt x="863" y="198"/>
                      </a:lnTo>
                      <a:lnTo>
                        <a:pt x="876" y="213"/>
                      </a:lnTo>
                      <a:lnTo>
                        <a:pt x="888" y="228"/>
                      </a:lnTo>
                      <a:lnTo>
                        <a:pt x="901" y="245"/>
                      </a:lnTo>
                      <a:lnTo>
                        <a:pt x="912" y="262"/>
                      </a:lnTo>
                      <a:lnTo>
                        <a:pt x="926" y="281"/>
                      </a:lnTo>
                      <a:lnTo>
                        <a:pt x="937" y="300"/>
                      </a:lnTo>
                      <a:lnTo>
                        <a:pt x="948" y="319"/>
                      </a:lnTo>
                      <a:lnTo>
                        <a:pt x="960" y="340"/>
                      </a:lnTo>
                      <a:lnTo>
                        <a:pt x="971" y="361"/>
                      </a:lnTo>
                      <a:lnTo>
                        <a:pt x="981" y="384"/>
                      </a:lnTo>
                      <a:lnTo>
                        <a:pt x="990" y="407"/>
                      </a:lnTo>
                      <a:lnTo>
                        <a:pt x="1002" y="430"/>
                      </a:lnTo>
                      <a:lnTo>
                        <a:pt x="1011" y="456"/>
                      </a:lnTo>
                      <a:lnTo>
                        <a:pt x="1021" y="481"/>
                      </a:lnTo>
                      <a:lnTo>
                        <a:pt x="1028" y="508"/>
                      </a:lnTo>
                      <a:lnTo>
                        <a:pt x="1038" y="534"/>
                      </a:lnTo>
                      <a:lnTo>
                        <a:pt x="1045" y="563"/>
                      </a:lnTo>
                      <a:lnTo>
                        <a:pt x="1053" y="591"/>
                      </a:lnTo>
                      <a:lnTo>
                        <a:pt x="1060" y="622"/>
                      </a:lnTo>
                      <a:lnTo>
                        <a:pt x="1068" y="652"/>
                      </a:lnTo>
                      <a:lnTo>
                        <a:pt x="1076" y="686"/>
                      </a:lnTo>
                      <a:lnTo>
                        <a:pt x="1081" y="719"/>
                      </a:lnTo>
                      <a:lnTo>
                        <a:pt x="1087" y="753"/>
                      </a:lnTo>
                      <a:lnTo>
                        <a:pt x="1093" y="787"/>
                      </a:lnTo>
                      <a:lnTo>
                        <a:pt x="1098" y="825"/>
                      </a:lnTo>
                      <a:lnTo>
                        <a:pt x="1104" y="861"/>
                      </a:lnTo>
                      <a:lnTo>
                        <a:pt x="1108" y="899"/>
                      </a:lnTo>
                      <a:lnTo>
                        <a:pt x="1112" y="939"/>
                      </a:lnTo>
                      <a:lnTo>
                        <a:pt x="1117" y="981"/>
                      </a:lnTo>
                      <a:lnTo>
                        <a:pt x="1072" y="972"/>
                      </a:lnTo>
                      <a:lnTo>
                        <a:pt x="1072" y="970"/>
                      </a:lnTo>
                      <a:lnTo>
                        <a:pt x="1072" y="968"/>
                      </a:lnTo>
                      <a:lnTo>
                        <a:pt x="1072" y="964"/>
                      </a:lnTo>
                      <a:lnTo>
                        <a:pt x="1072" y="958"/>
                      </a:lnTo>
                      <a:lnTo>
                        <a:pt x="1070" y="951"/>
                      </a:lnTo>
                      <a:lnTo>
                        <a:pt x="1070" y="945"/>
                      </a:lnTo>
                      <a:lnTo>
                        <a:pt x="1070" y="936"/>
                      </a:lnTo>
                      <a:lnTo>
                        <a:pt x="1070" y="926"/>
                      </a:lnTo>
                      <a:lnTo>
                        <a:pt x="1068" y="915"/>
                      </a:lnTo>
                      <a:lnTo>
                        <a:pt x="1068" y="901"/>
                      </a:lnTo>
                      <a:lnTo>
                        <a:pt x="1066" y="888"/>
                      </a:lnTo>
                      <a:lnTo>
                        <a:pt x="1064" y="875"/>
                      </a:lnTo>
                      <a:lnTo>
                        <a:pt x="1062" y="860"/>
                      </a:lnTo>
                      <a:lnTo>
                        <a:pt x="1060" y="844"/>
                      </a:lnTo>
                      <a:lnTo>
                        <a:pt x="1059" y="827"/>
                      </a:lnTo>
                      <a:lnTo>
                        <a:pt x="1059" y="812"/>
                      </a:lnTo>
                      <a:lnTo>
                        <a:pt x="1055" y="793"/>
                      </a:lnTo>
                      <a:lnTo>
                        <a:pt x="1051" y="774"/>
                      </a:lnTo>
                      <a:lnTo>
                        <a:pt x="1047" y="755"/>
                      </a:lnTo>
                      <a:lnTo>
                        <a:pt x="1045" y="734"/>
                      </a:lnTo>
                      <a:lnTo>
                        <a:pt x="1040" y="713"/>
                      </a:lnTo>
                      <a:lnTo>
                        <a:pt x="1036" y="692"/>
                      </a:lnTo>
                      <a:lnTo>
                        <a:pt x="1032" y="671"/>
                      </a:lnTo>
                      <a:lnTo>
                        <a:pt x="1026" y="650"/>
                      </a:lnTo>
                      <a:lnTo>
                        <a:pt x="1021" y="628"/>
                      </a:lnTo>
                      <a:lnTo>
                        <a:pt x="1015" y="605"/>
                      </a:lnTo>
                      <a:lnTo>
                        <a:pt x="1009" y="584"/>
                      </a:lnTo>
                      <a:lnTo>
                        <a:pt x="1003" y="561"/>
                      </a:lnTo>
                      <a:lnTo>
                        <a:pt x="996" y="536"/>
                      </a:lnTo>
                      <a:lnTo>
                        <a:pt x="988" y="515"/>
                      </a:lnTo>
                      <a:lnTo>
                        <a:pt x="979" y="491"/>
                      </a:lnTo>
                      <a:lnTo>
                        <a:pt x="973" y="470"/>
                      </a:lnTo>
                      <a:lnTo>
                        <a:pt x="962" y="445"/>
                      </a:lnTo>
                      <a:lnTo>
                        <a:pt x="952" y="422"/>
                      </a:lnTo>
                      <a:lnTo>
                        <a:pt x="941" y="399"/>
                      </a:lnTo>
                      <a:lnTo>
                        <a:pt x="931" y="377"/>
                      </a:lnTo>
                      <a:lnTo>
                        <a:pt x="918" y="356"/>
                      </a:lnTo>
                      <a:lnTo>
                        <a:pt x="907" y="335"/>
                      </a:lnTo>
                      <a:lnTo>
                        <a:pt x="893" y="312"/>
                      </a:lnTo>
                      <a:lnTo>
                        <a:pt x="882" y="291"/>
                      </a:lnTo>
                      <a:lnTo>
                        <a:pt x="867" y="270"/>
                      </a:lnTo>
                      <a:lnTo>
                        <a:pt x="851" y="251"/>
                      </a:lnTo>
                      <a:lnTo>
                        <a:pt x="836" y="230"/>
                      </a:lnTo>
                      <a:lnTo>
                        <a:pt x="821" y="211"/>
                      </a:lnTo>
                      <a:lnTo>
                        <a:pt x="804" y="194"/>
                      </a:lnTo>
                      <a:lnTo>
                        <a:pt x="785" y="177"/>
                      </a:lnTo>
                      <a:lnTo>
                        <a:pt x="768" y="160"/>
                      </a:lnTo>
                      <a:lnTo>
                        <a:pt x="749" y="145"/>
                      </a:lnTo>
                      <a:lnTo>
                        <a:pt x="728" y="129"/>
                      </a:lnTo>
                      <a:lnTo>
                        <a:pt x="707" y="114"/>
                      </a:lnTo>
                      <a:lnTo>
                        <a:pt x="684" y="101"/>
                      </a:lnTo>
                      <a:lnTo>
                        <a:pt x="661" y="89"/>
                      </a:lnTo>
                      <a:lnTo>
                        <a:pt x="637" y="78"/>
                      </a:lnTo>
                      <a:lnTo>
                        <a:pt x="614" y="68"/>
                      </a:lnTo>
                      <a:lnTo>
                        <a:pt x="587" y="59"/>
                      </a:lnTo>
                      <a:lnTo>
                        <a:pt x="563" y="53"/>
                      </a:lnTo>
                      <a:lnTo>
                        <a:pt x="536" y="46"/>
                      </a:lnTo>
                      <a:lnTo>
                        <a:pt x="507" y="40"/>
                      </a:lnTo>
                      <a:lnTo>
                        <a:pt x="479" y="38"/>
                      </a:lnTo>
                      <a:lnTo>
                        <a:pt x="449" y="36"/>
                      </a:lnTo>
                      <a:lnTo>
                        <a:pt x="416" y="34"/>
                      </a:lnTo>
                      <a:lnTo>
                        <a:pt x="386" y="36"/>
                      </a:lnTo>
                      <a:lnTo>
                        <a:pt x="353" y="38"/>
                      </a:lnTo>
                      <a:lnTo>
                        <a:pt x="319" y="42"/>
                      </a:lnTo>
                      <a:lnTo>
                        <a:pt x="317" y="42"/>
                      </a:lnTo>
                      <a:lnTo>
                        <a:pt x="315" y="42"/>
                      </a:lnTo>
                      <a:lnTo>
                        <a:pt x="312" y="42"/>
                      </a:lnTo>
                      <a:lnTo>
                        <a:pt x="306" y="42"/>
                      </a:lnTo>
                      <a:lnTo>
                        <a:pt x="300" y="42"/>
                      </a:lnTo>
                      <a:lnTo>
                        <a:pt x="291" y="42"/>
                      </a:lnTo>
                      <a:lnTo>
                        <a:pt x="281" y="42"/>
                      </a:lnTo>
                      <a:lnTo>
                        <a:pt x="272" y="44"/>
                      </a:lnTo>
                      <a:lnTo>
                        <a:pt x="266" y="44"/>
                      </a:lnTo>
                      <a:lnTo>
                        <a:pt x="260" y="44"/>
                      </a:lnTo>
                      <a:lnTo>
                        <a:pt x="255" y="46"/>
                      </a:lnTo>
                      <a:lnTo>
                        <a:pt x="249" y="46"/>
                      </a:lnTo>
                      <a:lnTo>
                        <a:pt x="243" y="46"/>
                      </a:lnTo>
                      <a:lnTo>
                        <a:pt x="236" y="48"/>
                      </a:lnTo>
                      <a:lnTo>
                        <a:pt x="230" y="48"/>
                      </a:lnTo>
                      <a:lnTo>
                        <a:pt x="224" y="49"/>
                      </a:lnTo>
                      <a:lnTo>
                        <a:pt x="219" y="49"/>
                      </a:lnTo>
                      <a:lnTo>
                        <a:pt x="211" y="51"/>
                      </a:lnTo>
                      <a:lnTo>
                        <a:pt x="205" y="51"/>
                      </a:lnTo>
                      <a:lnTo>
                        <a:pt x="198" y="53"/>
                      </a:lnTo>
                      <a:lnTo>
                        <a:pt x="192" y="55"/>
                      </a:lnTo>
                      <a:lnTo>
                        <a:pt x="184" y="57"/>
                      </a:lnTo>
                      <a:lnTo>
                        <a:pt x="179" y="59"/>
                      </a:lnTo>
                      <a:lnTo>
                        <a:pt x="171" y="61"/>
                      </a:lnTo>
                      <a:lnTo>
                        <a:pt x="165" y="63"/>
                      </a:lnTo>
                      <a:lnTo>
                        <a:pt x="158" y="65"/>
                      </a:lnTo>
                      <a:lnTo>
                        <a:pt x="150" y="65"/>
                      </a:lnTo>
                      <a:lnTo>
                        <a:pt x="144" y="68"/>
                      </a:lnTo>
                      <a:lnTo>
                        <a:pt x="137" y="70"/>
                      </a:lnTo>
                      <a:lnTo>
                        <a:pt x="131" y="72"/>
                      </a:lnTo>
                      <a:lnTo>
                        <a:pt x="125" y="76"/>
                      </a:lnTo>
                      <a:lnTo>
                        <a:pt x="120" y="78"/>
                      </a:lnTo>
                      <a:lnTo>
                        <a:pt x="112" y="82"/>
                      </a:lnTo>
                      <a:lnTo>
                        <a:pt x="106" y="84"/>
                      </a:lnTo>
                      <a:lnTo>
                        <a:pt x="101" y="87"/>
                      </a:lnTo>
                      <a:lnTo>
                        <a:pt x="95" y="89"/>
                      </a:lnTo>
                      <a:lnTo>
                        <a:pt x="85" y="97"/>
                      </a:lnTo>
                      <a:lnTo>
                        <a:pt x="76" y="105"/>
                      </a:lnTo>
                      <a:lnTo>
                        <a:pt x="66" y="112"/>
                      </a:lnTo>
                      <a:lnTo>
                        <a:pt x="61" y="120"/>
                      </a:lnTo>
                      <a:lnTo>
                        <a:pt x="53" y="129"/>
                      </a:lnTo>
                      <a:lnTo>
                        <a:pt x="49" y="141"/>
                      </a:lnTo>
                      <a:lnTo>
                        <a:pt x="47" y="145"/>
                      </a:lnTo>
                      <a:lnTo>
                        <a:pt x="47" y="150"/>
                      </a:lnTo>
                      <a:lnTo>
                        <a:pt x="46" y="156"/>
                      </a:lnTo>
                      <a:lnTo>
                        <a:pt x="46" y="162"/>
                      </a:lnTo>
                      <a:lnTo>
                        <a:pt x="46" y="167"/>
                      </a:lnTo>
                      <a:lnTo>
                        <a:pt x="46" y="173"/>
                      </a:lnTo>
                      <a:lnTo>
                        <a:pt x="47" y="181"/>
                      </a:lnTo>
                      <a:lnTo>
                        <a:pt x="49" y="188"/>
                      </a:lnTo>
                      <a:lnTo>
                        <a:pt x="49" y="190"/>
                      </a:lnTo>
                      <a:lnTo>
                        <a:pt x="53" y="200"/>
                      </a:lnTo>
                      <a:lnTo>
                        <a:pt x="53" y="205"/>
                      </a:lnTo>
                      <a:lnTo>
                        <a:pt x="57" y="213"/>
                      </a:lnTo>
                      <a:lnTo>
                        <a:pt x="61" y="221"/>
                      </a:lnTo>
                      <a:lnTo>
                        <a:pt x="63" y="232"/>
                      </a:lnTo>
                      <a:lnTo>
                        <a:pt x="65" y="238"/>
                      </a:lnTo>
                      <a:lnTo>
                        <a:pt x="66" y="243"/>
                      </a:lnTo>
                      <a:lnTo>
                        <a:pt x="66" y="249"/>
                      </a:lnTo>
                      <a:lnTo>
                        <a:pt x="70" y="255"/>
                      </a:lnTo>
                      <a:lnTo>
                        <a:pt x="70" y="262"/>
                      </a:lnTo>
                      <a:lnTo>
                        <a:pt x="74" y="268"/>
                      </a:lnTo>
                      <a:lnTo>
                        <a:pt x="74" y="276"/>
                      </a:lnTo>
                      <a:lnTo>
                        <a:pt x="78" y="283"/>
                      </a:lnTo>
                      <a:lnTo>
                        <a:pt x="78" y="289"/>
                      </a:lnTo>
                      <a:lnTo>
                        <a:pt x="82" y="297"/>
                      </a:lnTo>
                      <a:lnTo>
                        <a:pt x="82" y="304"/>
                      </a:lnTo>
                      <a:lnTo>
                        <a:pt x="84" y="314"/>
                      </a:lnTo>
                      <a:lnTo>
                        <a:pt x="85" y="321"/>
                      </a:lnTo>
                      <a:lnTo>
                        <a:pt x="87" y="329"/>
                      </a:lnTo>
                      <a:lnTo>
                        <a:pt x="89" y="338"/>
                      </a:lnTo>
                      <a:lnTo>
                        <a:pt x="93" y="348"/>
                      </a:lnTo>
                      <a:lnTo>
                        <a:pt x="93" y="356"/>
                      </a:lnTo>
                      <a:lnTo>
                        <a:pt x="95" y="363"/>
                      </a:lnTo>
                      <a:lnTo>
                        <a:pt x="95" y="373"/>
                      </a:lnTo>
                      <a:lnTo>
                        <a:pt x="97" y="382"/>
                      </a:lnTo>
                      <a:lnTo>
                        <a:pt x="99" y="390"/>
                      </a:lnTo>
                      <a:lnTo>
                        <a:pt x="99" y="399"/>
                      </a:lnTo>
                      <a:lnTo>
                        <a:pt x="101" y="409"/>
                      </a:lnTo>
                      <a:lnTo>
                        <a:pt x="103" y="418"/>
                      </a:lnTo>
                      <a:lnTo>
                        <a:pt x="103" y="428"/>
                      </a:lnTo>
                      <a:lnTo>
                        <a:pt x="103" y="437"/>
                      </a:lnTo>
                      <a:lnTo>
                        <a:pt x="105" y="447"/>
                      </a:lnTo>
                      <a:lnTo>
                        <a:pt x="106" y="456"/>
                      </a:lnTo>
                      <a:lnTo>
                        <a:pt x="106" y="466"/>
                      </a:lnTo>
                      <a:lnTo>
                        <a:pt x="106" y="475"/>
                      </a:lnTo>
                      <a:lnTo>
                        <a:pt x="106" y="487"/>
                      </a:lnTo>
                      <a:lnTo>
                        <a:pt x="108" y="496"/>
                      </a:lnTo>
                      <a:lnTo>
                        <a:pt x="106" y="506"/>
                      </a:lnTo>
                      <a:lnTo>
                        <a:pt x="106" y="515"/>
                      </a:lnTo>
                      <a:lnTo>
                        <a:pt x="106" y="527"/>
                      </a:lnTo>
                      <a:lnTo>
                        <a:pt x="106" y="536"/>
                      </a:lnTo>
                      <a:lnTo>
                        <a:pt x="106" y="546"/>
                      </a:lnTo>
                      <a:lnTo>
                        <a:pt x="105" y="555"/>
                      </a:lnTo>
                      <a:lnTo>
                        <a:pt x="103" y="565"/>
                      </a:lnTo>
                      <a:lnTo>
                        <a:pt x="103" y="576"/>
                      </a:lnTo>
                      <a:lnTo>
                        <a:pt x="101" y="586"/>
                      </a:lnTo>
                      <a:lnTo>
                        <a:pt x="99" y="593"/>
                      </a:lnTo>
                      <a:lnTo>
                        <a:pt x="97" y="603"/>
                      </a:lnTo>
                      <a:lnTo>
                        <a:pt x="97" y="612"/>
                      </a:lnTo>
                      <a:lnTo>
                        <a:pt x="95" y="622"/>
                      </a:lnTo>
                      <a:lnTo>
                        <a:pt x="93" y="631"/>
                      </a:lnTo>
                      <a:lnTo>
                        <a:pt x="89" y="641"/>
                      </a:lnTo>
                      <a:lnTo>
                        <a:pt x="87" y="650"/>
                      </a:lnTo>
                      <a:lnTo>
                        <a:pt x="239" y="576"/>
                      </a:lnTo>
                      <a:lnTo>
                        <a:pt x="257" y="60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70" name="Freeform 123"/>
                <p:cNvSpPr>
                  <a:spLocks/>
                </p:cNvSpPr>
                <p:nvPr/>
              </p:nvSpPr>
              <p:spPr bwMode="auto">
                <a:xfrm>
                  <a:off x="3530" y="1366"/>
                  <a:ext cx="142" cy="2242"/>
                </a:xfrm>
                <a:custGeom>
                  <a:avLst/>
                  <a:gdLst>
                    <a:gd name="T0" fmla="*/ 0 w 142"/>
                    <a:gd name="T1" fmla="*/ 8 h 2174"/>
                    <a:gd name="T2" fmla="*/ 2 w 142"/>
                    <a:gd name="T3" fmla="*/ 48 h 2174"/>
                    <a:gd name="T4" fmla="*/ 4 w 142"/>
                    <a:gd name="T5" fmla="*/ 107 h 2174"/>
                    <a:gd name="T6" fmla="*/ 5 w 142"/>
                    <a:gd name="T7" fmla="*/ 175 h 2174"/>
                    <a:gd name="T8" fmla="*/ 9 w 142"/>
                    <a:gd name="T9" fmla="*/ 268 h 2174"/>
                    <a:gd name="T10" fmla="*/ 11 w 142"/>
                    <a:gd name="T11" fmla="*/ 363 h 2174"/>
                    <a:gd name="T12" fmla="*/ 17 w 142"/>
                    <a:gd name="T13" fmla="*/ 476 h 2174"/>
                    <a:gd name="T14" fmla="*/ 19 w 142"/>
                    <a:gd name="T15" fmla="*/ 600 h 2174"/>
                    <a:gd name="T16" fmla="*/ 24 w 142"/>
                    <a:gd name="T17" fmla="*/ 732 h 2174"/>
                    <a:gd name="T18" fmla="*/ 28 w 142"/>
                    <a:gd name="T19" fmla="*/ 878 h 2174"/>
                    <a:gd name="T20" fmla="*/ 30 w 142"/>
                    <a:gd name="T21" fmla="*/ 1024 h 2174"/>
                    <a:gd name="T22" fmla="*/ 34 w 142"/>
                    <a:gd name="T23" fmla="*/ 1183 h 2174"/>
                    <a:gd name="T24" fmla="*/ 38 w 142"/>
                    <a:gd name="T25" fmla="*/ 1341 h 2174"/>
                    <a:gd name="T26" fmla="*/ 40 w 142"/>
                    <a:gd name="T27" fmla="*/ 1496 h 2174"/>
                    <a:gd name="T28" fmla="*/ 42 w 142"/>
                    <a:gd name="T29" fmla="*/ 1664 h 2174"/>
                    <a:gd name="T30" fmla="*/ 42 w 142"/>
                    <a:gd name="T31" fmla="*/ 1825 h 2174"/>
                    <a:gd name="T32" fmla="*/ 42 w 142"/>
                    <a:gd name="T33" fmla="*/ 1994 h 2174"/>
                    <a:gd name="T34" fmla="*/ 42 w 142"/>
                    <a:gd name="T35" fmla="*/ 2146 h 2174"/>
                    <a:gd name="T36" fmla="*/ 40 w 142"/>
                    <a:gd name="T37" fmla="*/ 2304 h 2174"/>
                    <a:gd name="T38" fmla="*/ 38 w 142"/>
                    <a:gd name="T39" fmla="*/ 2462 h 2174"/>
                    <a:gd name="T40" fmla="*/ 34 w 142"/>
                    <a:gd name="T41" fmla="*/ 2605 h 2174"/>
                    <a:gd name="T42" fmla="*/ 140 w 142"/>
                    <a:gd name="T43" fmla="*/ 4970 h 2174"/>
                    <a:gd name="T44" fmla="*/ 139 w 142"/>
                    <a:gd name="T45" fmla="*/ 4924 h 2174"/>
                    <a:gd name="T46" fmla="*/ 137 w 142"/>
                    <a:gd name="T47" fmla="*/ 4884 h 2174"/>
                    <a:gd name="T48" fmla="*/ 135 w 142"/>
                    <a:gd name="T49" fmla="*/ 4835 h 2174"/>
                    <a:gd name="T50" fmla="*/ 131 w 142"/>
                    <a:gd name="T51" fmla="*/ 4772 h 2174"/>
                    <a:gd name="T52" fmla="*/ 129 w 142"/>
                    <a:gd name="T53" fmla="*/ 4697 h 2174"/>
                    <a:gd name="T54" fmla="*/ 125 w 142"/>
                    <a:gd name="T55" fmla="*/ 4618 h 2174"/>
                    <a:gd name="T56" fmla="*/ 121 w 142"/>
                    <a:gd name="T57" fmla="*/ 4521 h 2174"/>
                    <a:gd name="T58" fmla="*/ 118 w 142"/>
                    <a:gd name="T59" fmla="*/ 4414 h 2174"/>
                    <a:gd name="T60" fmla="*/ 116 w 142"/>
                    <a:gd name="T61" fmla="*/ 4305 h 2174"/>
                    <a:gd name="T62" fmla="*/ 112 w 142"/>
                    <a:gd name="T63" fmla="*/ 4179 h 2174"/>
                    <a:gd name="T64" fmla="*/ 106 w 142"/>
                    <a:gd name="T65" fmla="*/ 4052 h 2174"/>
                    <a:gd name="T66" fmla="*/ 102 w 142"/>
                    <a:gd name="T67" fmla="*/ 3909 h 2174"/>
                    <a:gd name="T68" fmla="*/ 97 w 142"/>
                    <a:gd name="T69" fmla="*/ 3767 h 2174"/>
                    <a:gd name="T70" fmla="*/ 93 w 142"/>
                    <a:gd name="T71" fmla="*/ 3613 h 2174"/>
                    <a:gd name="T72" fmla="*/ 89 w 142"/>
                    <a:gd name="T73" fmla="*/ 3450 h 2174"/>
                    <a:gd name="T74" fmla="*/ 83 w 142"/>
                    <a:gd name="T75" fmla="*/ 3288 h 2174"/>
                    <a:gd name="T76" fmla="*/ 81 w 142"/>
                    <a:gd name="T77" fmla="*/ 3107 h 2174"/>
                    <a:gd name="T78" fmla="*/ 78 w 142"/>
                    <a:gd name="T79" fmla="*/ 2931 h 2174"/>
                    <a:gd name="T80" fmla="*/ 74 w 142"/>
                    <a:gd name="T81" fmla="*/ 2745 h 2174"/>
                    <a:gd name="T82" fmla="*/ 72 w 142"/>
                    <a:gd name="T83" fmla="*/ 2620 h 2174"/>
                    <a:gd name="T84" fmla="*/ 72 w 142"/>
                    <a:gd name="T85" fmla="*/ 2575 h 2174"/>
                    <a:gd name="T86" fmla="*/ 72 w 142"/>
                    <a:gd name="T87" fmla="*/ 2537 h 2174"/>
                    <a:gd name="T88" fmla="*/ 72 w 142"/>
                    <a:gd name="T89" fmla="*/ 2485 h 2174"/>
                    <a:gd name="T90" fmla="*/ 74 w 142"/>
                    <a:gd name="T91" fmla="*/ 2417 h 2174"/>
                    <a:gd name="T92" fmla="*/ 74 w 142"/>
                    <a:gd name="T93" fmla="*/ 2345 h 2174"/>
                    <a:gd name="T94" fmla="*/ 74 w 142"/>
                    <a:gd name="T95" fmla="*/ 2254 h 2174"/>
                    <a:gd name="T96" fmla="*/ 76 w 142"/>
                    <a:gd name="T97" fmla="*/ 2154 h 2174"/>
                    <a:gd name="T98" fmla="*/ 76 w 142"/>
                    <a:gd name="T99" fmla="*/ 2053 h 2174"/>
                    <a:gd name="T100" fmla="*/ 76 w 142"/>
                    <a:gd name="T101" fmla="*/ 1934 h 2174"/>
                    <a:gd name="T102" fmla="*/ 72 w 142"/>
                    <a:gd name="T103" fmla="*/ 1794 h 2174"/>
                    <a:gd name="T104" fmla="*/ 72 w 142"/>
                    <a:gd name="T105" fmla="*/ 1660 h 2174"/>
                    <a:gd name="T106" fmla="*/ 70 w 142"/>
                    <a:gd name="T107" fmla="*/ 1503 h 2174"/>
                    <a:gd name="T108" fmla="*/ 68 w 142"/>
                    <a:gd name="T109" fmla="*/ 1341 h 2174"/>
                    <a:gd name="T110" fmla="*/ 66 w 142"/>
                    <a:gd name="T111" fmla="*/ 1165 h 2174"/>
                    <a:gd name="T112" fmla="*/ 62 w 142"/>
                    <a:gd name="T113" fmla="*/ 986 h 2174"/>
                    <a:gd name="T114" fmla="*/ 59 w 142"/>
                    <a:gd name="T115" fmla="*/ 792 h 2174"/>
                    <a:gd name="T116" fmla="*/ 55 w 142"/>
                    <a:gd name="T117" fmla="*/ 593 h 2174"/>
                    <a:gd name="T118" fmla="*/ 47 w 142"/>
                    <a:gd name="T119" fmla="*/ 384 h 2174"/>
                    <a:gd name="T120" fmla="*/ 43 w 142"/>
                    <a:gd name="T121" fmla="*/ 165 h 2174"/>
                    <a:gd name="T122" fmla="*/ 0 w 142"/>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74"/>
                    <a:gd name="T188" fmla="*/ 142 w 142"/>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74">
                      <a:moveTo>
                        <a:pt x="0" y="0"/>
                      </a:moveTo>
                      <a:lnTo>
                        <a:pt x="0" y="2"/>
                      </a:lnTo>
                      <a:lnTo>
                        <a:pt x="0" y="8"/>
                      </a:lnTo>
                      <a:lnTo>
                        <a:pt x="0" y="10"/>
                      </a:lnTo>
                      <a:lnTo>
                        <a:pt x="2" y="17"/>
                      </a:lnTo>
                      <a:lnTo>
                        <a:pt x="2" y="21"/>
                      </a:lnTo>
                      <a:lnTo>
                        <a:pt x="4" y="30"/>
                      </a:lnTo>
                      <a:lnTo>
                        <a:pt x="4" y="38"/>
                      </a:lnTo>
                      <a:lnTo>
                        <a:pt x="4" y="46"/>
                      </a:lnTo>
                      <a:lnTo>
                        <a:pt x="5" y="55"/>
                      </a:lnTo>
                      <a:lnTo>
                        <a:pt x="5" y="67"/>
                      </a:lnTo>
                      <a:lnTo>
                        <a:pt x="5" y="76"/>
                      </a:lnTo>
                      <a:lnTo>
                        <a:pt x="7" y="89"/>
                      </a:lnTo>
                      <a:lnTo>
                        <a:pt x="7" y="101"/>
                      </a:lnTo>
                      <a:lnTo>
                        <a:pt x="9" y="116"/>
                      </a:lnTo>
                      <a:lnTo>
                        <a:pt x="9" y="127"/>
                      </a:lnTo>
                      <a:lnTo>
                        <a:pt x="11" y="143"/>
                      </a:lnTo>
                      <a:lnTo>
                        <a:pt x="11" y="158"/>
                      </a:lnTo>
                      <a:lnTo>
                        <a:pt x="15" y="175"/>
                      </a:lnTo>
                      <a:lnTo>
                        <a:pt x="15" y="190"/>
                      </a:lnTo>
                      <a:lnTo>
                        <a:pt x="17" y="207"/>
                      </a:lnTo>
                      <a:lnTo>
                        <a:pt x="17" y="224"/>
                      </a:lnTo>
                      <a:lnTo>
                        <a:pt x="19" y="243"/>
                      </a:lnTo>
                      <a:lnTo>
                        <a:pt x="19" y="261"/>
                      </a:lnTo>
                      <a:lnTo>
                        <a:pt x="21" y="280"/>
                      </a:lnTo>
                      <a:lnTo>
                        <a:pt x="23" y="300"/>
                      </a:lnTo>
                      <a:lnTo>
                        <a:pt x="24" y="319"/>
                      </a:lnTo>
                      <a:lnTo>
                        <a:pt x="24" y="340"/>
                      </a:lnTo>
                      <a:lnTo>
                        <a:pt x="26" y="361"/>
                      </a:lnTo>
                      <a:lnTo>
                        <a:pt x="28" y="382"/>
                      </a:lnTo>
                      <a:lnTo>
                        <a:pt x="30" y="403"/>
                      </a:lnTo>
                      <a:lnTo>
                        <a:pt x="30" y="424"/>
                      </a:lnTo>
                      <a:lnTo>
                        <a:pt x="30" y="447"/>
                      </a:lnTo>
                      <a:lnTo>
                        <a:pt x="32" y="470"/>
                      </a:lnTo>
                      <a:lnTo>
                        <a:pt x="34" y="493"/>
                      </a:lnTo>
                      <a:lnTo>
                        <a:pt x="34" y="513"/>
                      </a:lnTo>
                      <a:lnTo>
                        <a:pt x="34" y="536"/>
                      </a:lnTo>
                      <a:lnTo>
                        <a:pt x="36" y="559"/>
                      </a:lnTo>
                      <a:lnTo>
                        <a:pt x="38" y="584"/>
                      </a:lnTo>
                      <a:lnTo>
                        <a:pt x="38" y="607"/>
                      </a:lnTo>
                      <a:lnTo>
                        <a:pt x="40" y="629"/>
                      </a:lnTo>
                      <a:lnTo>
                        <a:pt x="40" y="652"/>
                      </a:lnTo>
                      <a:lnTo>
                        <a:pt x="40" y="677"/>
                      </a:lnTo>
                      <a:lnTo>
                        <a:pt x="40" y="700"/>
                      </a:lnTo>
                      <a:lnTo>
                        <a:pt x="42" y="725"/>
                      </a:lnTo>
                      <a:lnTo>
                        <a:pt x="42" y="747"/>
                      </a:lnTo>
                      <a:lnTo>
                        <a:pt x="43" y="772"/>
                      </a:lnTo>
                      <a:lnTo>
                        <a:pt x="42" y="795"/>
                      </a:lnTo>
                      <a:lnTo>
                        <a:pt x="42" y="820"/>
                      </a:lnTo>
                      <a:lnTo>
                        <a:pt x="42" y="842"/>
                      </a:lnTo>
                      <a:lnTo>
                        <a:pt x="42" y="867"/>
                      </a:lnTo>
                      <a:lnTo>
                        <a:pt x="42" y="890"/>
                      </a:lnTo>
                      <a:lnTo>
                        <a:pt x="42" y="913"/>
                      </a:lnTo>
                      <a:lnTo>
                        <a:pt x="42" y="936"/>
                      </a:lnTo>
                      <a:lnTo>
                        <a:pt x="42" y="958"/>
                      </a:lnTo>
                      <a:lnTo>
                        <a:pt x="42" y="981"/>
                      </a:lnTo>
                      <a:lnTo>
                        <a:pt x="40" y="1004"/>
                      </a:lnTo>
                      <a:lnTo>
                        <a:pt x="40" y="1025"/>
                      </a:lnTo>
                      <a:lnTo>
                        <a:pt x="40" y="1048"/>
                      </a:lnTo>
                      <a:lnTo>
                        <a:pt x="38" y="1071"/>
                      </a:lnTo>
                      <a:lnTo>
                        <a:pt x="36" y="1092"/>
                      </a:lnTo>
                      <a:lnTo>
                        <a:pt x="36" y="1112"/>
                      </a:lnTo>
                      <a:lnTo>
                        <a:pt x="34" y="1133"/>
                      </a:lnTo>
                      <a:lnTo>
                        <a:pt x="93" y="2174"/>
                      </a:lnTo>
                      <a:lnTo>
                        <a:pt x="142" y="2166"/>
                      </a:lnTo>
                      <a:lnTo>
                        <a:pt x="140" y="2164"/>
                      </a:lnTo>
                      <a:lnTo>
                        <a:pt x="140" y="2158"/>
                      </a:lnTo>
                      <a:lnTo>
                        <a:pt x="140" y="2153"/>
                      </a:lnTo>
                      <a:lnTo>
                        <a:pt x="139" y="2145"/>
                      </a:lnTo>
                      <a:lnTo>
                        <a:pt x="139" y="2139"/>
                      </a:lnTo>
                      <a:lnTo>
                        <a:pt x="137" y="2132"/>
                      </a:lnTo>
                      <a:lnTo>
                        <a:pt x="137" y="2126"/>
                      </a:lnTo>
                      <a:lnTo>
                        <a:pt x="137" y="2120"/>
                      </a:lnTo>
                      <a:lnTo>
                        <a:pt x="135" y="2111"/>
                      </a:lnTo>
                      <a:lnTo>
                        <a:pt x="135" y="2105"/>
                      </a:lnTo>
                      <a:lnTo>
                        <a:pt x="133" y="2096"/>
                      </a:lnTo>
                      <a:lnTo>
                        <a:pt x="133" y="2088"/>
                      </a:lnTo>
                      <a:lnTo>
                        <a:pt x="131" y="2078"/>
                      </a:lnTo>
                      <a:lnTo>
                        <a:pt x="131" y="2067"/>
                      </a:lnTo>
                      <a:lnTo>
                        <a:pt x="129" y="2056"/>
                      </a:lnTo>
                      <a:lnTo>
                        <a:pt x="129" y="2046"/>
                      </a:lnTo>
                      <a:lnTo>
                        <a:pt x="127" y="2033"/>
                      </a:lnTo>
                      <a:lnTo>
                        <a:pt x="127" y="2021"/>
                      </a:lnTo>
                      <a:lnTo>
                        <a:pt x="125" y="2010"/>
                      </a:lnTo>
                      <a:lnTo>
                        <a:pt x="125" y="1997"/>
                      </a:lnTo>
                      <a:lnTo>
                        <a:pt x="123" y="1983"/>
                      </a:lnTo>
                      <a:lnTo>
                        <a:pt x="121" y="1968"/>
                      </a:lnTo>
                      <a:lnTo>
                        <a:pt x="121" y="1953"/>
                      </a:lnTo>
                      <a:lnTo>
                        <a:pt x="119" y="1940"/>
                      </a:lnTo>
                      <a:lnTo>
                        <a:pt x="118" y="1922"/>
                      </a:lnTo>
                      <a:lnTo>
                        <a:pt x="118" y="1907"/>
                      </a:lnTo>
                      <a:lnTo>
                        <a:pt x="116" y="1890"/>
                      </a:lnTo>
                      <a:lnTo>
                        <a:pt x="116" y="1875"/>
                      </a:lnTo>
                      <a:lnTo>
                        <a:pt x="114" y="1856"/>
                      </a:lnTo>
                      <a:lnTo>
                        <a:pt x="114" y="1839"/>
                      </a:lnTo>
                      <a:lnTo>
                        <a:pt x="112" y="1820"/>
                      </a:lnTo>
                      <a:lnTo>
                        <a:pt x="110" y="1803"/>
                      </a:lnTo>
                      <a:lnTo>
                        <a:pt x="108" y="1782"/>
                      </a:lnTo>
                      <a:lnTo>
                        <a:pt x="106" y="1765"/>
                      </a:lnTo>
                      <a:lnTo>
                        <a:pt x="104" y="1744"/>
                      </a:lnTo>
                      <a:lnTo>
                        <a:pt x="104" y="1725"/>
                      </a:lnTo>
                      <a:lnTo>
                        <a:pt x="102" y="1702"/>
                      </a:lnTo>
                      <a:lnTo>
                        <a:pt x="100" y="1683"/>
                      </a:lnTo>
                      <a:lnTo>
                        <a:pt x="99" y="1660"/>
                      </a:lnTo>
                      <a:lnTo>
                        <a:pt x="97" y="1639"/>
                      </a:lnTo>
                      <a:lnTo>
                        <a:pt x="95" y="1616"/>
                      </a:lnTo>
                      <a:lnTo>
                        <a:pt x="95" y="1595"/>
                      </a:lnTo>
                      <a:lnTo>
                        <a:pt x="93" y="1573"/>
                      </a:lnTo>
                      <a:lnTo>
                        <a:pt x="93" y="1550"/>
                      </a:lnTo>
                      <a:lnTo>
                        <a:pt x="91" y="1527"/>
                      </a:lnTo>
                      <a:lnTo>
                        <a:pt x="89" y="1502"/>
                      </a:lnTo>
                      <a:lnTo>
                        <a:pt x="87" y="1478"/>
                      </a:lnTo>
                      <a:lnTo>
                        <a:pt x="85" y="1455"/>
                      </a:lnTo>
                      <a:lnTo>
                        <a:pt x="83" y="1430"/>
                      </a:lnTo>
                      <a:lnTo>
                        <a:pt x="83" y="1405"/>
                      </a:lnTo>
                      <a:lnTo>
                        <a:pt x="81" y="1379"/>
                      </a:lnTo>
                      <a:lnTo>
                        <a:pt x="81" y="1354"/>
                      </a:lnTo>
                      <a:lnTo>
                        <a:pt x="80" y="1327"/>
                      </a:lnTo>
                      <a:lnTo>
                        <a:pt x="78" y="1303"/>
                      </a:lnTo>
                      <a:lnTo>
                        <a:pt x="78" y="1276"/>
                      </a:lnTo>
                      <a:lnTo>
                        <a:pt x="76" y="1249"/>
                      </a:lnTo>
                      <a:lnTo>
                        <a:pt x="74" y="1223"/>
                      </a:lnTo>
                      <a:lnTo>
                        <a:pt x="74" y="1196"/>
                      </a:lnTo>
                      <a:lnTo>
                        <a:pt x="72" y="1169"/>
                      </a:lnTo>
                      <a:lnTo>
                        <a:pt x="72" y="1143"/>
                      </a:lnTo>
                      <a:lnTo>
                        <a:pt x="72" y="1141"/>
                      </a:lnTo>
                      <a:lnTo>
                        <a:pt x="72" y="1135"/>
                      </a:lnTo>
                      <a:lnTo>
                        <a:pt x="72" y="1130"/>
                      </a:lnTo>
                      <a:lnTo>
                        <a:pt x="72" y="1122"/>
                      </a:lnTo>
                      <a:lnTo>
                        <a:pt x="72" y="1114"/>
                      </a:lnTo>
                      <a:lnTo>
                        <a:pt x="72" y="1111"/>
                      </a:lnTo>
                      <a:lnTo>
                        <a:pt x="72" y="1103"/>
                      </a:lnTo>
                      <a:lnTo>
                        <a:pt x="72" y="1097"/>
                      </a:lnTo>
                      <a:lnTo>
                        <a:pt x="72" y="1088"/>
                      </a:lnTo>
                      <a:lnTo>
                        <a:pt x="72" y="1082"/>
                      </a:lnTo>
                      <a:lnTo>
                        <a:pt x="72" y="1072"/>
                      </a:lnTo>
                      <a:lnTo>
                        <a:pt x="74" y="1063"/>
                      </a:lnTo>
                      <a:lnTo>
                        <a:pt x="74" y="1052"/>
                      </a:lnTo>
                      <a:lnTo>
                        <a:pt x="74" y="1042"/>
                      </a:lnTo>
                      <a:lnTo>
                        <a:pt x="74" y="1031"/>
                      </a:lnTo>
                      <a:lnTo>
                        <a:pt x="74" y="1021"/>
                      </a:lnTo>
                      <a:lnTo>
                        <a:pt x="74" y="1008"/>
                      </a:lnTo>
                      <a:lnTo>
                        <a:pt x="74" y="995"/>
                      </a:lnTo>
                      <a:lnTo>
                        <a:pt x="74" y="981"/>
                      </a:lnTo>
                      <a:lnTo>
                        <a:pt x="76" y="968"/>
                      </a:lnTo>
                      <a:lnTo>
                        <a:pt x="76" y="953"/>
                      </a:lnTo>
                      <a:lnTo>
                        <a:pt x="76" y="939"/>
                      </a:lnTo>
                      <a:lnTo>
                        <a:pt x="76" y="922"/>
                      </a:lnTo>
                      <a:lnTo>
                        <a:pt x="76" y="909"/>
                      </a:lnTo>
                      <a:lnTo>
                        <a:pt x="76" y="892"/>
                      </a:lnTo>
                      <a:lnTo>
                        <a:pt x="76" y="875"/>
                      </a:lnTo>
                      <a:lnTo>
                        <a:pt x="76" y="858"/>
                      </a:lnTo>
                      <a:lnTo>
                        <a:pt x="76" y="841"/>
                      </a:lnTo>
                      <a:lnTo>
                        <a:pt x="74" y="821"/>
                      </a:lnTo>
                      <a:lnTo>
                        <a:pt x="74" y="801"/>
                      </a:lnTo>
                      <a:lnTo>
                        <a:pt x="72" y="782"/>
                      </a:lnTo>
                      <a:lnTo>
                        <a:pt x="72" y="763"/>
                      </a:lnTo>
                      <a:lnTo>
                        <a:pt x="72" y="740"/>
                      </a:lnTo>
                      <a:lnTo>
                        <a:pt x="72" y="721"/>
                      </a:lnTo>
                      <a:lnTo>
                        <a:pt x="72" y="698"/>
                      </a:lnTo>
                      <a:lnTo>
                        <a:pt x="72" y="677"/>
                      </a:lnTo>
                      <a:lnTo>
                        <a:pt x="70" y="654"/>
                      </a:lnTo>
                      <a:lnTo>
                        <a:pt x="70" y="631"/>
                      </a:lnTo>
                      <a:lnTo>
                        <a:pt x="68" y="607"/>
                      </a:lnTo>
                      <a:lnTo>
                        <a:pt x="68" y="584"/>
                      </a:lnTo>
                      <a:lnTo>
                        <a:pt x="68" y="559"/>
                      </a:lnTo>
                      <a:lnTo>
                        <a:pt x="66" y="534"/>
                      </a:lnTo>
                      <a:lnTo>
                        <a:pt x="66" y="508"/>
                      </a:lnTo>
                      <a:lnTo>
                        <a:pt x="66" y="483"/>
                      </a:lnTo>
                      <a:lnTo>
                        <a:pt x="64" y="456"/>
                      </a:lnTo>
                      <a:lnTo>
                        <a:pt x="62" y="430"/>
                      </a:lnTo>
                      <a:lnTo>
                        <a:pt x="62" y="401"/>
                      </a:lnTo>
                      <a:lnTo>
                        <a:pt x="61" y="375"/>
                      </a:lnTo>
                      <a:lnTo>
                        <a:pt x="59" y="344"/>
                      </a:lnTo>
                      <a:lnTo>
                        <a:pt x="57" y="318"/>
                      </a:lnTo>
                      <a:lnTo>
                        <a:pt x="57" y="287"/>
                      </a:lnTo>
                      <a:lnTo>
                        <a:pt x="55" y="259"/>
                      </a:lnTo>
                      <a:lnTo>
                        <a:pt x="53" y="228"/>
                      </a:lnTo>
                      <a:lnTo>
                        <a:pt x="51" y="198"/>
                      </a:lnTo>
                      <a:lnTo>
                        <a:pt x="47" y="167"/>
                      </a:lnTo>
                      <a:lnTo>
                        <a:pt x="47" y="137"/>
                      </a:lnTo>
                      <a:lnTo>
                        <a:pt x="43" y="105"/>
                      </a:lnTo>
                      <a:lnTo>
                        <a:pt x="43" y="72"/>
                      </a:lnTo>
                      <a:lnTo>
                        <a:pt x="40" y="40"/>
                      </a:lnTo>
                      <a:lnTo>
                        <a:pt x="40" y="8"/>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71" name="Freeform 124"/>
                <p:cNvSpPr>
                  <a:spLocks/>
                </p:cNvSpPr>
                <p:nvPr/>
              </p:nvSpPr>
              <p:spPr bwMode="auto">
                <a:xfrm>
                  <a:off x="3552" y="1387"/>
                  <a:ext cx="158" cy="1595"/>
                </a:xfrm>
                <a:custGeom>
                  <a:avLst/>
                  <a:gdLst>
                    <a:gd name="T0" fmla="*/ 61 w 158"/>
                    <a:gd name="T1" fmla="*/ 3591 h 1546"/>
                    <a:gd name="T2" fmla="*/ 36 w 158"/>
                    <a:gd name="T3" fmla="*/ 2621 h 1546"/>
                    <a:gd name="T4" fmla="*/ 36 w 158"/>
                    <a:gd name="T5" fmla="*/ 1228 h 1546"/>
                    <a:gd name="T6" fmla="*/ 0 w 158"/>
                    <a:gd name="T7" fmla="*/ 0 h 1546"/>
                    <a:gd name="T8" fmla="*/ 107 w 158"/>
                    <a:gd name="T9" fmla="*/ 4 h 1546"/>
                    <a:gd name="T10" fmla="*/ 99 w 158"/>
                    <a:gd name="T11" fmla="*/ 1173 h 1546"/>
                    <a:gd name="T12" fmla="*/ 131 w 158"/>
                    <a:gd name="T13" fmla="*/ 2723 h 1546"/>
                    <a:gd name="T14" fmla="*/ 158 w 158"/>
                    <a:gd name="T15" fmla="*/ 3547 h 1546"/>
                    <a:gd name="T16" fmla="*/ 61 w 158"/>
                    <a:gd name="T17" fmla="*/ 3591 h 1546"/>
                    <a:gd name="T18" fmla="*/ 61 w 158"/>
                    <a:gd name="T19" fmla="*/ 3591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546"/>
                    <a:gd name="T32" fmla="*/ 158 w 158"/>
                    <a:gd name="T33" fmla="*/ 1546 h 1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546">
                      <a:moveTo>
                        <a:pt x="61" y="1546"/>
                      </a:moveTo>
                      <a:lnTo>
                        <a:pt x="36" y="1128"/>
                      </a:lnTo>
                      <a:lnTo>
                        <a:pt x="36" y="529"/>
                      </a:lnTo>
                      <a:lnTo>
                        <a:pt x="0" y="0"/>
                      </a:lnTo>
                      <a:lnTo>
                        <a:pt x="107" y="4"/>
                      </a:lnTo>
                      <a:lnTo>
                        <a:pt x="99" y="504"/>
                      </a:lnTo>
                      <a:lnTo>
                        <a:pt x="131" y="1173"/>
                      </a:lnTo>
                      <a:lnTo>
                        <a:pt x="158" y="1529"/>
                      </a:lnTo>
                      <a:lnTo>
                        <a:pt x="61" y="1546"/>
                      </a:lnTo>
                      <a:close/>
                    </a:path>
                  </a:pathLst>
                </a:custGeom>
                <a:solidFill>
                  <a:srgbClr val="96ABB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72" name="Freeform 125"/>
                <p:cNvSpPr>
                  <a:spLocks/>
                </p:cNvSpPr>
                <p:nvPr/>
              </p:nvSpPr>
              <p:spPr bwMode="auto">
                <a:xfrm>
                  <a:off x="3624" y="1368"/>
                  <a:ext cx="140" cy="2240"/>
                </a:xfrm>
                <a:custGeom>
                  <a:avLst/>
                  <a:gdLst>
                    <a:gd name="T0" fmla="*/ 0 w 139"/>
                    <a:gd name="T1" fmla="*/ 6 h 2170"/>
                    <a:gd name="T2" fmla="*/ 0 w 139"/>
                    <a:gd name="T3" fmla="*/ 44 h 2170"/>
                    <a:gd name="T4" fmla="*/ 0 w 139"/>
                    <a:gd name="T5" fmla="*/ 85 h 2170"/>
                    <a:gd name="T6" fmla="*/ 0 w 139"/>
                    <a:gd name="T7" fmla="*/ 146 h 2170"/>
                    <a:gd name="T8" fmla="*/ 0 w 139"/>
                    <a:gd name="T9" fmla="*/ 223 h 2170"/>
                    <a:gd name="T10" fmla="*/ 0 w 139"/>
                    <a:gd name="T11" fmla="*/ 303 h 2170"/>
                    <a:gd name="T12" fmla="*/ 0 w 139"/>
                    <a:gd name="T13" fmla="*/ 403 h 2170"/>
                    <a:gd name="T14" fmla="*/ 0 w 139"/>
                    <a:gd name="T15" fmla="*/ 513 h 2170"/>
                    <a:gd name="T16" fmla="*/ 0 w 139"/>
                    <a:gd name="T17" fmla="*/ 638 h 2170"/>
                    <a:gd name="T18" fmla="*/ 0 w 139"/>
                    <a:gd name="T19" fmla="*/ 772 h 2170"/>
                    <a:gd name="T20" fmla="*/ 0 w 139"/>
                    <a:gd name="T21" fmla="*/ 917 h 2170"/>
                    <a:gd name="T22" fmla="*/ 0 w 139"/>
                    <a:gd name="T23" fmla="*/ 1066 h 2170"/>
                    <a:gd name="T24" fmla="*/ 4 w 139"/>
                    <a:gd name="T25" fmla="*/ 1226 h 2170"/>
                    <a:gd name="T26" fmla="*/ 5 w 139"/>
                    <a:gd name="T27" fmla="*/ 1393 h 2170"/>
                    <a:gd name="T28" fmla="*/ 7 w 139"/>
                    <a:gd name="T29" fmla="*/ 1558 h 2170"/>
                    <a:gd name="T30" fmla="*/ 9 w 139"/>
                    <a:gd name="T31" fmla="*/ 1741 h 2170"/>
                    <a:gd name="T32" fmla="*/ 13 w 139"/>
                    <a:gd name="T33" fmla="*/ 1924 h 2170"/>
                    <a:gd name="T34" fmla="*/ 17 w 139"/>
                    <a:gd name="T35" fmla="*/ 2115 h 2170"/>
                    <a:gd name="T36" fmla="*/ 23 w 139"/>
                    <a:gd name="T37" fmla="*/ 2311 h 2170"/>
                    <a:gd name="T38" fmla="*/ 28 w 139"/>
                    <a:gd name="T39" fmla="*/ 2505 h 2170"/>
                    <a:gd name="T40" fmla="*/ 36 w 139"/>
                    <a:gd name="T41" fmla="*/ 2706 h 2170"/>
                    <a:gd name="T42" fmla="*/ 36 w 139"/>
                    <a:gd name="T43" fmla="*/ 2742 h 2170"/>
                    <a:gd name="T44" fmla="*/ 38 w 139"/>
                    <a:gd name="T45" fmla="*/ 2804 h 2170"/>
                    <a:gd name="T46" fmla="*/ 40 w 139"/>
                    <a:gd name="T47" fmla="*/ 2883 h 2170"/>
                    <a:gd name="T48" fmla="*/ 42 w 139"/>
                    <a:gd name="T49" fmla="*/ 2987 h 2170"/>
                    <a:gd name="T50" fmla="*/ 45 w 139"/>
                    <a:gd name="T51" fmla="*/ 3104 h 2170"/>
                    <a:gd name="T52" fmla="*/ 49 w 139"/>
                    <a:gd name="T53" fmla="*/ 3239 h 2170"/>
                    <a:gd name="T54" fmla="*/ 53 w 139"/>
                    <a:gd name="T55" fmla="*/ 3388 h 2170"/>
                    <a:gd name="T56" fmla="*/ 59 w 139"/>
                    <a:gd name="T57" fmla="*/ 3541 h 2170"/>
                    <a:gd name="T58" fmla="*/ 63 w 139"/>
                    <a:gd name="T59" fmla="*/ 3705 h 2170"/>
                    <a:gd name="T60" fmla="*/ 68 w 139"/>
                    <a:gd name="T61" fmla="*/ 3871 h 2170"/>
                    <a:gd name="T62" fmla="*/ 97 w 139"/>
                    <a:gd name="T63" fmla="*/ 4034 h 2170"/>
                    <a:gd name="T64" fmla="*/ 101 w 139"/>
                    <a:gd name="T65" fmla="*/ 4193 h 2170"/>
                    <a:gd name="T66" fmla="*/ 107 w 139"/>
                    <a:gd name="T67" fmla="*/ 4359 h 2170"/>
                    <a:gd name="T68" fmla="*/ 110 w 139"/>
                    <a:gd name="T69" fmla="*/ 4508 h 2170"/>
                    <a:gd name="T70" fmla="*/ 112 w 139"/>
                    <a:gd name="T71" fmla="*/ 4647 h 2170"/>
                    <a:gd name="T72" fmla="*/ 116 w 139"/>
                    <a:gd name="T73" fmla="*/ 4777 h 2170"/>
                    <a:gd name="T74" fmla="*/ 118 w 139"/>
                    <a:gd name="T75" fmla="*/ 4886 h 2170"/>
                    <a:gd name="T76" fmla="*/ 122 w 139"/>
                    <a:gd name="T77" fmla="*/ 4980 h 2170"/>
                    <a:gd name="T78" fmla="*/ 122 w 139"/>
                    <a:gd name="T79" fmla="*/ 5044 h 2170"/>
                    <a:gd name="T80" fmla="*/ 122 w 139"/>
                    <a:gd name="T81" fmla="*/ 5096 h 2170"/>
                    <a:gd name="T82" fmla="*/ 166 w 139"/>
                    <a:gd name="T83" fmla="*/ 5105 h 2170"/>
                    <a:gd name="T84" fmla="*/ 66 w 139"/>
                    <a:gd name="T85" fmla="*/ 2655 h 2170"/>
                    <a:gd name="T86" fmla="*/ 64 w 139"/>
                    <a:gd name="T87" fmla="*/ 2611 h 2170"/>
                    <a:gd name="T88" fmla="*/ 63 w 139"/>
                    <a:gd name="T89" fmla="*/ 2535 h 2170"/>
                    <a:gd name="T90" fmla="*/ 61 w 139"/>
                    <a:gd name="T91" fmla="*/ 2449 h 2170"/>
                    <a:gd name="T92" fmla="*/ 59 w 139"/>
                    <a:gd name="T93" fmla="*/ 2334 h 2170"/>
                    <a:gd name="T94" fmla="*/ 55 w 139"/>
                    <a:gd name="T95" fmla="*/ 2211 h 2170"/>
                    <a:gd name="T96" fmla="*/ 51 w 139"/>
                    <a:gd name="T97" fmla="*/ 2071 h 2170"/>
                    <a:gd name="T98" fmla="*/ 47 w 139"/>
                    <a:gd name="T99" fmla="*/ 1923 h 2170"/>
                    <a:gd name="T100" fmla="*/ 45 w 139"/>
                    <a:gd name="T101" fmla="*/ 1763 h 2170"/>
                    <a:gd name="T102" fmla="*/ 42 w 139"/>
                    <a:gd name="T103" fmla="*/ 1603 h 2170"/>
                    <a:gd name="T104" fmla="*/ 38 w 139"/>
                    <a:gd name="T105" fmla="*/ 1438 h 2170"/>
                    <a:gd name="T106" fmla="*/ 36 w 139"/>
                    <a:gd name="T107" fmla="*/ 1262 h 2170"/>
                    <a:gd name="T108" fmla="*/ 34 w 139"/>
                    <a:gd name="T109" fmla="*/ 1093 h 2170"/>
                    <a:gd name="T110" fmla="*/ 32 w 139"/>
                    <a:gd name="T111" fmla="*/ 922 h 2170"/>
                    <a:gd name="T112" fmla="*/ 32 w 139"/>
                    <a:gd name="T113" fmla="*/ 760 h 2170"/>
                    <a:gd name="T114" fmla="*/ 30 w 139"/>
                    <a:gd name="T115" fmla="*/ 606 h 2170"/>
                    <a:gd name="T116" fmla="*/ 30 w 139"/>
                    <a:gd name="T117" fmla="*/ 456 h 2170"/>
                    <a:gd name="T118" fmla="*/ 32 w 139"/>
                    <a:gd name="T119" fmla="*/ 323 h 2170"/>
                    <a:gd name="T120" fmla="*/ 34 w 139"/>
                    <a:gd name="T121" fmla="*/ 201 h 2170"/>
                    <a:gd name="T122" fmla="*/ 38 w 139"/>
                    <a:gd name="T123" fmla="*/ 97 h 2170"/>
                    <a:gd name="T124" fmla="*/ 44 w 139"/>
                    <a:gd name="T125" fmla="*/ 7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
                    <a:gd name="T190" fmla="*/ 0 h 2170"/>
                    <a:gd name="T191" fmla="*/ 139 w 139"/>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 h="2170">
                      <a:moveTo>
                        <a:pt x="2" y="0"/>
                      </a:moveTo>
                      <a:lnTo>
                        <a:pt x="0" y="2"/>
                      </a:lnTo>
                      <a:lnTo>
                        <a:pt x="0" y="6"/>
                      </a:lnTo>
                      <a:lnTo>
                        <a:pt x="0" y="9"/>
                      </a:lnTo>
                      <a:lnTo>
                        <a:pt x="0" y="13"/>
                      </a:lnTo>
                      <a:lnTo>
                        <a:pt x="0" y="17"/>
                      </a:lnTo>
                      <a:lnTo>
                        <a:pt x="0" y="25"/>
                      </a:lnTo>
                      <a:lnTo>
                        <a:pt x="0" y="30"/>
                      </a:lnTo>
                      <a:lnTo>
                        <a:pt x="0" y="38"/>
                      </a:lnTo>
                      <a:lnTo>
                        <a:pt x="0" y="45"/>
                      </a:lnTo>
                      <a:lnTo>
                        <a:pt x="0" y="53"/>
                      </a:lnTo>
                      <a:lnTo>
                        <a:pt x="0" y="63"/>
                      </a:lnTo>
                      <a:lnTo>
                        <a:pt x="0" y="72"/>
                      </a:lnTo>
                      <a:lnTo>
                        <a:pt x="0" y="82"/>
                      </a:lnTo>
                      <a:lnTo>
                        <a:pt x="0" y="95"/>
                      </a:lnTo>
                      <a:lnTo>
                        <a:pt x="0" y="104"/>
                      </a:lnTo>
                      <a:lnTo>
                        <a:pt x="0" y="118"/>
                      </a:lnTo>
                      <a:lnTo>
                        <a:pt x="0" y="129"/>
                      </a:lnTo>
                      <a:lnTo>
                        <a:pt x="0" y="144"/>
                      </a:lnTo>
                      <a:lnTo>
                        <a:pt x="0" y="158"/>
                      </a:lnTo>
                      <a:lnTo>
                        <a:pt x="0" y="171"/>
                      </a:lnTo>
                      <a:lnTo>
                        <a:pt x="0" y="186"/>
                      </a:lnTo>
                      <a:lnTo>
                        <a:pt x="0" y="203"/>
                      </a:lnTo>
                      <a:lnTo>
                        <a:pt x="0" y="218"/>
                      </a:lnTo>
                      <a:lnTo>
                        <a:pt x="0" y="236"/>
                      </a:lnTo>
                      <a:lnTo>
                        <a:pt x="0" y="253"/>
                      </a:lnTo>
                      <a:lnTo>
                        <a:pt x="0" y="270"/>
                      </a:lnTo>
                      <a:lnTo>
                        <a:pt x="0" y="289"/>
                      </a:lnTo>
                      <a:lnTo>
                        <a:pt x="0" y="308"/>
                      </a:lnTo>
                      <a:lnTo>
                        <a:pt x="0" y="327"/>
                      </a:lnTo>
                      <a:lnTo>
                        <a:pt x="0" y="348"/>
                      </a:lnTo>
                      <a:lnTo>
                        <a:pt x="0" y="367"/>
                      </a:lnTo>
                      <a:lnTo>
                        <a:pt x="0" y="388"/>
                      </a:lnTo>
                      <a:lnTo>
                        <a:pt x="0" y="409"/>
                      </a:lnTo>
                      <a:lnTo>
                        <a:pt x="0" y="430"/>
                      </a:lnTo>
                      <a:lnTo>
                        <a:pt x="0" y="452"/>
                      </a:lnTo>
                      <a:lnTo>
                        <a:pt x="2" y="473"/>
                      </a:lnTo>
                      <a:lnTo>
                        <a:pt x="2" y="496"/>
                      </a:lnTo>
                      <a:lnTo>
                        <a:pt x="4" y="519"/>
                      </a:lnTo>
                      <a:lnTo>
                        <a:pt x="4" y="542"/>
                      </a:lnTo>
                      <a:lnTo>
                        <a:pt x="4" y="565"/>
                      </a:lnTo>
                      <a:lnTo>
                        <a:pt x="5" y="589"/>
                      </a:lnTo>
                      <a:lnTo>
                        <a:pt x="5" y="614"/>
                      </a:lnTo>
                      <a:lnTo>
                        <a:pt x="5" y="637"/>
                      </a:lnTo>
                      <a:lnTo>
                        <a:pt x="7" y="662"/>
                      </a:lnTo>
                      <a:lnTo>
                        <a:pt x="7" y="688"/>
                      </a:lnTo>
                      <a:lnTo>
                        <a:pt x="9" y="713"/>
                      </a:lnTo>
                      <a:lnTo>
                        <a:pt x="9" y="738"/>
                      </a:lnTo>
                      <a:lnTo>
                        <a:pt x="11" y="764"/>
                      </a:lnTo>
                      <a:lnTo>
                        <a:pt x="11" y="791"/>
                      </a:lnTo>
                      <a:lnTo>
                        <a:pt x="13" y="817"/>
                      </a:lnTo>
                      <a:lnTo>
                        <a:pt x="13" y="842"/>
                      </a:lnTo>
                      <a:lnTo>
                        <a:pt x="17" y="869"/>
                      </a:lnTo>
                      <a:lnTo>
                        <a:pt x="17" y="897"/>
                      </a:lnTo>
                      <a:lnTo>
                        <a:pt x="19" y="926"/>
                      </a:lnTo>
                      <a:lnTo>
                        <a:pt x="21" y="952"/>
                      </a:lnTo>
                      <a:lnTo>
                        <a:pt x="23" y="979"/>
                      </a:lnTo>
                      <a:lnTo>
                        <a:pt x="24" y="1008"/>
                      </a:lnTo>
                      <a:lnTo>
                        <a:pt x="26" y="1034"/>
                      </a:lnTo>
                      <a:lnTo>
                        <a:pt x="28" y="1063"/>
                      </a:lnTo>
                      <a:lnTo>
                        <a:pt x="30" y="1091"/>
                      </a:lnTo>
                      <a:lnTo>
                        <a:pt x="32" y="1120"/>
                      </a:lnTo>
                      <a:lnTo>
                        <a:pt x="36" y="1148"/>
                      </a:lnTo>
                      <a:lnTo>
                        <a:pt x="36" y="1150"/>
                      </a:lnTo>
                      <a:lnTo>
                        <a:pt x="36" y="1158"/>
                      </a:lnTo>
                      <a:lnTo>
                        <a:pt x="36" y="1164"/>
                      </a:lnTo>
                      <a:lnTo>
                        <a:pt x="36" y="1171"/>
                      </a:lnTo>
                      <a:lnTo>
                        <a:pt x="36" y="1179"/>
                      </a:lnTo>
                      <a:lnTo>
                        <a:pt x="38" y="1190"/>
                      </a:lnTo>
                      <a:lnTo>
                        <a:pt x="38" y="1200"/>
                      </a:lnTo>
                      <a:lnTo>
                        <a:pt x="38" y="1211"/>
                      </a:lnTo>
                      <a:lnTo>
                        <a:pt x="40" y="1223"/>
                      </a:lnTo>
                      <a:lnTo>
                        <a:pt x="42" y="1238"/>
                      </a:lnTo>
                      <a:lnTo>
                        <a:pt x="42" y="1251"/>
                      </a:lnTo>
                      <a:lnTo>
                        <a:pt x="42" y="1268"/>
                      </a:lnTo>
                      <a:lnTo>
                        <a:pt x="44" y="1283"/>
                      </a:lnTo>
                      <a:lnTo>
                        <a:pt x="45" y="1300"/>
                      </a:lnTo>
                      <a:lnTo>
                        <a:pt x="45" y="1318"/>
                      </a:lnTo>
                      <a:lnTo>
                        <a:pt x="47" y="1337"/>
                      </a:lnTo>
                      <a:lnTo>
                        <a:pt x="47" y="1356"/>
                      </a:lnTo>
                      <a:lnTo>
                        <a:pt x="49" y="1375"/>
                      </a:lnTo>
                      <a:lnTo>
                        <a:pt x="49" y="1396"/>
                      </a:lnTo>
                      <a:lnTo>
                        <a:pt x="53" y="1416"/>
                      </a:lnTo>
                      <a:lnTo>
                        <a:pt x="53" y="1437"/>
                      </a:lnTo>
                      <a:lnTo>
                        <a:pt x="55" y="1458"/>
                      </a:lnTo>
                      <a:lnTo>
                        <a:pt x="57" y="1481"/>
                      </a:lnTo>
                      <a:lnTo>
                        <a:pt x="59" y="1502"/>
                      </a:lnTo>
                      <a:lnTo>
                        <a:pt x="59" y="1525"/>
                      </a:lnTo>
                      <a:lnTo>
                        <a:pt x="61" y="1550"/>
                      </a:lnTo>
                      <a:lnTo>
                        <a:pt x="63" y="1572"/>
                      </a:lnTo>
                      <a:lnTo>
                        <a:pt x="64" y="1595"/>
                      </a:lnTo>
                      <a:lnTo>
                        <a:pt x="66" y="1618"/>
                      </a:lnTo>
                      <a:lnTo>
                        <a:pt x="68" y="1643"/>
                      </a:lnTo>
                      <a:lnTo>
                        <a:pt x="68" y="1666"/>
                      </a:lnTo>
                      <a:lnTo>
                        <a:pt x="70" y="1690"/>
                      </a:lnTo>
                      <a:lnTo>
                        <a:pt x="70" y="1711"/>
                      </a:lnTo>
                      <a:lnTo>
                        <a:pt x="72" y="1736"/>
                      </a:lnTo>
                      <a:lnTo>
                        <a:pt x="72" y="1759"/>
                      </a:lnTo>
                      <a:lnTo>
                        <a:pt x="74" y="1782"/>
                      </a:lnTo>
                      <a:lnTo>
                        <a:pt x="76" y="1804"/>
                      </a:lnTo>
                      <a:lnTo>
                        <a:pt x="78" y="1827"/>
                      </a:lnTo>
                      <a:lnTo>
                        <a:pt x="80" y="1848"/>
                      </a:lnTo>
                      <a:lnTo>
                        <a:pt x="80" y="1871"/>
                      </a:lnTo>
                      <a:lnTo>
                        <a:pt x="82" y="1892"/>
                      </a:lnTo>
                      <a:lnTo>
                        <a:pt x="83" y="1913"/>
                      </a:lnTo>
                      <a:lnTo>
                        <a:pt x="83" y="1934"/>
                      </a:lnTo>
                      <a:lnTo>
                        <a:pt x="85" y="1955"/>
                      </a:lnTo>
                      <a:lnTo>
                        <a:pt x="85" y="1972"/>
                      </a:lnTo>
                      <a:lnTo>
                        <a:pt x="87" y="1993"/>
                      </a:lnTo>
                      <a:lnTo>
                        <a:pt x="87" y="2008"/>
                      </a:lnTo>
                      <a:lnTo>
                        <a:pt x="89" y="2027"/>
                      </a:lnTo>
                      <a:lnTo>
                        <a:pt x="91" y="2042"/>
                      </a:lnTo>
                      <a:lnTo>
                        <a:pt x="91" y="2059"/>
                      </a:lnTo>
                      <a:lnTo>
                        <a:pt x="91" y="2074"/>
                      </a:lnTo>
                      <a:lnTo>
                        <a:pt x="93" y="2088"/>
                      </a:lnTo>
                      <a:lnTo>
                        <a:pt x="93" y="2099"/>
                      </a:lnTo>
                      <a:lnTo>
                        <a:pt x="95" y="2112"/>
                      </a:lnTo>
                      <a:lnTo>
                        <a:pt x="95" y="2124"/>
                      </a:lnTo>
                      <a:lnTo>
                        <a:pt x="95" y="2133"/>
                      </a:lnTo>
                      <a:lnTo>
                        <a:pt x="95" y="2141"/>
                      </a:lnTo>
                      <a:lnTo>
                        <a:pt x="95" y="2150"/>
                      </a:lnTo>
                      <a:lnTo>
                        <a:pt x="95" y="2156"/>
                      </a:lnTo>
                      <a:lnTo>
                        <a:pt x="95" y="2162"/>
                      </a:lnTo>
                      <a:lnTo>
                        <a:pt x="95" y="2166"/>
                      </a:lnTo>
                      <a:lnTo>
                        <a:pt x="97" y="2170"/>
                      </a:lnTo>
                      <a:lnTo>
                        <a:pt x="139" y="2166"/>
                      </a:lnTo>
                      <a:lnTo>
                        <a:pt x="68" y="1139"/>
                      </a:lnTo>
                      <a:lnTo>
                        <a:pt x="66" y="1135"/>
                      </a:lnTo>
                      <a:lnTo>
                        <a:pt x="66" y="1127"/>
                      </a:lnTo>
                      <a:lnTo>
                        <a:pt x="66" y="1120"/>
                      </a:lnTo>
                      <a:lnTo>
                        <a:pt x="66" y="1114"/>
                      </a:lnTo>
                      <a:lnTo>
                        <a:pt x="64" y="1107"/>
                      </a:lnTo>
                      <a:lnTo>
                        <a:pt x="64" y="1097"/>
                      </a:lnTo>
                      <a:lnTo>
                        <a:pt x="63" y="1088"/>
                      </a:lnTo>
                      <a:lnTo>
                        <a:pt x="63" y="1076"/>
                      </a:lnTo>
                      <a:lnTo>
                        <a:pt x="61" y="1063"/>
                      </a:lnTo>
                      <a:lnTo>
                        <a:pt x="61" y="1053"/>
                      </a:lnTo>
                      <a:lnTo>
                        <a:pt x="61" y="1038"/>
                      </a:lnTo>
                      <a:lnTo>
                        <a:pt x="59" y="1023"/>
                      </a:lnTo>
                      <a:lnTo>
                        <a:pt x="59" y="1008"/>
                      </a:lnTo>
                      <a:lnTo>
                        <a:pt x="59" y="992"/>
                      </a:lnTo>
                      <a:lnTo>
                        <a:pt x="57" y="975"/>
                      </a:lnTo>
                      <a:lnTo>
                        <a:pt x="55" y="958"/>
                      </a:lnTo>
                      <a:lnTo>
                        <a:pt x="55" y="939"/>
                      </a:lnTo>
                      <a:lnTo>
                        <a:pt x="53" y="920"/>
                      </a:lnTo>
                      <a:lnTo>
                        <a:pt x="53" y="899"/>
                      </a:lnTo>
                      <a:lnTo>
                        <a:pt x="51" y="880"/>
                      </a:lnTo>
                      <a:lnTo>
                        <a:pt x="49" y="859"/>
                      </a:lnTo>
                      <a:lnTo>
                        <a:pt x="49" y="838"/>
                      </a:lnTo>
                      <a:lnTo>
                        <a:pt x="47" y="816"/>
                      </a:lnTo>
                      <a:lnTo>
                        <a:pt x="47" y="795"/>
                      </a:lnTo>
                      <a:lnTo>
                        <a:pt x="45" y="772"/>
                      </a:lnTo>
                      <a:lnTo>
                        <a:pt x="45" y="749"/>
                      </a:lnTo>
                      <a:lnTo>
                        <a:pt x="44" y="726"/>
                      </a:lnTo>
                      <a:lnTo>
                        <a:pt x="44" y="703"/>
                      </a:lnTo>
                      <a:lnTo>
                        <a:pt x="42" y="681"/>
                      </a:lnTo>
                      <a:lnTo>
                        <a:pt x="42" y="658"/>
                      </a:lnTo>
                      <a:lnTo>
                        <a:pt x="40" y="633"/>
                      </a:lnTo>
                      <a:lnTo>
                        <a:pt x="38" y="608"/>
                      </a:lnTo>
                      <a:lnTo>
                        <a:pt x="38" y="584"/>
                      </a:lnTo>
                      <a:lnTo>
                        <a:pt x="36" y="561"/>
                      </a:lnTo>
                      <a:lnTo>
                        <a:pt x="36" y="534"/>
                      </a:lnTo>
                      <a:lnTo>
                        <a:pt x="34" y="511"/>
                      </a:lnTo>
                      <a:lnTo>
                        <a:pt x="34" y="489"/>
                      </a:lnTo>
                      <a:lnTo>
                        <a:pt x="34" y="464"/>
                      </a:lnTo>
                      <a:lnTo>
                        <a:pt x="32" y="439"/>
                      </a:lnTo>
                      <a:lnTo>
                        <a:pt x="32" y="414"/>
                      </a:lnTo>
                      <a:lnTo>
                        <a:pt x="32" y="392"/>
                      </a:lnTo>
                      <a:lnTo>
                        <a:pt x="32" y="369"/>
                      </a:lnTo>
                      <a:lnTo>
                        <a:pt x="32" y="346"/>
                      </a:lnTo>
                      <a:lnTo>
                        <a:pt x="32" y="323"/>
                      </a:lnTo>
                      <a:lnTo>
                        <a:pt x="32" y="300"/>
                      </a:lnTo>
                      <a:lnTo>
                        <a:pt x="32" y="279"/>
                      </a:lnTo>
                      <a:lnTo>
                        <a:pt x="30" y="257"/>
                      </a:lnTo>
                      <a:lnTo>
                        <a:pt x="30" y="234"/>
                      </a:lnTo>
                      <a:lnTo>
                        <a:pt x="30" y="215"/>
                      </a:lnTo>
                      <a:lnTo>
                        <a:pt x="30" y="194"/>
                      </a:lnTo>
                      <a:lnTo>
                        <a:pt x="30" y="173"/>
                      </a:lnTo>
                      <a:lnTo>
                        <a:pt x="32" y="156"/>
                      </a:lnTo>
                      <a:lnTo>
                        <a:pt x="32" y="137"/>
                      </a:lnTo>
                      <a:lnTo>
                        <a:pt x="34" y="120"/>
                      </a:lnTo>
                      <a:lnTo>
                        <a:pt x="34" y="101"/>
                      </a:lnTo>
                      <a:lnTo>
                        <a:pt x="34" y="85"/>
                      </a:lnTo>
                      <a:lnTo>
                        <a:pt x="36" y="70"/>
                      </a:lnTo>
                      <a:lnTo>
                        <a:pt x="36" y="55"/>
                      </a:lnTo>
                      <a:lnTo>
                        <a:pt x="38" y="42"/>
                      </a:lnTo>
                      <a:lnTo>
                        <a:pt x="40" y="28"/>
                      </a:lnTo>
                      <a:lnTo>
                        <a:pt x="42" y="17"/>
                      </a:lnTo>
                      <a:lnTo>
                        <a:pt x="44" y="7"/>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1073" name="Freeform 126"/>
                <p:cNvSpPr>
                  <a:spLocks/>
                </p:cNvSpPr>
                <p:nvPr/>
              </p:nvSpPr>
              <p:spPr bwMode="auto">
                <a:xfrm>
                  <a:off x="3600" y="1387"/>
                  <a:ext cx="140" cy="2239"/>
                </a:xfrm>
                <a:custGeom>
                  <a:avLst/>
                  <a:gdLst>
                    <a:gd name="T0" fmla="*/ 0 w 141"/>
                    <a:gd name="T1" fmla="*/ 6 h 2170"/>
                    <a:gd name="T2" fmla="*/ 0 w 141"/>
                    <a:gd name="T3" fmla="*/ 46 h 2170"/>
                    <a:gd name="T4" fmla="*/ 0 w 141"/>
                    <a:gd name="T5" fmla="*/ 83 h 2170"/>
                    <a:gd name="T6" fmla="*/ 0 w 141"/>
                    <a:gd name="T7" fmla="*/ 144 h 2170"/>
                    <a:gd name="T8" fmla="*/ 0 w 141"/>
                    <a:gd name="T9" fmla="*/ 219 h 2170"/>
                    <a:gd name="T10" fmla="*/ 0 w 141"/>
                    <a:gd name="T11" fmla="*/ 299 h 2170"/>
                    <a:gd name="T12" fmla="*/ 0 w 141"/>
                    <a:gd name="T13" fmla="*/ 404 h 2170"/>
                    <a:gd name="T14" fmla="*/ 0 w 141"/>
                    <a:gd name="T15" fmla="*/ 514 h 2170"/>
                    <a:gd name="T16" fmla="*/ 0 w 141"/>
                    <a:gd name="T17" fmla="*/ 634 h 2170"/>
                    <a:gd name="T18" fmla="*/ 0 w 141"/>
                    <a:gd name="T19" fmla="*/ 765 h 2170"/>
                    <a:gd name="T20" fmla="*/ 0 w 141"/>
                    <a:gd name="T21" fmla="*/ 903 h 2170"/>
                    <a:gd name="T22" fmla="*/ 0 w 141"/>
                    <a:gd name="T23" fmla="*/ 1051 h 2170"/>
                    <a:gd name="T24" fmla="*/ 4 w 141"/>
                    <a:gd name="T25" fmla="*/ 1213 h 2170"/>
                    <a:gd name="T26" fmla="*/ 6 w 141"/>
                    <a:gd name="T27" fmla="*/ 1371 h 2170"/>
                    <a:gd name="T28" fmla="*/ 8 w 141"/>
                    <a:gd name="T29" fmla="*/ 1546 h 2170"/>
                    <a:gd name="T30" fmla="*/ 10 w 141"/>
                    <a:gd name="T31" fmla="*/ 1721 h 2170"/>
                    <a:gd name="T32" fmla="*/ 13 w 141"/>
                    <a:gd name="T33" fmla="*/ 1905 h 2170"/>
                    <a:gd name="T34" fmla="*/ 17 w 141"/>
                    <a:gd name="T35" fmla="*/ 2085 h 2170"/>
                    <a:gd name="T36" fmla="*/ 23 w 141"/>
                    <a:gd name="T37" fmla="*/ 2280 h 2170"/>
                    <a:gd name="T38" fmla="*/ 27 w 141"/>
                    <a:gd name="T39" fmla="*/ 2476 h 2170"/>
                    <a:gd name="T40" fmla="*/ 34 w 141"/>
                    <a:gd name="T41" fmla="*/ 2679 h 2170"/>
                    <a:gd name="T42" fmla="*/ 34 w 141"/>
                    <a:gd name="T43" fmla="*/ 2713 h 2170"/>
                    <a:gd name="T44" fmla="*/ 36 w 141"/>
                    <a:gd name="T45" fmla="*/ 2778 h 2170"/>
                    <a:gd name="T46" fmla="*/ 38 w 141"/>
                    <a:gd name="T47" fmla="*/ 2852 h 2170"/>
                    <a:gd name="T48" fmla="*/ 42 w 141"/>
                    <a:gd name="T49" fmla="*/ 2955 h 2170"/>
                    <a:gd name="T50" fmla="*/ 44 w 141"/>
                    <a:gd name="T51" fmla="*/ 3073 h 2170"/>
                    <a:gd name="T52" fmla="*/ 48 w 141"/>
                    <a:gd name="T53" fmla="*/ 3209 h 2170"/>
                    <a:gd name="T54" fmla="*/ 51 w 141"/>
                    <a:gd name="T55" fmla="*/ 3351 h 2170"/>
                    <a:gd name="T56" fmla="*/ 57 w 141"/>
                    <a:gd name="T57" fmla="*/ 3500 h 2170"/>
                    <a:gd name="T58" fmla="*/ 61 w 141"/>
                    <a:gd name="T59" fmla="*/ 3665 h 2170"/>
                    <a:gd name="T60" fmla="*/ 67 w 141"/>
                    <a:gd name="T61" fmla="*/ 3824 h 2170"/>
                    <a:gd name="T62" fmla="*/ 70 w 141"/>
                    <a:gd name="T63" fmla="*/ 3989 h 2170"/>
                    <a:gd name="T64" fmla="*/ 70 w 141"/>
                    <a:gd name="T65" fmla="*/ 4145 h 2170"/>
                    <a:gd name="T66" fmla="*/ 70 w 141"/>
                    <a:gd name="T67" fmla="*/ 4307 h 2170"/>
                    <a:gd name="T68" fmla="*/ 70 w 141"/>
                    <a:gd name="T69" fmla="*/ 4454 h 2170"/>
                    <a:gd name="T70" fmla="*/ 70 w 141"/>
                    <a:gd name="T71" fmla="*/ 4594 h 2170"/>
                    <a:gd name="T72" fmla="*/ 70 w 141"/>
                    <a:gd name="T73" fmla="*/ 4714 h 2170"/>
                    <a:gd name="T74" fmla="*/ 70 w 141"/>
                    <a:gd name="T75" fmla="*/ 4825 h 2170"/>
                    <a:gd name="T76" fmla="*/ 70 w 141"/>
                    <a:gd name="T77" fmla="*/ 4921 h 2170"/>
                    <a:gd name="T78" fmla="*/ 70 w 141"/>
                    <a:gd name="T79" fmla="*/ 4989 h 2170"/>
                    <a:gd name="T80" fmla="*/ 70 w 141"/>
                    <a:gd name="T81" fmla="*/ 5035 h 2170"/>
                    <a:gd name="T82" fmla="*/ 114 w 141"/>
                    <a:gd name="T83" fmla="*/ 5042 h 2170"/>
                    <a:gd name="T84" fmla="*/ 69 w 141"/>
                    <a:gd name="T85" fmla="*/ 2623 h 2170"/>
                    <a:gd name="T86" fmla="*/ 67 w 141"/>
                    <a:gd name="T87" fmla="*/ 2574 h 2170"/>
                    <a:gd name="T88" fmla="*/ 63 w 141"/>
                    <a:gd name="T89" fmla="*/ 2499 h 2170"/>
                    <a:gd name="T90" fmla="*/ 61 w 141"/>
                    <a:gd name="T91" fmla="*/ 2413 h 2170"/>
                    <a:gd name="T92" fmla="*/ 59 w 141"/>
                    <a:gd name="T93" fmla="*/ 2311 h 2170"/>
                    <a:gd name="T94" fmla="*/ 55 w 141"/>
                    <a:gd name="T95" fmla="*/ 2183 h 2170"/>
                    <a:gd name="T96" fmla="*/ 51 w 141"/>
                    <a:gd name="T97" fmla="*/ 2047 h 2170"/>
                    <a:gd name="T98" fmla="*/ 48 w 141"/>
                    <a:gd name="T99" fmla="*/ 1899 h 2170"/>
                    <a:gd name="T100" fmla="*/ 46 w 141"/>
                    <a:gd name="T101" fmla="*/ 1749 h 2170"/>
                    <a:gd name="T102" fmla="*/ 42 w 141"/>
                    <a:gd name="T103" fmla="*/ 1581 h 2170"/>
                    <a:gd name="T104" fmla="*/ 38 w 141"/>
                    <a:gd name="T105" fmla="*/ 1415 h 2170"/>
                    <a:gd name="T106" fmla="*/ 36 w 141"/>
                    <a:gd name="T107" fmla="*/ 1246 h 2170"/>
                    <a:gd name="T108" fmla="*/ 34 w 141"/>
                    <a:gd name="T109" fmla="*/ 1079 h 2170"/>
                    <a:gd name="T110" fmla="*/ 30 w 141"/>
                    <a:gd name="T111" fmla="*/ 914 h 2170"/>
                    <a:gd name="T112" fmla="*/ 30 w 141"/>
                    <a:gd name="T113" fmla="*/ 748 h 2170"/>
                    <a:gd name="T114" fmla="*/ 30 w 141"/>
                    <a:gd name="T115" fmla="*/ 597 h 2170"/>
                    <a:gd name="T116" fmla="*/ 30 w 141"/>
                    <a:gd name="T117" fmla="*/ 451 h 2170"/>
                    <a:gd name="T118" fmla="*/ 32 w 141"/>
                    <a:gd name="T119" fmla="*/ 319 h 2170"/>
                    <a:gd name="T120" fmla="*/ 34 w 141"/>
                    <a:gd name="T121" fmla="*/ 203 h 2170"/>
                    <a:gd name="T122" fmla="*/ 36 w 141"/>
                    <a:gd name="T123" fmla="*/ 101 h 2170"/>
                    <a:gd name="T124" fmla="*/ 44 w 141"/>
                    <a:gd name="T125" fmla="*/ 9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1"/>
                    <a:gd name="T190" fmla="*/ 0 h 2170"/>
                    <a:gd name="T191" fmla="*/ 141 w 141"/>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1" h="2170">
                      <a:moveTo>
                        <a:pt x="2" y="0"/>
                      </a:moveTo>
                      <a:lnTo>
                        <a:pt x="0" y="2"/>
                      </a:lnTo>
                      <a:lnTo>
                        <a:pt x="0" y="6"/>
                      </a:lnTo>
                      <a:lnTo>
                        <a:pt x="0" y="9"/>
                      </a:lnTo>
                      <a:lnTo>
                        <a:pt x="0" y="13"/>
                      </a:lnTo>
                      <a:lnTo>
                        <a:pt x="0" y="19"/>
                      </a:lnTo>
                      <a:lnTo>
                        <a:pt x="0" y="25"/>
                      </a:lnTo>
                      <a:lnTo>
                        <a:pt x="0" y="30"/>
                      </a:lnTo>
                      <a:lnTo>
                        <a:pt x="0" y="38"/>
                      </a:lnTo>
                      <a:lnTo>
                        <a:pt x="0" y="46"/>
                      </a:lnTo>
                      <a:lnTo>
                        <a:pt x="0" y="55"/>
                      </a:lnTo>
                      <a:lnTo>
                        <a:pt x="0" y="63"/>
                      </a:lnTo>
                      <a:lnTo>
                        <a:pt x="0" y="72"/>
                      </a:lnTo>
                      <a:lnTo>
                        <a:pt x="0" y="82"/>
                      </a:lnTo>
                      <a:lnTo>
                        <a:pt x="0" y="95"/>
                      </a:lnTo>
                      <a:lnTo>
                        <a:pt x="0" y="105"/>
                      </a:lnTo>
                      <a:lnTo>
                        <a:pt x="0" y="118"/>
                      </a:lnTo>
                      <a:lnTo>
                        <a:pt x="0" y="129"/>
                      </a:lnTo>
                      <a:lnTo>
                        <a:pt x="0" y="144"/>
                      </a:lnTo>
                      <a:lnTo>
                        <a:pt x="0" y="158"/>
                      </a:lnTo>
                      <a:lnTo>
                        <a:pt x="0" y="173"/>
                      </a:lnTo>
                      <a:lnTo>
                        <a:pt x="0" y="188"/>
                      </a:lnTo>
                      <a:lnTo>
                        <a:pt x="0" y="203"/>
                      </a:lnTo>
                      <a:lnTo>
                        <a:pt x="0" y="221"/>
                      </a:lnTo>
                      <a:lnTo>
                        <a:pt x="0" y="236"/>
                      </a:lnTo>
                      <a:lnTo>
                        <a:pt x="0" y="253"/>
                      </a:lnTo>
                      <a:lnTo>
                        <a:pt x="0" y="272"/>
                      </a:lnTo>
                      <a:lnTo>
                        <a:pt x="0" y="289"/>
                      </a:lnTo>
                      <a:lnTo>
                        <a:pt x="0" y="308"/>
                      </a:lnTo>
                      <a:lnTo>
                        <a:pt x="0" y="329"/>
                      </a:lnTo>
                      <a:lnTo>
                        <a:pt x="0" y="348"/>
                      </a:lnTo>
                      <a:lnTo>
                        <a:pt x="0" y="367"/>
                      </a:lnTo>
                      <a:lnTo>
                        <a:pt x="0" y="388"/>
                      </a:lnTo>
                      <a:lnTo>
                        <a:pt x="0" y="409"/>
                      </a:lnTo>
                      <a:lnTo>
                        <a:pt x="0" y="430"/>
                      </a:lnTo>
                      <a:lnTo>
                        <a:pt x="0" y="452"/>
                      </a:lnTo>
                      <a:lnTo>
                        <a:pt x="2" y="473"/>
                      </a:lnTo>
                      <a:lnTo>
                        <a:pt x="2" y="496"/>
                      </a:lnTo>
                      <a:lnTo>
                        <a:pt x="4" y="521"/>
                      </a:lnTo>
                      <a:lnTo>
                        <a:pt x="4" y="542"/>
                      </a:lnTo>
                      <a:lnTo>
                        <a:pt x="4" y="565"/>
                      </a:lnTo>
                      <a:lnTo>
                        <a:pt x="6" y="589"/>
                      </a:lnTo>
                      <a:lnTo>
                        <a:pt x="6" y="614"/>
                      </a:lnTo>
                      <a:lnTo>
                        <a:pt x="6" y="639"/>
                      </a:lnTo>
                      <a:lnTo>
                        <a:pt x="8" y="664"/>
                      </a:lnTo>
                      <a:lnTo>
                        <a:pt x="8" y="690"/>
                      </a:lnTo>
                      <a:lnTo>
                        <a:pt x="10" y="715"/>
                      </a:lnTo>
                      <a:lnTo>
                        <a:pt x="10" y="740"/>
                      </a:lnTo>
                      <a:lnTo>
                        <a:pt x="11" y="766"/>
                      </a:lnTo>
                      <a:lnTo>
                        <a:pt x="11" y="791"/>
                      </a:lnTo>
                      <a:lnTo>
                        <a:pt x="13" y="818"/>
                      </a:lnTo>
                      <a:lnTo>
                        <a:pt x="13" y="844"/>
                      </a:lnTo>
                      <a:lnTo>
                        <a:pt x="15" y="871"/>
                      </a:lnTo>
                      <a:lnTo>
                        <a:pt x="17" y="897"/>
                      </a:lnTo>
                      <a:lnTo>
                        <a:pt x="19" y="926"/>
                      </a:lnTo>
                      <a:lnTo>
                        <a:pt x="21" y="953"/>
                      </a:lnTo>
                      <a:lnTo>
                        <a:pt x="23" y="981"/>
                      </a:lnTo>
                      <a:lnTo>
                        <a:pt x="23" y="1008"/>
                      </a:lnTo>
                      <a:lnTo>
                        <a:pt x="25" y="1036"/>
                      </a:lnTo>
                      <a:lnTo>
                        <a:pt x="27" y="1065"/>
                      </a:lnTo>
                      <a:lnTo>
                        <a:pt x="30" y="1091"/>
                      </a:lnTo>
                      <a:lnTo>
                        <a:pt x="32" y="1122"/>
                      </a:lnTo>
                      <a:lnTo>
                        <a:pt x="34" y="1150"/>
                      </a:lnTo>
                      <a:lnTo>
                        <a:pt x="34" y="1152"/>
                      </a:lnTo>
                      <a:lnTo>
                        <a:pt x="34" y="1160"/>
                      </a:lnTo>
                      <a:lnTo>
                        <a:pt x="34" y="1166"/>
                      </a:lnTo>
                      <a:lnTo>
                        <a:pt x="36" y="1173"/>
                      </a:lnTo>
                      <a:lnTo>
                        <a:pt x="36" y="1181"/>
                      </a:lnTo>
                      <a:lnTo>
                        <a:pt x="36" y="1192"/>
                      </a:lnTo>
                      <a:lnTo>
                        <a:pt x="36" y="1200"/>
                      </a:lnTo>
                      <a:lnTo>
                        <a:pt x="38" y="1213"/>
                      </a:lnTo>
                      <a:lnTo>
                        <a:pt x="38" y="1225"/>
                      </a:lnTo>
                      <a:lnTo>
                        <a:pt x="40" y="1238"/>
                      </a:lnTo>
                      <a:lnTo>
                        <a:pt x="40" y="1253"/>
                      </a:lnTo>
                      <a:lnTo>
                        <a:pt x="42" y="1268"/>
                      </a:lnTo>
                      <a:lnTo>
                        <a:pt x="42" y="1283"/>
                      </a:lnTo>
                      <a:lnTo>
                        <a:pt x="44" y="1303"/>
                      </a:lnTo>
                      <a:lnTo>
                        <a:pt x="44" y="1320"/>
                      </a:lnTo>
                      <a:lnTo>
                        <a:pt x="46" y="1339"/>
                      </a:lnTo>
                      <a:lnTo>
                        <a:pt x="46" y="1356"/>
                      </a:lnTo>
                      <a:lnTo>
                        <a:pt x="48" y="1377"/>
                      </a:lnTo>
                      <a:lnTo>
                        <a:pt x="49" y="1396"/>
                      </a:lnTo>
                      <a:lnTo>
                        <a:pt x="51" y="1417"/>
                      </a:lnTo>
                      <a:lnTo>
                        <a:pt x="51" y="1438"/>
                      </a:lnTo>
                      <a:lnTo>
                        <a:pt x="55" y="1460"/>
                      </a:lnTo>
                      <a:lnTo>
                        <a:pt x="55" y="1483"/>
                      </a:lnTo>
                      <a:lnTo>
                        <a:pt x="57" y="1504"/>
                      </a:lnTo>
                      <a:lnTo>
                        <a:pt x="59" y="1527"/>
                      </a:lnTo>
                      <a:lnTo>
                        <a:pt x="61" y="1550"/>
                      </a:lnTo>
                      <a:lnTo>
                        <a:pt x="61" y="1573"/>
                      </a:lnTo>
                      <a:lnTo>
                        <a:pt x="63" y="1595"/>
                      </a:lnTo>
                      <a:lnTo>
                        <a:pt x="65" y="1618"/>
                      </a:lnTo>
                      <a:lnTo>
                        <a:pt x="67" y="1643"/>
                      </a:lnTo>
                      <a:lnTo>
                        <a:pt x="69" y="1666"/>
                      </a:lnTo>
                      <a:lnTo>
                        <a:pt x="69" y="1690"/>
                      </a:lnTo>
                      <a:lnTo>
                        <a:pt x="70" y="1713"/>
                      </a:lnTo>
                      <a:lnTo>
                        <a:pt x="72" y="1736"/>
                      </a:lnTo>
                      <a:lnTo>
                        <a:pt x="72" y="1759"/>
                      </a:lnTo>
                      <a:lnTo>
                        <a:pt x="74" y="1782"/>
                      </a:lnTo>
                      <a:lnTo>
                        <a:pt x="76" y="1805"/>
                      </a:lnTo>
                      <a:lnTo>
                        <a:pt x="78" y="1827"/>
                      </a:lnTo>
                      <a:lnTo>
                        <a:pt x="78" y="1848"/>
                      </a:lnTo>
                      <a:lnTo>
                        <a:pt x="80" y="1871"/>
                      </a:lnTo>
                      <a:lnTo>
                        <a:pt x="82" y="1892"/>
                      </a:lnTo>
                      <a:lnTo>
                        <a:pt x="84" y="1913"/>
                      </a:lnTo>
                      <a:lnTo>
                        <a:pt x="84" y="1932"/>
                      </a:lnTo>
                      <a:lnTo>
                        <a:pt x="86" y="1953"/>
                      </a:lnTo>
                      <a:lnTo>
                        <a:pt x="86" y="1972"/>
                      </a:lnTo>
                      <a:lnTo>
                        <a:pt x="88" y="1991"/>
                      </a:lnTo>
                      <a:lnTo>
                        <a:pt x="88" y="2008"/>
                      </a:lnTo>
                      <a:lnTo>
                        <a:pt x="89" y="2025"/>
                      </a:lnTo>
                      <a:lnTo>
                        <a:pt x="91" y="2042"/>
                      </a:lnTo>
                      <a:lnTo>
                        <a:pt x="91" y="2059"/>
                      </a:lnTo>
                      <a:lnTo>
                        <a:pt x="91" y="2073"/>
                      </a:lnTo>
                      <a:lnTo>
                        <a:pt x="93" y="2088"/>
                      </a:lnTo>
                      <a:lnTo>
                        <a:pt x="93" y="2099"/>
                      </a:lnTo>
                      <a:lnTo>
                        <a:pt x="95" y="2113"/>
                      </a:lnTo>
                      <a:lnTo>
                        <a:pt x="95" y="2124"/>
                      </a:lnTo>
                      <a:lnTo>
                        <a:pt x="95" y="2133"/>
                      </a:lnTo>
                      <a:lnTo>
                        <a:pt x="95" y="2143"/>
                      </a:lnTo>
                      <a:lnTo>
                        <a:pt x="97" y="2151"/>
                      </a:lnTo>
                      <a:lnTo>
                        <a:pt x="97" y="2156"/>
                      </a:lnTo>
                      <a:lnTo>
                        <a:pt x="97" y="2162"/>
                      </a:lnTo>
                      <a:lnTo>
                        <a:pt x="97" y="2166"/>
                      </a:lnTo>
                      <a:lnTo>
                        <a:pt x="97" y="2170"/>
                      </a:lnTo>
                      <a:lnTo>
                        <a:pt x="141" y="2166"/>
                      </a:lnTo>
                      <a:lnTo>
                        <a:pt x="69" y="1137"/>
                      </a:lnTo>
                      <a:lnTo>
                        <a:pt x="69" y="1133"/>
                      </a:lnTo>
                      <a:lnTo>
                        <a:pt x="69" y="1126"/>
                      </a:lnTo>
                      <a:lnTo>
                        <a:pt x="67" y="1120"/>
                      </a:lnTo>
                      <a:lnTo>
                        <a:pt x="67" y="1112"/>
                      </a:lnTo>
                      <a:lnTo>
                        <a:pt x="67" y="1105"/>
                      </a:lnTo>
                      <a:lnTo>
                        <a:pt x="67" y="1097"/>
                      </a:lnTo>
                      <a:lnTo>
                        <a:pt x="65" y="1086"/>
                      </a:lnTo>
                      <a:lnTo>
                        <a:pt x="63" y="1074"/>
                      </a:lnTo>
                      <a:lnTo>
                        <a:pt x="63" y="1063"/>
                      </a:lnTo>
                      <a:lnTo>
                        <a:pt x="61" y="1051"/>
                      </a:lnTo>
                      <a:lnTo>
                        <a:pt x="61" y="1036"/>
                      </a:lnTo>
                      <a:lnTo>
                        <a:pt x="59" y="1023"/>
                      </a:lnTo>
                      <a:lnTo>
                        <a:pt x="59" y="1006"/>
                      </a:lnTo>
                      <a:lnTo>
                        <a:pt x="59" y="991"/>
                      </a:lnTo>
                      <a:lnTo>
                        <a:pt x="57" y="974"/>
                      </a:lnTo>
                      <a:lnTo>
                        <a:pt x="55" y="956"/>
                      </a:lnTo>
                      <a:lnTo>
                        <a:pt x="55" y="937"/>
                      </a:lnTo>
                      <a:lnTo>
                        <a:pt x="53" y="918"/>
                      </a:lnTo>
                      <a:lnTo>
                        <a:pt x="51" y="897"/>
                      </a:lnTo>
                      <a:lnTo>
                        <a:pt x="51" y="878"/>
                      </a:lnTo>
                      <a:lnTo>
                        <a:pt x="49" y="858"/>
                      </a:lnTo>
                      <a:lnTo>
                        <a:pt x="49" y="839"/>
                      </a:lnTo>
                      <a:lnTo>
                        <a:pt x="48" y="816"/>
                      </a:lnTo>
                      <a:lnTo>
                        <a:pt x="48" y="795"/>
                      </a:lnTo>
                      <a:lnTo>
                        <a:pt x="46" y="772"/>
                      </a:lnTo>
                      <a:lnTo>
                        <a:pt x="46" y="749"/>
                      </a:lnTo>
                      <a:lnTo>
                        <a:pt x="44" y="726"/>
                      </a:lnTo>
                      <a:lnTo>
                        <a:pt x="44" y="704"/>
                      </a:lnTo>
                      <a:lnTo>
                        <a:pt x="42" y="679"/>
                      </a:lnTo>
                      <a:lnTo>
                        <a:pt x="42" y="656"/>
                      </a:lnTo>
                      <a:lnTo>
                        <a:pt x="40" y="631"/>
                      </a:lnTo>
                      <a:lnTo>
                        <a:pt x="38" y="608"/>
                      </a:lnTo>
                      <a:lnTo>
                        <a:pt x="38" y="584"/>
                      </a:lnTo>
                      <a:lnTo>
                        <a:pt x="36" y="559"/>
                      </a:lnTo>
                      <a:lnTo>
                        <a:pt x="36" y="534"/>
                      </a:lnTo>
                      <a:lnTo>
                        <a:pt x="34" y="511"/>
                      </a:lnTo>
                      <a:lnTo>
                        <a:pt x="34" y="487"/>
                      </a:lnTo>
                      <a:lnTo>
                        <a:pt x="34" y="464"/>
                      </a:lnTo>
                      <a:lnTo>
                        <a:pt x="32" y="439"/>
                      </a:lnTo>
                      <a:lnTo>
                        <a:pt x="32" y="414"/>
                      </a:lnTo>
                      <a:lnTo>
                        <a:pt x="30" y="392"/>
                      </a:lnTo>
                      <a:lnTo>
                        <a:pt x="30" y="369"/>
                      </a:lnTo>
                      <a:lnTo>
                        <a:pt x="30" y="344"/>
                      </a:lnTo>
                      <a:lnTo>
                        <a:pt x="30" y="321"/>
                      </a:lnTo>
                      <a:lnTo>
                        <a:pt x="30" y="300"/>
                      </a:lnTo>
                      <a:lnTo>
                        <a:pt x="30" y="279"/>
                      </a:lnTo>
                      <a:lnTo>
                        <a:pt x="30" y="257"/>
                      </a:lnTo>
                      <a:lnTo>
                        <a:pt x="30" y="236"/>
                      </a:lnTo>
                      <a:lnTo>
                        <a:pt x="30" y="215"/>
                      </a:lnTo>
                      <a:lnTo>
                        <a:pt x="30" y="194"/>
                      </a:lnTo>
                      <a:lnTo>
                        <a:pt x="30" y="175"/>
                      </a:lnTo>
                      <a:lnTo>
                        <a:pt x="30" y="156"/>
                      </a:lnTo>
                      <a:lnTo>
                        <a:pt x="32" y="137"/>
                      </a:lnTo>
                      <a:lnTo>
                        <a:pt x="32" y="120"/>
                      </a:lnTo>
                      <a:lnTo>
                        <a:pt x="32" y="103"/>
                      </a:lnTo>
                      <a:lnTo>
                        <a:pt x="34" y="87"/>
                      </a:lnTo>
                      <a:lnTo>
                        <a:pt x="34" y="70"/>
                      </a:lnTo>
                      <a:lnTo>
                        <a:pt x="36" y="57"/>
                      </a:lnTo>
                      <a:lnTo>
                        <a:pt x="36" y="44"/>
                      </a:lnTo>
                      <a:lnTo>
                        <a:pt x="38" y="30"/>
                      </a:lnTo>
                      <a:lnTo>
                        <a:pt x="40" y="19"/>
                      </a:lnTo>
                      <a:lnTo>
                        <a:pt x="44" y="9"/>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sp>
          <p:nvSpPr>
            <p:cNvPr id="210954" name="AutoShape 127"/>
            <p:cNvSpPr>
              <a:spLocks noChangeArrowheads="1"/>
            </p:cNvSpPr>
            <p:nvPr/>
          </p:nvSpPr>
          <p:spPr bwMode="auto">
            <a:xfrm>
              <a:off x="3420" y="288"/>
              <a:ext cx="2070" cy="972"/>
            </a:xfrm>
            <a:prstGeom prst="wedgeRoundRectCallout">
              <a:avLst>
                <a:gd name="adj1" fmla="val -79421"/>
                <a:gd name="adj2" fmla="val 86625"/>
                <a:gd name="adj3" fmla="val 16667"/>
              </a:avLst>
            </a:prstGeom>
            <a:solidFill>
              <a:schemeClr val="tx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9525" indent="-9525" algn="ctr" eaLnBrk="1" hangingPunct="1"/>
              <a:r>
                <a:rPr lang="en-US" altLang="zh-CN" b="1" dirty="0">
                  <a:solidFill>
                    <a:srgbClr val="000099"/>
                  </a:solidFill>
                  <a:cs typeface="Arial" charset="0"/>
                </a:rPr>
                <a:t>During Paul’s</a:t>
              </a:r>
              <a:br>
                <a:rPr lang="en-US" altLang="zh-CN" b="1" dirty="0">
                  <a:solidFill>
                    <a:srgbClr val="000099"/>
                  </a:solidFill>
                  <a:cs typeface="Arial" charset="0"/>
                </a:rPr>
              </a:br>
              <a:r>
                <a:rPr lang="en-US" altLang="zh-CN" b="1" dirty="0">
                  <a:solidFill>
                    <a:srgbClr val="000099"/>
                  </a:solidFill>
                  <a:cs typeface="Arial" charset="0"/>
                </a:rPr>
                <a:t>second imprisonment</a:t>
              </a:r>
              <a:endParaRPr lang="en-US" b="1" dirty="0">
                <a:solidFill>
                  <a:srgbClr val="000099"/>
                </a:solidFill>
                <a:cs typeface="Arial" charset="0"/>
              </a:endParaRPr>
            </a:p>
          </p:txBody>
        </p:sp>
      </p:grpSp>
      <p:sp>
        <p:nvSpPr>
          <p:cNvPr id="210951" name="Text Box 128"/>
          <p:cNvSpPr txBox="1">
            <a:spLocks noChangeArrowheads="1"/>
          </p:cNvSpPr>
          <p:nvPr/>
        </p:nvSpPr>
        <p:spPr bwMode="auto">
          <a:xfrm>
            <a:off x="830580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a:p>
        </p:txBody>
      </p:sp>
      <p:sp>
        <p:nvSpPr>
          <p:cNvPr id="210952"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3"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out)">
                                      <p:cBhvr>
                                        <p:cTn id="7" dur="500"/>
                                        <p:tgtEl>
                                          <p:spTgt spid="50179"/>
                                        </p:tgtEl>
                                      </p:cBhvr>
                                    </p:animEffect>
                                  </p:childTnLst>
                                </p:cTn>
                              </p:par>
                            </p:childTnLst>
                          </p:cTn>
                        </p:par>
                        <p:par>
                          <p:cTn id="8" fill="hold" nodeType="afterGroup">
                            <p:stCondLst>
                              <p:cond delay="500"/>
                            </p:stCondLst>
                            <p:childTnLst>
                              <p:par>
                                <p:cTn id="9" presetID="6" presetClass="emph" presetSubtype="0" fill="hold" grpId="2" nodeType="afterEffect">
                                  <p:stCondLst>
                                    <p:cond delay="0"/>
                                  </p:stCondLst>
                                  <p:childTnLst>
                                    <p:animScale>
                                      <p:cBhvr>
                                        <p:cTn id="10" dur="2000" fill="hold"/>
                                        <p:tgtEl>
                                          <p:spTgt spid="50179"/>
                                        </p:tgtEl>
                                      </p:cBhvr>
                                      <p:by x="200000" y="20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79" grpId="1"/>
      <p:bldP spid="50179" grpId="2"/>
      <p:bldP spid="50179" grpId="3"/>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772025" y="0"/>
            <a:ext cx="4371975" cy="1485900"/>
          </a:xfrm>
        </p:spPr>
        <p:txBody>
          <a:bodyPr/>
          <a:lstStyle/>
          <a:p>
            <a:pPr eaLnBrk="1" hangingPunct="1">
              <a:defRPr/>
            </a:pPr>
            <a:r>
              <a:rPr lang="en-US" altLang="zh-CN" b="1">
                <a:solidFill>
                  <a:srgbClr val="000099"/>
                </a:solidFill>
                <a:latin typeface="Arial" charset="0"/>
                <a:ea typeface="宋体" charset="0"/>
                <a:cs typeface="宋体" charset="0"/>
              </a:rPr>
              <a:t>Date</a:t>
            </a:r>
            <a:endParaRPr lang="en-US" b="1">
              <a:solidFill>
                <a:srgbClr val="000099"/>
              </a:solidFill>
              <a:latin typeface="Arial" charset="0"/>
              <a:ea typeface="ＭＳ Ｐゴシック" charset="0"/>
              <a:cs typeface="ＭＳ Ｐゴシック" charset="0"/>
            </a:endParaRPr>
          </a:p>
        </p:txBody>
      </p:sp>
      <p:sp>
        <p:nvSpPr>
          <p:cNvPr id="52227" name="Rectangle 3"/>
          <p:cNvSpPr>
            <a:spLocks noChangeArrowheads="1"/>
          </p:cNvSpPr>
          <p:nvPr/>
        </p:nvSpPr>
        <p:spPr bwMode="auto">
          <a:xfrm>
            <a:off x="4892675" y="2746375"/>
            <a:ext cx="4251325" cy="1066800"/>
          </a:xfrm>
          <a:prstGeom prst="rect">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GB" altLang="zh-CN" sz="3200" b="1">
                <a:solidFill>
                  <a:srgbClr val="000099"/>
                </a:solidFill>
                <a:ea typeface="宋体" charset="0"/>
                <a:cs typeface="宋体" charset="0"/>
              </a:rPr>
              <a:t>Emperor Nero </a:t>
            </a:r>
          </a:p>
          <a:p>
            <a:pPr algn="ctr" eaLnBrk="1" hangingPunct="1"/>
            <a:r>
              <a:rPr lang="en-GB" altLang="zh-CN" sz="3200" b="1">
                <a:solidFill>
                  <a:srgbClr val="000099"/>
                </a:solidFill>
                <a:ea typeface="宋体" charset="0"/>
                <a:cs typeface="宋体" charset="0"/>
              </a:rPr>
              <a:t>Reigning </a:t>
            </a:r>
            <a:r>
              <a:rPr lang="en-US" altLang="zh-CN" sz="3200" b="1">
                <a:solidFill>
                  <a:srgbClr val="000099"/>
                </a:solidFill>
                <a:ea typeface="宋体" charset="0"/>
                <a:cs typeface="宋体" charset="0"/>
              </a:rPr>
              <a:t>(AD 67)</a:t>
            </a:r>
            <a:endParaRPr lang="en-US" sz="3200" b="1">
              <a:solidFill>
                <a:srgbClr val="000099"/>
              </a:solidFill>
              <a:ea typeface="宋体" charset="0"/>
              <a:cs typeface="宋体" charset="0"/>
            </a:endParaRPr>
          </a:p>
        </p:txBody>
      </p:sp>
      <p:pic>
        <p:nvPicPr>
          <p:cNvPr id="212996" name="Picture 4" descr="nero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05375" cy="6858000"/>
          </a:xfrm>
        </p:spPr>
      </p:pic>
      <p:sp>
        <p:nvSpPr>
          <p:cNvPr id="212997" name="Text Box 5"/>
          <p:cNvSpPr txBox="1">
            <a:spLocks noChangeArrowheads="1"/>
          </p:cNvSpPr>
          <p:nvPr/>
        </p:nvSpPr>
        <p:spPr bwMode="auto">
          <a:xfrm>
            <a:off x="830580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a:solidFill>
                <a:srgbClr val="000000"/>
              </a:solidFill>
            </a:endParaRPr>
          </a:p>
        </p:txBody>
      </p:sp>
      <p:sp>
        <p:nvSpPr>
          <p:cNvPr id="21299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0-#ppt_w/2"/>
                                          </p:val>
                                        </p:tav>
                                        <p:tav tm="100000">
                                          <p:val>
                                            <p:strVal val="#ppt_x"/>
                                          </p:val>
                                        </p:tav>
                                      </p:tavLst>
                                    </p:anim>
                                    <p:anim calcmode="lin" valueType="num">
                                      <p:cBhvr additive="base">
                                        <p:cTn id="12"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5889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Acts 28:30-31 Letters</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2593057" y="1971676"/>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Ephesians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18" name="Text Box 7">
            <a:extLst>
              <a:ext uri="{FF2B5EF4-FFF2-40B4-BE49-F238E27FC236}">
                <a16:creationId xmlns:a16="http://schemas.microsoft.com/office/drawing/2014/main" id="{68A85556-865C-0A43-8D0D-F2678FDA214B}"/>
              </a:ext>
            </a:extLst>
          </p:cNvPr>
          <p:cNvSpPr txBox="1">
            <a:spLocks noChangeArrowheads="1"/>
          </p:cNvSpPr>
          <p:nvPr/>
        </p:nvSpPr>
        <p:spPr bwMode="auto">
          <a:xfrm>
            <a:off x="2593057" y="2452939"/>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Colossians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9" name="Text Box 7">
            <a:extLst>
              <a:ext uri="{FF2B5EF4-FFF2-40B4-BE49-F238E27FC236}">
                <a16:creationId xmlns:a16="http://schemas.microsoft.com/office/drawing/2014/main" id="{24DD0B6C-E322-2548-9A37-4BC21DA53303}"/>
              </a:ext>
            </a:extLst>
          </p:cNvPr>
          <p:cNvSpPr txBox="1">
            <a:spLocks noChangeArrowheads="1"/>
          </p:cNvSpPr>
          <p:nvPr/>
        </p:nvSpPr>
        <p:spPr bwMode="auto">
          <a:xfrm>
            <a:off x="2593057" y="29342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Philemon</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20" name="Text Box 7">
            <a:extLst>
              <a:ext uri="{FF2B5EF4-FFF2-40B4-BE49-F238E27FC236}">
                <a16:creationId xmlns:a16="http://schemas.microsoft.com/office/drawing/2014/main" id="{587E27AD-B80C-0E44-AC3B-E7CF5A56D70F}"/>
              </a:ext>
            </a:extLst>
          </p:cNvPr>
          <p:cNvSpPr txBox="1">
            <a:spLocks noChangeArrowheads="1"/>
          </p:cNvSpPr>
          <p:nvPr/>
        </p:nvSpPr>
        <p:spPr bwMode="auto">
          <a:xfrm>
            <a:off x="2602682" y="341546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Philippians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938425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allAtOnce" animBg="1"/>
      <p:bldP spid="18" grpId="0" uiExpand="1" build="allAtOnce" animBg="1"/>
      <p:bldP spid="19" grpId="0" uiExpand="1" build="allAtOnce" animBg="1"/>
      <p:bldP spid="20" grpId="0" uiExpand="1"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1" name="Rectangle 2"/>
          <p:cNvSpPr>
            <a:spLocks noGrp="1" noChangeArrowheads="1"/>
          </p:cNvSpPr>
          <p:nvPr>
            <p:ph type="title" idx="4294967295"/>
          </p:nvPr>
        </p:nvSpPr>
        <p:spPr>
          <a:xfrm>
            <a:off x="838200" y="228600"/>
            <a:ext cx="7543800" cy="381000"/>
          </a:xfrm>
        </p:spPr>
        <p:txBody>
          <a:bodyPr/>
          <a:lstStyle/>
          <a:p>
            <a:pPr eaLnBrk="1" hangingPunct="1"/>
            <a:r>
              <a:rPr lang="en-US" sz="1200">
                <a:latin typeface="Arial" charset="0"/>
                <a:ea typeface="ＭＳ Ｐゴシック" charset="0"/>
                <a:cs typeface="Arial" charset="0"/>
              </a:rPr>
              <a:t>Date 1</a:t>
            </a:r>
          </a:p>
        </p:txBody>
      </p:sp>
      <p:sp>
        <p:nvSpPr>
          <p:cNvPr id="215042"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5043"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Date</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15044" name="Text Box 5"/>
          <p:cNvSpPr txBox="1">
            <a:spLocks noChangeArrowheads="1"/>
          </p:cNvSpPr>
          <p:nvPr/>
        </p:nvSpPr>
        <p:spPr bwMode="auto">
          <a:xfrm>
            <a:off x="0" y="1417638"/>
            <a:ext cx="9144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chronology of Paul's latter years is obscure, yet one harmonization of the internal and external data yields this scenario:</a:t>
            </a:r>
          </a:p>
        </p:txBody>
      </p:sp>
      <p:sp>
        <p:nvSpPr>
          <p:cNvPr id="215045" name="Text Box 6"/>
          <p:cNvSpPr txBox="1">
            <a:spLocks noChangeArrowheads="1"/>
          </p:cNvSpPr>
          <p:nvPr/>
        </p:nvSpPr>
        <p:spPr bwMode="auto">
          <a:xfrm>
            <a:off x="228600" y="3521075"/>
            <a:ext cx="88392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1st Roman Imprisonment 	February 60–March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(Acts 28:30-31)</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Paul writes </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Ephesians</a:t>
            </a: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Autumn 60–early Spring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Colossians, Philemon, </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and</a:t>
            </a: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 Philippians</a:t>
            </a:r>
            <a:endPar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Martyrdom of James,		Spring 62</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ＭＳ Ｐゴシック" charset="0"/>
                <a:cs typeface="Arial" charset="0"/>
              </a:rPr>
              <a:t>	the Lord's brother</a:t>
            </a:r>
          </a:p>
        </p:txBody>
      </p:sp>
      <p:pic>
        <p:nvPicPr>
          <p:cNvPr id="215046" name="Picture 8" descr="j023476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516813" y="4924425"/>
            <a:ext cx="1474787"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4860160" y="18987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3888963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 0 L 0.21927 0.20416 " pathEditMode="relative" ptsTypes="AA">
                                      <p:cBhvr>
                                        <p:cTn id="31" dur="2000" fill="hold"/>
                                        <p:tgtEl>
                                          <p:spTgt spid="16">
                                            <p:bg/>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27 0.20416 " pathEditMode="relative" ptsTypes="AA">
                                      <p:cBhvr>
                                        <p:cTn id="33" dur="2000" fill="hold"/>
                                        <p:tgtEl>
                                          <p:spTgt spid="1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P spid="16" grpI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89" name="Text Box 2"/>
          <p:cNvSpPr txBox="1">
            <a:spLocks noChangeArrowheads="1"/>
          </p:cNvSpPr>
          <p:nvPr/>
        </p:nvSpPr>
        <p:spPr bwMode="auto">
          <a:xfrm>
            <a:off x="228600" y="1470025"/>
            <a:ext cx="86106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tabLst>
                <a:tab pos="4805363" algn="l"/>
              </a:tabLst>
              <a:defRPr sz="2400">
                <a:solidFill>
                  <a:schemeClr val="tx1"/>
                </a:solidFill>
                <a:latin typeface="Arial" charset="0"/>
                <a:ea typeface="ＭＳ Ｐゴシック" charset="0"/>
                <a:cs typeface="ＭＳ Ｐゴシック" charset="0"/>
              </a:defRPr>
            </a:lvl1pPr>
            <a:lvl2pPr marL="742950" indent="-285750">
              <a:tabLst>
                <a:tab pos="4805363" algn="l"/>
              </a:tabLst>
              <a:defRPr sz="2400">
                <a:solidFill>
                  <a:schemeClr val="tx1"/>
                </a:solidFill>
                <a:latin typeface="Arial" charset="0"/>
                <a:ea typeface="ＭＳ Ｐゴシック" charset="0"/>
              </a:defRPr>
            </a:lvl2pPr>
            <a:lvl3pPr marL="1143000" indent="-228600">
              <a:tabLst>
                <a:tab pos="4805363" algn="l"/>
              </a:tabLst>
              <a:defRPr sz="2400">
                <a:solidFill>
                  <a:schemeClr val="tx1"/>
                </a:solidFill>
                <a:latin typeface="Arial" charset="0"/>
                <a:ea typeface="ＭＳ Ｐゴシック" charset="0"/>
              </a:defRPr>
            </a:lvl3pPr>
            <a:lvl4pPr marL="1600200" indent="-228600">
              <a:tabLst>
                <a:tab pos="4805363" algn="l"/>
              </a:tabLst>
              <a:defRPr sz="2400">
                <a:solidFill>
                  <a:schemeClr val="tx1"/>
                </a:solidFill>
                <a:latin typeface="Arial" charset="0"/>
                <a:ea typeface="ＭＳ Ｐゴシック" charset="0"/>
              </a:defRPr>
            </a:lvl4pPr>
            <a:lvl5pPr marL="2057400" indent="-228600">
              <a:tabLst>
                <a:tab pos="4805363"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4805363" algn="l"/>
              </a:tabLs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Freedom from Imprisonment	Spring 62–Autumn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Ephesus and Colosse 	Spring–Summer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(Timothy left at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Peter travels to Rome	62</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Macedonia	</a:t>
            </a:r>
            <a:r>
              <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rPr>
              <a:t>late summer 62-winter 62/63</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1 Timothy</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rPr>
              <a:t>written in Macedonia</a:t>
            </a:r>
            <a:r>
              <a:rPr kumimoji="0" lang="en-US" altLang="zh-CN" sz="2000" b="0"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Autumn 62</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Timothy in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Asia Minor	Spring 63-Spring 64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Spain 	Spring 64-Spring 66</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(anticipated in Rom. 15:24)</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Christians persecuted by Nero 	Summer 64</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tab pos="4805363" algn="l"/>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and Peter martyred</a:t>
            </a:r>
          </a:p>
        </p:txBody>
      </p:sp>
      <p:sp>
        <p:nvSpPr>
          <p:cNvPr id="8" name="Rectangle 7"/>
          <p:cNvSpPr>
            <a:spLocks noChangeArrowheads="1"/>
          </p:cNvSpPr>
          <p:nvPr/>
        </p:nvSpPr>
        <p:spPr bwMode="auto">
          <a:xfrm>
            <a:off x="251520" y="3300083"/>
            <a:ext cx="9001000" cy="830997"/>
          </a:xfrm>
          <a:prstGeom prst="rect">
            <a:avLst/>
          </a:prstGeom>
          <a:solidFill>
            <a:srgbClr val="000090"/>
          </a:solidFill>
          <a:ln>
            <a:noFill/>
          </a:ln>
        </p:spPr>
        <p:txBody>
          <a:bodyPr wrap="square" anchor="ctr">
            <a:spAutoFit/>
          </a:bodyPr>
          <a:lstStyle/>
          <a:p>
            <a:pPr marL="173038" marR="0" lvl="0" indent="-173038"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100" normalizeH="0" baseline="0" noProof="0">
                <a:ln>
                  <a:noFill/>
                </a:ln>
                <a:solidFill>
                  <a:srgbClr val="FFFFFF"/>
                </a:solidFill>
                <a:effectLst/>
                <a:uLnTx/>
                <a:uFillTx/>
                <a:latin typeface="Arial" charset="0"/>
                <a:ea typeface="SimSun" charset="0"/>
                <a:cs typeface="SimSun" charset="0"/>
              </a:rPr>
              <a:t> 1 Timothy </a:t>
            </a: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written in Macedonia 	   Autumn 62</a:t>
            </a:r>
          </a:p>
          <a:p>
            <a:pPr marL="173038" marR="0" lvl="0" indent="-173038"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100" normalizeH="0" baseline="0" noProof="0">
                <a:ln>
                  <a:noFill/>
                </a:ln>
                <a:solidFill>
                  <a:srgbClr val="FFFFFF"/>
                </a:solidFill>
                <a:effectLst/>
                <a:uLnTx/>
                <a:uFillTx/>
                <a:latin typeface="Arial" charset="0"/>
                <a:ea typeface="SimSun" charset="0"/>
                <a:cs typeface="SimSun" charset="0"/>
              </a:rPr>
              <a:t>    to Timothy in Ephesus</a:t>
            </a:r>
          </a:p>
        </p:txBody>
      </p:sp>
      <p:sp>
        <p:nvSpPr>
          <p:cNvPr id="217090" name="Rectangle 3"/>
          <p:cNvSpPr>
            <a:spLocks noGrp="1" noChangeArrowheads="1"/>
          </p:cNvSpPr>
          <p:nvPr>
            <p:ph type="title" idx="4294967295"/>
          </p:nvPr>
        </p:nvSpPr>
        <p:spPr>
          <a:xfrm>
            <a:off x="838200" y="228600"/>
            <a:ext cx="7543800" cy="381000"/>
          </a:xfrm>
        </p:spPr>
        <p:txBody>
          <a:bodyPr/>
          <a:lstStyle/>
          <a:p>
            <a:pPr eaLnBrk="1" hangingPunct="1"/>
            <a:r>
              <a:rPr lang="en-US" sz="1200">
                <a:latin typeface="Times New Roman" charset="0"/>
                <a:ea typeface="ＭＳ Ｐゴシック" charset="0"/>
                <a:cs typeface="ＭＳ Ｐゴシック" charset="0"/>
              </a:rPr>
              <a:t>Date </a:t>
            </a:r>
            <a:r>
              <a:rPr lang="en-US" sz="1200">
                <a:latin typeface="Arial" charset="0"/>
                <a:ea typeface="ＭＳ Ｐゴシック" charset="0"/>
                <a:cs typeface="ＭＳ Ｐゴシック" charset="0"/>
              </a:rPr>
              <a:t>2</a:t>
            </a:r>
            <a:endParaRPr lang="en-US" sz="1200">
              <a:latin typeface="Times New Roman" charset="0"/>
              <a:ea typeface="ＭＳ Ｐゴシック" charset="0"/>
              <a:cs typeface="ＭＳ Ｐゴシック" charset="0"/>
            </a:endParaRPr>
          </a:p>
        </p:txBody>
      </p:sp>
      <p:sp>
        <p:nvSpPr>
          <p:cNvPr id="217091"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Date</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17092"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7093" name="Picture 7"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3282950"/>
            <a:ext cx="1573560" cy="91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WordArt 7">
            <a:extLst>
              <a:ext uri="{FF2B5EF4-FFF2-40B4-BE49-F238E27FC236}">
                <a16:creationId xmlns:a16="http://schemas.microsoft.com/office/drawing/2014/main" id="{A7942FED-C63E-DAC3-440C-94B838AF3D6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1637482" y="490191"/>
            <a:ext cx="6249166" cy="490537"/>
          </a:xfrm>
          <a:prstGeom prst="rect">
            <a:avLst/>
          </a:prstGeom>
        </p:spPr>
        <p:txBody>
          <a:bodyPr wrap="none" fromWordArt="1">
            <a:prstTxWarp prst="textSlantUp">
              <a:avLst>
                <a:gd name="adj" fmla="val 1606"/>
              </a:avLst>
            </a:prstTxWarp>
          </a:bodyPr>
          <a:lstStyle/>
          <a:p>
            <a:pPr algn="ctr">
              <a:defRPr/>
            </a:pPr>
            <a:r>
              <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Summary Statement </a:t>
            </a:r>
          </a:p>
        </p:txBody>
      </p:sp>
      <p:sp>
        <p:nvSpPr>
          <p:cNvPr id="2" name="Rectangle 1"/>
          <p:cNvSpPr/>
          <p:nvPr/>
        </p:nvSpPr>
        <p:spPr>
          <a:xfrm>
            <a:off x="311205" y="2367171"/>
            <a:ext cx="8521590" cy="2123658"/>
          </a:xfrm>
          <a:prstGeom prst="rect">
            <a:avLst/>
          </a:prstGeom>
        </p:spPr>
        <p:txBody>
          <a:bodyPr wrap="square" anchor="ctr">
            <a:spAutoFit/>
          </a:bodyPr>
          <a:lstStyle/>
          <a:p>
            <a:pPr algn="ctr" defTabSz="457200" eaLnBrk="1" fontAlgn="auto" hangingPunct="1">
              <a:spcBef>
                <a:spcPts val="0"/>
              </a:spcBef>
              <a:spcAft>
                <a:spcPts val="0"/>
              </a:spcAft>
            </a:pPr>
            <a:r>
              <a:rPr lang="en-US" sz="4400" b="1" dirty="0">
                <a:solidFill>
                  <a:srgbClr val="FFFFFF"/>
                </a:solidFill>
                <a:latin typeface="Arial"/>
                <a:ea typeface="+mn-ea"/>
                <a:cs typeface="Arial"/>
              </a:rPr>
              <a:t>Persevere </a:t>
            </a:r>
            <a:r>
              <a:rPr lang="en-US" sz="4400" b="1" dirty="0">
                <a:solidFill>
                  <a:srgbClr val="FFFFFF"/>
                </a:solidFill>
                <a:latin typeface="Arial"/>
                <a:cs typeface="Arial"/>
              </a:rPr>
              <a:t>against apostasy despite hardship by </a:t>
            </a:r>
            <a:r>
              <a:rPr lang="en-US" sz="4400" b="1" dirty="0">
                <a:solidFill>
                  <a:srgbClr val="FFFFFF"/>
                </a:solidFill>
                <a:latin typeface="Arial"/>
                <a:ea typeface="+mn-ea"/>
                <a:cs typeface="Arial"/>
              </a:rPr>
              <a:t>faithfully </a:t>
            </a:r>
            <a:r>
              <a:rPr lang="en-US" sz="4400" b="1" i="1" dirty="0">
                <a:solidFill>
                  <a:srgbClr val="FFFFFF"/>
                </a:solidFill>
                <a:latin typeface="Arial"/>
                <a:ea typeface="+mn-ea"/>
                <a:cs typeface="Arial"/>
              </a:rPr>
              <a:t>preaching the Word</a:t>
            </a:r>
            <a:r>
              <a:rPr lang="en-US" sz="4400" b="1" dirty="0">
                <a:solidFill>
                  <a:srgbClr val="FFFFFF"/>
                </a:solidFill>
                <a:latin typeface="Arial"/>
                <a:ea typeface="+mn-ea"/>
                <a:cs typeface="Arial"/>
              </a:rPr>
              <a:t>.</a:t>
            </a:r>
            <a:r>
              <a:rPr lang="en-US" sz="4400" dirty="0">
                <a:solidFill>
                  <a:srgbClr val="FFFFFF"/>
                </a:solidFill>
                <a:latin typeface="Arial"/>
                <a:ea typeface="+mn-ea"/>
                <a:cs typeface="Arial"/>
              </a:rPr>
              <a:t> </a:t>
            </a: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
        <p:nvSpPr>
          <p:cNvPr id="7" name="Rectangle 2">
            <a:extLst>
              <a:ext uri="{FF2B5EF4-FFF2-40B4-BE49-F238E27FC236}">
                <a16:creationId xmlns:a16="http://schemas.microsoft.com/office/drawing/2014/main" id="{04C4A770-E1F5-5647-848B-E47E4344C67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5480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78534" y="24209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605115" y="1453688"/>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412776"/>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71324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1539429" y="1705832"/>
            <a:ext cx="5353836" cy="246001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1661957" y="2066053"/>
            <a:ext cx="5026086" cy="294475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7097454" y="2234929"/>
            <a:ext cx="381288" cy="563820"/>
          </a:xfrm>
          <a:prstGeom prst="line">
            <a:avLst/>
          </a:prstGeom>
          <a:noFill/>
          <a:ln w="57150" cmpd="sng">
            <a:solidFill>
              <a:schemeClr val="bg1"/>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7277273" y="3337094"/>
            <a:ext cx="310614" cy="44705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
        <p:nvSpPr>
          <p:cNvPr id="18" name="Line 40">
            <a:extLst>
              <a:ext uri="{FF2B5EF4-FFF2-40B4-BE49-F238E27FC236}">
                <a16:creationId xmlns:a16="http://schemas.microsoft.com/office/drawing/2014/main" id="{74DDD0CE-2F6A-9941-89E2-EE9069778395}"/>
              </a:ext>
            </a:extLst>
          </p:cNvPr>
          <p:cNvSpPr>
            <a:spLocks noChangeShapeType="1"/>
          </p:cNvSpPr>
          <p:nvPr/>
        </p:nvSpPr>
        <p:spPr bwMode="auto">
          <a:xfrm rot="20390226" flipH="1" flipV="1">
            <a:off x="3985841" y="1742059"/>
            <a:ext cx="2919245" cy="187776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21" name="Line 40">
            <a:extLst>
              <a:ext uri="{FF2B5EF4-FFF2-40B4-BE49-F238E27FC236}">
                <a16:creationId xmlns:a16="http://schemas.microsoft.com/office/drawing/2014/main" id="{3BA6520D-BDC4-244C-815E-43F1ABBAB5B4}"/>
              </a:ext>
            </a:extLst>
          </p:cNvPr>
          <p:cNvSpPr>
            <a:spLocks noChangeShapeType="1"/>
          </p:cNvSpPr>
          <p:nvPr/>
        </p:nvSpPr>
        <p:spPr bwMode="auto">
          <a:xfrm rot="20390226" flipV="1">
            <a:off x="7589050" y="3351716"/>
            <a:ext cx="419738" cy="583654"/>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631547" y="3212976"/>
            <a:ext cx="1394996"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Titus</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22" name="Text Box 7">
            <a:extLst>
              <a:ext uri="{FF2B5EF4-FFF2-40B4-BE49-F238E27FC236}">
                <a16:creationId xmlns:a16="http://schemas.microsoft.com/office/drawing/2014/main" id="{5803CD9B-6E9D-244D-A4EE-C78A372AE143}"/>
              </a:ext>
            </a:extLst>
          </p:cNvPr>
          <p:cNvSpPr txBox="1">
            <a:spLocks noChangeArrowheads="1"/>
          </p:cNvSpPr>
          <p:nvPr/>
        </p:nvSpPr>
        <p:spPr bwMode="auto">
          <a:xfrm>
            <a:off x="4461272" y="1934465"/>
            <a:ext cx="2031018"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Nicopolis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23" name="Text Box 7">
            <a:extLst>
              <a:ext uri="{FF2B5EF4-FFF2-40B4-BE49-F238E27FC236}">
                <a16:creationId xmlns:a16="http://schemas.microsoft.com/office/drawing/2014/main" id="{E14C47A8-5A79-AE4D-816A-27B9C150E554}"/>
              </a:ext>
            </a:extLst>
          </p:cNvPr>
          <p:cNvSpPr txBox="1">
            <a:spLocks noChangeArrowheads="1"/>
          </p:cNvSpPr>
          <p:nvPr/>
        </p:nvSpPr>
        <p:spPr bwMode="auto">
          <a:xfrm>
            <a:off x="7594765" y="1979069"/>
            <a:ext cx="1394996"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Troas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25" name="Line 40">
            <a:extLst>
              <a:ext uri="{FF2B5EF4-FFF2-40B4-BE49-F238E27FC236}">
                <a16:creationId xmlns:a16="http://schemas.microsoft.com/office/drawing/2014/main" id="{A28FED7E-BA3E-FD47-B44A-6A9F4F4FE42E}"/>
              </a:ext>
            </a:extLst>
          </p:cNvPr>
          <p:cNvSpPr>
            <a:spLocks noChangeShapeType="1"/>
          </p:cNvSpPr>
          <p:nvPr/>
        </p:nvSpPr>
        <p:spPr bwMode="auto">
          <a:xfrm rot="20390226">
            <a:off x="6972726" y="1752253"/>
            <a:ext cx="632959" cy="63125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6" name="Line 40">
            <a:extLst>
              <a:ext uri="{FF2B5EF4-FFF2-40B4-BE49-F238E27FC236}">
                <a16:creationId xmlns:a16="http://schemas.microsoft.com/office/drawing/2014/main" id="{5AA2C3FC-11AC-2A40-B619-C29EAA6E4B98}"/>
              </a:ext>
            </a:extLst>
          </p:cNvPr>
          <p:cNvSpPr>
            <a:spLocks noChangeShapeType="1"/>
          </p:cNvSpPr>
          <p:nvPr/>
        </p:nvSpPr>
        <p:spPr bwMode="auto">
          <a:xfrm rot="20390226" flipV="1">
            <a:off x="6473967" y="2002148"/>
            <a:ext cx="97653" cy="81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0" name="Line 40">
            <a:extLst>
              <a:ext uri="{FF2B5EF4-FFF2-40B4-BE49-F238E27FC236}">
                <a16:creationId xmlns:a16="http://schemas.microsoft.com/office/drawing/2014/main" id="{FDDC8879-633F-6B40-A3BD-4D8A75F042BE}"/>
              </a:ext>
            </a:extLst>
          </p:cNvPr>
          <p:cNvSpPr>
            <a:spLocks noChangeShapeType="1"/>
          </p:cNvSpPr>
          <p:nvPr/>
        </p:nvSpPr>
        <p:spPr bwMode="auto">
          <a:xfrm rot="20390226">
            <a:off x="6643549" y="2362997"/>
            <a:ext cx="452687" cy="5788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7" name="Line 40">
            <a:extLst>
              <a:ext uri="{FF2B5EF4-FFF2-40B4-BE49-F238E27FC236}">
                <a16:creationId xmlns:a16="http://schemas.microsoft.com/office/drawing/2014/main" id="{D7441B54-6076-E142-8002-D34E14D24D9C}"/>
              </a:ext>
            </a:extLst>
          </p:cNvPr>
          <p:cNvSpPr>
            <a:spLocks noChangeShapeType="1"/>
          </p:cNvSpPr>
          <p:nvPr/>
        </p:nvSpPr>
        <p:spPr bwMode="auto">
          <a:xfrm rot="20390226">
            <a:off x="4031636" y="1635715"/>
            <a:ext cx="2172723" cy="155507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28" name="Line 40">
            <a:extLst>
              <a:ext uri="{FF2B5EF4-FFF2-40B4-BE49-F238E27FC236}">
                <a16:creationId xmlns:a16="http://schemas.microsoft.com/office/drawing/2014/main" id="{8AAF7094-7583-DA45-BBD7-B5A0A413B6E3}"/>
              </a:ext>
            </a:extLst>
          </p:cNvPr>
          <p:cNvSpPr>
            <a:spLocks noChangeShapeType="1"/>
          </p:cNvSpPr>
          <p:nvPr/>
        </p:nvSpPr>
        <p:spPr bwMode="auto">
          <a:xfrm rot="9590226">
            <a:off x="6580937" y="2063788"/>
            <a:ext cx="835912" cy="38109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9" name="Text Box 7">
            <a:extLst>
              <a:ext uri="{FF2B5EF4-FFF2-40B4-BE49-F238E27FC236}">
                <a16:creationId xmlns:a16="http://schemas.microsoft.com/office/drawing/2014/main" id="{E80FBC3D-C091-6949-85E4-9DC1F13F9DBD}"/>
              </a:ext>
            </a:extLst>
          </p:cNvPr>
          <p:cNvSpPr txBox="1">
            <a:spLocks noChangeArrowheads="1"/>
          </p:cNvSpPr>
          <p:nvPr/>
        </p:nvSpPr>
        <p:spPr bwMode="auto">
          <a:xfrm>
            <a:off x="2032395" y="1945611"/>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2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78273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0 0 L -0.06007 0.17847 " pathEditMode="relative" ptsTypes="AA">
                                      <p:cBhvr>
                                        <p:cTn id="32" dur="2000" fill="hold"/>
                                        <p:tgtEl>
                                          <p:spTgt spid="16">
                                            <p:bg/>
                                          </p:spTgt>
                                        </p:tgtEl>
                                        <p:attrNameLst>
                                          <p:attrName>ppt_x</p:attrName>
                                          <p:attrName>ppt_y</p:attrName>
                                        </p:attrNameLst>
                                      </p:cBhvr>
                                    </p:animMotion>
                                  </p:childTnLst>
                                </p:cTn>
                              </p:par>
                              <p:par>
                                <p:cTn id="33" presetID="0" presetClass="path" presetSubtype="0" accel="50000" decel="50000" fill="hold" grpId="1" nodeType="withEffect">
                                  <p:stCondLst>
                                    <p:cond delay="0"/>
                                  </p:stCondLst>
                                  <p:childTnLst>
                                    <p:animMotion origin="layout" path="M 0 0 L -0.06007 0.17847 " pathEditMode="relative" ptsTypes="AA">
                                      <p:cBhvr>
                                        <p:cTn id="34" dur="2000" fill="hold"/>
                                        <p:tgtEl>
                                          <p:spTgt spid="16">
                                            <p:txEl>
                                              <p:pRg st="0" end="0"/>
                                            </p:txEl>
                                          </p:spTgt>
                                        </p:tgtEl>
                                        <p:attrNameLst>
                                          <p:attrName>ppt_x</p:attrName>
                                          <p:attrName>ppt_y</p:attrName>
                                        </p:attrNameLst>
                                      </p:cBhvr>
                                    </p:animMotion>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9">
                                            <p:bg/>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0 0 L 0.58281 0.06574 " pathEditMode="relative" ptsTypes="AA">
                                      <p:cBhvr>
                                        <p:cTn id="73" dur="2000" fill="hold"/>
                                        <p:tgtEl>
                                          <p:spTgt spid="19">
                                            <p:bg/>
                                          </p:spTgt>
                                        </p:tgtEl>
                                        <p:attrNameLst>
                                          <p:attrName>ppt_x</p:attrName>
                                          <p:attrName>ppt_y</p:attrName>
                                        </p:attrNameLst>
                                      </p:cBhvr>
                                    </p:animMotion>
                                  </p:childTnLst>
                                </p:cTn>
                              </p:par>
                              <p:par>
                                <p:cTn id="74" presetID="0" presetClass="path" presetSubtype="0" accel="50000" decel="50000" fill="hold" grpId="1" nodeType="withEffect">
                                  <p:stCondLst>
                                    <p:cond delay="0"/>
                                  </p:stCondLst>
                                  <p:childTnLst>
                                    <p:animMotion origin="layout" path="M 0 0 L 0.58281 0.06574 " pathEditMode="relative" ptsTypes="AA">
                                      <p:cBhvr>
                                        <p:cTn id="75" dur="2000" fill="hold"/>
                                        <p:tgtEl>
                                          <p:spTgt spid="19">
                                            <p:txEl>
                                              <p:pRg st="0" end="0"/>
                                            </p:txEl>
                                          </p:spTgt>
                                        </p:tgtEl>
                                        <p:attrNameLst>
                                          <p:attrName>ppt_x</p:attrName>
                                          <p:attrName>ppt_y</p:attrName>
                                        </p:attrNameLst>
                                      </p:cBhvr>
                                    </p:animMotion>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up)">
                                      <p:cBhvr>
                                        <p:cTn id="8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P spid="21" grpId="0" animBg="1"/>
      <p:bldP spid="16" grpId="0" uiExpand="1" build="allAtOnce" animBg="1"/>
      <p:bldP spid="16" grpId="1" build="allAtOnce" animBg="1"/>
      <p:bldP spid="25" grpId="0" animBg="1"/>
      <p:bldP spid="26" grpId="0" animBg="1"/>
      <p:bldP spid="20" grpId="0" animBg="1"/>
      <p:bldP spid="27" grpId="0" animBg="1"/>
      <p:bldP spid="28" grpId="0" animBg="1"/>
      <p:bldP spid="19" grpId="0" uiExpand="1" build="allAtOnce" animBg="1"/>
      <p:bldP spid="19" grpId="1"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137" name="Rectangle 2"/>
          <p:cNvSpPr>
            <a:spLocks noChangeArrowheads="1"/>
          </p:cNvSpPr>
          <p:nvPr/>
        </p:nvSpPr>
        <p:spPr bwMode="auto">
          <a:xfrm>
            <a:off x="381000" y="1254125"/>
            <a:ext cx="86868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Crete 				early Summer 66</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(Titus left there; Tit. 1:5)</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Asia Minor			Summer-Autumn 66</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Titus</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written from Asia Minor 		Summer 66</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Titus in Crete</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Nicopolis (Tit. 3:12)		Winter 66/67</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in Troas (2 Tim. 4:13), 		Spring–Autumn 67</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Macedonia and Greece</a:t>
            </a:r>
          </a:p>
        </p:txBody>
      </p:sp>
      <p:sp>
        <p:nvSpPr>
          <p:cNvPr id="219138" name="Rectangle 3"/>
          <p:cNvSpPr>
            <a:spLocks noGrp="1" noChangeArrowheads="1"/>
          </p:cNvSpPr>
          <p:nvPr>
            <p:ph type="title" idx="4294967295"/>
          </p:nvPr>
        </p:nvSpPr>
        <p:spPr>
          <a:xfrm>
            <a:off x="838200" y="228600"/>
            <a:ext cx="7543800" cy="381000"/>
          </a:xfrm>
        </p:spPr>
        <p:txBody>
          <a:bodyPr/>
          <a:lstStyle/>
          <a:p>
            <a:pPr eaLnBrk="1" hangingPunct="1"/>
            <a:r>
              <a:rPr lang="en-US" sz="1200">
                <a:latin typeface="Times New Roman" charset="0"/>
                <a:ea typeface="ＭＳ Ｐゴシック" charset="0"/>
                <a:cs typeface="ＭＳ Ｐゴシック" charset="0"/>
              </a:rPr>
              <a:t>Date</a:t>
            </a:r>
            <a:r>
              <a:rPr lang="en-US" sz="1200">
                <a:latin typeface="Arial" charset="0"/>
                <a:ea typeface="ＭＳ Ｐゴシック" charset="0"/>
                <a:cs typeface="ＭＳ Ｐゴシック" charset="0"/>
              </a:rPr>
              <a:t> 3</a:t>
            </a:r>
            <a:endParaRPr lang="en-US" sz="1200">
              <a:latin typeface="Times New Roman" charset="0"/>
              <a:ea typeface="ＭＳ Ｐゴシック" charset="0"/>
              <a:cs typeface="ＭＳ Ｐゴシック" charset="0"/>
            </a:endParaRPr>
          </a:p>
        </p:txBody>
      </p:sp>
      <p:sp>
        <p:nvSpPr>
          <p:cNvPr id="219139" name="Text Box 4"/>
          <p:cNvSpPr txBox="1">
            <a:spLocks noChangeArrowheads="1"/>
          </p:cNvSpPr>
          <p:nvPr/>
        </p:nvSpPr>
        <p:spPr bwMode="auto">
          <a:xfrm>
            <a:off x="4086225" y="152400"/>
            <a:ext cx="9556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Date</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19140" name="Text Box 5"/>
          <p:cNvSpPr txBox="1">
            <a:spLocks noChangeArrowheads="1"/>
          </p:cNvSpPr>
          <p:nvPr/>
        </p:nvSpPr>
        <p:spPr bwMode="auto">
          <a:xfrm>
            <a:off x="381000" y="4267200"/>
            <a:ext cx="86106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2nd Roman Imprisonment		</a:t>
            </a:r>
            <a:r>
              <a:rPr kumimoji="0" lang="en-US" altLang="zh-CN" sz="2400" b="1" i="0" u="none" strike="noStrike" kern="1200" cap="none" spc="0" normalizeH="0" baseline="0" noProof="0">
                <a:ln>
                  <a:noFill/>
                </a:ln>
                <a:solidFill>
                  <a:srgbClr val="000000"/>
                </a:solidFill>
                <a:effectLst/>
                <a:uLnTx/>
                <a:uFillTx/>
                <a:latin typeface="Arial Narrow" charset="0"/>
                <a:ea typeface="SimSun" charset="0"/>
                <a:cs typeface="SimSun" charset="0"/>
              </a:rPr>
              <a:t>Autumn 67–Spring 68</a:t>
            </a:r>
            <a:endParaRPr kumimoji="0" lang="en-US" altLang="zh-CN" sz="2400" b="0" i="0" u="none" strike="noStrike" kern="1200" cap="none" spc="0" normalizeH="0" baseline="0" noProof="0">
              <a:ln>
                <a:noFill/>
              </a:ln>
              <a:solidFill>
                <a:srgbClr val="000000"/>
              </a:solidFill>
              <a:effectLst/>
              <a:uLnTx/>
              <a:uFillTx/>
              <a:latin typeface="Arial Narrow" charset="0"/>
              <a:ea typeface="SimSun" charset="0"/>
              <a:cs typeface="SimSun" charset="0"/>
            </a:endParaRP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arrested and brought to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Timothy</a:t>
            </a: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written from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	to Timothy in Ephesus</a:t>
            </a:r>
          </a:p>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0" i="0" u="none" strike="noStrike" kern="1200" cap="none" spc="0" normalizeH="0" baseline="0" noProof="0">
                <a:ln>
                  <a:noFill/>
                </a:ln>
                <a:solidFill>
                  <a:srgbClr val="000000"/>
                </a:solidFill>
                <a:effectLst/>
                <a:uLnTx/>
                <a:uFillTx/>
                <a:latin typeface="Arial" charset="0"/>
                <a:ea typeface="SimSun" charset="0"/>
                <a:cs typeface="SimSun" charset="0"/>
              </a:rPr>
              <a:t>Paul beheaded				Spring 68</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9141" name="Rectangle 6"/>
          <p:cNvSpPr>
            <a:spLocks noChangeArrowheads="1"/>
          </p:cNvSpPr>
          <p:nvPr/>
        </p:nvSpPr>
        <p:spPr bwMode="auto">
          <a:xfrm>
            <a:off x="381000" y="63246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l"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Destruction of Jerusalem		2 September 70</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19142" name="Rectangle 7"/>
          <p:cNvSpPr>
            <a:spLocks noChangeArrowheads="1"/>
          </p:cNvSpPr>
          <p:nvPr/>
        </p:nvSpPr>
        <p:spPr bwMode="auto">
          <a:xfrm>
            <a:off x="381000" y="2378075"/>
            <a:ext cx="8686800" cy="82232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Titus</a:t>
            </a: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written from Asia Minor 		Summer 66</a:t>
            </a:r>
          </a:p>
          <a:p>
            <a:pPr marL="349250" marR="0" lvl="0" indent="-349250" algn="l"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to Titus in Crete</a:t>
            </a:r>
          </a:p>
        </p:txBody>
      </p:sp>
      <p:sp>
        <p:nvSpPr>
          <p:cNvPr id="219143" name="Text Box 9"/>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19144" name="Picture 10"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0" y="2543175"/>
            <a:ext cx="1524000" cy="88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381000" y="5029200"/>
            <a:ext cx="8763000" cy="1022350"/>
            <a:chOff x="240" y="3178"/>
            <a:chExt cx="5520" cy="644"/>
          </a:xfrm>
        </p:grpSpPr>
        <p:sp>
          <p:nvSpPr>
            <p:cNvPr id="219148" name="Text Box 12"/>
            <p:cNvSpPr txBox="1">
              <a:spLocks noChangeArrowheads="1"/>
            </p:cNvSpPr>
            <p:nvPr/>
          </p:nvSpPr>
          <p:spPr bwMode="auto">
            <a:xfrm>
              <a:off x="240" y="3178"/>
              <a:ext cx="5472" cy="523"/>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just"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2 Timothy</a:t>
              </a:r>
              <a:r>
                <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rPr>
                <a:t> written from Rome 		Autumn 67</a:t>
              </a:r>
            </a:p>
            <a:p>
              <a:pPr marL="349250" marR="0" lvl="0" indent="-349250" algn="just"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SimSun" charset="0"/>
                  <a:cs typeface="SimSun" charset="0"/>
                </a:rPr>
                <a:t>	to Timothy in Ephesus</a:t>
              </a:r>
            </a:p>
          </p:txBody>
        </p:sp>
        <p:pic>
          <p:nvPicPr>
            <p:cNvPr id="219149" name="Picture 13"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 y="3264"/>
              <a:ext cx="960" cy="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WordArt 7">
            <a:extLst>
              <a:ext uri="{FF2B5EF4-FFF2-40B4-BE49-F238E27FC236}">
                <a16:creationId xmlns:a16="http://schemas.microsoft.com/office/drawing/2014/main" id="{4E41C8E6-46C1-AD37-802C-82A782D9D59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Pastorals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227138"/>
            <a:ext cx="8229600" cy="1143000"/>
          </a:xfrm>
        </p:spPr>
        <p:txBody>
          <a:bodyPr/>
          <a:lstStyle/>
          <a:p>
            <a:pPr algn="l" eaLnBrk="1" hangingPunct="1">
              <a:defRPr/>
            </a:pPr>
            <a:r>
              <a:rPr lang="en-GB" sz="4800" b="1">
                <a:solidFill>
                  <a:schemeClr val="tx1"/>
                </a:solidFill>
                <a:latin typeface="Arial" charset="0"/>
                <a:ea typeface="ＭＳ Ｐゴシック" charset="0"/>
                <a:cs typeface="ＭＳ Ｐゴシック" charset="0"/>
              </a:rPr>
              <a:t>RECIPIENT</a:t>
            </a:r>
            <a:endParaRPr lang="en-US" sz="4800" b="1">
              <a:solidFill>
                <a:schemeClr val="tx1"/>
              </a:solidFill>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228600" y="2287588"/>
            <a:ext cx="8915400" cy="5842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GB" sz="3200" b="1">
                <a:cs typeface="Arial" charset="0"/>
              </a:rPr>
              <a:t>Timothy – Paul</a:t>
            </a:r>
            <a:r>
              <a:rPr lang="en-US" sz="3200" b="1">
                <a:cs typeface="Arial" charset="0"/>
              </a:rPr>
              <a:t>'</a:t>
            </a:r>
            <a:r>
              <a:rPr lang="en-GB" sz="3200" b="1">
                <a:cs typeface="Arial" charset="0"/>
              </a:rPr>
              <a:t>s long-time travel companion</a:t>
            </a:r>
            <a:endParaRPr lang="en-US" sz="3200" b="1">
              <a:cs typeface="Arial" charset="0"/>
            </a:endParaRPr>
          </a:p>
        </p:txBody>
      </p:sp>
      <p:pic>
        <p:nvPicPr>
          <p:cNvPr id="221187" name="Picture 4" descr="j033291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499225" y="3105150"/>
            <a:ext cx="2644775" cy="3638550"/>
          </a:xfrm>
        </p:spPr>
      </p:pic>
      <p:sp>
        <p:nvSpPr>
          <p:cNvPr id="62469" name="Text Box 5"/>
          <p:cNvSpPr txBox="1">
            <a:spLocks noChangeArrowheads="1"/>
          </p:cNvSpPr>
          <p:nvPr/>
        </p:nvSpPr>
        <p:spPr bwMode="auto">
          <a:xfrm>
            <a:off x="828675" y="3516313"/>
            <a:ext cx="6943725" cy="13239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GB" altLang="zh-CN" sz="4800" b="1">
                <a:ea typeface="宋体" charset="0"/>
                <a:cs typeface="宋体" charset="0"/>
              </a:rPr>
              <a:t>Type</a:t>
            </a:r>
          </a:p>
          <a:p>
            <a:pPr eaLnBrk="1" hangingPunct="1">
              <a:defRPr/>
            </a:pPr>
            <a:r>
              <a:rPr lang="en-GB" altLang="zh-CN" sz="3200" b="1">
                <a:ea typeface="宋体" charset="0"/>
                <a:cs typeface="宋体" charset="0"/>
              </a:rPr>
              <a:t>Highly personal &amp; emotional letter</a:t>
            </a:r>
            <a:endParaRPr lang="en-US" sz="3200" b="1">
              <a:ea typeface="宋体" charset="0"/>
              <a:cs typeface="宋体" charset="0"/>
            </a:endParaRPr>
          </a:p>
        </p:txBody>
      </p:sp>
      <p:sp>
        <p:nvSpPr>
          <p:cNvPr id="221189" name="Text Box 6"/>
          <p:cNvSpPr txBox="1">
            <a:spLocks noChangeArrowheads="1"/>
          </p:cNvSpPr>
          <p:nvPr/>
        </p:nvSpPr>
        <p:spPr bwMode="auto">
          <a:xfrm>
            <a:off x="8153400" y="2286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b="1">
              <a:solidFill>
                <a:srgbClr val="000000"/>
              </a:solidFill>
            </a:endParaRPr>
          </a:p>
        </p:txBody>
      </p:sp>
      <p:sp>
        <p:nvSpPr>
          <p:cNvPr id="221190"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Winte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64515" name="Rectangle 3"/>
          <p:cNvSpPr>
            <a:spLocks noGrp="1" noChangeArrowheads="1"/>
          </p:cNvSpPr>
          <p:nvPr>
            <p:ph type="title"/>
          </p:nvPr>
        </p:nvSpPr>
        <p:spPr/>
        <p:txBody>
          <a:bodyPr/>
          <a:lstStyle/>
          <a:p>
            <a:pPr eaLnBrk="1" hangingPunct="1">
              <a:defRPr/>
            </a:pPr>
            <a:r>
              <a:rPr lang="en-GB" b="1" dirty="0">
                <a:solidFill>
                  <a:schemeClr val="tx1"/>
                </a:solidFill>
                <a:latin typeface="Arial" charset="0"/>
                <a:ea typeface="ＭＳ Ｐゴシック" charset="0"/>
                <a:cs typeface="ＭＳ Ｐゴシック" charset="0"/>
              </a:rPr>
              <a:t>OCCASION</a:t>
            </a:r>
            <a:endParaRPr lang="en-US" b="1" dirty="0">
              <a:solidFill>
                <a:schemeClr val="tx1"/>
              </a:solidFill>
              <a:latin typeface="Arial" charset="0"/>
              <a:ea typeface="ＭＳ Ｐゴシック" charset="0"/>
              <a:cs typeface="ＭＳ Ｐゴシック" charset="0"/>
            </a:endParaRPr>
          </a:p>
        </p:txBody>
      </p:sp>
      <p:sp>
        <p:nvSpPr>
          <p:cNvPr id="223235" name="Text Box 5"/>
          <p:cNvSpPr txBox="1">
            <a:spLocks noChangeArrowheads="1"/>
          </p:cNvSpPr>
          <p:nvPr/>
        </p:nvSpPr>
        <p:spPr bwMode="auto">
          <a:xfrm>
            <a:off x="533400" y="4267200"/>
            <a:ext cx="8077200" cy="2432050"/>
          </a:xfrm>
          <a:prstGeom prst="rect">
            <a:avLst/>
          </a:prstGeom>
          <a:solidFill>
            <a:schemeClr val="bg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Char char="q"/>
            </a:pPr>
            <a:r>
              <a:rPr lang="en-GB" altLang="zh-CN" sz="3200">
                <a:cs typeface="Arial" charset="0"/>
              </a:rPr>
              <a:t> </a:t>
            </a:r>
            <a:r>
              <a:rPr lang="en-GB" sz="3200">
                <a:cs typeface="Arial" charset="0"/>
              </a:rPr>
              <a:t>wr</a:t>
            </a:r>
            <a:r>
              <a:rPr lang="en-GB" altLang="zh-CN" sz="3200">
                <a:cs typeface="Arial" charset="0"/>
              </a:rPr>
              <a:t>i</a:t>
            </a:r>
            <a:r>
              <a:rPr lang="en-GB" sz="3200">
                <a:cs typeface="Arial" charset="0"/>
              </a:rPr>
              <a:t>t</a:t>
            </a:r>
            <a:r>
              <a:rPr lang="en-GB" altLang="zh-CN" sz="3200">
                <a:cs typeface="Arial" charset="0"/>
              </a:rPr>
              <a:t>t</a:t>
            </a:r>
            <a:r>
              <a:rPr lang="en-GB" sz="3200">
                <a:cs typeface="Arial" charset="0"/>
              </a:rPr>
              <a:t>e</a:t>
            </a:r>
            <a:r>
              <a:rPr lang="en-GB" altLang="zh-CN" sz="3200">
                <a:cs typeface="Arial" charset="0"/>
              </a:rPr>
              <a:t>n</a:t>
            </a:r>
            <a:r>
              <a:rPr lang="en-GB" sz="3200">
                <a:cs typeface="Arial" charset="0"/>
              </a:rPr>
              <a:t> 5 years after 1Timothy</a:t>
            </a:r>
            <a:r>
              <a:rPr lang="en-GB" altLang="zh-CN" sz="3200">
                <a:cs typeface="Arial" charset="0"/>
              </a:rPr>
              <a:t> </a:t>
            </a:r>
          </a:p>
          <a:p>
            <a:pPr eaLnBrk="1" hangingPunct="1">
              <a:buFont typeface="Wingdings" charset="0"/>
              <a:buChar char="q"/>
            </a:pPr>
            <a:r>
              <a:rPr lang="en-GB" altLang="zh-CN" sz="3200">
                <a:cs typeface="Arial" charset="0"/>
              </a:rPr>
              <a:t> Paul</a:t>
            </a:r>
            <a:r>
              <a:rPr lang="en-US" altLang="zh-CN" sz="3200">
                <a:cs typeface="Arial" charset="0"/>
              </a:rPr>
              <a:t>'</a:t>
            </a:r>
            <a:r>
              <a:rPr lang="en-GB" altLang="zh-CN" sz="3200">
                <a:cs typeface="Arial" charset="0"/>
              </a:rPr>
              <a:t>s </a:t>
            </a:r>
            <a:r>
              <a:rPr lang="en-GB" sz="3200">
                <a:cs typeface="Arial" charset="0"/>
              </a:rPr>
              <a:t>second Roman imprisonment </a:t>
            </a:r>
            <a:endParaRPr lang="en-GB" altLang="zh-CN" sz="3200">
              <a:cs typeface="Arial" charset="0"/>
            </a:endParaRPr>
          </a:p>
          <a:p>
            <a:pPr eaLnBrk="1" hangingPunct="1">
              <a:buFont typeface="Wingdings" charset="0"/>
              <a:buNone/>
            </a:pPr>
            <a:r>
              <a:rPr lang="en-GB" altLang="zh-CN" i="1">
                <a:cs typeface="Arial" charset="0"/>
              </a:rPr>
              <a:t>     </a:t>
            </a:r>
            <a:r>
              <a:rPr lang="en-GB" i="1">
                <a:cs typeface="Arial" charset="0"/>
              </a:rPr>
              <a:t>(4: 6-8)</a:t>
            </a:r>
            <a:endParaRPr lang="en-GB" altLang="zh-CN" i="1">
              <a:cs typeface="Arial" charset="0"/>
            </a:endParaRPr>
          </a:p>
          <a:p>
            <a:pPr eaLnBrk="1" hangingPunct="1">
              <a:buFont typeface="Wingdings" charset="0"/>
              <a:buChar char="q"/>
            </a:pPr>
            <a:r>
              <a:rPr lang="en-GB" altLang="zh-CN" sz="3200">
                <a:cs typeface="Arial" charset="0"/>
              </a:rPr>
              <a:t> before </a:t>
            </a:r>
            <a:r>
              <a:rPr lang="en-GB" sz="3200">
                <a:cs typeface="Arial" charset="0"/>
              </a:rPr>
              <a:t>Paul</a:t>
            </a:r>
            <a:r>
              <a:rPr lang="en-US" altLang="zh-CN" sz="3200">
                <a:cs typeface="Arial" charset="0"/>
              </a:rPr>
              <a:t>’</a:t>
            </a:r>
            <a:r>
              <a:rPr lang="en-GB" altLang="zh-CN" sz="3200">
                <a:cs typeface="Arial" charset="0"/>
              </a:rPr>
              <a:t>s execution </a:t>
            </a:r>
            <a:r>
              <a:rPr lang="en-GB" altLang="ja-JP" i="1">
                <a:cs typeface="Arial" charset="0"/>
              </a:rPr>
              <a:t>(4: 9, 21)</a:t>
            </a:r>
            <a:endParaRPr lang="en-GB" altLang="zh-CN" sz="3200">
              <a:cs typeface="Arial" charset="0"/>
            </a:endParaRPr>
          </a:p>
          <a:p>
            <a:pPr eaLnBrk="1" hangingPunct="1">
              <a:buFont typeface="Wingdings" charset="0"/>
              <a:buChar char="q"/>
            </a:pPr>
            <a:r>
              <a:rPr lang="en-GB" altLang="zh-CN" sz="3200">
                <a:cs typeface="Arial" charset="0"/>
              </a:rPr>
              <a:t> when Nero put blame on Christians </a:t>
            </a:r>
            <a:endParaRPr lang="en-GB" sz="3200">
              <a:cs typeface="Arial" charset="0"/>
            </a:endParaRPr>
          </a:p>
        </p:txBody>
      </p:sp>
      <p:sp>
        <p:nvSpPr>
          <p:cNvPr id="223236" name="Text Box 6"/>
          <p:cNvSpPr txBox="1">
            <a:spLocks noChangeArrowheads="1"/>
          </p:cNvSpPr>
          <p:nvPr/>
        </p:nvSpPr>
        <p:spPr bwMode="auto">
          <a:xfrm>
            <a:off x="8416925" y="-26988"/>
            <a:ext cx="6921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238</a:t>
            </a:r>
            <a:endParaRPr lang="en-US" b="1">
              <a:solidFill>
                <a:srgbClr val="000000"/>
              </a:solidFill>
            </a:endParaRPr>
          </a:p>
        </p:txBody>
      </p:sp>
      <p:sp>
        <p:nvSpPr>
          <p:cNvPr id="22323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pic>
        <p:nvPicPr>
          <p:cNvPr id="22323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idx="4294967295"/>
          </p:nvPr>
        </p:nvSpPr>
        <p:spPr>
          <a:xfrm>
            <a:off x="609600" y="-152400"/>
            <a:ext cx="7620000" cy="1143000"/>
          </a:xfrm>
        </p:spPr>
        <p:txBody>
          <a:bodyPr/>
          <a:lstStyle/>
          <a:p>
            <a:pPr eaLnBrk="1" hangingPunct="1"/>
            <a:r>
              <a:rPr lang="en-US" sz="1400">
                <a:latin typeface="Times New Roman" charset="0"/>
                <a:ea typeface="ＭＳ Ｐゴシック" charset="0"/>
                <a:cs typeface="ＭＳ Ｐゴシック" charset="0"/>
              </a:rPr>
              <a:t>Occasion</a:t>
            </a:r>
          </a:p>
        </p:txBody>
      </p:sp>
      <p:sp>
        <p:nvSpPr>
          <p:cNvPr id="22528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238</a:t>
            </a:r>
          </a:p>
        </p:txBody>
      </p:sp>
      <p:sp>
        <p:nvSpPr>
          <p:cNvPr id="225284" name="Text Box 4"/>
          <p:cNvSpPr txBox="1">
            <a:spLocks noChangeArrowheads="1"/>
          </p:cNvSpPr>
          <p:nvPr/>
        </p:nvSpPr>
        <p:spPr bwMode="auto">
          <a:xfrm>
            <a:off x="3706813" y="76200"/>
            <a:ext cx="178435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FFFFFF"/>
                </a:solidFill>
                <a:ea typeface="SimSun" charset="0"/>
                <a:cs typeface="SimSun" charset="0"/>
              </a:rPr>
              <a:t>Occasion</a:t>
            </a:r>
            <a:endParaRPr lang="en-US" sz="2800" b="1">
              <a:solidFill>
                <a:srgbClr val="FFFFFF"/>
              </a:solidFill>
              <a:ea typeface="SimSun" charset="0"/>
              <a:cs typeface="SimSun" charset="0"/>
            </a:endParaRPr>
          </a:p>
        </p:txBody>
      </p:sp>
      <p:sp>
        <p:nvSpPr>
          <p:cNvPr id="225285" name="Text Box 5"/>
          <p:cNvSpPr txBox="1">
            <a:spLocks noChangeArrowheads="1"/>
          </p:cNvSpPr>
          <p:nvPr/>
        </p:nvSpPr>
        <p:spPr bwMode="auto">
          <a:xfrm>
            <a:off x="1371600" y="838200"/>
            <a:ext cx="6934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ea typeface="SimSun" charset="0"/>
                <a:cs typeface="SimSun" charset="0"/>
              </a:rPr>
              <a:t>When Paul wrote 2 Timothy in AD 67 he was an experienced inmate in several cities:</a:t>
            </a:r>
          </a:p>
        </p:txBody>
      </p:sp>
      <p:pic>
        <p:nvPicPr>
          <p:cNvPr id="225286" name="Picture 7" descr="j0205363"/>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10400" y="47244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8" name="Text Box 8"/>
          <p:cNvSpPr txBox="1">
            <a:spLocks noChangeArrowheads="1"/>
          </p:cNvSpPr>
          <p:nvPr/>
        </p:nvSpPr>
        <p:spPr bwMode="auto">
          <a:xfrm>
            <a:off x="1371600" y="4876800"/>
            <a:ext cx="5410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altLang="zh-CN" b="1">
                <a:ea typeface="SimSun" charset="0"/>
                <a:cs typeface="SimSun" charset="0"/>
              </a:rPr>
              <a:t>Since Paul did not expect to live much longer in the Roman jail, he requested Timothy to hurry to him before winter (2 Tim. 4:9, 21).</a:t>
            </a:r>
            <a:endParaRPr lang="en-US" b="1">
              <a:ea typeface="SimSun" charset="0"/>
              <a:cs typeface="SimSun" charset="0"/>
            </a:endParaRPr>
          </a:p>
        </p:txBody>
      </p:sp>
      <p:pic>
        <p:nvPicPr>
          <p:cNvPr id="225288" name="Picture 9" descr="j028695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914400"/>
            <a:ext cx="1239838"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0" name="Text Box 10"/>
          <p:cNvSpPr txBox="1">
            <a:spLocks noChangeArrowheads="1"/>
          </p:cNvSpPr>
          <p:nvPr/>
        </p:nvSpPr>
        <p:spPr bwMode="auto">
          <a:xfrm>
            <a:off x="1371600" y="1697038"/>
            <a:ext cx="76200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altLang="zh-CN" b="1">
                <a:ea typeface="SimSun" charset="0"/>
                <a:cs typeface="SimSun" charset="0"/>
              </a:rPr>
              <a:t> Jerusalem: 10 years earlier (May 29-June 9, 57) </a:t>
            </a:r>
          </a:p>
          <a:p>
            <a:pPr eaLnBrk="1" hangingPunct="1">
              <a:buFontTx/>
              <a:buChar char="•"/>
            </a:pPr>
            <a:r>
              <a:rPr lang="en-US" altLang="zh-CN" b="1">
                <a:ea typeface="SimSun" charset="0"/>
                <a:cs typeface="SimSun" charset="0"/>
              </a:rPr>
              <a:t> Caesarea: 8-10 years earlier (June 57-Aug 59)</a:t>
            </a:r>
          </a:p>
          <a:p>
            <a:pPr eaLnBrk="1" hangingPunct="1">
              <a:buFontTx/>
              <a:buChar char="•"/>
            </a:pPr>
            <a:r>
              <a:rPr lang="en-US" altLang="zh-CN" b="1">
                <a:ea typeface="SimSun" charset="0"/>
                <a:cs typeface="SimSun" charset="0"/>
              </a:rPr>
              <a:t> Rome: 5-7 years earlier (Feb 60-March 62)</a:t>
            </a:r>
            <a:endParaRPr lang="en-US" b="1">
              <a:ea typeface="SimSun" charset="0"/>
              <a:cs typeface="SimSun" charset="0"/>
            </a:endParaRPr>
          </a:p>
        </p:txBody>
      </p:sp>
      <p:sp>
        <p:nvSpPr>
          <p:cNvPr id="66571" name="Text Box 11"/>
          <p:cNvSpPr txBox="1">
            <a:spLocks noChangeArrowheads="1"/>
          </p:cNvSpPr>
          <p:nvPr/>
        </p:nvSpPr>
        <p:spPr bwMode="auto">
          <a:xfrm>
            <a:off x="1371600" y="2921000"/>
            <a:ext cx="71628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a:ea typeface="SimSun" charset="0"/>
                <a:cs typeface="SimSun" charset="0"/>
              </a:rPr>
              <a:t>Having spent nearly 5 of the past 10 years behind bars, he knew about prisons and political procedures.  He knew that this second Roman imprisonment could only result in execution (2 Tim. 4:6-8).  </a:t>
            </a:r>
            <a:endParaRPr lang="en-US" b="1">
              <a:ea typeface="SimSun" charset="0"/>
              <a:cs typeface="SimSun" charset="0"/>
            </a:endParaRPr>
          </a:p>
        </p:txBody>
      </p:sp>
      <p:sp>
        <p:nvSpPr>
          <p:cNvPr id="225291"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Effect transition="in" filter="dissolve">
                                      <p:cBhvr>
                                        <p:cTn id="7" dur="500"/>
                                        <p:tgtEl>
                                          <p:spTgt spid="66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dissolve">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dissolve">
                                      <p:cBhvr>
                                        <p:cTn id="17"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P spid="66570" grpId="0"/>
      <p:bldP spid="6657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609600" y="-152400"/>
            <a:ext cx="7620000" cy="1143000"/>
          </a:xfrm>
        </p:spPr>
        <p:txBody>
          <a:bodyPr/>
          <a:lstStyle/>
          <a:p>
            <a:pPr eaLnBrk="1" hangingPunct="1"/>
            <a:r>
              <a:rPr lang="en-US" sz="1400">
                <a:latin typeface="Times New Roman" charset="0"/>
                <a:ea typeface="ＭＳ Ｐゴシック" charset="0"/>
                <a:cs typeface="ＭＳ Ｐゴシック" charset="0"/>
              </a:rPr>
              <a:t>Characteristics</a:t>
            </a:r>
          </a:p>
        </p:txBody>
      </p:sp>
      <p:sp>
        <p:nvSpPr>
          <p:cNvPr id="2938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239</a:t>
            </a:r>
          </a:p>
        </p:txBody>
      </p:sp>
      <p:sp>
        <p:nvSpPr>
          <p:cNvPr id="293892" name="Text Box 4"/>
          <p:cNvSpPr txBox="1">
            <a:spLocks noChangeArrowheads="1"/>
          </p:cNvSpPr>
          <p:nvPr/>
        </p:nvSpPr>
        <p:spPr bwMode="auto">
          <a:xfrm>
            <a:off x="322738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3893" name="Text Box 5"/>
          <p:cNvSpPr txBox="1">
            <a:spLocks noChangeArrowheads="1"/>
          </p:cNvSpPr>
          <p:nvPr/>
        </p:nvSpPr>
        <p:spPr bwMode="auto">
          <a:xfrm>
            <a:off x="1009650" y="908720"/>
            <a:ext cx="78359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98463" marR="0" lvl="0" indent="-398463"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This letter to “my dear son” (1:2) is the last letter we have from Paul.</a:t>
            </a:r>
          </a:p>
        </p:txBody>
      </p:sp>
      <p:sp>
        <p:nvSpPr>
          <p:cNvPr id="68615" name="Text Box 7"/>
          <p:cNvSpPr txBox="1">
            <a:spLocks noChangeArrowheads="1"/>
          </p:cNvSpPr>
          <p:nvPr/>
        </p:nvSpPr>
        <p:spPr bwMode="auto">
          <a:xfrm>
            <a:off x="1371802" y="2921445"/>
            <a:ext cx="7473748"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9250" marR="0" lvl="0" indent="-34925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Guard</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the gospel (1:14)</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Keep the Scriptures </a:t>
            </a: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central</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(2:15)</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Persevere</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in the gospel (3:14)</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Suffer</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for the gospel (1:8; 2:3)</a:t>
            </a:r>
          </a:p>
          <a:p>
            <a:pPr marL="349250" marR="0" lvl="0" indent="-349250"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Deem the Scriptures </a:t>
            </a: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inspired</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(3:16-17)</a:t>
            </a:r>
          </a:p>
        </p:txBody>
      </p:sp>
      <p:sp>
        <p:nvSpPr>
          <p:cNvPr id="29389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
        <p:nvSpPr>
          <p:cNvPr id="8" name="Text Box 5"/>
          <p:cNvSpPr txBox="1">
            <a:spLocks noChangeArrowheads="1"/>
          </p:cNvSpPr>
          <p:nvPr/>
        </p:nvSpPr>
        <p:spPr bwMode="auto">
          <a:xfrm>
            <a:off x="1009650" y="1898829"/>
            <a:ext cx="78359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98463" indent="-3984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98463" marR="0" lvl="0" indent="-398463" algn="l"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It gives the clearest NT exposition of the </a:t>
            </a:r>
            <a:r>
              <a:rPr kumimoji="0" lang="en-US" altLang="zh-CN" sz="2800" b="1" i="1" u="none" strike="noStrike" kern="1200" cap="none" spc="0" normalizeH="0" baseline="0" noProof="0" dirty="0">
                <a:ln>
                  <a:noFill/>
                </a:ln>
                <a:solidFill>
                  <a:srgbClr val="000000"/>
                </a:solidFill>
                <a:effectLst/>
                <a:uLnTx/>
                <a:uFillTx/>
                <a:latin typeface="Arial" charset="0"/>
                <a:ea typeface="SimSun" charset="0"/>
                <a:cs typeface="SimSun" charset="0"/>
              </a:rPr>
              <a:t>need</a:t>
            </a: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for exposition (4:2), telling us to:</a:t>
            </a:r>
          </a:p>
        </p:txBody>
      </p:sp>
    </p:spTree>
    <p:extLst>
      <p:ext uri="{BB962C8B-B14F-4D97-AF65-F5344CB8AC3E}">
        <p14:creationId xmlns:p14="http://schemas.microsoft.com/office/powerpoint/2010/main" val="3165524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8615">
                                            <p:txEl>
                                              <p:pRg st="0" end="0"/>
                                            </p:txEl>
                                          </p:spTgt>
                                        </p:tgtEl>
                                        <p:attrNameLst>
                                          <p:attrName>style.visibility</p:attrName>
                                        </p:attrNameLst>
                                      </p:cBhvr>
                                      <p:to>
                                        <p:strVal val="visible"/>
                                      </p:to>
                                    </p:set>
                                    <p:anim calcmode="lin" valueType="num">
                                      <p:cBhvr additive="base">
                                        <p:cTn id="11" dur="500" fill="hold"/>
                                        <p:tgtEl>
                                          <p:spTgt spid="686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8615">
                                            <p:txEl>
                                              <p:pRg st="1" end="1"/>
                                            </p:txEl>
                                          </p:spTgt>
                                        </p:tgtEl>
                                        <p:attrNameLst>
                                          <p:attrName>style.visibility</p:attrName>
                                        </p:attrNameLst>
                                      </p:cBhvr>
                                      <p:to>
                                        <p:strVal val="visible"/>
                                      </p:to>
                                    </p:set>
                                    <p:anim calcmode="lin" valueType="num">
                                      <p:cBhvr additive="base">
                                        <p:cTn id="17" dur="500" fill="hold"/>
                                        <p:tgtEl>
                                          <p:spTgt spid="686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8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8615">
                                            <p:txEl>
                                              <p:pRg st="2" end="2"/>
                                            </p:txEl>
                                          </p:spTgt>
                                        </p:tgtEl>
                                        <p:attrNameLst>
                                          <p:attrName>style.visibility</p:attrName>
                                        </p:attrNameLst>
                                      </p:cBhvr>
                                      <p:to>
                                        <p:strVal val="visible"/>
                                      </p:to>
                                    </p:set>
                                    <p:anim calcmode="lin" valueType="num">
                                      <p:cBhvr additive="base">
                                        <p:cTn id="23" dur="500" fill="hold"/>
                                        <p:tgtEl>
                                          <p:spTgt spid="6861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8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68615">
                                            <p:txEl>
                                              <p:pRg st="3" end="3"/>
                                            </p:txEl>
                                          </p:spTgt>
                                        </p:tgtEl>
                                        <p:attrNameLst>
                                          <p:attrName>style.visibility</p:attrName>
                                        </p:attrNameLst>
                                      </p:cBhvr>
                                      <p:to>
                                        <p:strVal val="visible"/>
                                      </p:to>
                                    </p:set>
                                    <p:anim calcmode="lin" valueType="num">
                                      <p:cBhvr additive="base">
                                        <p:cTn id="29" dur="500" fill="hold"/>
                                        <p:tgtEl>
                                          <p:spTgt spid="6861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8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8615">
                                            <p:txEl>
                                              <p:pRg st="4" end="4"/>
                                            </p:txEl>
                                          </p:spTgt>
                                        </p:tgtEl>
                                        <p:attrNameLst>
                                          <p:attrName>style.visibility</p:attrName>
                                        </p:attrNameLst>
                                      </p:cBhvr>
                                      <p:to>
                                        <p:strVal val="visible"/>
                                      </p:to>
                                    </p:set>
                                    <p:anim calcmode="lin" valueType="num">
                                      <p:cBhvr additive="base">
                                        <p:cTn id="35" dur="500" fill="hold"/>
                                        <p:tgtEl>
                                          <p:spTgt spid="6861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8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uild="p" autoUpdateAnimBg="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idx="4294967295"/>
          </p:nvPr>
        </p:nvSpPr>
        <p:spPr>
          <a:xfrm>
            <a:off x="990600" y="1295400"/>
            <a:ext cx="7620000" cy="1143000"/>
          </a:xfrm>
        </p:spPr>
        <p:txBody>
          <a:bodyPr/>
          <a:lstStyle/>
          <a:p>
            <a:pPr eaLnBrk="1" hangingPunct="1"/>
            <a:r>
              <a:rPr lang="en-US" sz="1400">
                <a:latin typeface="Times New Roman" charset="0"/>
                <a:ea typeface="ＭＳ Ｐゴシック" charset="0"/>
                <a:cs typeface="ＭＳ Ｐゴシック" charset="0"/>
              </a:rPr>
              <a:t>Key Word / Verse</a:t>
            </a:r>
          </a:p>
        </p:txBody>
      </p:sp>
      <p:sp>
        <p:nvSpPr>
          <p:cNvPr id="29593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238</a:t>
            </a:r>
          </a:p>
        </p:txBody>
      </p:sp>
      <p:sp>
        <p:nvSpPr>
          <p:cNvPr id="70660" name="Text Box 4"/>
          <p:cNvSpPr txBox="1">
            <a:spLocks noChangeArrowheads="1"/>
          </p:cNvSpPr>
          <p:nvPr/>
        </p:nvSpPr>
        <p:spPr bwMode="auto">
          <a:xfrm>
            <a:off x="3625850" y="1406525"/>
            <a:ext cx="1852613" cy="955675"/>
          </a:xfrm>
          <a:prstGeom prst="rect">
            <a:avLst/>
          </a:prstGeom>
          <a:solidFill>
            <a:schemeClr val="accent3"/>
          </a:solidFill>
          <a:ln w="9525">
            <a:solidFill>
              <a:schemeClr val="tx1"/>
            </a:solid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pitchFamily="2" charset="-122"/>
                <a:cs typeface="SimSun" pitchFamily="2" charset="-122"/>
              </a:rPr>
              <a:t>Key Word</a:t>
            </a:r>
            <a:endPar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Doctrine </a:t>
            </a:r>
          </a:p>
        </p:txBody>
      </p:sp>
      <p:sp>
        <p:nvSpPr>
          <p:cNvPr id="70661" name="Text Box 5"/>
          <p:cNvSpPr txBox="1">
            <a:spLocks noChangeArrowheads="1"/>
          </p:cNvSpPr>
          <p:nvPr/>
        </p:nvSpPr>
        <p:spPr bwMode="auto">
          <a:xfrm>
            <a:off x="495300" y="2895600"/>
            <a:ext cx="8115300" cy="3108543"/>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SimSun" charset="0"/>
                <a:cs typeface="SimSun" charset="0"/>
              </a:rPr>
              <a:t>Key Verse</a:t>
            </a: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	“All Scripture is God-breathed and is useful for teaching, rebuking, correcting and training in righteousness, so that the man of God may be thoroughly equipped for every good work… Preach the Word”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(2 Timothy 3:16-17; 4:2).</a:t>
            </a:r>
          </a:p>
        </p:txBody>
      </p:sp>
      <p:pic>
        <p:nvPicPr>
          <p:cNvPr id="295942" name="Picture 7"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609600"/>
            <a:ext cx="19558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3"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1072074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20688" y="1781175"/>
            <a:ext cx="8723312"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zh-CN"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宋体" charset="0"/>
                <a:cs typeface="宋体" charset="0"/>
              </a:rPr>
              <a:t>Paul told Timothy what is truly important:</a:t>
            </a:r>
            <a:endParaRPr kumimoji="0" lang="en-US" sz="3200" b="1" i="0" u="none" strike="noStrike" kern="1200" cap="none" spc="0" normalizeH="0" baseline="0" noProof="0" dirty="0">
              <a:ln>
                <a:noFill/>
              </a:ln>
              <a:solidFill>
                <a:srgbClr val="CCECFF"/>
              </a:solidFill>
              <a:effectLst>
                <a:outerShdw blurRad="50800" dist="76200" dir="2700000" algn="tl" rotWithShape="0">
                  <a:srgbClr val="000000"/>
                </a:outerShdw>
              </a:effectLst>
              <a:uLnTx/>
              <a:uFillTx/>
              <a:latin typeface="Arial" charset="0"/>
              <a:ea typeface="宋体" charset="0"/>
              <a:cs typeface="宋体" charset="0"/>
            </a:endParaRPr>
          </a:p>
        </p:txBody>
      </p:sp>
      <p:sp>
        <p:nvSpPr>
          <p:cNvPr id="72707" name="Rectangle 3"/>
          <p:cNvSpPr>
            <a:spLocks noGrp="1" noChangeArrowheads="1"/>
          </p:cNvSpPr>
          <p:nvPr>
            <p:ph type="title"/>
          </p:nvPr>
        </p:nvSpPr>
        <p:spPr>
          <a:xfrm>
            <a:off x="457200" y="192088"/>
            <a:ext cx="8229600" cy="1139825"/>
          </a:xfrm>
        </p:spPr>
        <p:txBody>
          <a:bodyPr/>
          <a:lstStyle/>
          <a:p>
            <a:pPr eaLnBrk="1" hangingPunct="1">
              <a:defRPr/>
            </a:pPr>
            <a:r>
              <a:rPr lang="en-US" b="1">
                <a:latin typeface="Arial" charset="0"/>
                <a:ea typeface="ＭＳ Ｐゴシック" charset="0"/>
                <a:cs typeface="ＭＳ Ｐゴシック" charset="0"/>
              </a:rPr>
              <a:t>ARGUMENT</a:t>
            </a:r>
          </a:p>
        </p:txBody>
      </p:sp>
      <p:pic>
        <p:nvPicPr>
          <p:cNvPr id="297987" name="Picture 4" descr="j0158007"/>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428875" y="855663"/>
            <a:ext cx="4038600" cy="476250"/>
          </a:xfrm>
        </p:spPr>
      </p:pic>
      <p:pic>
        <p:nvPicPr>
          <p:cNvPr id="297988" name="Picture 5" descr="j0284916"/>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6265863" y="4954588"/>
            <a:ext cx="2878137" cy="1903412"/>
          </a:xfrm>
        </p:spPr>
      </p:pic>
      <p:sp>
        <p:nvSpPr>
          <p:cNvPr id="72710" name="Text Box 6"/>
          <p:cNvSpPr txBox="1">
            <a:spLocks noChangeArrowheads="1"/>
          </p:cNvSpPr>
          <p:nvPr/>
        </p:nvSpPr>
        <p:spPr bwMode="auto">
          <a:xfrm>
            <a:off x="420688" y="4149725"/>
            <a:ext cx="5767387" cy="15684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32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Preach</a:t>
            </a:r>
            <a:r>
              <a:rPr kumimoji="0" lang="en-US"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 the Word of God</a:t>
            </a:r>
            <a:r>
              <a:rPr kumimoji="0" lang="en-US" altLang="zh-CN"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 faithfully </a:t>
            </a:r>
            <a:r>
              <a:rPr kumimoji="0" lang="en-GB"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amidst hardship and false teachers.</a:t>
            </a:r>
            <a:endParaRPr kumimoji="0" lang="en-US"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endParaRPr>
          </a:p>
        </p:txBody>
      </p:sp>
      <p:sp>
        <p:nvSpPr>
          <p:cNvPr id="72711" name="Text Box 7"/>
          <p:cNvSpPr txBox="1">
            <a:spLocks noChangeArrowheads="1"/>
          </p:cNvSpPr>
          <p:nvPr/>
        </p:nvSpPr>
        <p:spPr bwMode="auto">
          <a:xfrm>
            <a:off x="8153400" y="228600"/>
            <a:ext cx="692150" cy="457200"/>
          </a:xfrm>
          <a:prstGeom prst="rect">
            <a:avLst/>
          </a:prstGeom>
          <a:noFill/>
          <a:ln w="9525">
            <a:noFill/>
            <a:miter lim="800000"/>
            <a:headEnd/>
            <a:tailEnd/>
          </a:ln>
          <a:effectLst>
            <a:outerShdw blurRad="63500" dist="35921" dir="2700000" algn="ctr" rotWithShape="0">
              <a:srgbClr val="000103">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238</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91"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
        <p:nvSpPr>
          <p:cNvPr id="9" name="Text Box 2"/>
          <p:cNvSpPr txBox="1">
            <a:spLocks noChangeArrowheads="1"/>
          </p:cNvSpPr>
          <p:nvPr/>
        </p:nvSpPr>
        <p:spPr bwMode="auto">
          <a:xfrm>
            <a:off x="420688" y="2719388"/>
            <a:ext cx="7751762" cy="10763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 typeface="Arial"/>
              <a:buChar char="•"/>
              <a:tabLst/>
              <a:defRPr/>
            </a:pPr>
            <a:r>
              <a:rPr kumimoji="0" lang="en-GB" altLang="zh-CN" sz="32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宋体" charset="0"/>
                <a:cs typeface="宋体" charset="0"/>
              </a:rPr>
              <a:t>Persevere</a:t>
            </a:r>
            <a:r>
              <a:rPr kumimoji="0" lang="en-GB" altLang="zh-CN" sz="32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宋体" charset="0"/>
                <a:cs typeface="宋体" charset="0"/>
              </a:rPr>
              <a:t> in your Christian life and faith as a pastor. </a:t>
            </a:r>
            <a:endParaRPr kumimoji="0" lang="en-US" sz="3200" b="1" i="0" u="none" strike="noStrike" kern="1200" cap="none" spc="0" normalizeH="0" baseline="0" noProof="0" dirty="0">
              <a:ln>
                <a:noFill/>
              </a:ln>
              <a:solidFill>
                <a:srgbClr val="CCECFF"/>
              </a:solidFill>
              <a:effectLst>
                <a:outerShdw blurRad="50800" dist="76200" dir="2700000" algn="tl" rotWithShape="0">
                  <a:srgbClr val="000000"/>
                </a:outerShdw>
              </a:effectLst>
              <a:uLnTx/>
              <a:uFillTx/>
              <a:latin typeface="Arial" charset="0"/>
              <a:ea typeface="宋体" charset="0"/>
              <a:cs typeface="宋体" charset="0"/>
            </a:endParaRPr>
          </a:p>
        </p:txBody>
      </p:sp>
    </p:spTree>
    <p:extLst>
      <p:ext uri="{BB962C8B-B14F-4D97-AF65-F5344CB8AC3E}">
        <p14:creationId xmlns:p14="http://schemas.microsoft.com/office/powerpoint/2010/main" val="186253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blinds(horizontal)">
                                      <p:cBhvr>
                                        <p:cTn id="1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10"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00034" name="Rectangle 2"/>
          <p:cNvSpPr>
            <a:spLocks noGrp="1" noChangeArrowheads="1"/>
          </p:cNvSpPr>
          <p:nvPr>
            <p:ph type="title" idx="4294967295"/>
          </p:nvPr>
        </p:nvSpPr>
        <p:spPr>
          <a:xfrm>
            <a:off x="1295400" y="1143000"/>
            <a:ext cx="7620000" cy="1143000"/>
          </a:xfrm>
        </p:spPr>
        <p:txBody>
          <a:bodyPr/>
          <a:lstStyle/>
          <a:p>
            <a:pPr eaLnBrk="1" hangingPunct="1"/>
            <a:r>
              <a:rPr lang="en-US">
                <a:latin typeface="Times New Roman" charset="0"/>
                <a:ea typeface="ＭＳ Ｐゴシック" charset="0"/>
                <a:cs typeface="ＭＳ Ｐゴシック" charset="0"/>
              </a:rPr>
              <a:t>Acrostic Bible – 2 Timothy</a:t>
            </a:r>
          </a:p>
        </p:txBody>
      </p:sp>
      <p:sp>
        <p:nvSpPr>
          <p:cNvPr id="300035" name="Rectangle 3"/>
          <p:cNvSpPr>
            <a:spLocks noChangeArrowheads="1"/>
          </p:cNvSpPr>
          <p:nvPr/>
        </p:nvSpPr>
        <p:spPr bwMode="auto">
          <a:xfrm>
            <a:off x="2138363" y="14239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0003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10208"/>
          <a:stretch>
            <a:fillRect/>
          </a:stretch>
        </p:blipFill>
        <p:spPr bwMode="auto">
          <a:xfrm>
            <a:off x="1066800" y="825500"/>
            <a:ext cx="81534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7" name="Rectangle 5"/>
          <p:cNvSpPr>
            <a:spLocks noChangeArrowheads="1"/>
          </p:cNvSpPr>
          <p:nvPr/>
        </p:nvSpPr>
        <p:spPr bwMode="auto">
          <a:xfrm>
            <a:off x="2419350" y="2671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8"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
        <p:nvSpPr>
          <p:cNvPr id="300039" name="TextBox 1"/>
          <p:cNvSpPr txBox="1">
            <a:spLocks noChangeArrowheads="1"/>
          </p:cNvSpPr>
          <p:nvPr/>
        </p:nvSpPr>
        <p:spPr bwMode="auto">
          <a:xfrm>
            <a:off x="1187450" y="908050"/>
            <a:ext cx="48450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65125" indent="-3651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5125" marR="0" lvl="0" indent="-365125"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H</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old onto true faith</a:t>
            </a:r>
          </a:p>
          <a:p>
            <a:pPr marL="365125" marR="0" lvl="0" indent="-365125"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O</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bey and teach Word</a:t>
            </a:r>
          </a:p>
          <a:p>
            <a:pPr marL="365125" marR="0" lvl="0" indent="-365125"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L</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ast days bring apostasy</a:t>
            </a:r>
          </a:p>
          <a:p>
            <a:pPr marL="365125" marR="0" lvl="0" indent="-365125"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	</a:t>
            </a:r>
            <a:r>
              <a:rPr kumimoji="0" lang="en-US" sz="2400" b="1" i="0" u="none" strike="noStrike" kern="1200" cap="none" spc="0" normalizeH="0" baseline="0" noProof="0">
                <a:ln>
                  <a:noFill/>
                </a:ln>
                <a:solidFill>
                  <a:srgbClr val="FF0000"/>
                </a:solidFill>
                <a:effectLst/>
                <a:uLnTx/>
                <a:uFillTx/>
                <a:latin typeface="Arial" charset="0"/>
                <a:ea typeface="ＭＳ Ｐゴシック" charset="0"/>
              </a:rPr>
              <a:t>D</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iligently preach God's Word</a:t>
            </a:r>
          </a:p>
        </p:txBody>
      </p:sp>
      <p:sp>
        <p:nvSpPr>
          <p:cNvPr id="300040" name="Text Box 6"/>
          <p:cNvSpPr txBox="1">
            <a:spLocks noChangeArrowheads="1"/>
          </p:cNvSpPr>
          <p:nvPr/>
        </p:nvSpPr>
        <p:spPr bwMode="auto">
          <a:xfrm>
            <a:off x="4284663" y="6381750"/>
            <a:ext cx="4284662" cy="3317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EFDE3"/>
                </a:solidFill>
                <a:effectLst/>
                <a:uLnTx/>
                <a:uFillTx/>
                <a:latin typeface="Arial" charset="0"/>
                <a:ea typeface="ＭＳ Ｐゴシック" charset="0"/>
                <a:cs typeface="Arial" charset="0"/>
              </a:rPr>
              <a:t>Barry Huddleston,</a:t>
            </a:r>
            <a:r>
              <a:rPr kumimoji="0" lang="en-US" sz="1600" b="1" i="1" u="none" strike="noStrike" kern="1200" cap="none" spc="0" normalizeH="0" baseline="0" noProof="0">
                <a:ln>
                  <a:noFill/>
                </a:ln>
                <a:solidFill>
                  <a:srgbClr val="FEFDE3"/>
                </a:solidFill>
                <a:effectLst/>
                <a:uLnTx/>
                <a:uFillTx/>
                <a:latin typeface="Arial" charset="0"/>
                <a:ea typeface="ＭＳ Ｐゴシック" charset="0"/>
                <a:cs typeface="Arial" charset="0"/>
              </a:rPr>
              <a:t> The Acrostic Bible</a:t>
            </a:r>
          </a:p>
        </p:txBody>
      </p:sp>
    </p:spTree>
    <p:extLst>
      <p:ext uri="{BB962C8B-B14F-4D97-AF65-F5344CB8AC3E}">
        <p14:creationId xmlns:p14="http://schemas.microsoft.com/office/powerpoint/2010/main" val="225069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idx="4294967295"/>
          </p:nvPr>
        </p:nvSpPr>
        <p:spPr>
          <a:xfrm>
            <a:off x="609600" y="-152400"/>
            <a:ext cx="7620000" cy="1143000"/>
          </a:xfrm>
        </p:spPr>
        <p:txBody>
          <a:bodyPr/>
          <a:lstStyle/>
          <a:p>
            <a:pPr eaLnBrk="1" hangingPunct="1"/>
            <a:r>
              <a:rPr lang="en-US" sz="1400">
                <a:latin typeface="Times New Roman" charset="0"/>
                <a:ea typeface="ＭＳ Ｐゴシック" charset="0"/>
                <a:cs typeface="ＭＳ Ｐゴシック" charset="0"/>
              </a:rPr>
              <a:t>Argument</a:t>
            </a:r>
          </a:p>
        </p:txBody>
      </p:sp>
      <p:sp>
        <p:nvSpPr>
          <p:cNvPr id="30208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239</a:t>
            </a:r>
          </a:p>
        </p:txBody>
      </p:sp>
      <p:sp>
        <p:nvSpPr>
          <p:cNvPr id="302084" name="Text Box 4"/>
          <p:cNvSpPr txBox="1">
            <a:spLocks noChangeArrowheads="1"/>
          </p:cNvSpPr>
          <p:nvPr/>
        </p:nvSpPr>
        <p:spPr bwMode="auto">
          <a:xfrm>
            <a:off x="3667125" y="762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Argument</a:t>
            </a:r>
          </a:p>
        </p:txBody>
      </p:sp>
      <p:sp>
        <p:nvSpPr>
          <p:cNvPr id="76805" name="Text Box 5"/>
          <p:cNvSpPr txBox="1">
            <a:spLocks noChangeArrowheads="1"/>
          </p:cNvSpPr>
          <p:nvPr/>
        </p:nvSpPr>
        <p:spPr bwMode="auto">
          <a:xfrm>
            <a:off x="1371600" y="814388"/>
            <a:ext cx="7391400" cy="535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This letter addresses the man Timothy more  than his church (like 1 Timothy).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1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With so many falling away just before Paul's death, he carefully chooses his words in his last letter to Timothy to assure that Timothy would remain true to the faith until death.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1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The apostle accomplishes this by exhorting him to persevere in present hardships with godly character (2 Tim 1–2) because the future will even be more difficult (2 Tim 3–4).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1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He will especially have to fight apostasy by faithfully preaching the Word of God (3:10–4:5). </a:t>
            </a:r>
          </a:p>
        </p:txBody>
      </p:sp>
      <p:sp>
        <p:nvSpPr>
          <p:cNvPr id="302086"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4074676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6805">
                                            <p:txEl>
                                              <p:pRg st="2" end="2"/>
                                            </p:txEl>
                                          </p:spTgt>
                                        </p:tgtEl>
                                        <p:attrNameLst>
                                          <p:attrName>style.visibility</p:attrName>
                                        </p:attrNameLst>
                                      </p:cBhvr>
                                      <p:to>
                                        <p:strVal val="visible"/>
                                      </p:to>
                                    </p:set>
                                    <p:anim calcmode="lin" valueType="num">
                                      <p:cBhvr additive="base">
                                        <p:cTn id="7" dur="500" fill="hold"/>
                                        <p:tgtEl>
                                          <p:spTgt spid="7680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6805">
                                            <p:txEl>
                                              <p:pRg st="4" end="4"/>
                                            </p:txEl>
                                          </p:spTgt>
                                        </p:tgtEl>
                                        <p:attrNameLst>
                                          <p:attrName>style.visibility</p:attrName>
                                        </p:attrNameLst>
                                      </p:cBhvr>
                                      <p:to>
                                        <p:strVal val="visible"/>
                                      </p:to>
                                    </p:set>
                                    <p:anim calcmode="lin" valueType="num">
                                      <p:cBhvr additive="base">
                                        <p:cTn id="13" dur="500" fill="hold"/>
                                        <p:tgtEl>
                                          <p:spTgt spid="7680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80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6805">
                                            <p:txEl>
                                              <p:pRg st="6" end="6"/>
                                            </p:txEl>
                                          </p:spTgt>
                                        </p:tgtEl>
                                        <p:attrNameLst>
                                          <p:attrName>style.visibility</p:attrName>
                                        </p:attrNameLst>
                                      </p:cBhvr>
                                      <p:to>
                                        <p:strVal val="visible"/>
                                      </p:to>
                                    </p:set>
                                    <p:anim calcmode="lin" valueType="num">
                                      <p:cBhvr additive="base">
                                        <p:cTn id="19" dur="500" fill="hold"/>
                                        <p:tgtEl>
                                          <p:spTgt spid="7680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297773" y="-66996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237</a:t>
            </a:r>
          </a:p>
        </p:txBody>
      </p:sp>
      <p:sp>
        <p:nvSpPr>
          <p:cNvPr id="6" name="Rectangle 2"/>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mention “by His appearing and His kingdom” (4:1 NAU) links Christ’s return with his millennial rule while “bring me safely to His heavenly kingdom” (4:18 NAU) shows its eternal nature.</a:t>
            </a:r>
          </a:p>
        </p:txBody>
      </p:sp>
      <p:sp>
        <p:nvSpPr>
          <p:cNvPr id="8"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27d</a:t>
            </a:r>
            <a:br>
              <a:rPr lang="en-US" b="1" dirty="0">
                <a:solidFill>
                  <a:srgbClr val="FFFFFF"/>
                </a:solidFill>
                <a:cs typeface="Arial" charset="0"/>
              </a:rPr>
            </a:br>
            <a:r>
              <a:rPr lang="en-US" b="1" dirty="0">
                <a:solidFill>
                  <a:srgbClr val="FFFFFF"/>
                </a:solidFill>
                <a:cs typeface="Arial" charset="0"/>
              </a:rPr>
              <a:t>237</a:t>
            </a:r>
          </a:p>
        </p:txBody>
      </p:sp>
      <p:sp>
        <p:nvSpPr>
          <p:cNvPr id="7" name="Rectangle 2">
            <a:extLst>
              <a:ext uri="{FF2B5EF4-FFF2-40B4-BE49-F238E27FC236}">
                <a16:creationId xmlns:a16="http://schemas.microsoft.com/office/drawing/2014/main" id="{6A9AC08E-C44F-7549-8317-DB2CE0816CC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35626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idx="4294967295"/>
          </p:nvPr>
        </p:nvSpPr>
        <p:spPr>
          <a:xfrm>
            <a:off x="3479800" y="96838"/>
            <a:ext cx="1879600" cy="523875"/>
          </a:xfrm>
          <a:solidFill>
            <a:srgbClr val="000000"/>
          </a:solidFill>
        </p:spPr>
        <p:txBody>
          <a:bodyPr wrap="none">
            <a:spAutoFit/>
          </a:bodyPr>
          <a:lstStyle/>
          <a:p>
            <a:pPr eaLnBrk="1" hangingPunct="1">
              <a:defRPr/>
            </a:pPr>
            <a:r>
              <a:rPr lang="en-US" sz="2800" b="1" kern="1200" dirty="0">
                <a:solidFill>
                  <a:srgbClr val="FFFFFF"/>
                </a:solidFill>
                <a:latin typeface="Arial" charset="0"/>
                <a:ea typeface="ＭＳ Ｐゴシック" charset="0"/>
                <a:cs typeface="Times New Roman" charset="0"/>
              </a:rPr>
              <a:t>Synthesis</a:t>
            </a:r>
          </a:p>
        </p:txBody>
      </p:sp>
      <p:sp>
        <p:nvSpPr>
          <p:cNvPr id="306179"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239</a:t>
            </a:r>
          </a:p>
        </p:txBody>
      </p:sp>
      <p:sp>
        <p:nvSpPr>
          <p:cNvPr id="80901" name="Text Box 5"/>
          <p:cNvSpPr txBox="1">
            <a:spLocks noChangeArrowheads="1"/>
          </p:cNvSpPr>
          <p:nvPr/>
        </p:nvSpPr>
        <p:spPr bwMode="auto">
          <a:xfrm>
            <a:off x="1265238" y="5105400"/>
            <a:ext cx="6735762" cy="528638"/>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3–4	Persevere in future hardship</a:t>
            </a:r>
          </a:p>
        </p:txBody>
      </p:sp>
      <p:sp>
        <p:nvSpPr>
          <p:cNvPr id="80902" name="Text Box 6"/>
          <p:cNvSpPr txBox="1">
            <a:spLocks noChangeArrowheads="1"/>
          </p:cNvSpPr>
          <p:nvPr/>
        </p:nvSpPr>
        <p:spPr bwMode="auto">
          <a:xfrm>
            <a:off x="1371600" y="4038600"/>
            <a:ext cx="6477000" cy="528638"/>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1–2	Persevere in present hardship </a:t>
            </a:r>
          </a:p>
        </p:txBody>
      </p:sp>
      <p:sp>
        <p:nvSpPr>
          <p:cNvPr id="306182" name="Text Box 7"/>
          <p:cNvSpPr txBox="1">
            <a:spLocks noChangeArrowheads="1"/>
          </p:cNvSpPr>
          <p:nvPr/>
        </p:nvSpPr>
        <p:spPr bwMode="auto">
          <a:xfrm>
            <a:off x="1295400" y="838200"/>
            <a:ext cx="6553200" cy="528638"/>
          </a:xfrm>
          <a:prstGeom prst="rect">
            <a:avLst/>
          </a:prstGeom>
          <a:solidFill>
            <a:schemeClr val="tx1"/>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rPr>
              <a:t>Sound doctrine against opposition </a:t>
            </a:r>
          </a:p>
        </p:txBody>
      </p:sp>
      <p:pic>
        <p:nvPicPr>
          <p:cNvPr id="306183" name="Picture 9" descr="j030939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447800"/>
            <a:ext cx="3657600" cy="245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84"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2308165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0-#ppt_w/2"/>
                                          </p:val>
                                        </p:tav>
                                        <p:tav tm="100000">
                                          <p:val>
                                            <p:strVal val="#ppt_x"/>
                                          </p:val>
                                        </p:tav>
                                      </p:tavLst>
                                    </p:anim>
                                    <p:anim calcmode="lin" valueType="num">
                                      <p:cBhvr additive="base">
                                        <p:cTn id="8"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0-#ppt_w/2"/>
                                          </p:val>
                                        </p:tav>
                                        <p:tav tm="100000">
                                          <p:val>
                                            <p:strVal val="#ppt_x"/>
                                          </p:val>
                                        </p:tav>
                                      </p:tavLst>
                                    </p:anim>
                                    <p:anim calcmode="lin" valueType="num">
                                      <p:cBhvr additive="base">
                                        <p:cTn id="14"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autoUpdateAnimBg="0"/>
      <p:bldP spid="8090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63550"/>
            <a:ext cx="8229600" cy="1143000"/>
          </a:xfrm>
        </p:spPr>
        <p:txBody>
          <a:bodyPr/>
          <a:lstStyle/>
          <a:p>
            <a:pPr eaLnBrk="1" hangingPunct="1">
              <a:defRPr/>
            </a:pPr>
            <a:r>
              <a:rPr lang="en-US" altLang="zh-CN" b="1" dirty="0">
                <a:solidFill>
                  <a:schemeClr val="bg2"/>
                </a:solidFill>
                <a:latin typeface="Arial" charset="0"/>
                <a:ea typeface="宋体" charset="0"/>
                <a:cs typeface="宋体" charset="0"/>
              </a:rPr>
              <a:t>OUTLINE</a:t>
            </a:r>
          </a:p>
        </p:txBody>
      </p:sp>
      <p:grpSp>
        <p:nvGrpSpPr>
          <p:cNvPr id="308227" name="Group 3"/>
          <p:cNvGrpSpPr>
            <a:grpSpLocks/>
          </p:cNvGrpSpPr>
          <p:nvPr/>
        </p:nvGrpSpPr>
        <p:grpSpPr bwMode="auto">
          <a:xfrm>
            <a:off x="285750" y="1828800"/>
            <a:ext cx="8420100" cy="4400550"/>
            <a:chOff x="336" y="1248"/>
            <a:chExt cx="4992" cy="1968"/>
          </a:xfrm>
        </p:grpSpPr>
        <p:grpSp>
          <p:nvGrpSpPr>
            <p:cNvPr id="308240" name="Group 4"/>
            <p:cNvGrpSpPr>
              <a:grpSpLocks/>
            </p:cNvGrpSpPr>
            <p:nvPr/>
          </p:nvGrpSpPr>
          <p:grpSpPr bwMode="auto">
            <a:xfrm>
              <a:off x="336" y="1248"/>
              <a:ext cx="4992" cy="1968"/>
              <a:chOff x="336" y="1248"/>
              <a:chExt cx="4992" cy="1968"/>
            </a:xfrm>
          </p:grpSpPr>
          <p:sp>
            <p:nvSpPr>
              <p:cNvPr id="308246" name="Rectangle 5"/>
              <p:cNvSpPr>
                <a:spLocks noChangeArrowheads="1"/>
              </p:cNvSpPr>
              <p:nvPr/>
            </p:nvSpPr>
            <p:spPr bwMode="auto">
              <a:xfrm>
                <a:off x="336" y="1248"/>
                <a:ext cx="4992" cy="1968"/>
              </a:xfrm>
              <a:prstGeom prst="rect">
                <a:avLst/>
              </a:prstGeom>
              <a:solidFill>
                <a:schemeClr val="tx1"/>
              </a:solidFill>
              <a:ln w="38100" cmpd="dbl">
                <a:solidFill>
                  <a:schemeClr val="bg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7" name="Line 6"/>
              <p:cNvSpPr>
                <a:spLocks noChangeShapeType="1"/>
              </p:cNvSpPr>
              <p:nvPr/>
            </p:nvSpPr>
            <p:spPr bwMode="auto">
              <a:xfrm>
                <a:off x="336" y="1968"/>
                <a:ext cx="4992" cy="0"/>
              </a:xfrm>
              <a:prstGeom prst="line">
                <a:avLst/>
              </a:prstGeom>
              <a:noFill/>
              <a:ln w="2857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8" name="Line 7"/>
              <p:cNvSpPr>
                <a:spLocks noChangeShapeType="1"/>
              </p:cNvSpPr>
              <p:nvPr/>
            </p:nvSpPr>
            <p:spPr bwMode="auto">
              <a:xfrm>
                <a:off x="2832" y="1248"/>
                <a:ext cx="0" cy="1968"/>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308241" name="Line 8"/>
            <p:cNvSpPr>
              <a:spLocks noChangeShapeType="1"/>
            </p:cNvSpPr>
            <p:nvPr/>
          </p:nvSpPr>
          <p:spPr bwMode="auto">
            <a:xfrm>
              <a:off x="336" y="2496"/>
              <a:ext cx="2496" cy="0"/>
            </a:xfrm>
            <a:prstGeom prst="line">
              <a:avLst/>
            </a:prstGeom>
            <a:noFill/>
            <a:ln w="2857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2" name="Line 9"/>
            <p:cNvSpPr>
              <a:spLocks noChangeShapeType="1"/>
            </p:cNvSpPr>
            <p:nvPr/>
          </p:nvSpPr>
          <p:spPr bwMode="auto">
            <a:xfrm>
              <a:off x="2832" y="2496"/>
              <a:ext cx="2496" cy="0"/>
            </a:xfrm>
            <a:prstGeom prst="line">
              <a:avLst/>
            </a:prstGeom>
            <a:noFill/>
            <a:ln w="2857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3" name="Line 10"/>
            <p:cNvSpPr>
              <a:spLocks noChangeShapeType="1"/>
            </p:cNvSpPr>
            <p:nvPr/>
          </p:nvSpPr>
          <p:spPr bwMode="auto">
            <a:xfrm>
              <a:off x="1632" y="2496"/>
              <a:ext cx="0" cy="72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4" name="Line 11"/>
            <p:cNvSpPr>
              <a:spLocks noChangeShapeType="1"/>
            </p:cNvSpPr>
            <p:nvPr/>
          </p:nvSpPr>
          <p:spPr bwMode="auto">
            <a:xfrm>
              <a:off x="3696" y="2496"/>
              <a:ext cx="0" cy="72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08245" name="Line 12"/>
            <p:cNvSpPr>
              <a:spLocks noChangeShapeType="1"/>
            </p:cNvSpPr>
            <p:nvPr/>
          </p:nvSpPr>
          <p:spPr bwMode="auto">
            <a:xfrm>
              <a:off x="4512" y="2496"/>
              <a:ext cx="0" cy="720"/>
            </a:xfrm>
            <a:prstGeom prst="line">
              <a:avLst/>
            </a:prstGeom>
            <a:noFill/>
            <a:ln w="9525">
              <a:solidFill>
                <a:schemeClr val="bg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pic>
        <p:nvPicPr>
          <p:cNvPr id="308228" name="Picture 13" descr="j0088546"/>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778125" y="1323975"/>
            <a:ext cx="3641725" cy="576263"/>
          </a:xfrm>
        </p:spPr>
      </p:pic>
      <p:sp>
        <p:nvSpPr>
          <p:cNvPr id="85006" name="Text Box 14"/>
          <p:cNvSpPr txBox="1">
            <a:spLocks noChangeArrowheads="1"/>
          </p:cNvSpPr>
          <p:nvPr/>
        </p:nvSpPr>
        <p:spPr bwMode="auto">
          <a:xfrm>
            <a:off x="419100" y="2114550"/>
            <a:ext cx="3962400" cy="11382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32004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3B76"/>
                </a:solidFill>
                <a:effectLst/>
                <a:uLnTx/>
                <a:uFillTx/>
                <a:latin typeface="Arial" charset="0"/>
                <a:ea typeface="宋体" charset="0"/>
                <a:cs typeface="宋体" charset="0"/>
              </a:rPr>
              <a:t>Chapters 1 &amp; 2</a:t>
            </a:r>
          </a:p>
        </p:txBody>
      </p:sp>
      <p:sp>
        <p:nvSpPr>
          <p:cNvPr id="85007" name="Text Box 15"/>
          <p:cNvSpPr txBox="1">
            <a:spLocks noChangeArrowheads="1"/>
          </p:cNvSpPr>
          <p:nvPr/>
        </p:nvSpPr>
        <p:spPr bwMode="auto">
          <a:xfrm>
            <a:off x="4500563" y="2095500"/>
            <a:ext cx="4162425" cy="11382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32004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3200" b="1" i="0" u="none" strike="noStrike" kern="1200" cap="none" spc="0" normalizeH="0" baseline="0" noProof="0">
                <a:ln>
                  <a:noFill/>
                </a:ln>
                <a:solidFill>
                  <a:srgbClr val="003B76"/>
                </a:solidFill>
                <a:effectLst/>
                <a:uLnTx/>
                <a:uFillTx/>
                <a:latin typeface="Arial" charset="0"/>
                <a:ea typeface="宋体" charset="0"/>
                <a:cs typeface="宋体" charset="0"/>
              </a:rPr>
              <a:t>Chapters 3 &amp; 4</a:t>
            </a:r>
          </a:p>
        </p:txBody>
      </p:sp>
      <p:sp>
        <p:nvSpPr>
          <p:cNvPr id="85008" name="Text Box 16"/>
          <p:cNvSpPr txBox="1">
            <a:spLocks noChangeArrowheads="1"/>
          </p:cNvSpPr>
          <p:nvPr/>
        </p:nvSpPr>
        <p:spPr bwMode="auto">
          <a:xfrm>
            <a:off x="419100" y="3549650"/>
            <a:ext cx="3962400" cy="946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rgbClr val="003B76"/>
                </a:solidFill>
                <a:effectLst/>
                <a:uLnTx/>
                <a:uFillTx/>
                <a:latin typeface="Arial" charset="0"/>
                <a:ea typeface="宋体" charset="0"/>
                <a:cs typeface="宋体" charset="0"/>
              </a:rPr>
              <a:t>Persevere in Present Hardship</a:t>
            </a:r>
          </a:p>
        </p:txBody>
      </p:sp>
      <p:sp>
        <p:nvSpPr>
          <p:cNvPr id="85009" name="Rectangle 17"/>
          <p:cNvSpPr>
            <a:spLocks noChangeArrowheads="1"/>
          </p:cNvSpPr>
          <p:nvPr/>
        </p:nvSpPr>
        <p:spPr bwMode="auto">
          <a:xfrm>
            <a:off x="4591050" y="3524250"/>
            <a:ext cx="3962400" cy="946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800" b="0" i="0" u="none" strike="noStrike" kern="1200" cap="none" spc="0" normalizeH="0" baseline="0" noProof="0">
                <a:ln>
                  <a:noFill/>
                </a:ln>
                <a:solidFill>
                  <a:srgbClr val="003B76"/>
                </a:solidFill>
                <a:effectLst/>
                <a:uLnTx/>
                <a:uFillTx/>
                <a:latin typeface="Arial" charset="0"/>
                <a:ea typeface="宋体" charset="0"/>
                <a:cs typeface="宋体" charset="0"/>
              </a:rPr>
              <a:t>Persevere in Future Hardship</a:t>
            </a:r>
          </a:p>
        </p:txBody>
      </p:sp>
      <p:sp>
        <p:nvSpPr>
          <p:cNvPr id="85010" name="Text Box 18"/>
          <p:cNvSpPr txBox="1">
            <a:spLocks noChangeArrowheads="1"/>
          </p:cNvSpPr>
          <p:nvPr/>
        </p:nvSpPr>
        <p:spPr bwMode="auto">
          <a:xfrm>
            <a:off x="285750" y="4610100"/>
            <a:ext cx="2057400"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2286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ctr"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Examples of Faithfulness</a:t>
            </a:r>
          </a:p>
        </p:txBody>
      </p:sp>
      <p:sp>
        <p:nvSpPr>
          <p:cNvPr id="85011" name="Text Box 19"/>
          <p:cNvSpPr txBox="1">
            <a:spLocks noChangeArrowheads="1"/>
          </p:cNvSpPr>
          <p:nvPr/>
        </p:nvSpPr>
        <p:spPr bwMode="auto">
          <a:xfrm>
            <a:off x="4495800" y="4762500"/>
            <a:ext cx="14859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2286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ctr"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Problem: Apostasy</a:t>
            </a:r>
          </a:p>
        </p:txBody>
      </p:sp>
      <p:sp>
        <p:nvSpPr>
          <p:cNvPr id="85012" name="Text Box 20"/>
          <p:cNvSpPr txBox="1">
            <a:spLocks noChangeArrowheads="1"/>
          </p:cNvSpPr>
          <p:nvPr/>
        </p:nvSpPr>
        <p:spPr bwMode="auto">
          <a:xfrm>
            <a:off x="5943600" y="4629150"/>
            <a:ext cx="1447800"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Solution:</a:t>
            </a:r>
          </a:p>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Preach the Word</a:t>
            </a:r>
          </a:p>
        </p:txBody>
      </p:sp>
      <p:sp>
        <p:nvSpPr>
          <p:cNvPr id="85013" name="Text Box 21"/>
          <p:cNvSpPr txBox="1">
            <a:spLocks noChangeArrowheads="1"/>
          </p:cNvSpPr>
          <p:nvPr/>
        </p:nvSpPr>
        <p:spPr bwMode="auto">
          <a:xfrm>
            <a:off x="7334250" y="4610100"/>
            <a:ext cx="1295400"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22860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ctr" latinLnBrk="0" hangingPunct="1">
              <a:lnSpc>
                <a:spcPct val="100000"/>
              </a:lnSpc>
              <a:spcBef>
                <a:spcPct val="5000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Paul's Hope</a:t>
            </a:r>
          </a:p>
        </p:txBody>
      </p:sp>
      <p:sp>
        <p:nvSpPr>
          <p:cNvPr id="85014" name="Text Box 22"/>
          <p:cNvSpPr txBox="1">
            <a:spLocks noChangeArrowheads="1"/>
          </p:cNvSpPr>
          <p:nvPr/>
        </p:nvSpPr>
        <p:spPr bwMode="auto">
          <a:xfrm>
            <a:off x="2343150" y="4838700"/>
            <a:ext cx="23050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Characteristics</a:t>
            </a:r>
          </a:p>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of</a:t>
            </a:r>
          </a:p>
          <a:p>
            <a:pPr marL="0" marR="0" lvl="0" indent="0" algn="ctr" defTabSz="914400" rtl="0" eaLnBrk="1" fontAlgn="ctr"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3B76"/>
                </a:solidFill>
                <a:effectLst/>
                <a:uLnTx/>
                <a:uFillTx/>
                <a:latin typeface="Arial" charset="0"/>
                <a:ea typeface="宋体" charset="0"/>
                <a:cs typeface="宋体" charset="0"/>
              </a:rPr>
              <a:t>Faithfulness</a:t>
            </a:r>
          </a:p>
        </p:txBody>
      </p:sp>
      <p:sp>
        <p:nvSpPr>
          <p:cNvPr id="308238" name="Text Box 23"/>
          <p:cNvSpPr txBox="1">
            <a:spLocks noChangeArrowheads="1"/>
          </p:cNvSpPr>
          <p:nvPr/>
        </p:nvSpPr>
        <p:spPr bwMode="auto">
          <a:xfrm>
            <a:off x="8297863"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237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8239"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3998968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006"/>
                                        </p:tgtEl>
                                        <p:attrNameLst>
                                          <p:attrName>style.visibility</p:attrName>
                                        </p:attrNameLst>
                                      </p:cBhvr>
                                      <p:to>
                                        <p:strVal val="visible"/>
                                      </p:to>
                                    </p:set>
                                    <p:animEffect transition="in" filter="blinds(horizontal)">
                                      <p:cBhvr>
                                        <p:cTn id="7" dur="500"/>
                                        <p:tgtEl>
                                          <p:spTgt spid="85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008"/>
                                        </p:tgtEl>
                                        <p:attrNameLst>
                                          <p:attrName>style.visibility</p:attrName>
                                        </p:attrNameLst>
                                      </p:cBhvr>
                                      <p:to>
                                        <p:strVal val="visible"/>
                                      </p:to>
                                    </p:set>
                                    <p:animEffect transition="in" filter="box(in)">
                                      <p:cBhvr>
                                        <p:cTn id="12" dur="500"/>
                                        <p:tgtEl>
                                          <p:spTgt spid="850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0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5007"/>
                                        </p:tgtEl>
                                        <p:attrNameLst>
                                          <p:attrName>style.visibility</p:attrName>
                                        </p:attrNameLst>
                                      </p:cBhvr>
                                      <p:to>
                                        <p:strVal val="visible"/>
                                      </p:to>
                                    </p:set>
                                    <p:animEffect transition="in" filter="blinds(horizontal)">
                                      <p:cBhvr>
                                        <p:cTn id="25" dur="500"/>
                                        <p:tgtEl>
                                          <p:spTgt spid="850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5009"/>
                                        </p:tgtEl>
                                        <p:attrNameLst>
                                          <p:attrName>style.visibility</p:attrName>
                                        </p:attrNameLst>
                                      </p:cBhvr>
                                      <p:to>
                                        <p:strVal val="visible"/>
                                      </p:to>
                                    </p:set>
                                    <p:animEffect transition="in" filter="box(in)">
                                      <p:cBhvr>
                                        <p:cTn id="30" dur="500"/>
                                        <p:tgtEl>
                                          <p:spTgt spid="850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0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animBg="1"/>
      <p:bldP spid="85007" grpId="0" animBg="1"/>
      <p:bldP spid="85008" grpId="0" animBg="1"/>
      <p:bldP spid="85009" grpId="0" animBg="1"/>
      <p:bldP spid="85010" grpId="0"/>
      <p:bldP spid="85011" grpId="0"/>
      <p:bldP spid="85012" grpId="0"/>
      <p:bldP spid="85013" grpId="0"/>
      <p:bldP spid="850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586"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When to hang in there…</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Persevere Now</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spc="-100" dirty="0">
                <a:solidFill>
                  <a:srgbClr val="000090"/>
                </a:solidFill>
                <a:latin typeface="Helvetica Neue Black Condensed"/>
                <a:ea typeface="ＭＳ Ｐゴシック" charset="0"/>
                <a:cs typeface="Helvetica Neue Black Condensed"/>
              </a:rPr>
              <a:t>Persevere in the Future</a:t>
            </a:r>
            <a:endParaRPr lang="en-US" sz="4000" spc="-100" dirty="0">
              <a:solidFill>
                <a:srgbClr val="000090"/>
              </a:solidFill>
              <a:latin typeface="Helvetica Neue Black Condensed"/>
              <a:ea typeface="ＭＳ Ｐゴシック" charset="0"/>
              <a:cs typeface="Helvetica Neue Black Condensed"/>
            </a:endParaRPr>
          </a:p>
        </p:txBody>
      </p:sp>
      <p:sp>
        <p:nvSpPr>
          <p:cNvPr id="2" name="Notched Right Arrow 1"/>
          <p:cNvSpPr/>
          <p:nvPr/>
        </p:nvSpPr>
        <p:spPr bwMode="auto">
          <a:xfrm>
            <a:off x="32663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&amp;</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68960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Paul led to Prison</a:t>
            </a:r>
          </a:p>
        </p:txBody>
      </p:sp>
      <p:pic>
        <p:nvPicPr>
          <p:cNvPr id="536578" name="Picture 2">
            <a:extLst>
              <a:ext uri="{FF2B5EF4-FFF2-40B4-BE49-F238E27FC236}">
                <a16:creationId xmlns:a16="http://schemas.microsoft.com/office/drawing/2014/main" id="{2A69A671-2325-C645-8357-8681C1FF68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4113"/>
            <a:ext cx="9144000" cy="454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35602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624"/>
            <a:ext cx="9144000" cy="792088"/>
          </a:xfrm>
        </p:spPr>
        <p:txBody>
          <a:bodyPr/>
          <a:lstStyle/>
          <a:p>
            <a:pPr>
              <a:defRPr/>
            </a:pPr>
            <a:r>
              <a:rPr lang="en-US" sz="2800" b="1" dirty="0">
                <a:solidFill>
                  <a:schemeClr val="bg1"/>
                </a:solidFill>
                <a:effectLst>
                  <a:glow rad="317500">
                    <a:schemeClr val="tx1"/>
                  </a:glow>
                </a:effectLst>
                <a:latin typeface="Arial"/>
                <a:cs typeface="Arial"/>
              </a:rPr>
              <a:t>First Roman Imprisonment (AD 60-62; Acts 28:15)</a:t>
            </a:r>
          </a:p>
        </p:txBody>
      </p:sp>
      <p:sp>
        <p:nvSpPr>
          <p:cNvPr id="6" name="Title 1"/>
          <p:cNvSpPr txBox="1">
            <a:spLocks/>
          </p:cNvSpPr>
          <p:nvPr/>
        </p:nvSpPr>
        <p:spPr bwMode="auto">
          <a:xfrm>
            <a:off x="4178300" y="981075"/>
            <a:ext cx="4932363"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"The brothers and sisters in Rome had heard we were coming, and they came to meet us at the Forum on the Appian Way. Others joined us at The Three Taverns. When Paul saw them, he was encouraged and thanked God" (NLT).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SG" altLang="zh-CN" sz="5400" b="1" dirty="0">
                <a:effectLst>
                  <a:glow rad="127000">
                    <a:schemeClr val="tx1"/>
                  </a:glow>
                </a:effectLst>
                <a:latin typeface="Arial" charset="0"/>
                <a:ea typeface="ＭＳ Ｐゴシック" charset="0"/>
                <a:cs typeface="ＭＳ Ｐゴシック" charset="0"/>
              </a:rPr>
              <a:t>The Pastoral Epistles</a:t>
            </a:r>
          </a:p>
        </p:txBody>
      </p:sp>
    </p:spTree>
    <p:extLst>
      <p:ext uri="{BB962C8B-B14F-4D97-AF65-F5344CB8AC3E}">
        <p14:creationId xmlns:p14="http://schemas.microsoft.com/office/powerpoint/2010/main" val="26729521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The 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1-2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endParaRPr kumimoji="0" lang="en-US" sz="1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7030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5" name="Title 1"/>
          <p:cNvSpPr txBox="1">
            <a:spLocks/>
          </p:cNvSpPr>
          <p:nvPr/>
        </p:nvSpPr>
        <p:spPr bwMode="auto">
          <a:xfrm>
            <a:off x="323850" y="1557338"/>
            <a:ext cx="4319588" cy="5292725"/>
          </a:xfrm>
          <a:prstGeom prst="rect">
            <a:avLst/>
          </a:prstGeom>
          <a:noFill/>
          <a:ln>
            <a:noFill/>
          </a:ln>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"As for me, my life has already been poured out as an offering to God. The time of my death is near.  </a:t>
            </a:r>
            <a:r>
              <a:rPr kumimoji="0" lang="en-US" sz="2800" b="1" i="0" u="none" strike="noStrike" kern="1200" cap="none" spc="0" normalizeH="0" baseline="30000" noProof="0" dirty="0">
                <a:ln>
                  <a:noFill/>
                </a:ln>
                <a:solidFill>
                  <a:srgbClr val="FFFFFF"/>
                </a:solidFill>
                <a:effectLst/>
                <a:uLnTx/>
                <a:uFillTx/>
                <a:latin typeface="Arial"/>
                <a:ea typeface="ＭＳ Ｐゴシック" charset="-128"/>
                <a:cs typeface="Arial"/>
              </a:rPr>
              <a:t>7</a:t>
            </a: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I have fought the good fight, I have finished the race, and I have remained faithful" </a:t>
            </a:r>
            <a:b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(2 Tim. 4:6-7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a:t>
            </a:r>
          </a:p>
        </p:txBody>
      </p:sp>
      <p:pic>
        <p:nvPicPr>
          <p:cNvPr id="21504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4711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ertine Prison building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150" y="5589240"/>
            <a:ext cx="9159150" cy="1268760"/>
          </a:xfrm>
        </p:spPr>
        <p:txBody>
          <a:bodyPr/>
          <a:lstStyle/>
          <a:p>
            <a:pPr>
              <a:defRPr/>
            </a:pPr>
            <a:r>
              <a:rPr lang="en-US" b="1" dirty="0">
                <a:solidFill>
                  <a:schemeClr val="bg1"/>
                </a:solidFill>
                <a:effectLst>
                  <a:glow rad="317500">
                    <a:schemeClr val="tx1"/>
                  </a:glow>
                </a:effectLst>
                <a:latin typeface="Arial"/>
                <a:cs typeface="Arial"/>
              </a:rPr>
              <a:t>The Mamertine Prison Building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Central Forum Toda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p:spPr>
        <p:txBody>
          <a:bodyPr/>
          <a:lstStyle/>
          <a:p>
            <a:pPr>
              <a:defRPr/>
            </a:pPr>
            <a:r>
              <a:rPr lang="en-US" sz="3600" b="1" dirty="0">
                <a:solidFill>
                  <a:schemeClr val="bg1"/>
                </a:solidFill>
                <a:effectLst>
                  <a:glow rad="317500">
                    <a:schemeClr val="tx1"/>
                  </a:glow>
                </a:effectLst>
                <a:latin typeface="Arial"/>
                <a:cs typeface="Arial"/>
              </a:rPr>
              <a:t>Rome</a:t>
            </a:r>
            <a:r>
              <a:rPr lang="fr-FR" sz="3600" b="1" dirty="0">
                <a:solidFill>
                  <a:schemeClr val="bg1"/>
                </a:solidFill>
                <a:effectLst>
                  <a:glow rad="317500">
                    <a:schemeClr val="tx1"/>
                  </a:glow>
                </a:effectLst>
                <a:latin typeface="Arial"/>
                <a:cs typeface="Arial"/>
              </a:rPr>
              <a:t>'</a:t>
            </a:r>
            <a:r>
              <a:rPr lang="en-US" sz="3600" b="1" dirty="0">
                <a:solidFill>
                  <a:schemeClr val="bg1"/>
                </a:solidFill>
                <a:effectLst>
                  <a:glow rad="317500">
                    <a:schemeClr val="tx1"/>
                  </a:glow>
                </a:effectLst>
                <a:latin typeface="Arial"/>
                <a:cs typeface="Arial"/>
              </a:rPr>
              <a:t>s Central Forum (Modern Ruins)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36992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Paul was “an apostle of Christ Jesus by the will of God, according to the promise of life that is in Christ Jesus”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27d</a:t>
            </a:r>
          </a:p>
        </p:txBody>
      </p:sp>
      <p:sp>
        <p:nvSpPr>
          <p:cNvPr id="7" name="Rectangle 2">
            <a:extLst>
              <a:ext uri="{FF2B5EF4-FFF2-40B4-BE49-F238E27FC236}">
                <a16:creationId xmlns:a16="http://schemas.microsoft.com/office/drawing/2014/main" id="{AEEB118B-3A82-9F46-A45D-AC612FFF388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202286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Central Forum 4th Century 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p:spPr>
        <p:txBody>
          <a:bodyPr/>
          <a:lstStyle/>
          <a:p>
            <a:pPr>
              <a:defRPr/>
            </a:pPr>
            <a:r>
              <a:rPr lang="en-US" sz="3600" b="1" dirty="0">
                <a:solidFill>
                  <a:schemeClr val="bg1"/>
                </a:solidFill>
                <a:effectLst>
                  <a:glow rad="317500">
                    <a:schemeClr val="tx1"/>
                  </a:glow>
                </a:effectLst>
                <a:latin typeface="Arial"/>
                <a:cs typeface="Arial"/>
              </a:rPr>
              <a:t>Rome</a:t>
            </a:r>
            <a:r>
              <a:rPr lang="fr-FR" sz="3600" b="1" dirty="0">
                <a:solidFill>
                  <a:schemeClr val="bg1"/>
                </a:solidFill>
                <a:effectLst>
                  <a:glow rad="317500">
                    <a:schemeClr val="tx1"/>
                  </a:glow>
                </a:effectLst>
                <a:latin typeface="Arial"/>
                <a:cs typeface="Arial"/>
              </a:rPr>
              <a:t>'</a:t>
            </a:r>
            <a:r>
              <a:rPr lang="en-US" sz="3600" b="1" dirty="0">
                <a:solidFill>
                  <a:schemeClr val="bg1"/>
                </a:solidFill>
                <a:effectLst>
                  <a:glow rad="317500">
                    <a:schemeClr val="tx1"/>
                  </a:glow>
                </a:effectLst>
                <a:latin typeface="Arial"/>
                <a:cs typeface="Arial"/>
              </a:rPr>
              <a:t>s Central Forum (4</a:t>
            </a:r>
            <a:r>
              <a:rPr lang="en-US" sz="3600" b="1" baseline="30000" dirty="0">
                <a:solidFill>
                  <a:schemeClr val="bg1"/>
                </a:solidFill>
                <a:effectLst>
                  <a:glow rad="317500">
                    <a:schemeClr val="tx1"/>
                  </a:glow>
                </a:effectLst>
                <a:latin typeface="Arial"/>
                <a:cs typeface="Arial"/>
              </a:rPr>
              <a:t>th</a:t>
            </a:r>
            <a:r>
              <a:rPr lang="en-US" sz="3600" b="1" dirty="0">
                <a:solidFill>
                  <a:schemeClr val="bg1"/>
                </a:solidFill>
                <a:effectLst>
                  <a:glow rad="317500">
                    <a:schemeClr val="tx1"/>
                  </a:glow>
                </a:effectLst>
                <a:latin typeface="Arial"/>
                <a:cs typeface="Arial"/>
              </a:rPr>
              <a:t> Century AD)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Curia &amp; Arch of Septim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p:spPr>
        <p:txBody>
          <a:bodyPr/>
          <a:lstStyle/>
          <a:p>
            <a:pPr>
              <a:defRPr/>
            </a:pPr>
            <a:r>
              <a:rPr lang="en-US" sz="3600" b="1" dirty="0">
                <a:solidFill>
                  <a:schemeClr val="bg1"/>
                </a:solidFill>
                <a:effectLst>
                  <a:glow rad="317500">
                    <a:schemeClr val="tx1"/>
                  </a:glow>
                </a:effectLst>
                <a:latin typeface="Arial"/>
                <a:cs typeface="Arial"/>
              </a:rPr>
              <a:t>Eastern Forum From Above</a:t>
            </a:r>
          </a:p>
        </p:txBody>
      </p:sp>
      <p:sp>
        <p:nvSpPr>
          <p:cNvPr id="5" name="Left Arrow 4"/>
          <p:cNvSpPr>
            <a:spLocks noChangeArrowheads="1"/>
          </p:cNvSpPr>
          <p:nvPr/>
        </p:nvSpPr>
        <p:spPr bwMode="auto">
          <a:xfrm rot="5400000">
            <a:off x="5957888" y="2835275"/>
            <a:ext cx="2268538" cy="719137"/>
          </a:xfrm>
          <a:prstGeom prst="leftArrow">
            <a:avLst>
              <a:gd name="adj1" fmla="val 50000"/>
              <a:gd name="adj2" fmla="val 50078"/>
            </a:avLst>
          </a:prstGeom>
          <a:solidFill>
            <a:srgbClr val="000000"/>
          </a:solidFill>
          <a:ln w="57150">
            <a:solidFill>
              <a:schemeClr val="bg1"/>
            </a:solidFill>
            <a:round/>
            <a:headEnd/>
            <a:tailEnd/>
          </a:ln>
        </p:spPr>
        <p:txBody>
          <a:bodyPr/>
          <a:lstStyle/>
          <a:p>
            <a:endParaRPr lang="en-US">
              <a:solidFill>
                <a:srgbClr val="000000"/>
              </a:solidFill>
            </a:endParaRPr>
          </a:p>
        </p:txBody>
      </p:sp>
      <p:sp>
        <p:nvSpPr>
          <p:cNvPr id="6" name="Title 1"/>
          <p:cNvSpPr txBox="1">
            <a:spLocks/>
          </p:cNvSpPr>
          <p:nvPr/>
        </p:nvSpPr>
        <p:spPr bwMode="auto">
          <a:xfrm>
            <a:off x="5255568" y="429309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Curia (Senate "Court")</a:t>
            </a:r>
          </a:p>
        </p:txBody>
      </p:sp>
      <p:sp>
        <p:nvSpPr>
          <p:cNvPr id="7" name="Left Arrow 6"/>
          <p:cNvSpPr>
            <a:spLocks noChangeArrowheads="1"/>
          </p:cNvSpPr>
          <p:nvPr/>
        </p:nvSpPr>
        <p:spPr bwMode="auto">
          <a:xfrm rot="-7812099">
            <a:off x="4891088" y="1582738"/>
            <a:ext cx="968375" cy="720725"/>
          </a:xfrm>
          <a:prstGeom prst="leftArrow">
            <a:avLst>
              <a:gd name="adj1" fmla="val 50000"/>
              <a:gd name="adj2" fmla="val 49975"/>
            </a:avLst>
          </a:prstGeom>
          <a:solidFill>
            <a:srgbClr val="800000"/>
          </a:solidFill>
          <a:ln w="57150">
            <a:solidFill>
              <a:schemeClr val="bg1"/>
            </a:solidFill>
            <a:round/>
            <a:headEnd/>
            <a:tailEnd/>
          </a:ln>
        </p:spPr>
        <p:txBody>
          <a:bodyPr/>
          <a:lstStyle/>
          <a:p>
            <a:endParaRPr lang="en-US">
              <a:solidFill>
                <a:srgbClr val="000000"/>
              </a:solidFill>
            </a:endParaRPr>
          </a:p>
        </p:txBody>
      </p:sp>
      <p:sp>
        <p:nvSpPr>
          <p:cNvPr id="8" name="Title 1"/>
          <p:cNvSpPr txBox="1">
            <a:spLocks/>
          </p:cNvSpPr>
          <p:nvPr/>
        </p:nvSpPr>
        <p:spPr bwMode="auto">
          <a:xfrm>
            <a:off x="1403648" y="404664"/>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Mamertine Prison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Forum by Air Cen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p:spPr>
        <p:txBody>
          <a:bodyPr/>
          <a:lstStyle/>
          <a:p>
            <a:pPr>
              <a:defRPr/>
            </a:pPr>
            <a:r>
              <a:rPr lang="en-US" sz="3600" b="1" dirty="0">
                <a:solidFill>
                  <a:schemeClr val="bg1"/>
                </a:solidFill>
                <a:effectLst>
                  <a:glow rad="317500">
                    <a:schemeClr val="tx1"/>
                  </a:glow>
                </a:effectLst>
                <a:latin typeface="Arial"/>
                <a:cs typeface="Arial"/>
              </a:rPr>
              <a:t>Central Forum From Above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Forum by Air Lef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p:spPr>
        <p:txBody>
          <a:bodyPr/>
          <a:lstStyle/>
          <a:p>
            <a:pPr>
              <a:defRPr/>
            </a:pPr>
            <a:r>
              <a:rPr lang="en-US" sz="3600" b="1" dirty="0">
                <a:solidFill>
                  <a:schemeClr val="bg1"/>
                </a:solidFill>
                <a:effectLst>
                  <a:glow rad="317500">
                    <a:schemeClr val="tx1"/>
                  </a:glow>
                </a:effectLst>
                <a:latin typeface="Arial"/>
                <a:cs typeface="Arial"/>
              </a:rPr>
              <a:t>Western Forum From Above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1383"/>
            <a:ext cx="9144000" cy="733322"/>
          </a:xfrm>
        </p:spPr>
        <p:txBody>
          <a:bodyPr/>
          <a:lstStyle/>
          <a:p>
            <a:pPr>
              <a:defRPr/>
            </a:pPr>
            <a:r>
              <a:rPr lang="en-US" b="1" dirty="0">
                <a:solidFill>
                  <a:schemeClr val="bg1"/>
                </a:solidFill>
                <a:effectLst>
                  <a:glow rad="317500">
                    <a:schemeClr val="tx1"/>
                  </a:glow>
                </a:effectLst>
                <a:latin typeface="Arial"/>
                <a:cs typeface="Arial"/>
              </a:rPr>
              <a:t>Curia Inside</a:t>
            </a:r>
          </a:p>
        </p:txBody>
      </p:sp>
      <p:sp>
        <p:nvSpPr>
          <p:cNvPr id="9" name="Title 1"/>
          <p:cNvSpPr txBox="1">
            <a:spLocks/>
          </p:cNvSpPr>
          <p:nvPr/>
        </p:nvSpPr>
        <p:spPr bwMode="auto">
          <a:xfrm>
            <a:off x="0" y="6080054"/>
            <a:ext cx="9144000" cy="733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400" b="1" dirty="0">
                <a:solidFill>
                  <a:srgbClr val="FFFFFF"/>
                </a:solidFill>
                <a:effectLst>
                  <a:glow rad="317500">
                    <a:srgbClr val="000000"/>
                  </a:glow>
                </a:effectLst>
                <a:latin typeface="Arial"/>
                <a:cs typeface="Arial"/>
              </a:rPr>
              <a:t>Reconstruction of interior of the Curia Julia, created by the UCLA Experiential Technologies Center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559425"/>
            <a:ext cx="9144000" cy="1298575"/>
          </a:xfrm>
          <a:solidFill>
            <a:schemeClr val="tx1"/>
          </a:solidFill>
        </p:spPr>
        <p:txBody>
          <a:bodyPr/>
          <a:lstStyle/>
          <a:p>
            <a:pPr>
              <a:defRPr/>
            </a:pPr>
            <a:r>
              <a:rPr lang="en-US" b="1" dirty="0">
                <a:solidFill>
                  <a:schemeClr val="bg1"/>
                </a:solidFill>
                <a:effectLst>
                  <a:glow rad="317500">
                    <a:schemeClr val="tx1"/>
                  </a:glow>
                </a:effectLst>
                <a:latin typeface="Arial"/>
                <a:cs typeface="Arial"/>
              </a:rPr>
              <a:t>View of the Forum from the Mamertine Prison (AD 2014)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Roman Soldi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419475" y="188913"/>
            <a:ext cx="5329238" cy="6564312"/>
          </a:xfrm>
        </p:spPr>
        <p:txBody>
          <a:bodyPr/>
          <a:lstStyle/>
          <a:p>
            <a:pPr>
              <a:defRPr/>
            </a:pPr>
            <a:r>
              <a:rPr lang="en-US" b="1" dirty="0">
                <a:solidFill>
                  <a:schemeClr val="bg1"/>
                </a:solidFill>
                <a:effectLst>
                  <a:glow rad="317500">
                    <a:schemeClr val="tx1"/>
                  </a:glow>
                </a:effectLst>
                <a:latin typeface="Arial"/>
                <a:cs typeface="Arial"/>
              </a:rPr>
              <a:t>Tell your Neighbor: If </a:t>
            </a:r>
            <a:r>
              <a:rPr lang="en-US" b="1" dirty="0">
                <a:solidFill>
                  <a:srgbClr val="FFFF00"/>
                </a:solidFill>
                <a:effectLst>
                  <a:glow rad="317500">
                    <a:schemeClr val="tx1"/>
                  </a:glow>
                </a:effectLst>
                <a:latin typeface="Arial"/>
                <a:cs typeface="Arial"/>
              </a:rPr>
              <a:t>you</a:t>
            </a:r>
            <a:r>
              <a:rPr lang="en-US" b="1" dirty="0">
                <a:solidFill>
                  <a:schemeClr val="bg1"/>
                </a:solidFill>
                <a:effectLst>
                  <a:glow rad="317500">
                    <a:schemeClr val="tx1"/>
                  </a:glow>
                </a:effectLst>
                <a:latin typeface="Arial"/>
                <a:cs typeface="Arial"/>
              </a:rPr>
              <a:t> were to write your final letter before being executed, </a:t>
            </a:r>
            <a:r>
              <a:rPr lang="en-US" b="1" dirty="0">
                <a:solidFill>
                  <a:srgbClr val="FFFF00"/>
                </a:solidFill>
                <a:effectLst>
                  <a:glow rad="317500">
                    <a:schemeClr val="tx1"/>
                  </a:glow>
                </a:effectLst>
                <a:latin typeface="Arial"/>
                <a:cs typeface="Arial"/>
              </a:rPr>
              <a:t>who</a:t>
            </a:r>
            <a:r>
              <a:rPr lang="en-US" b="1" dirty="0">
                <a:solidFill>
                  <a:schemeClr val="bg1"/>
                </a:solidFill>
                <a:effectLst>
                  <a:glow rad="317500">
                    <a:schemeClr val="tx1"/>
                  </a:glow>
                </a:effectLst>
                <a:latin typeface="Arial"/>
                <a:cs typeface="Arial"/>
              </a:rPr>
              <a:t> would you write and </a:t>
            </a:r>
            <a:r>
              <a:rPr lang="en-US" b="1" dirty="0">
                <a:solidFill>
                  <a:srgbClr val="FFFF00"/>
                </a:solidFill>
                <a:effectLst>
                  <a:glow rad="317500">
                    <a:schemeClr val="tx1"/>
                  </a:glow>
                </a:effectLst>
                <a:latin typeface="Arial"/>
                <a:cs typeface="Arial"/>
              </a:rPr>
              <a:t>what</a:t>
            </a:r>
            <a:r>
              <a:rPr lang="en-US" b="1" dirty="0">
                <a:solidFill>
                  <a:schemeClr val="bg1"/>
                </a:solidFill>
                <a:effectLst>
                  <a:glow rad="317500">
                    <a:schemeClr val="tx1"/>
                  </a:glow>
                </a:effectLst>
                <a:latin typeface="Arial"/>
                <a:cs typeface="Arial"/>
              </a:rPr>
              <a:t> would you say?</a:t>
            </a:r>
          </a:p>
        </p:txBody>
      </p:sp>
      <p:sp>
        <p:nvSpPr>
          <p:cNvPr id="292867"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Outline</a:t>
            </a:r>
          </a:p>
        </p:txBody>
      </p:sp>
      <p:graphicFrame>
        <p:nvGraphicFramePr>
          <p:cNvPr id="3" name="Table 2"/>
          <p:cNvGraphicFramePr>
            <a:graphicFrameLocks noGrp="1"/>
          </p:cNvGraphicFramePr>
          <p:nvPr/>
        </p:nvGraphicFramePr>
        <p:xfrm>
          <a:off x="0" y="720725"/>
          <a:ext cx="9144000" cy="6001004"/>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370840">
                <a:tc gridSpan="5">
                  <a:txBody>
                    <a:bodyPr/>
                    <a:lstStyle/>
                    <a:p>
                      <a:pPr algn="ctr"/>
                      <a:r>
                        <a:rPr lang="en-US" sz="3200" b="1" kern="1200" dirty="0">
                          <a:solidFill>
                            <a:schemeClr val="tx1"/>
                          </a:solidFill>
                          <a:effectLst/>
                          <a:latin typeface="Arial"/>
                          <a:ea typeface="+mn-ea"/>
                          <a:cs typeface="Arial"/>
                        </a:rPr>
                        <a:t>Sound Doctrine Against Opposition</a:t>
                      </a:r>
                      <a:r>
                        <a:rPr lang="en-US" sz="3200" b="1" dirty="0">
                          <a:solidFill>
                            <a:schemeClr val="tx1"/>
                          </a:solidFill>
                          <a:effectLst/>
                          <a:latin typeface="Arial"/>
                          <a:cs typeface="Arial"/>
                        </a:rPr>
                        <a:t> </a:t>
                      </a:r>
                      <a:endParaRPr lang="en-US" sz="3200" b="1" dirty="0">
                        <a:solidFill>
                          <a:schemeClr val="tx1"/>
                        </a:solidFill>
                        <a:latin typeface="Arial"/>
                        <a:cs typeface="Arial"/>
                      </a:endParaRPr>
                    </a:p>
                  </a:txBody>
                  <a:tcPr>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Present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Persevere in Future Trials</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2">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1–2</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Chapters 3–4</a:t>
                      </a:r>
                      <a:endParaRPr lang="en-US" sz="2800" b="1" dirty="0">
                        <a:effectLst/>
                        <a:latin typeface="Arial"/>
                        <a:ea typeface="Times New Roman"/>
                        <a:cs typeface="Arial"/>
                      </a:endParaRPr>
                    </a:p>
                    <a:p>
                      <a:pPr algn="ctr">
                        <a:lnSpc>
                          <a:spcPct val="50000"/>
                        </a:lnSpc>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2872">
                <a:tc>
                  <a:txBody>
                    <a:bodyPr/>
                    <a:lstStyle/>
                    <a:p>
                      <a:pPr algn="ctr">
                        <a:lnSpc>
                          <a:spcPct val="100000"/>
                        </a:lnSpc>
                        <a:spcAft>
                          <a:spcPts val="0"/>
                        </a:spcAft>
                      </a:pPr>
                      <a:r>
                        <a:rPr lang="en-US" sz="2000" b="1" dirty="0">
                          <a:effectLst/>
                          <a:latin typeface="Arial"/>
                          <a:ea typeface="Times New Roman"/>
                          <a:cs typeface="Arial"/>
                        </a:rPr>
                        <a:t> Examples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1</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Characteristics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of Faithfulness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2</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Problem: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Apostasy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3:1-9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Solution:</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Preach the Word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3:10–4:5  </a:t>
                      </a:r>
                    </a:p>
                    <a:p>
                      <a:pPr algn="ctr">
                        <a:lnSpc>
                          <a:spcPct val="100000"/>
                        </a:lnSpc>
                        <a:spcAft>
                          <a:spcPts val="0"/>
                        </a:spcAft>
                      </a:pP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Paul’s Hope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4:6-22</a:t>
                      </a:r>
                      <a:endParaRPr lang="en-US" sz="2400" b="1" dirty="0">
                        <a:effectLst/>
                        <a:latin typeface="Arial"/>
                        <a:ea typeface="Times New Roman"/>
                        <a:cs typeface="Arial"/>
                      </a:endParaRPr>
                    </a:p>
                  </a:txBody>
                  <a:tcPr marL="50165" marR="50165" marT="0" marB="0"/>
                </a:tc>
                <a:extLst>
                  <a:ext uri="{0D108BD9-81ED-4DB2-BD59-A6C34878D82A}">
                    <a16:rowId xmlns:a16="http://schemas.microsoft.com/office/drawing/2014/main" val="10003"/>
                  </a:ext>
                </a:extLst>
              </a:tr>
              <a:tr h="370840">
                <a:tc>
                  <a:txBody>
                    <a:bodyPr/>
                    <a:lstStyle/>
                    <a:p>
                      <a:pPr algn="ctr">
                        <a:lnSpc>
                          <a:spcPct val="100000"/>
                        </a:lnSpc>
                        <a:spcAft>
                          <a:spcPts val="0"/>
                        </a:spcAft>
                      </a:pPr>
                      <a:r>
                        <a:rPr lang="en-US" sz="2000" b="1" dirty="0">
                          <a:effectLst/>
                          <a:latin typeface="Arial"/>
                          <a:ea typeface="Times New Roman"/>
                          <a:cs typeface="Arial"/>
                        </a:rPr>
                        <a:t>Eunice</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Lois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Paul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Onesiphorus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Discipling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Single-minded</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Obedient</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Hardworking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Biblical</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Holy</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Gentle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Godlessness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Hypocrisy</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 Preaching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Persevering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Rebuking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Encouraging</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Evangelism </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2000" b="1" dirty="0">
                          <a:effectLst/>
                          <a:latin typeface="Arial"/>
                          <a:ea typeface="Times New Roman"/>
                          <a:cs typeface="Arial"/>
                        </a:rPr>
                        <a:t>Martyrdom</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Betrayals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Greetings</a:t>
                      </a:r>
                      <a:endParaRPr lang="en-US" sz="2400" b="1" dirty="0">
                        <a:effectLst/>
                        <a:latin typeface="Arial"/>
                        <a:ea typeface="Times New Roman"/>
                        <a:cs typeface="Arial"/>
                      </a:endParaRPr>
                    </a:p>
                    <a:p>
                      <a:pPr algn="ctr">
                        <a:lnSpc>
                          <a:spcPct val="100000"/>
                        </a:lnSpc>
                        <a:spcAft>
                          <a:spcPts val="0"/>
                        </a:spcAft>
                      </a:pPr>
                      <a:r>
                        <a:rPr lang="en-US" sz="2000" b="1" dirty="0">
                          <a:effectLst/>
                          <a:latin typeface="Arial"/>
                          <a:ea typeface="Times New Roman"/>
                          <a:cs typeface="Arial"/>
                        </a:rPr>
                        <a:t>Benediction</a:t>
                      </a:r>
                      <a:endParaRPr lang="en-US" sz="2400" b="1" dirty="0">
                        <a:effectLst/>
                        <a:latin typeface="Arial"/>
                        <a:ea typeface="Times New Roman"/>
                        <a:cs typeface="Arial"/>
                      </a:endParaRPr>
                    </a:p>
                  </a:txBody>
                  <a:tcPr marL="50165" marR="50165" marT="0" marB="0"/>
                </a:tc>
                <a:extLst>
                  <a:ext uri="{0D108BD9-81ED-4DB2-BD59-A6C34878D82A}">
                    <a16:rowId xmlns:a16="http://schemas.microsoft.com/office/drawing/2014/main" val="10004"/>
                  </a:ext>
                </a:extLst>
              </a:tr>
              <a:tr h="370840">
                <a:tc gridSpan="5">
                  <a:txBody>
                    <a:bodyPr/>
                    <a:lstStyle/>
                    <a:p>
                      <a:pPr algn="ctr">
                        <a:lnSpc>
                          <a:spcPct val="100000"/>
                        </a:lnSpc>
                        <a:spcAft>
                          <a:spcPts val="0"/>
                        </a:spcAft>
                      </a:pPr>
                      <a:r>
                        <a:rPr lang="en-US" sz="2400" b="1" dirty="0">
                          <a:effectLst/>
                          <a:latin typeface="Arial"/>
                          <a:ea typeface="Times New Roman"/>
                          <a:cs typeface="Arial"/>
                        </a:rPr>
                        <a:t>Rome</a:t>
                      </a:r>
                      <a:r>
                        <a:rPr lang="en-US" sz="2400" b="1" baseline="0" dirty="0">
                          <a:effectLst/>
                          <a:latin typeface="Arial"/>
                          <a:ea typeface="Times New Roman"/>
                          <a:cs typeface="Arial"/>
                        </a:rPr>
                        <a:t> to Ephesus</a:t>
                      </a:r>
                      <a:endParaRPr lang="en-US" sz="2400" b="1" dirty="0">
                        <a:effectLst/>
                        <a:latin typeface="Arial"/>
                        <a:ea typeface="Times New Roman"/>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70840">
                <a:tc gridSpan="5">
                  <a:txBody>
                    <a:bodyPr/>
                    <a:lstStyle/>
                    <a:p>
                      <a:pPr algn="ctr">
                        <a:lnSpc>
                          <a:spcPct val="100000"/>
                        </a:lnSpc>
                        <a:spcAft>
                          <a:spcPts val="0"/>
                        </a:spcAft>
                      </a:pPr>
                      <a:r>
                        <a:rPr lang="en-US" sz="2400" b="1" dirty="0">
                          <a:effectLst/>
                          <a:latin typeface="Arial"/>
                          <a:ea typeface="Times New Roman"/>
                          <a:cs typeface="Arial"/>
                        </a:rPr>
                        <a:t>Autumn</a:t>
                      </a:r>
                      <a:r>
                        <a:rPr lang="en-US" sz="2400" b="1" baseline="0" dirty="0">
                          <a:effectLst/>
                          <a:latin typeface="Arial"/>
                          <a:ea typeface="Times New Roman"/>
                          <a:cs typeface="Arial"/>
                        </a:rPr>
                        <a:t> AD 67 (Second Roman Imprisonment)</a:t>
                      </a:r>
                      <a:endParaRPr lang="en-US" sz="2400" b="1" dirty="0">
                        <a:effectLst/>
                        <a:latin typeface="Arial"/>
                        <a:ea typeface="Times New Roman"/>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237</a:t>
            </a:r>
          </a:p>
        </p:txBody>
      </p:sp>
      <p:sp>
        <p:nvSpPr>
          <p:cNvPr id="2" name="Title 1"/>
          <p:cNvSpPr>
            <a:spLocks noGrp="1"/>
          </p:cNvSpPr>
          <p:nvPr>
            <p:ph type="ctrTitle" sz="quarter"/>
          </p:nvPr>
        </p:nvSpPr>
        <p:spPr>
          <a:xfrm>
            <a:off x="0" y="23132"/>
            <a:ext cx="2918581" cy="630011"/>
          </a:xfrm>
        </p:spPr>
        <p:txBody>
          <a:bodyPr/>
          <a:lstStyle/>
          <a:p>
            <a:pPr algn="l"/>
            <a:r>
              <a:rPr lang="en-US" sz="3200" b="1" dirty="0">
                <a:solidFill>
                  <a:schemeClr val="tx1"/>
                </a:solidFill>
              </a:rPr>
              <a:t>2 TIMOTHY</a:t>
            </a:r>
          </a:p>
        </p:txBody>
      </p:sp>
    </p:spTree>
    <p:extLst>
      <p:ext uri="{BB962C8B-B14F-4D97-AF65-F5344CB8AC3E}">
        <p14:creationId xmlns:p14="http://schemas.microsoft.com/office/powerpoint/2010/main" val="1869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2"/>
          <p:cNvSpPr>
            <a:spLocks noGrp="1" noChangeArrowheads="1"/>
          </p:cNvSpPr>
          <p:nvPr>
            <p:ph type="title"/>
          </p:nvPr>
        </p:nvSpPr>
        <p:spPr>
          <a:solidFill>
            <a:srgbClr val="000000"/>
          </a:solidFill>
        </p:spPr>
        <p:txBody>
          <a:bodyPr/>
          <a:lstStyle/>
          <a:p>
            <a:pPr eaLnBrk="1" hangingPunct="1">
              <a:defRPr/>
            </a:pPr>
            <a:r>
              <a:rPr lang="en-GB" altLang="zh-CN" b="1" dirty="0">
                <a:latin typeface="Arial" charset="0"/>
                <a:ea typeface="宋体" charset="0"/>
                <a:cs typeface="宋体" charset="0"/>
              </a:rPr>
              <a:t>MAJOR </a:t>
            </a:r>
            <a:r>
              <a:rPr lang="en-GB" b="1" dirty="0">
                <a:latin typeface="Arial" charset="0"/>
                <a:ea typeface="ＭＳ Ｐゴシック" charset="0"/>
                <a:cs typeface="ＭＳ Ｐゴシック" charset="0"/>
              </a:rPr>
              <a:t>THEMES</a:t>
            </a:r>
            <a:r>
              <a:rPr lang="en-GB" altLang="zh-CN" b="1" dirty="0">
                <a:latin typeface="Arial" charset="0"/>
                <a:ea typeface="宋体" charset="0"/>
                <a:cs typeface="宋体" charset="0"/>
              </a:rPr>
              <a:t> </a:t>
            </a:r>
            <a:endParaRPr lang="en-US" b="1" dirty="0">
              <a:latin typeface="Arial" charset="0"/>
              <a:ea typeface="ＭＳ Ｐゴシック" charset="0"/>
              <a:cs typeface="ＭＳ Ｐゴシック" charset="0"/>
            </a:endParaRPr>
          </a:p>
        </p:txBody>
      </p:sp>
      <p:sp>
        <p:nvSpPr>
          <p:cNvPr id="260099" name="Text Box 3"/>
          <p:cNvSpPr txBox="1">
            <a:spLocks noChangeArrowheads="1"/>
          </p:cNvSpPr>
          <p:nvPr/>
        </p:nvSpPr>
        <p:spPr bwMode="auto">
          <a:xfrm>
            <a:off x="468313" y="2420938"/>
            <a:ext cx="721995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rPr>
              <a:t> Faithfulness</a:t>
            </a: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US" altLang="zh-CN"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rPr>
              <a:t> </a:t>
            </a:r>
            <a:r>
              <a:rPr kumimoji="0" lang="en-GB"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rPr>
              <a:t>Apostasy</a:t>
            </a:r>
            <a:endParaRPr kumimoji="0" lang="en-GB" altLang="zh-CN"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endParaRPr>
          </a:p>
          <a:p>
            <a:pPr marL="342900" marR="0" lvl="0" indent="-3429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zh-CN"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rPr>
              <a:t> </a:t>
            </a:r>
            <a:r>
              <a:rPr kumimoji="0" lang="en-GB"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rPr>
              <a:t>God-inspired Word</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charset="0"/>
              <a:ea typeface="宋体" charset="0"/>
              <a:cs typeface="宋体" charset="0"/>
            </a:endParaRPr>
          </a:p>
        </p:txBody>
      </p:sp>
      <p:sp>
        <p:nvSpPr>
          <p:cNvPr id="312324"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2 Timothy</a:t>
            </a:r>
          </a:p>
        </p:txBody>
      </p:sp>
    </p:spTree>
    <p:extLst>
      <p:ext uri="{BB962C8B-B14F-4D97-AF65-F5344CB8AC3E}">
        <p14:creationId xmlns:p14="http://schemas.microsoft.com/office/powerpoint/2010/main" val="565699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413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2395307" y="44624"/>
            <a:ext cx="4152900" cy="584776"/>
          </a:xfrm>
          <a:solidFill>
            <a:srgbClr val="000000"/>
          </a:solidFill>
        </p:spPr>
        <p:txBody>
          <a:bodyPr wrap="none">
            <a:spAutoFit/>
          </a:bodyPr>
          <a:lstStyle/>
          <a:p>
            <a:pPr eaLnBrk="1" hangingPunct="1">
              <a:defRPr/>
            </a:pPr>
            <a:r>
              <a:rPr lang="en-US" sz="3200" kern="1200" dirty="0">
                <a:latin typeface="Arial" charset="0"/>
                <a:ea typeface="ＭＳ Ｐゴシック" charset="0"/>
                <a:cs typeface="Times New Roman" charset="0"/>
              </a:rPr>
              <a:t>Summary Statement</a:t>
            </a:r>
          </a:p>
        </p:txBody>
      </p:sp>
      <p:sp>
        <p:nvSpPr>
          <p:cNvPr id="248835" name="Text Box 3"/>
          <p:cNvSpPr txBox="1">
            <a:spLocks noChangeArrowheads="1"/>
          </p:cNvSpPr>
          <p:nvPr/>
        </p:nvSpPr>
        <p:spPr bwMode="auto">
          <a:xfrm>
            <a:off x="8416354" y="-27384"/>
            <a:ext cx="692150"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152400">
                    <a:schemeClr val="tx1"/>
                  </a:glow>
                </a:effectLst>
              </a:rPr>
              <a:t>237</a:t>
            </a:r>
          </a:p>
        </p:txBody>
      </p:sp>
      <p:sp>
        <p:nvSpPr>
          <p:cNvPr id="3" name="Rectangle 5"/>
          <p:cNvSpPr>
            <a:spLocks noChangeArrowheads="1"/>
          </p:cNvSpPr>
          <p:nvPr/>
        </p:nvSpPr>
        <p:spPr bwMode="auto">
          <a:xfrm>
            <a:off x="35317" y="3429000"/>
            <a:ext cx="4824715" cy="2062103"/>
          </a:xfrm>
          <a:prstGeom prst="rect">
            <a:avLst/>
          </a:prstGeom>
          <a:noFill/>
          <a:ln>
            <a:noFill/>
          </a:ln>
        </p:spPr>
        <p:txBody>
          <a:bodyPr>
            <a:spAutoFit/>
          </a:bodyPr>
          <a:lstStyle/>
          <a:p>
            <a:pPr algn="ctr" eaLnBrk="1" hangingPunct="1">
              <a:defRPr/>
            </a:pPr>
            <a:r>
              <a:rPr lang="en-US" altLang="zh-CN" sz="3200" b="1" dirty="0">
                <a:solidFill>
                  <a:srgbClr val="FFFFFF"/>
                </a:solidFill>
                <a:effectLst>
                  <a:glow rad="152400">
                    <a:schemeClr val="tx1"/>
                  </a:glow>
                </a:effectLst>
                <a:ea typeface="SimSun" charset="0"/>
                <a:cs typeface="SimSun" charset="0"/>
              </a:rPr>
              <a:t>Persevere against apostasy despite hardship by faithfully preaching the Word. </a:t>
            </a:r>
          </a:p>
        </p:txBody>
      </p:sp>
      <p:pic>
        <p:nvPicPr>
          <p:cNvPr id="304134" name="Picture 7" descr="j03100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4135" name="WordArt 7"/>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 Timothy</a:t>
            </a:r>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Scriptures make us “wise for salvation through faith in Christ Jesus” (3:15; cf. 2:10).</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27d</a:t>
            </a:r>
          </a:p>
        </p:txBody>
      </p:sp>
      <p:sp>
        <p:nvSpPr>
          <p:cNvPr id="7" name="Rectangle 2">
            <a:extLst>
              <a:ext uri="{FF2B5EF4-FFF2-40B4-BE49-F238E27FC236}">
                <a16:creationId xmlns:a16="http://schemas.microsoft.com/office/drawing/2014/main" id="{D7F35050-A21B-0D41-8E82-FDB9688E702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9869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0655"/>
            <a:ext cx="9144000" cy="42386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58231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
        <p:nvSpPr>
          <p:cNvPr id="900098" name="Rectangle 2"/>
          <p:cNvSpPr>
            <a:spLocks noGrp="1" noChangeArrowheads="1"/>
          </p:cNvSpPr>
          <p:nvPr>
            <p:ph type="ctrTitle"/>
          </p:nvPr>
        </p:nvSpPr>
        <p:spPr>
          <a:xfrm>
            <a:off x="0" y="18593"/>
            <a:ext cx="9120187" cy="1692062"/>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Persevering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5180779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Many who followed Jesus…</a:t>
            </a:r>
          </a:p>
        </p:txBody>
      </p:sp>
      <p:pic>
        <p:nvPicPr>
          <p:cNvPr id="504834" name="Picture 2">
            <a:extLst>
              <a:ext uri="{FF2B5EF4-FFF2-40B4-BE49-F238E27FC236}">
                <a16:creationId xmlns:a16="http://schemas.microsoft.com/office/drawing/2014/main" id="{13C29B6C-5B58-D04D-9E68-CE05AF6BC78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27200"/>
            <a:ext cx="9267741" cy="40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928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215C3DA4-742E-F442-B764-6787601288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6" y="122428"/>
            <a:ext cx="9753592" cy="64807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…don’t follow him today.</a:t>
            </a:r>
          </a:p>
        </p:txBody>
      </p:sp>
    </p:spTree>
    <p:extLst>
      <p:ext uri="{BB962C8B-B14F-4D97-AF65-F5344CB8AC3E}">
        <p14:creationId xmlns:p14="http://schemas.microsoft.com/office/powerpoint/2010/main" val="2677101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Apostasy.</a:t>
            </a:r>
          </a:p>
        </p:txBody>
      </p:sp>
      <p:sp>
        <p:nvSpPr>
          <p:cNvPr id="4" name="Rectangle 2">
            <a:extLst>
              <a:ext uri="{FF2B5EF4-FFF2-40B4-BE49-F238E27FC236}">
                <a16:creationId xmlns:a16="http://schemas.microsoft.com/office/drawing/2014/main" id="{7CA77E34-5B15-1945-9F4B-97AE563BDBBC}"/>
              </a:ext>
            </a:extLst>
          </p:cNvPr>
          <p:cNvSpPr txBox="1">
            <a:spLocks noChangeArrowheads="1"/>
          </p:cNvSpPr>
          <p:nvPr/>
        </p:nvSpPr>
        <p:spPr bwMode="auto">
          <a:xfrm>
            <a:off x="0" y="1340768"/>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turning away by rejecting”</a:t>
            </a:r>
          </a:p>
        </p:txBody>
      </p:sp>
      <p:pic>
        <p:nvPicPr>
          <p:cNvPr id="501764" name="Picture 4">
            <a:extLst>
              <a:ext uri="{FF2B5EF4-FFF2-40B4-BE49-F238E27FC236}">
                <a16:creationId xmlns:a16="http://schemas.microsoft.com/office/drawing/2014/main" id="{1BE07BAC-D8EF-9E4A-98CD-4B2ECAEDB3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5639" y="2212442"/>
            <a:ext cx="4832722" cy="3219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FDCDF78-A1EA-D64C-B145-A2C830FE73A0}"/>
              </a:ext>
            </a:extLst>
          </p:cNvPr>
          <p:cNvSpPr txBox="1">
            <a:spLocks noChangeArrowheads="1"/>
          </p:cNvSpPr>
          <p:nvPr/>
        </p:nvSpPr>
        <p:spPr bwMode="auto">
          <a:xfrm>
            <a:off x="0" y="567759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736871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6882" name="Picture 2">
            <a:extLst>
              <a:ext uri="{FF2B5EF4-FFF2-40B4-BE49-F238E27FC236}">
                <a16:creationId xmlns:a16="http://schemas.microsoft.com/office/drawing/2014/main" id="{C2A8141C-4630-A946-8AFB-25984BDDED7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48706"/>
            <a:ext cx="9144000" cy="6877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705"/>
            <a:ext cx="3779912" cy="6718066"/>
          </a:xfrm>
          <a:effectLst/>
        </p:spPr>
        <p:txBody>
          <a:bodyPr anchor="t"/>
          <a:lstStyle/>
          <a:p>
            <a:pPr>
              <a:defRPr/>
            </a:pPr>
            <a:r>
              <a:rPr lang="en-SG" sz="2800" b="1" dirty="0">
                <a:solidFill>
                  <a:srgbClr val="000000"/>
                </a:solidFill>
                <a:latin typeface="Arial" charset="0"/>
                <a:ea typeface="ＭＳ Ｐゴシック" charset="0"/>
                <a:cs typeface="ＭＳ Ｐゴシック" charset="0"/>
              </a:rPr>
              <a:t>"For a time is coming when people will no longer listen to sound and wholesome teaching. They will follow their own desires and will look for teachers who will tell them whatever their itching ears want to hear.  </a:t>
            </a:r>
            <a:r>
              <a:rPr lang="en-SG" sz="2800" b="1" baseline="30000" dirty="0">
                <a:solidFill>
                  <a:srgbClr val="000000"/>
                </a:solidFill>
                <a:latin typeface="Arial" charset="0"/>
                <a:ea typeface="ＭＳ Ｐゴシック" charset="0"/>
                <a:cs typeface="ＭＳ Ｐゴシック" charset="0"/>
              </a:rPr>
              <a:t>4 </a:t>
            </a:r>
            <a:r>
              <a:rPr lang="en-SG" sz="2800" b="1" dirty="0">
                <a:solidFill>
                  <a:srgbClr val="000000"/>
                </a:solidFill>
                <a:latin typeface="Arial" charset="0"/>
                <a:ea typeface="ＭＳ Ｐゴシック" charset="0"/>
                <a:cs typeface="ＭＳ Ｐゴシック" charset="0"/>
              </a:rPr>
              <a:t>They will reject the truth and chase after myths" (2 Timothy 4:3-4 NLT).</a:t>
            </a:r>
            <a:endParaRPr lang="en-US" sz="2800" b="1" dirty="0">
              <a:solidFill>
                <a:srgbClr val="000000"/>
              </a:solidFill>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BB1F0D-C491-D94B-AF9B-51DB4C84FE20}"/>
              </a:ext>
            </a:extLst>
          </p:cNvPr>
          <p:cNvSpPr txBox="1">
            <a:spLocks noChangeArrowheads="1"/>
          </p:cNvSpPr>
          <p:nvPr/>
        </p:nvSpPr>
        <p:spPr bwMode="auto">
          <a:xfrm>
            <a:off x="4283968" y="4725143"/>
            <a:ext cx="4482012" cy="1978723"/>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2800" b="1" kern="0" dirty="0">
                <a:latin typeface="Arial" charset="0"/>
                <a:ea typeface="ＭＳ Ｐゴシック" charset="0"/>
                <a:cs typeface="ＭＳ Ｐゴシック" charset="0"/>
              </a:rPr>
              <a:t>They will “turn away their ears </a:t>
            </a:r>
            <a:r>
              <a:rPr lang="en-SG" sz="2800" b="1" i="1" kern="0" dirty="0">
                <a:latin typeface="Arial" charset="0"/>
                <a:ea typeface="ＭＳ Ｐゴシック" charset="0"/>
                <a:cs typeface="ＭＳ Ｐゴシック" charset="0"/>
              </a:rPr>
              <a:t>(</a:t>
            </a:r>
            <a:r>
              <a:rPr lang="en-SG" sz="2800" b="1" i="1" kern="0" dirty="0" err="1">
                <a:latin typeface="Arial" charset="0"/>
                <a:ea typeface="ＭＳ Ｐゴシック" charset="0"/>
                <a:cs typeface="ＭＳ Ｐゴシック" charset="0"/>
              </a:rPr>
              <a:t>apostrepho</a:t>
            </a:r>
            <a:r>
              <a:rPr lang="en-SG" sz="2800" b="1" i="1" kern="0" dirty="0">
                <a:latin typeface="Arial" charset="0"/>
                <a:ea typeface="ＭＳ Ｐゴシック" charset="0"/>
                <a:cs typeface="ＭＳ Ｐゴシック" charset="0"/>
              </a:rPr>
              <a:t>) </a:t>
            </a:r>
            <a:r>
              <a:rPr lang="en-SG" sz="2800" b="1" kern="0" dirty="0">
                <a:latin typeface="Arial" charset="0"/>
                <a:ea typeface="ＭＳ Ｐゴシック" charset="0"/>
                <a:cs typeface="ＭＳ Ｐゴシック" charset="0"/>
              </a:rPr>
              <a:t>from the truth" </a:t>
            </a:r>
            <a:br>
              <a:rPr lang="en-SG" sz="2800" b="1" kern="0" dirty="0">
                <a:latin typeface="Arial" charset="0"/>
                <a:ea typeface="ＭＳ Ｐゴシック" charset="0"/>
                <a:cs typeface="ＭＳ Ｐゴシック" charset="0"/>
              </a:rPr>
            </a:br>
            <a:r>
              <a:rPr lang="en-SG" sz="2800" b="1" kern="0" dirty="0">
                <a:latin typeface="Arial" charset="0"/>
                <a:ea typeface="ＭＳ Ｐゴシック" charset="0"/>
                <a:cs typeface="ＭＳ Ｐゴシック" charset="0"/>
              </a:rPr>
              <a:t>(2 Timothy 4:4 NAU).</a:t>
            </a:r>
            <a:endParaRPr lang="en-US" sz="2800" b="1" kern="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61134953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38487-78DF-694F-8754-E06CEDA514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786" y="0"/>
            <a:ext cx="8354428" cy="6858000"/>
          </a:xfrm>
          <a:prstGeom prst="rect">
            <a:avLst/>
          </a:prstGeom>
        </p:spPr>
      </p:pic>
      <p:sp>
        <p:nvSpPr>
          <p:cNvPr id="900098" name="Rectangle 2"/>
          <p:cNvSpPr>
            <a:spLocks noGrp="1" noChangeArrowheads="1"/>
          </p:cNvSpPr>
          <p:nvPr>
            <p:ph type="ctrTitle"/>
          </p:nvPr>
        </p:nvSpPr>
        <p:spPr>
          <a:xfrm>
            <a:off x="1547664" y="764704"/>
            <a:ext cx="7272808" cy="1368152"/>
          </a:xfrm>
          <a:solidFill>
            <a:schemeClr val="bg1"/>
          </a:solidFill>
          <a:effectLst/>
        </p:spPr>
        <p:txBody>
          <a:bodyPr/>
          <a:lstStyle/>
          <a:p>
            <a:pPr algn="l">
              <a:defRPr/>
            </a:pPr>
            <a:r>
              <a:rPr lang="en-US" sz="3600" b="1" dirty="0">
                <a:solidFill>
                  <a:schemeClr val="tx2"/>
                </a:solidFill>
                <a:effectLst>
                  <a:glow rad="127000">
                    <a:schemeClr val="bg1"/>
                  </a:glow>
                </a:effectLst>
                <a:latin typeface="Arial" charset="0"/>
                <a:ea typeface="ＭＳ Ｐゴシック" charset="0"/>
                <a:cs typeface="ＭＳ Ｐゴシック" charset="0"/>
              </a:rPr>
              <a:t>Crosses Replaced with Islamic Symbols to Make them Feel More at Ease</a:t>
            </a:r>
          </a:p>
        </p:txBody>
      </p:sp>
      <p:sp>
        <p:nvSpPr>
          <p:cNvPr id="5" name="Rectangle 2">
            <a:extLst>
              <a:ext uri="{FF2B5EF4-FFF2-40B4-BE49-F238E27FC236}">
                <a16:creationId xmlns:a16="http://schemas.microsoft.com/office/drawing/2014/main" id="{63FCF499-983D-D041-AD79-674B07E6CE9D}"/>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solidFill>
                  <a:schemeClr val="tx2"/>
                </a:solidFill>
                <a:effectLst>
                  <a:glow rad="127000">
                    <a:schemeClr val="bg1"/>
                  </a:glow>
                </a:effectLst>
                <a:latin typeface="Arial" charset="0"/>
                <a:ea typeface="ＭＳ Ｐゴシック" charset="0"/>
                <a:cs typeface="ＭＳ Ｐゴシック" charset="0"/>
              </a:rPr>
              <a:t>22 August 2019</a:t>
            </a:r>
          </a:p>
        </p:txBody>
      </p:sp>
    </p:spTree>
    <p:extLst>
      <p:ext uri="{BB962C8B-B14F-4D97-AF65-F5344CB8AC3E}">
        <p14:creationId xmlns:p14="http://schemas.microsoft.com/office/powerpoint/2010/main" val="76194730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116B9-4A01-DB43-B1A1-CA10E3C60C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37" y="0"/>
            <a:ext cx="8963526" cy="6858000"/>
          </a:xfrm>
          <a:prstGeom prst="rect">
            <a:avLst/>
          </a:prstGeom>
        </p:spPr>
      </p:pic>
      <p:sp>
        <p:nvSpPr>
          <p:cNvPr id="900098" name="Rectangle 2"/>
          <p:cNvSpPr>
            <a:spLocks noGrp="1" noChangeArrowheads="1"/>
          </p:cNvSpPr>
          <p:nvPr>
            <p:ph type="ctrTitle"/>
          </p:nvPr>
        </p:nvSpPr>
        <p:spPr>
          <a:xfrm>
            <a:off x="90237" y="1196752"/>
            <a:ext cx="9053763" cy="792088"/>
          </a:xfrm>
          <a:solidFill>
            <a:schemeClr val="bg1"/>
          </a:solidFill>
          <a:effectLst/>
        </p:spPr>
        <p:txBody>
          <a:bodyPr/>
          <a:lstStyle/>
          <a:p>
            <a:pPr algn="l">
              <a:defRPr/>
            </a:pP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Christian and Jewish Clergy Bless Abortion Clinic, </a:t>
            </a:r>
            <a:b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3200" b="1" dirty="0">
                <a:solidFill>
                  <a:srgbClr val="003F61"/>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Claim “God is Present in This Space”</a:t>
            </a:r>
          </a:p>
        </p:txBody>
      </p:sp>
    </p:spTree>
    <p:extLst>
      <p:ext uri="{BB962C8B-B14F-4D97-AF65-F5344CB8AC3E}">
        <p14:creationId xmlns:p14="http://schemas.microsoft.com/office/powerpoint/2010/main" val="5704740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65E8-8D2A-F541-BD50-7255A2E806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7686"/>
            <a:ext cx="9144000" cy="6542628"/>
          </a:xfrm>
          <a:prstGeom prst="rect">
            <a:avLst/>
          </a:prstGeom>
        </p:spPr>
      </p:pic>
      <p:sp>
        <p:nvSpPr>
          <p:cNvPr id="900098" name="Rectangle 2"/>
          <p:cNvSpPr>
            <a:spLocks noGrp="1" noChangeArrowheads="1"/>
          </p:cNvSpPr>
          <p:nvPr>
            <p:ph type="ctrTitle"/>
          </p:nvPr>
        </p:nvSpPr>
        <p:spPr>
          <a:xfrm>
            <a:off x="0" y="692696"/>
            <a:ext cx="9143999" cy="1080120"/>
          </a:xfrm>
          <a:solidFill>
            <a:schemeClr val="bg1"/>
          </a:solidFill>
          <a:effectLst/>
        </p:spPr>
        <p:txBody>
          <a:bodyPr/>
          <a:lstStyle/>
          <a:p>
            <a:pPr algn="l">
              <a:defRPr/>
            </a:pPr>
            <a:r>
              <a:rPr lang="en-US" sz="4000" b="1" dirty="0">
                <a:solidFill>
                  <a:schemeClr val="tx2"/>
                </a:solidFill>
                <a:effectLst>
                  <a:glow rad="127000">
                    <a:schemeClr val="bg1"/>
                  </a:glow>
                </a:effectLst>
                <a:latin typeface="Arial" charset="0"/>
                <a:ea typeface="ＭＳ Ｐゴシック" charset="0"/>
                <a:cs typeface="ＭＳ Ｐゴシック" charset="0"/>
              </a:rPr>
              <a:t>Investigation Shows Televangelists Living Lavish Lifestyle</a:t>
            </a:r>
          </a:p>
        </p:txBody>
      </p:sp>
      <p:pic>
        <p:nvPicPr>
          <p:cNvPr id="505858" name="Picture 2">
            <a:extLst>
              <a:ext uri="{FF2B5EF4-FFF2-40B4-BE49-F238E27FC236}">
                <a16:creationId xmlns:a16="http://schemas.microsoft.com/office/drawing/2014/main" id="{706DBD8A-B420-7B40-87DC-E3BBE8E127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5386" y="2132856"/>
            <a:ext cx="6858613" cy="388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95827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4C297-8606-FB43-A1C5-28006248B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94" y="0"/>
            <a:ext cx="8531412" cy="6858000"/>
          </a:xfrm>
          <a:prstGeom prst="rect">
            <a:avLst/>
          </a:prstGeom>
        </p:spPr>
      </p:pic>
      <p:sp>
        <p:nvSpPr>
          <p:cNvPr id="900098" name="Rectangle 2"/>
          <p:cNvSpPr>
            <a:spLocks noGrp="1" noChangeArrowheads="1"/>
          </p:cNvSpPr>
          <p:nvPr>
            <p:ph type="ctrTitle"/>
          </p:nvPr>
        </p:nvSpPr>
        <p:spPr>
          <a:xfrm>
            <a:off x="2843808" y="5805264"/>
            <a:ext cx="6324297" cy="792088"/>
          </a:xfrm>
          <a:solidFill>
            <a:schemeClr val="bg1"/>
          </a:solidFill>
          <a:effectLst/>
        </p:spPr>
        <p:txBody>
          <a:bodyPr/>
          <a:lstStyle/>
          <a:p>
            <a:pPr algn="l">
              <a:defRPr/>
            </a:pPr>
            <a:r>
              <a:rPr lang="en-US" sz="3200" b="1" dirty="0">
                <a:solidFill>
                  <a:schemeClr val="tx2"/>
                </a:solidFill>
                <a:effectLst>
                  <a:glow rad="127000">
                    <a:schemeClr val="bg1"/>
                  </a:glow>
                </a:effectLst>
                <a:latin typeface="Arial" charset="0"/>
                <a:ea typeface="ＭＳ Ｐゴシック" charset="0"/>
                <a:cs typeface="ＭＳ Ｐゴシック" charset="0"/>
              </a:rPr>
              <a:t>Joel Osteen Celebrates LGBTQ Pride at Lady Gaga Event</a:t>
            </a:r>
          </a:p>
        </p:txBody>
      </p:sp>
      <p:pic>
        <p:nvPicPr>
          <p:cNvPr id="5" name="Picture 4">
            <a:extLst>
              <a:ext uri="{FF2B5EF4-FFF2-40B4-BE49-F238E27FC236}">
                <a16:creationId xmlns:a16="http://schemas.microsoft.com/office/drawing/2014/main" id="{E6E422A4-D02F-1343-806D-D1679F4E33B9}"/>
              </a:ext>
            </a:extLst>
          </p:cNvPr>
          <p:cNvPicPr>
            <a:picLocks noChangeAspect="1"/>
          </p:cNvPicPr>
          <p:nvPr/>
        </p:nvPicPr>
        <p:blipFill>
          <a:blip r:embed="rId4"/>
          <a:stretch>
            <a:fillRect/>
          </a:stretch>
        </p:blipFill>
        <p:spPr>
          <a:xfrm rot="896261">
            <a:off x="-24105" y="114300"/>
            <a:ext cx="4533900" cy="6743700"/>
          </a:xfrm>
          <a:prstGeom prst="rect">
            <a:avLst/>
          </a:prstGeom>
        </p:spPr>
      </p:pic>
    </p:spTree>
    <p:extLst>
      <p:ext uri="{BB962C8B-B14F-4D97-AF65-F5344CB8AC3E}">
        <p14:creationId xmlns:p14="http://schemas.microsoft.com/office/powerpoint/2010/main" val="1193516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59994"/>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you </a:t>
            </a:r>
            <a:r>
              <a:rPr lang="en-US" sz="5400" b="1" dirty="0">
                <a:solidFill>
                  <a:srgbClr val="FFFF00"/>
                </a:solidFill>
                <a:effectLst>
                  <a:glow rad="127000">
                    <a:schemeClr val="tx1"/>
                  </a:glow>
                </a:effectLst>
                <a:latin typeface="Arial" charset="0"/>
                <a:ea typeface="ＭＳ Ｐゴシック" charset="0"/>
                <a:cs typeface="ＭＳ Ｐゴシック" charset="0"/>
              </a:rPr>
              <a:t>persevere</a:t>
            </a:r>
            <a:r>
              <a:rPr lang="en-US" sz="5400" b="1" dirty="0">
                <a:effectLst>
                  <a:glow rad="127000">
                    <a:schemeClr val="tx1"/>
                  </a:glow>
                </a:effectLst>
                <a:latin typeface="Arial" charset="0"/>
                <a:ea typeface="ＭＳ Ｐゴシック" charset="0"/>
                <a:cs typeface="ＭＳ Ｐゴシック" charset="0"/>
              </a:rPr>
              <a:t> amidst apostasy?</a:t>
            </a:r>
          </a:p>
        </p:txBody>
      </p:sp>
      <p:pic>
        <p:nvPicPr>
          <p:cNvPr id="503810" name="Picture 2">
            <a:extLst>
              <a:ext uri="{FF2B5EF4-FFF2-40B4-BE49-F238E27FC236}">
                <a16:creationId xmlns:a16="http://schemas.microsoft.com/office/drawing/2014/main" id="{2C42E4B2-CCF4-3C4B-BA87-A02DC28E18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9994"/>
            <a:ext cx="9144000" cy="5095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6FAE462-BD96-0F4A-A0C6-12E766B79D4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373835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9512" y="1708635"/>
            <a:ext cx="879122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a:defRPr sz="3600" b="1">
                <a:solidFill>
                  <a:srgbClr val="FFFFFF"/>
                </a:solidFill>
                <a:effectLst>
                  <a:glow rad="127000">
                    <a:srgbClr val="000000"/>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called Lord 16 times in only four short chapters (e.g., 1:8; 2:19; 4:8), which makes sense as Paul was about to die for proclaiming His deity.</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27d</a:t>
            </a:r>
          </a:p>
        </p:txBody>
      </p:sp>
      <p:sp>
        <p:nvSpPr>
          <p:cNvPr id="7" name="Rectangle 2">
            <a:extLst>
              <a:ext uri="{FF2B5EF4-FFF2-40B4-BE49-F238E27FC236}">
                <a16:creationId xmlns:a16="http://schemas.microsoft.com/office/drawing/2014/main" id="{7825934F-FC64-9C4A-B57F-B52CB2EF2D4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Timothy</a:t>
            </a:r>
          </a:p>
        </p:txBody>
      </p:sp>
    </p:spTree>
    <p:extLst>
      <p:ext uri="{BB962C8B-B14F-4D97-AF65-F5344CB8AC3E}">
        <p14:creationId xmlns:p14="http://schemas.microsoft.com/office/powerpoint/2010/main" val="259390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dirty="0">
                <a:solidFill>
                  <a:srgbClr val="000000"/>
                </a:solidFill>
                <a:ea typeface="Times New Roman"/>
                <a:cs typeface="Times New Roman"/>
              </a:rPr>
              <a:t>"To the remotest part of the earth" (Acts 1:8)</a:t>
            </a:r>
          </a:p>
          <a:p>
            <a:pPr eaLnBrk="1" hangingPunct="1">
              <a:defRPr/>
            </a:pPr>
            <a:r>
              <a:rPr lang="en-US" sz="1600" b="1" dirty="0">
                <a:solidFill>
                  <a:srgbClr val="000000"/>
                </a:solidFill>
                <a:ea typeface="Times New Roman"/>
                <a:cs typeface="Times New Roman"/>
              </a:rPr>
              <a:t>Acts </a:t>
            </a:r>
            <a:r>
              <a:rPr lang="en-US" sz="2000" b="1" dirty="0">
                <a:solidFill>
                  <a:srgbClr val="000000"/>
                </a:solidFill>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38</a:t>
            </a:r>
            <a:br>
              <a:rPr lang="en-US" b="1">
                <a:solidFill>
                  <a:srgbClr val="FFFFFF"/>
                </a:solidFill>
                <a:cs typeface="Arial" charset="0"/>
              </a:rPr>
            </a:br>
            <a:r>
              <a:rPr lang="en-US" b="1">
                <a:solidFill>
                  <a:srgbClr val="FFFFFF"/>
                </a:solidFill>
                <a:cs typeface="Arial" charset="0"/>
              </a:rPr>
              <a:t>124</a:t>
            </a:r>
            <a:br>
              <a:rPr lang="en-US" b="1">
                <a:solidFill>
                  <a:srgbClr val="FFFFFF"/>
                </a:solidFill>
                <a:cs typeface="Arial" charset="0"/>
              </a:rPr>
            </a:br>
            <a:r>
              <a:rPr lang="en-US" b="1">
                <a:solidFill>
                  <a:srgbClr val="FFFFFF"/>
                </a:solidFill>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FFFFFF"/>
                </a:solidFill>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000000"/>
                </a:solidFill>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FF00"/>
                  </a:solidFill>
                  <a:latin typeface="Tahoma"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25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805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Pauline Epistles</a:t>
            </a:r>
            <a:endParaRPr lang="en-US" sz="1600" dirty="0">
              <a:solidFill>
                <a:srgbClr val="000000"/>
              </a:solidFill>
              <a:latin typeface="Arial Narrow" charset="0"/>
              <a:cs typeface="Times New Roman" charset="0"/>
            </a:endParaRPr>
          </a:p>
        </p:txBody>
      </p:sp>
      <p:sp>
        <p:nvSpPr>
          <p:cNvPr id="7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5805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5805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5805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grpSp>
        <p:nvGrpSpPr>
          <p:cNvPr id="2" name="Group 1"/>
          <p:cNvGrpSpPr>
            <a:grpSpLocks/>
          </p:cNvGrpSpPr>
          <p:nvPr/>
        </p:nvGrpSpPr>
        <p:grpSpPr bwMode="auto">
          <a:xfrm>
            <a:off x="3276600" y="2852738"/>
            <a:ext cx="792163" cy="1741487"/>
            <a:chOff x="3387005" y="2852936"/>
            <a:chExt cx="792163" cy="1741488"/>
          </a:xfrm>
        </p:grpSpPr>
        <p:sp>
          <p:nvSpPr>
            <p:cNvPr id="69" name="Text Box 26"/>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Eph</a:t>
              </a:r>
              <a:endParaRPr lang="en-US" sz="1600" dirty="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dirty="0">
                <a:solidFill>
                  <a:srgbClr val="000000"/>
                </a:solidFill>
                <a:latin typeface="Arial Narrow" charset="0"/>
                <a:cs typeface="Times New Roman" charset="0"/>
              </a:rPr>
              <a:t>2 Tim</a:t>
            </a:r>
            <a:endParaRPr lang="en-US" sz="1600" dirty="0">
              <a:solidFill>
                <a:srgbClr val="000000"/>
              </a:solidFill>
              <a:latin typeface="Arial Narrow" charset="0"/>
              <a:cs typeface="Times New Roman" charset="0"/>
            </a:endParaRPr>
          </a:p>
        </p:txBody>
      </p:sp>
      <p:sp>
        <p:nvSpPr>
          <p:cNvPr id="258062"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21"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8065"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solidFill>
                <a:srgbClr val="000000"/>
              </a:solidFill>
              <a:cs typeface="Times New Roman" charset="0"/>
            </a:endParaRPr>
          </a:p>
        </p:txBody>
      </p:sp>
      <p:pic>
        <p:nvPicPr>
          <p:cNvPr id="259074" name="Picture 3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5"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60             62              67           68</a:t>
            </a:r>
          </a:p>
        </p:txBody>
      </p:sp>
      <p:sp>
        <p:nvSpPr>
          <p:cNvPr id="40970" name="Text Box 10"/>
          <p:cNvSpPr txBox="1">
            <a:spLocks noChangeArrowheads="1"/>
          </p:cNvSpPr>
          <p:nvPr/>
        </p:nvSpPr>
        <p:spPr bwMode="auto">
          <a:xfrm>
            <a:off x="31384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5907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59079" name="Text Box 9"/>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2800" b="1" dirty="0">
                <a:solidFill>
                  <a:srgbClr val="FFFFFF"/>
                </a:solidFill>
                <a:cs typeface="Times New Roman" charset="0"/>
              </a:rPr>
              <a:t>Contrasting the Roman Imprisonments</a:t>
            </a:r>
          </a:p>
        </p:txBody>
      </p:sp>
      <p:sp>
        <p:nvSpPr>
          <p:cNvPr id="20" name="TextBox 27"/>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Before</a:t>
            </a: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AD 64 Fire of Rome</a:t>
            </a:r>
          </a:p>
        </p:txBody>
      </p:sp>
      <p:sp>
        <p:nvSpPr>
          <p:cNvPr id="22" name="TextBox 27"/>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After</a:t>
            </a:r>
          </a:p>
        </p:txBody>
      </p:sp>
      <p:sp>
        <p:nvSpPr>
          <p:cNvPr id="23" name="TextBox 27"/>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Jewish Sect</a:t>
            </a: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View of Christians</a:t>
            </a:r>
          </a:p>
        </p:txBody>
      </p:sp>
      <p:sp>
        <p:nvSpPr>
          <p:cNvPr id="25" name="TextBox 27"/>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Mostly Gentiles</a:t>
            </a:r>
          </a:p>
        </p:txBody>
      </p:sp>
      <p:sp>
        <p:nvSpPr>
          <p:cNvPr id="26" name="TextBox 27"/>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Protected</a:t>
            </a:r>
          </a:p>
        </p:txBody>
      </p:sp>
      <p:sp>
        <p:nvSpPr>
          <p:cNvPr id="27" name="TextBox 27"/>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Tolerance by Rome</a:t>
            </a:r>
          </a:p>
        </p:txBody>
      </p:sp>
      <p:sp>
        <p:nvSpPr>
          <p:cNvPr id="28" name="TextBox 27"/>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No restraints</a:t>
            </a:r>
          </a:p>
        </p:txBody>
      </p:sp>
      <p:sp>
        <p:nvSpPr>
          <p:cNvPr id="29" name="TextBox 27"/>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Infrequent</a:t>
            </a:r>
          </a:p>
        </p:txBody>
      </p:sp>
      <p:sp>
        <p:nvSpPr>
          <p:cNvPr id="30" name="TextBox 27"/>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Persecution by Rome</a:t>
            </a:r>
          </a:p>
        </p:txBody>
      </p:sp>
      <p:sp>
        <p:nvSpPr>
          <p:cNvPr id="31" name="TextBox 30"/>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Widespread</a:t>
            </a:r>
          </a:p>
        </p:txBody>
      </p:sp>
      <p:sp>
        <p:nvSpPr>
          <p:cNvPr id="32" name="TextBox 27"/>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Stable</a:t>
            </a:r>
          </a:p>
        </p:txBody>
      </p:sp>
      <p:sp>
        <p:nvSpPr>
          <p:cNvPr id="33" name="TextBox 27"/>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Nero</a:t>
            </a:r>
            <a:r>
              <a:rPr lang="fr-FR" sz="2000" b="1">
                <a:solidFill>
                  <a:srgbClr val="FFFFFF"/>
                </a:solidFill>
                <a:cs typeface="Arial" charset="0"/>
              </a:rPr>
              <a:t>'</a:t>
            </a:r>
            <a:r>
              <a:rPr lang="en-US" sz="2000" b="1">
                <a:solidFill>
                  <a:srgbClr val="FFFFFF"/>
                </a:solidFill>
                <a:cs typeface="Arial" charset="0"/>
              </a:rPr>
              <a:t>s Mental Health</a:t>
            </a:r>
          </a:p>
        </p:txBody>
      </p:sp>
      <p:sp>
        <p:nvSpPr>
          <p:cNvPr id="35" name="TextBox 34"/>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Insane</a:t>
            </a:r>
          </a:p>
        </p:txBody>
      </p:sp>
      <p:sp>
        <p:nvSpPr>
          <p:cNvPr id="36" name="TextBox 27"/>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Released</a:t>
            </a: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Result for Paul</a:t>
            </a:r>
          </a:p>
        </p:txBody>
      </p:sp>
      <p:sp>
        <p:nvSpPr>
          <p:cNvPr id="38" name="TextBox 37"/>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Beheaded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0"/>
            <a:ext cx="8999538" cy="1093788"/>
          </a:xfrm>
        </p:spPr>
        <p:txBody>
          <a:bodyPr/>
          <a:lstStyle/>
          <a:p>
            <a:pPr>
              <a:defRPr/>
            </a:pPr>
            <a:r>
              <a:rPr lang="en-US" sz="2800" b="1" dirty="0">
                <a:solidFill>
                  <a:schemeClr val="bg1"/>
                </a:solidFill>
                <a:effectLst>
                  <a:glow rad="317500">
                    <a:schemeClr val="tx1"/>
                  </a:glow>
                </a:effectLst>
                <a:latin typeface="Arial"/>
                <a:cs typeface="Arial"/>
              </a:rPr>
              <a:t>Second Roman Imprisonment (AD 67-68)</a:t>
            </a: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"Yes, and everyone who wants to live a godly life in Christ Jesus will suffer persecution.  </a:t>
            </a:r>
            <a:r>
              <a:rPr lang="en-US" sz="3200" b="1" baseline="30000" dirty="0">
                <a:solidFill>
                  <a:srgbClr val="FFFFFF"/>
                </a:solidFill>
                <a:effectLst>
                  <a:glow rad="317500">
                    <a:srgbClr val="000000"/>
                  </a:glow>
                </a:effectLst>
                <a:latin typeface="Arial"/>
                <a:cs typeface="Arial"/>
              </a:rPr>
              <a:t>13</a:t>
            </a:r>
            <a:r>
              <a:rPr lang="en-US" sz="3200" b="1" dirty="0">
                <a:solidFill>
                  <a:srgbClr val="FFFFFF"/>
                </a:solidFill>
                <a:effectLst>
                  <a:glow rad="317500">
                    <a:srgbClr val="000000"/>
                  </a:glow>
                </a:effectLst>
                <a:latin typeface="Arial"/>
                <a:cs typeface="Arial"/>
              </a:rPr>
              <a:t>But evil people and impostors will flourish. They will deceive others and will themselves be deceived" (2 Tim. 3:12-13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a:solidFill>
                  <a:srgbClr val="FFFFFF"/>
                </a:solidFill>
                <a:effectLst>
                  <a:glow rad="317500">
                    <a:srgbClr val="000000"/>
                  </a:glow>
                </a:effectLst>
                <a:latin typeface="Arial"/>
                <a:cs typeface="Arial"/>
              </a:rPr>
              <a:t>"As you know, everyone from the province of Asia has deserted me—even Phygelus and Hermogenes" (2 Tim. 1:15 </a:t>
            </a:r>
            <a:r>
              <a:rPr lang="en-US" sz="2800" b="1" dirty="0">
                <a:solidFill>
                  <a:srgbClr val="FFFFFF"/>
                </a:solidFill>
                <a:effectLst>
                  <a:glow rad="317500">
                    <a:srgbClr val="000000"/>
                  </a:glow>
                </a:effectLst>
                <a:latin typeface="Arial"/>
                <a:cs typeface="Arial"/>
              </a:rPr>
              <a:t>NLT</a:t>
            </a:r>
            <a:r>
              <a:rPr lang="en-US" sz="3200" b="1" dirty="0">
                <a:solidFill>
                  <a:srgbClr val="FFFFFF"/>
                </a:solidFill>
                <a:effectLst>
                  <a:glow rad="317500">
                    <a:srgbClr val="000000"/>
                  </a:glo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p>
            <a:endParaRPr lang="en-US">
              <a:solidFill>
                <a:srgbClr val="000000"/>
              </a:solidFill>
            </a:endParaRPr>
          </a:p>
        </p:txBody>
      </p:sp>
      <p:sp>
        <p:nvSpPr>
          <p:cNvPr id="5" name="Title 1"/>
          <p:cNvSpPr txBox="1">
            <a:spLocks/>
          </p:cNvSpPr>
          <p:nvPr/>
        </p:nvSpPr>
        <p:spPr bwMode="auto">
          <a:xfrm>
            <a:off x="15875" y="908050"/>
            <a:ext cx="9128125" cy="594201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outerShdw blurRad="44450" dist="76200" dir="2700000" algn="tl" rotWithShape="0">
                    <a:srgbClr val="000000"/>
                  </a:outerShdw>
                </a:effectLst>
                <a:latin typeface="Arial"/>
                <a:cs typeface="Arial"/>
              </a:rPr>
              <a:t>"</a:t>
            </a:r>
            <a:r>
              <a:rPr lang="en-US" sz="2800" b="1" dirty="0">
                <a:solidFill>
                  <a:srgbClr val="FFFF00"/>
                </a:solidFill>
                <a:effectLst>
                  <a:outerShdw blurRad="44450" dist="76200" dir="2700000" algn="tl" rotWithShape="0">
                    <a:srgbClr val="000000"/>
                  </a:outerShdw>
                </a:effectLst>
                <a:latin typeface="Arial"/>
                <a:cs typeface="Arial"/>
              </a:rPr>
              <a:t>Timothy</a:t>
            </a:r>
            <a:r>
              <a:rPr lang="en-US" sz="2800" b="1" dirty="0">
                <a:solidFill>
                  <a:srgbClr val="FFFFFF"/>
                </a:solidFill>
                <a:effectLst>
                  <a:outerShdw blurRad="44450" dist="76200" dir="2700000" algn="tl" rotWithShape="0">
                    <a:srgbClr val="000000"/>
                  </a:outerShdw>
                </a:effectLst>
                <a:latin typeface="Arial"/>
                <a:cs typeface="Arial"/>
              </a:rPr>
              <a:t>, please come as soon as you can.  </a:t>
            </a:r>
            <a:r>
              <a:rPr lang="en-US" sz="2800" b="1" baseline="30000" dirty="0">
                <a:solidFill>
                  <a:srgbClr val="FFFFFF"/>
                </a:solidFill>
                <a:effectLst>
                  <a:outerShdw blurRad="44450" dist="76200" dir="2700000" algn="tl" rotWithShape="0">
                    <a:srgbClr val="000000"/>
                  </a:outerShdw>
                </a:effectLst>
                <a:latin typeface="Arial"/>
                <a:cs typeface="Arial"/>
              </a:rPr>
              <a:t>10</a:t>
            </a:r>
            <a:r>
              <a:rPr lang="en-US" sz="2800" b="1" dirty="0">
                <a:solidFill>
                  <a:srgbClr val="FFFF00"/>
                </a:solidFill>
                <a:effectLst>
                  <a:outerShdw blurRad="44450" dist="76200" dir="2700000" algn="tl" rotWithShape="0">
                    <a:srgbClr val="000000"/>
                  </a:outerShdw>
                </a:effectLst>
                <a:latin typeface="Arial"/>
                <a:cs typeface="Arial"/>
              </a:rPr>
              <a:t>Demas</a:t>
            </a:r>
            <a:r>
              <a:rPr lang="en-US" sz="2800" b="1" dirty="0">
                <a:solidFill>
                  <a:srgbClr val="FFFFFF"/>
                </a:solidFill>
                <a:effectLst>
                  <a:outerShdw blurRad="44450" dist="76200" dir="2700000" algn="tl" rotWithShape="0">
                    <a:srgbClr val="000000"/>
                  </a:outerShdw>
                </a:effectLst>
                <a:latin typeface="Arial"/>
                <a:cs typeface="Arial"/>
              </a:rPr>
              <a:t> has deserted me because he loves the things of this life and has gone to Thessalonica. </a:t>
            </a:r>
            <a:r>
              <a:rPr lang="en-US" sz="2800" b="1" dirty="0" err="1">
                <a:solidFill>
                  <a:srgbClr val="FFFF00"/>
                </a:solidFill>
                <a:effectLst>
                  <a:outerShdw blurRad="44450" dist="76200" dir="2700000" algn="tl" rotWithShape="0">
                    <a:srgbClr val="000000"/>
                  </a:outerShdw>
                </a:effectLst>
                <a:latin typeface="Arial"/>
                <a:cs typeface="Arial"/>
              </a:rPr>
              <a:t>Crescens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has gone to Galatia, and </a:t>
            </a:r>
            <a:r>
              <a:rPr lang="en-US" sz="2800" b="1" dirty="0">
                <a:solidFill>
                  <a:srgbClr val="FFFF00"/>
                </a:solidFill>
                <a:effectLst>
                  <a:outerShdw blurRad="44450" dist="76200" dir="2700000" algn="tl" rotWithShape="0">
                    <a:srgbClr val="000000"/>
                  </a:outerShdw>
                </a:effectLst>
                <a:latin typeface="Arial"/>
                <a:cs typeface="Arial"/>
              </a:rPr>
              <a:t>Titus</a:t>
            </a:r>
            <a:r>
              <a:rPr lang="en-US" sz="2800" b="1" dirty="0">
                <a:solidFill>
                  <a:srgbClr val="FFFFFF"/>
                </a:solidFill>
                <a:effectLst>
                  <a:outerShdw blurRad="44450" dist="76200" dir="2700000" algn="tl" rotWithShape="0">
                    <a:srgbClr val="000000"/>
                  </a:outerShdw>
                </a:effectLst>
                <a:latin typeface="Arial"/>
                <a:cs typeface="Arial"/>
              </a:rPr>
              <a:t> has gone to Dalmatia.  </a:t>
            </a:r>
            <a:r>
              <a:rPr lang="en-US" sz="2800" b="1" baseline="30000" dirty="0">
                <a:solidFill>
                  <a:srgbClr val="FFFFFF"/>
                </a:solidFill>
                <a:effectLst>
                  <a:outerShdw blurRad="44450" dist="76200" dir="2700000" algn="tl" rotWithShape="0">
                    <a:srgbClr val="000000"/>
                  </a:outerShdw>
                </a:effectLst>
                <a:latin typeface="Arial"/>
                <a:cs typeface="Arial"/>
              </a:rPr>
              <a:t>11</a:t>
            </a:r>
            <a:r>
              <a:rPr lang="en-US" sz="2800" b="1" dirty="0">
                <a:solidFill>
                  <a:srgbClr val="FFFFFF"/>
                </a:solidFill>
                <a:effectLst>
                  <a:outerShdw blurRad="44450" dist="76200" dir="2700000" algn="tl" rotWithShape="0">
                    <a:srgbClr val="000000"/>
                  </a:outerShdw>
                </a:effectLst>
                <a:latin typeface="Arial"/>
                <a:cs typeface="Arial"/>
              </a:rPr>
              <a:t>Only </a:t>
            </a:r>
            <a:r>
              <a:rPr lang="en-US" sz="2800" b="1" dirty="0">
                <a:solidFill>
                  <a:srgbClr val="FFFF00"/>
                </a:solidFill>
                <a:effectLst>
                  <a:outerShdw blurRad="44450" dist="76200" dir="2700000" algn="tl" rotWithShape="0">
                    <a:srgbClr val="000000"/>
                  </a:outerShdw>
                </a:effectLst>
                <a:latin typeface="Arial"/>
                <a:cs typeface="Arial"/>
              </a:rPr>
              <a:t>Luke</a:t>
            </a:r>
            <a:r>
              <a:rPr lang="en-US" sz="2800" b="1" dirty="0">
                <a:solidFill>
                  <a:srgbClr val="FFFFFF"/>
                </a:solidFill>
                <a:effectLst>
                  <a:outerShdw blurRad="44450" dist="76200" dir="2700000" algn="tl" rotWithShape="0">
                    <a:srgbClr val="000000"/>
                  </a:outerShdw>
                </a:effectLst>
                <a:latin typeface="Arial"/>
                <a:cs typeface="Arial"/>
              </a:rPr>
              <a:t> is with me. Bring </a:t>
            </a:r>
            <a:r>
              <a:rPr lang="en-US" sz="2800" b="1" dirty="0">
                <a:solidFill>
                  <a:srgbClr val="FFFF00"/>
                </a:solidFill>
                <a:effectLst>
                  <a:outerShdw blurRad="44450" dist="76200" dir="2700000" algn="tl" rotWithShape="0">
                    <a:srgbClr val="000000"/>
                  </a:outerShdw>
                </a:effectLst>
                <a:latin typeface="Arial"/>
                <a:cs typeface="Arial"/>
              </a:rPr>
              <a:t>Mark</a:t>
            </a:r>
            <a:r>
              <a:rPr lang="en-US" sz="2800" b="1" dirty="0">
                <a:solidFill>
                  <a:srgbClr val="FFFFFF"/>
                </a:solidFill>
                <a:effectLst>
                  <a:outerShdw blurRad="44450" dist="76200" dir="2700000" algn="tl" rotWithShape="0">
                    <a:srgbClr val="000000"/>
                  </a:outerShdw>
                </a:effectLst>
                <a:latin typeface="Arial"/>
                <a:cs typeface="Arial"/>
              </a:rPr>
              <a:t> with you when you come, for he will be helpful to me in my ministry.  </a:t>
            </a:r>
            <a:r>
              <a:rPr lang="en-US" sz="2800" b="1" baseline="30000" dirty="0">
                <a:solidFill>
                  <a:srgbClr val="FFFFFF"/>
                </a:solidFill>
                <a:effectLst>
                  <a:outerShdw blurRad="44450" dist="76200" dir="2700000" algn="tl" rotWithShape="0">
                    <a:srgbClr val="000000"/>
                  </a:outerShdw>
                </a:effectLst>
                <a:latin typeface="Arial"/>
                <a:cs typeface="Arial"/>
              </a:rPr>
              <a:t>12</a:t>
            </a:r>
            <a:r>
              <a:rPr lang="en-US" sz="2800" b="1" dirty="0">
                <a:solidFill>
                  <a:srgbClr val="FFFFFF"/>
                </a:solidFill>
                <a:effectLst>
                  <a:outerShdw blurRad="44450" dist="76200" dir="2700000" algn="tl" rotWithShape="0">
                    <a:srgbClr val="000000"/>
                  </a:outerShdw>
                </a:effectLst>
                <a:latin typeface="Arial"/>
                <a:cs typeface="Arial"/>
              </a:rPr>
              <a:t>I sent </a:t>
            </a:r>
            <a:r>
              <a:rPr lang="en-US" sz="2800" b="1" dirty="0" err="1">
                <a:solidFill>
                  <a:srgbClr val="FFFF00"/>
                </a:solidFill>
                <a:effectLst>
                  <a:outerShdw blurRad="44450" dist="76200" dir="2700000" algn="tl" rotWithShape="0">
                    <a:srgbClr val="000000"/>
                  </a:outerShdw>
                </a:effectLst>
                <a:latin typeface="Arial"/>
                <a:cs typeface="Arial"/>
              </a:rPr>
              <a:t>Tychicus</a:t>
            </a:r>
            <a:r>
              <a:rPr lang="en-US" sz="2800" b="1" dirty="0">
                <a:solidFill>
                  <a:srgbClr val="FFFF00"/>
                </a:solidFill>
                <a:effectLst>
                  <a:outerShdw blurRad="44450" dist="76200" dir="2700000" algn="tl" rotWithShape="0">
                    <a:srgbClr val="000000"/>
                  </a:outerShdw>
                </a:effectLst>
                <a:latin typeface="Arial"/>
                <a:cs typeface="Arial"/>
              </a:rPr>
              <a:t> </a:t>
            </a:r>
            <a:r>
              <a:rPr lang="en-US" sz="2800" b="1" dirty="0">
                <a:solidFill>
                  <a:srgbClr val="FFFFFF"/>
                </a:solidFill>
                <a:effectLst>
                  <a:outerShdw blurRad="44450" dist="76200" dir="2700000" algn="tl" rotWithShape="0">
                    <a:srgbClr val="000000"/>
                  </a:outerShdw>
                </a:effectLst>
                <a:latin typeface="Arial"/>
                <a:cs typeface="Arial"/>
              </a:rPr>
              <a:t>to Ephesus.  </a:t>
            </a:r>
            <a:r>
              <a:rPr lang="en-US" sz="2800" b="1" baseline="30000" dirty="0">
                <a:solidFill>
                  <a:srgbClr val="FFFFFF"/>
                </a:solidFill>
                <a:effectLst>
                  <a:outerShdw blurRad="44450" dist="76200" dir="2700000" algn="tl" rotWithShape="0">
                    <a:srgbClr val="000000"/>
                  </a:outerShdw>
                </a:effectLst>
                <a:latin typeface="Arial"/>
                <a:cs typeface="Arial"/>
              </a:rPr>
              <a:t>13</a:t>
            </a:r>
            <a:r>
              <a:rPr lang="en-US" sz="2800" b="1" dirty="0">
                <a:solidFill>
                  <a:srgbClr val="FFFFFF"/>
                </a:solidFill>
                <a:effectLst>
                  <a:outerShdw blurRad="44450" dist="76200" dir="2700000" algn="tl" rotWithShape="0">
                    <a:srgbClr val="000000"/>
                  </a:outerShdw>
                </a:effectLst>
                <a:latin typeface="Arial"/>
                <a:cs typeface="Arial"/>
              </a:rPr>
              <a:t>When you come, be sure to bring the coat I left with </a:t>
            </a:r>
            <a:r>
              <a:rPr lang="en-US" sz="2800" b="1" dirty="0">
                <a:solidFill>
                  <a:srgbClr val="FFFF00"/>
                </a:solidFill>
                <a:effectLst>
                  <a:outerShdw blurRad="44450" dist="76200" dir="2700000" algn="tl" rotWithShape="0">
                    <a:srgbClr val="000000"/>
                  </a:outerShdw>
                </a:effectLst>
                <a:latin typeface="Arial"/>
                <a:cs typeface="Arial"/>
              </a:rPr>
              <a:t>Carpus</a:t>
            </a:r>
            <a:r>
              <a:rPr lang="en-US" sz="2800" b="1" dirty="0">
                <a:solidFill>
                  <a:srgbClr val="FFFFFF"/>
                </a:solidFill>
                <a:effectLst>
                  <a:outerShdw blurRad="44450" dist="76200" dir="2700000" algn="tl" rotWithShape="0">
                    <a:srgbClr val="000000"/>
                  </a:outerShdw>
                </a:effectLst>
                <a:latin typeface="Arial"/>
                <a:cs typeface="Arial"/>
              </a:rPr>
              <a:t> at Troas. Also bring my books, and especially my papers. </a:t>
            </a:r>
            <a:r>
              <a:rPr lang="en-US" sz="2800" b="1" baseline="30000" dirty="0">
                <a:solidFill>
                  <a:srgbClr val="FFFFFF"/>
                </a:solidFill>
                <a:effectLst>
                  <a:outerShdw blurRad="44450" dist="76200" dir="2700000" algn="tl" rotWithShape="0">
                    <a:srgbClr val="000000"/>
                  </a:outerShdw>
                </a:effectLst>
                <a:latin typeface="Arial"/>
                <a:cs typeface="Arial"/>
              </a:rPr>
              <a:t>14</a:t>
            </a:r>
            <a:r>
              <a:rPr lang="en-US" sz="2800" b="1" dirty="0">
                <a:solidFill>
                  <a:srgbClr val="FFFF00"/>
                </a:solidFill>
                <a:effectLst>
                  <a:outerShdw blurRad="44450" dist="76200" dir="2700000" algn="tl" rotWithShape="0">
                    <a:srgbClr val="000000"/>
                  </a:outerShdw>
                </a:effectLst>
                <a:latin typeface="Arial"/>
                <a:cs typeface="Arial"/>
              </a:rPr>
              <a:t>Alexander</a:t>
            </a:r>
            <a:r>
              <a:rPr lang="en-US" sz="2800" b="1" dirty="0">
                <a:solidFill>
                  <a:srgbClr val="FFFFFF"/>
                </a:solidFill>
                <a:effectLst>
                  <a:outerShdw blurRad="44450" dist="76200" dir="2700000" algn="tl" rotWithShape="0">
                    <a:srgbClr val="000000"/>
                  </a:outerShdw>
                </a:effectLst>
                <a:latin typeface="Arial"/>
                <a:cs typeface="Arial"/>
              </a:rPr>
              <a:t> the coppersmith did me much harm, but the Lord will judge him for what he has done.  </a:t>
            </a:r>
            <a:r>
              <a:rPr lang="en-US" sz="2800" b="1" baseline="30000" dirty="0">
                <a:solidFill>
                  <a:srgbClr val="FFFFFF"/>
                </a:solidFill>
                <a:effectLst>
                  <a:outerShdw blurRad="44450" dist="76200" dir="2700000" algn="tl" rotWithShape="0">
                    <a:srgbClr val="000000"/>
                  </a:outerShdw>
                </a:effectLst>
                <a:latin typeface="Arial"/>
                <a:cs typeface="Arial"/>
              </a:rPr>
              <a:t>15</a:t>
            </a:r>
            <a:r>
              <a:rPr lang="en-US" sz="2800" b="1" dirty="0">
                <a:solidFill>
                  <a:srgbClr val="FFFFFF"/>
                </a:solidFill>
                <a:effectLst>
                  <a:outerShdw blurRad="44450" dist="76200" dir="2700000" algn="tl" rotWithShape="0">
                    <a:srgbClr val="000000"/>
                  </a:outerShdw>
                </a:effectLst>
                <a:latin typeface="Arial"/>
                <a:cs typeface="Arial"/>
              </a:rPr>
              <a:t>Be careful of him, for he fought against everything we said" (2 Tim. 4:9-15 </a:t>
            </a:r>
            <a:r>
              <a:rPr lang="en-US" sz="2400" b="1" dirty="0">
                <a:solidFill>
                  <a:srgbClr val="FFFFFF"/>
                </a:solidFill>
                <a:effectLst>
                  <a:outerShdw blurRad="44450" dist="76200" dir="2700000" algn="tl" rotWithShape="0">
                    <a:srgbClr val="000000"/>
                  </a:outerShdw>
                </a:effectLst>
                <a:latin typeface="Arial"/>
                <a:cs typeface="Arial"/>
              </a:rPr>
              <a:t>NLT</a:t>
            </a:r>
            <a:r>
              <a:rPr lang="en-US" sz="2800" b="1" dirty="0">
                <a:solidFill>
                  <a:srgbClr val="FFFFFF"/>
                </a:solidFill>
                <a:effectLst>
                  <a:outerShdw blurRad="44450" dist="76200" dir="2700000" algn="tl" rotWithShape="0">
                    <a:srgbClr val="000000"/>
                  </a:outerShdw>
                </a:effectLst>
                <a:latin typeface="Arial"/>
                <a:cs typeface="Arial"/>
              </a:rPr>
              <a:t>).</a:t>
            </a:r>
          </a:p>
        </p:txBody>
      </p:sp>
      <p:sp>
        <p:nvSpPr>
          <p:cNvPr id="2" name="Title 1"/>
          <p:cNvSpPr>
            <a:spLocks noGrp="1"/>
          </p:cNvSpPr>
          <p:nvPr>
            <p:ph type="title"/>
          </p:nvPr>
        </p:nvSpPr>
        <p:spPr>
          <a:xfrm>
            <a:off x="0" y="31750"/>
            <a:ext cx="9144000" cy="732954"/>
          </a:xfrm>
          <a:solidFill>
            <a:srgbClr val="008000"/>
          </a:solidFill>
        </p:spPr>
        <p:txBody>
          <a:bodyPr/>
          <a:lstStyle/>
          <a:p>
            <a:pPr>
              <a:defRPr/>
            </a:pPr>
            <a:r>
              <a:rPr lang="en-US" sz="2400" b="1" dirty="0">
                <a:solidFill>
                  <a:schemeClr val="bg1"/>
                </a:solidFill>
                <a:effectLst>
                  <a:glow rad="317500">
                    <a:schemeClr val="tx1"/>
                  </a:glow>
                </a:effectLst>
                <a:latin typeface="Arial"/>
                <a:cs typeface="Arial"/>
              </a:rPr>
              <a:t>Friends of Paul’s Second Roman Imprisonment (AD 67-68)</a:t>
            </a:r>
          </a:p>
        </p:txBody>
      </p:sp>
      <p:sp>
        <p:nvSpPr>
          <p:cNvPr id="3" name="Multiply 2"/>
          <p:cNvSpPr/>
          <p:nvPr/>
        </p:nvSpPr>
        <p:spPr bwMode="auto">
          <a:xfrm>
            <a:off x="755650" y="13414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6" name="Multiply 5"/>
          <p:cNvSpPr/>
          <p:nvPr/>
        </p:nvSpPr>
        <p:spPr bwMode="auto">
          <a:xfrm>
            <a:off x="468313" y="22050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7" name="Multiply 6"/>
          <p:cNvSpPr/>
          <p:nvPr/>
        </p:nvSpPr>
        <p:spPr bwMode="auto">
          <a:xfrm>
            <a:off x="5867400" y="2133600"/>
            <a:ext cx="1081088"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8" name="Multiply 7"/>
          <p:cNvSpPr/>
          <p:nvPr/>
        </p:nvSpPr>
        <p:spPr bwMode="auto">
          <a:xfrm>
            <a:off x="6948488" y="26368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9" name="Multiply 8"/>
          <p:cNvSpPr/>
          <p:nvPr/>
        </p:nvSpPr>
        <p:spPr bwMode="auto">
          <a:xfrm>
            <a:off x="4140200"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0" name="Multiply 9"/>
          <p:cNvSpPr/>
          <p:nvPr/>
        </p:nvSpPr>
        <p:spPr bwMode="auto">
          <a:xfrm>
            <a:off x="971550" y="42926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1" name="Multiply 10"/>
          <p:cNvSpPr/>
          <p:nvPr/>
        </p:nvSpPr>
        <p:spPr bwMode="auto">
          <a:xfrm>
            <a:off x="4427538" y="4797425"/>
            <a:ext cx="1081087"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
        <p:nvSpPr>
          <p:cNvPr id="12" name="Multiply 11"/>
          <p:cNvSpPr/>
          <p:nvPr/>
        </p:nvSpPr>
        <p:spPr bwMode="auto">
          <a:xfrm>
            <a:off x="971550" y="765175"/>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80">
                                          <p:stCondLst>
                                            <p:cond delay="0"/>
                                          </p:stCondLst>
                                        </p:cTn>
                                        <p:tgtEl>
                                          <p:spTgt spid="7"/>
                                        </p:tgtEl>
                                      </p:cBhvr>
                                    </p:animEffect>
                                    <p:anim calcmode="lin" valueType="num">
                                      <p:cBhvr>
                                        <p:cTn id="6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7" dur="26">
                                          <p:stCondLst>
                                            <p:cond delay="650"/>
                                          </p:stCondLst>
                                        </p:cTn>
                                        <p:tgtEl>
                                          <p:spTgt spid="7"/>
                                        </p:tgtEl>
                                      </p:cBhvr>
                                      <p:to x="100000" y="60000"/>
                                    </p:animScale>
                                    <p:animScale>
                                      <p:cBhvr>
                                        <p:cTn id="68" dur="166" decel="50000">
                                          <p:stCondLst>
                                            <p:cond delay="676"/>
                                          </p:stCondLst>
                                        </p:cTn>
                                        <p:tgtEl>
                                          <p:spTgt spid="7"/>
                                        </p:tgtEl>
                                      </p:cBhvr>
                                      <p:to x="100000" y="100000"/>
                                    </p:animScale>
                                    <p:animScale>
                                      <p:cBhvr>
                                        <p:cTn id="69" dur="26">
                                          <p:stCondLst>
                                            <p:cond delay="1312"/>
                                          </p:stCondLst>
                                        </p:cTn>
                                        <p:tgtEl>
                                          <p:spTgt spid="7"/>
                                        </p:tgtEl>
                                      </p:cBhvr>
                                      <p:to x="100000" y="80000"/>
                                    </p:animScale>
                                    <p:animScale>
                                      <p:cBhvr>
                                        <p:cTn id="70" dur="166" decel="50000">
                                          <p:stCondLst>
                                            <p:cond delay="1338"/>
                                          </p:stCondLst>
                                        </p:cTn>
                                        <p:tgtEl>
                                          <p:spTgt spid="7"/>
                                        </p:tgtEl>
                                      </p:cBhvr>
                                      <p:to x="100000" y="100000"/>
                                    </p:animScale>
                                    <p:animScale>
                                      <p:cBhvr>
                                        <p:cTn id="71" dur="26">
                                          <p:stCondLst>
                                            <p:cond delay="1642"/>
                                          </p:stCondLst>
                                        </p:cTn>
                                        <p:tgtEl>
                                          <p:spTgt spid="7"/>
                                        </p:tgtEl>
                                      </p:cBhvr>
                                      <p:to x="100000" y="90000"/>
                                    </p:animScale>
                                    <p:animScale>
                                      <p:cBhvr>
                                        <p:cTn id="72" dur="166" decel="50000">
                                          <p:stCondLst>
                                            <p:cond delay="1668"/>
                                          </p:stCondLst>
                                        </p:cTn>
                                        <p:tgtEl>
                                          <p:spTgt spid="7"/>
                                        </p:tgtEl>
                                      </p:cBhvr>
                                      <p:to x="100000" y="100000"/>
                                    </p:animScale>
                                    <p:animScale>
                                      <p:cBhvr>
                                        <p:cTn id="73" dur="26">
                                          <p:stCondLst>
                                            <p:cond delay="1808"/>
                                          </p:stCondLst>
                                        </p:cTn>
                                        <p:tgtEl>
                                          <p:spTgt spid="7"/>
                                        </p:tgtEl>
                                      </p:cBhvr>
                                      <p:to x="100000" y="95000"/>
                                    </p:animScale>
                                    <p:animScale>
                                      <p:cBhvr>
                                        <p:cTn id="74" dur="166" decel="50000">
                                          <p:stCondLst>
                                            <p:cond delay="1834"/>
                                          </p:stCondLst>
                                        </p:cTn>
                                        <p:tgtEl>
                                          <p:spTgt spid="7"/>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580">
                                          <p:stCondLst>
                                            <p:cond delay="0"/>
                                          </p:stCondLst>
                                        </p:cTn>
                                        <p:tgtEl>
                                          <p:spTgt spid="8"/>
                                        </p:tgtEl>
                                      </p:cBhvr>
                                    </p:animEffect>
                                    <p:anim calcmode="lin" valueType="num">
                                      <p:cBhvr>
                                        <p:cTn id="8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gtEl>
                                      </p:cBhvr>
                                      <p:to x="100000" y="60000"/>
                                    </p:animScale>
                                    <p:animScale>
                                      <p:cBhvr>
                                        <p:cTn id="86" dur="166" decel="50000">
                                          <p:stCondLst>
                                            <p:cond delay="676"/>
                                          </p:stCondLst>
                                        </p:cTn>
                                        <p:tgtEl>
                                          <p:spTgt spid="8"/>
                                        </p:tgtEl>
                                      </p:cBhvr>
                                      <p:to x="100000" y="100000"/>
                                    </p:animScale>
                                    <p:animScale>
                                      <p:cBhvr>
                                        <p:cTn id="87" dur="26">
                                          <p:stCondLst>
                                            <p:cond delay="1312"/>
                                          </p:stCondLst>
                                        </p:cTn>
                                        <p:tgtEl>
                                          <p:spTgt spid="8"/>
                                        </p:tgtEl>
                                      </p:cBhvr>
                                      <p:to x="100000" y="80000"/>
                                    </p:animScale>
                                    <p:animScale>
                                      <p:cBhvr>
                                        <p:cTn id="88" dur="166" decel="50000">
                                          <p:stCondLst>
                                            <p:cond delay="1338"/>
                                          </p:stCondLst>
                                        </p:cTn>
                                        <p:tgtEl>
                                          <p:spTgt spid="8"/>
                                        </p:tgtEl>
                                      </p:cBhvr>
                                      <p:to x="100000" y="100000"/>
                                    </p:animScale>
                                    <p:animScale>
                                      <p:cBhvr>
                                        <p:cTn id="89" dur="26">
                                          <p:stCondLst>
                                            <p:cond delay="1642"/>
                                          </p:stCondLst>
                                        </p:cTn>
                                        <p:tgtEl>
                                          <p:spTgt spid="8"/>
                                        </p:tgtEl>
                                      </p:cBhvr>
                                      <p:to x="100000" y="90000"/>
                                    </p:animScale>
                                    <p:animScale>
                                      <p:cBhvr>
                                        <p:cTn id="90" dur="166" decel="50000">
                                          <p:stCondLst>
                                            <p:cond delay="1668"/>
                                          </p:stCondLst>
                                        </p:cTn>
                                        <p:tgtEl>
                                          <p:spTgt spid="8"/>
                                        </p:tgtEl>
                                      </p:cBhvr>
                                      <p:to x="100000" y="100000"/>
                                    </p:animScale>
                                    <p:animScale>
                                      <p:cBhvr>
                                        <p:cTn id="91" dur="26">
                                          <p:stCondLst>
                                            <p:cond delay="1808"/>
                                          </p:stCondLst>
                                        </p:cTn>
                                        <p:tgtEl>
                                          <p:spTgt spid="8"/>
                                        </p:tgtEl>
                                      </p:cBhvr>
                                      <p:to x="100000" y="95000"/>
                                    </p:animScale>
                                    <p:animScale>
                                      <p:cBhvr>
                                        <p:cTn id="92" dur="166" decel="50000">
                                          <p:stCondLst>
                                            <p:cond delay="1834"/>
                                          </p:stCondLst>
                                        </p:cTn>
                                        <p:tgtEl>
                                          <p:spTgt spid="8"/>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Effect transition="in" filter="wipe(down)">
                                      <p:cBhvr>
                                        <p:cTn id="133" dur="580">
                                          <p:stCondLst>
                                            <p:cond delay="0"/>
                                          </p:stCondLst>
                                        </p:cTn>
                                        <p:tgtEl>
                                          <p:spTgt spid="11"/>
                                        </p:tgtEl>
                                      </p:cBhvr>
                                    </p:animEffect>
                                    <p:anim calcmode="lin" valueType="num">
                                      <p:cBhvr>
                                        <p:cTn id="1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9" dur="26">
                                          <p:stCondLst>
                                            <p:cond delay="650"/>
                                          </p:stCondLst>
                                        </p:cTn>
                                        <p:tgtEl>
                                          <p:spTgt spid="11"/>
                                        </p:tgtEl>
                                      </p:cBhvr>
                                      <p:to x="100000" y="60000"/>
                                    </p:animScale>
                                    <p:animScale>
                                      <p:cBhvr>
                                        <p:cTn id="140" dur="166" decel="50000">
                                          <p:stCondLst>
                                            <p:cond delay="676"/>
                                          </p:stCondLst>
                                        </p:cTn>
                                        <p:tgtEl>
                                          <p:spTgt spid="11"/>
                                        </p:tgtEl>
                                      </p:cBhvr>
                                      <p:to x="100000" y="100000"/>
                                    </p:animScale>
                                    <p:animScale>
                                      <p:cBhvr>
                                        <p:cTn id="141" dur="26">
                                          <p:stCondLst>
                                            <p:cond delay="1312"/>
                                          </p:stCondLst>
                                        </p:cTn>
                                        <p:tgtEl>
                                          <p:spTgt spid="11"/>
                                        </p:tgtEl>
                                      </p:cBhvr>
                                      <p:to x="100000" y="80000"/>
                                    </p:animScale>
                                    <p:animScale>
                                      <p:cBhvr>
                                        <p:cTn id="142" dur="166" decel="50000">
                                          <p:stCondLst>
                                            <p:cond delay="1338"/>
                                          </p:stCondLst>
                                        </p:cTn>
                                        <p:tgtEl>
                                          <p:spTgt spid="11"/>
                                        </p:tgtEl>
                                      </p:cBhvr>
                                      <p:to x="100000" y="100000"/>
                                    </p:animScale>
                                    <p:animScale>
                                      <p:cBhvr>
                                        <p:cTn id="143" dur="26">
                                          <p:stCondLst>
                                            <p:cond delay="1642"/>
                                          </p:stCondLst>
                                        </p:cTn>
                                        <p:tgtEl>
                                          <p:spTgt spid="11"/>
                                        </p:tgtEl>
                                      </p:cBhvr>
                                      <p:to x="100000" y="90000"/>
                                    </p:animScale>
                                    <p:animScale>
                                      <p:cBhvr>
                                        <p:cTn id="144" dur="166" decel="50000">
                                          <p:stCondLst>
                                            <p:cond delay="1668"/>
                                          </p:stCondLst>
                                        </p:cTn>
                                        <p:tgtEl>
                                          <p:spTgt spid="11"/>
                                        </p:tgtEl>
                                      </p:cBhvr>
                                      <p:to x="100000" y="100000"/>
                                    </p:animScale>
                                    <p:animScale>
                                      <p:cBhvr>
                                        <p:cTn id="145" dur="26">
                                          <p:stCondLst>
                                            <p:cond delay="1808"/>
                                          </p:stCondLst>
                                        </p:cTn>
                                        <p:tgtEl>
                                          <p:spTgt spid="11"/>
                                        </p:tgtEl>
                                      </p:cBhvr>
                                      <p:to x="100000" y="95000"/>
                                    </p:animScale>
                                    <p:animScale>
                                      <p:cBhvr>
                                        <p:cTn id="146" dur="166" decel="50000">
                                          <p:stCondLst>
                                            <p:cond delay="1834"/>
                                          </p:stCondLst>
                                        </p:cTn>
                                        <p:tgtEl>
                                          <p:spTgt spid="11"/>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title"/>
          </p:nvPr>
        </p:nvSpPr>
        <p:spPr>
          <a:xfrm>
            <a:off x="0" y="-1466850"/>
            <a:ext cx="8999538" cy="1092200"/>
          </a:xfrm>
        </p:spPr>
        <p:txBody>
          <a:bodyPr/>
          <a:lstStyle/>
          <a:p>
            <a:pPr>
              <a:defRPr/>
            </a:pPr>
            <a:r>
              <a:rPr lang="en-US" sz="3200" b="1" dirty="0">
                <a:solidFill>
                  <a:schemeClr val="bg1"/>
                </a:solidFill>
                <a:effectLst>
                  <a:glow rad="317500">
                    <a:schemeClr val="tx1"/>
                  </a:glow>
                </a:effectLst>
                <a:latin typeface="Arial"/>
                <a:cs typeface="Arial"/>
              </a:rPr>
              <a:t>Paul</a:t>
            </a:r>
            <a:r>
              <a:rPr lang="fr-FR" sz="3200" b="1" dirty="0">
                <a:solidFill>
                  <a:schemeClr val="bg1"/>
                </a:solidFill>
                <a:effectLst>
                  <a:glow rad="317500">
                    <a:schemeClr val="tx1"/>
                  </a:glow>
                </a:effectLst>
                <a:latin typeface="Arial"/>
                <a:cs typeface="Arial"/>
              </a:rPr>
              <a:t>'</a:t>
            </a:r>
            <a:r>
              <a:rPr lang="en-US" sz="3200" b="1" dirty="0">
                <a:solidFill>
                  <a:schemeClr val="bg1"/>
                </a:solidFill>
                <a:effectLst>
                  <a:glow rad="317500">
                    <a:schemeClr val="tx1"/>
                  </a:glow>
                </a:effectLst>
                <a:latin typeface="Arial"/>
                <a:cs typeface="Arial"/>
              </a:rPr>
              <a:t>s Second Imprisonment (AD 67-68)</a:t>
            </a:r>
          </a:p>
        </p:txBody>
      </p:sp>
      <p:sp>
        <p:nvSpPr>
          <p:cNvPr id="5" name="Title 1"/>
          <p:cNvSpPr txBox="1">
            <a:spLocks/>
          </p:cNvSpPr>
          <p:nvPr/>
        </p:nvSpPr>
        <p:spPr bwMode="auto">
          <a:xfrm>
            <a:off x="4787900" y="0"/>
            <a:ext cx="4356100" cy="6850063"/>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b="1" dirty="0">
                <a:solidFill>
                  <a:srgbClr val="FFFFFF"/>
                </a:solidFill>
                <a:effectLst>
                  <a:glow rad="317500">
                    <a:srgbClr val="000000"/>
                  </a:glow>
                </a:effectLst>
                <a:latin typeface="Arial"/>
                <a:cs typeface="Arial"/>
              </a:rPr>
              <a:t>"The first time I was brought before the judge, no one came with me. Everyone abandoned me. May it not be counted against them.  </a:t>
            </a:r>
            <a:r>
              <a:rPr lang="en-US" sz="2800" b="1" baseline="30000" dirty="0">
                <a:solidFill>
                  <a:srgbClr val="FFFFFF"/>
                </a:solidFill>
                <a:effectLst>
                  <a:glow rad="317500">
                    <a:srgbClr val="000000"/>
                  </a:glow>
                </a:effectLst>
                <a:latin typeface="Arial"/>
                <a:cs typeface="Arial"/>
              </a:rPr>
              <a:t>17</a:t>
            </a:r>
            <a:r>
              <a:rPr lang="en-US" sz="2800" b="1" dirty="0">
                <a:solidFill>
                  <a:srgbClr val="FFFFFF"/>
                </a:solidFill>
                <a:effectLst>
                  <a:glow rad="317500">
                    <a:srgbClr val="000000"/>
                  </a:glow>
                </a:effectLst>
                <a:latin typeface="Arial"/>
                <a:cs typeface="Arial"/>
              </a:rPr>
              <a:t>But the Lord stood with me and gave me strength so that I might preach the Good News in its entirety for all the Gentiles to hear. And he rescued me from certain death" </a:t>
            </a:r>
            <a:br>
              <a:rPr lang="en-US" sz="2800" b="1" dirty="0">
                <a:solidFill>
                  <a:srgbClr val="FFFFFF"/>
                </a:solidFill>
                <a:effectLst>
                  <a:glow rad="317500">
                    <a:srgbClr val="000000"/>
                  </a:glow>
                </a:effectLst>
                <a:latin typeface="Arial"/>
                <a:cs typeface="Arial"/>
              </a:rPr>
            </a:br>
            <a:r>
              <a:rPr lang="en-US" sz="2800" b="1" dirty="0">
                <a:solidFill>
                  <a:srgbClr val="FFFFFF"/>
                </a:solidFill>
                <a:effectLst>
                  <a:glow rad="317500">
                    <a:srgbClr val="000000"/>
                  </a:glow>
                </a:effectLst>
                <a:latin typeface="Arial"/>
                <a:cs typeface="Arial"/>
              </a:rPr>
              <a:t>(2 Tim. 4:16-17 </a:t>
            </a:r>
            <a:r>
              <a:rPr lang="en-US" sz="2400" b="1" dirty="0">
                <a:solidFill>
                  <a:srgbClr val="FFFFFF"/>
                </a:solidFill>
                <a:effectLst>
                  <a:glow rad="317500">
                    <a:srgbClr val="000000"/>
                  </a:glow>
                </a:effectLst>
                <a:latin typeface="Arial"/>
                <a:cs typeface="Arial"/>
              </a:rPr>
              <a:t>NLT</a:t>
            </a:r>
            <a:r>
              <a:rPr lang="en-US" sz="2800" b="1" dirty="0">
                <a:solidFill>
                  <a:srgbClr val="FFFFFF"/>
                </a:solidFill>
                <a:effectLst>
                  <a:glow rad="317500">
                    <a:srgbClr val="000000"/>
                  </a:glow>
                </a:effectLst>
                <a:latin typeface="Arial"/>
                <a:cs typeface="Arial"/>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en-US" b="1" dirty="0">
                <a:solidFill>
                  <a:schemeClr val="bg1"/>
                </a:solidFill>
                <a:effectLst>
                  <a:glow rad="317500">
                    <a:schemeClr val="tx1"/>
                  </a:glow>
                </a:effectLst>
                <a:latin typeface="Arial"/>
                <a:cs typeface="Arial"/>
              </a:rPr>
              <a:t>Close Locations!</a:t>
            </a: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Curia (Senate "Court")</a:t>
            </a: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a:solidFill>
                  <a:srgbClr val="FFFFFF"/>
                </a:solidFill>
                <a:effectLst>
                  <a:glow rad="317500">
                    <a:srgbClr val="000000"/>
                  </a:glow>
                </a:effectLst>
                <a:latin typeface="Arial"/>
                <a:cs typeface="Arial"/>
              </a:rPr>
              <a:t>Mamertine Prison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Forum 4th C A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5445224"/>
            <a:ext cx="9144000" cy="1412776"/>
          </a:xfrm>
          <a:solidFill>
            <a:schemeClr val="tx1"/>
          </a:solidFill>
        </p:spPr>
        <p:txBody>
          <a:bodyPr/>
          <a:lstStyle/>
          <a:p>
            <a:pPr>
              <a:defRPr/>
            </a:pPr>
            <a:r>
              <a:rPr lang="en-US" b="1" dirty="0">
                <a:solidFill>
                  <a:schemeClr val="bg1"/>
                </a:solidFill>
                <a:effectLst>
                  <a:glow rad="317500">
                    <a:schemeClr val="tx1"/>
                  </a:glow>
                </a:effectLst>
                <a:latin typeface="Arial"/>
                <a:cs typeface="Arial"/>
              </a:rPr>
              <a:t>View of the Forum from the Mamertine Prison (AD 4</a:t>
            </a:r>
            <a:r>
              <a:rPr lang="en-US" b="1" baseline="30000" dirty="0">
                <a:solidFill>
                  <a:schemeClr val="bg1"/>
                </a:solidFill>
                <a:effectLst>
                  <a:glow rad="317500">
                    <a:schemeClr val="tx1"/>
                  </a:glow>
                </a:effectLst>
                <a:latin typeface="Arial"/>
                <a:cs typeface="Arial"/>
              </a:rPr>
              <a:t>th</a:t>
            </a:r>
            <a:r>
              <a:rPr lang="en-US" b="1" dirty="0">
                <a:solidFill>
                  <a:schemeClr val="bg1"/>
                </a:solidFill>
                <a:effectLst>
                  <a:glow rad="317500">
                    <a:schemeClr val="tx1"/>
                  </a:glow>
                </a:effectLst>
                <a:latin typeface="Arial"/>
                <a:cs typeface="Arial"/>
              </a:rPr>
              <a:t> cent.)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Mamertine Street Named After Pe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5445125"/>
            <a:ext cx="9159875" cy="1268413"/>
          </a:xfrm>
        </p:spPr>
        <p:txBody>
          <a:bodyPr/>
          <a:lstStyle/>
          <a:p>
            <a:pPr>
              <a:defRPr/>
            </a:pPr>
            <a:r>
              <a:rPr lang="en-US" b="1" dirty="0">
                <a:solidFill>
                  <a:schemeClr val="bg1"/>
                </a:solidFill>
                <a:effectLst>
                  <a:glow rad="317500">
                    <a:schemeClr val="tx1"/>
                  </a:glow>
                </a:effectLst>
                <a:latin typeface="Arial"/>
                <a:cs typeface="Arial"/>
              </a:rPr>
              <a:t>"Peter in Prison Street"</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6.xml.rels><?xml version="1.0" encoding="UTF-8" standalone="yes"?>
<Relationships xmlns="http://schemas.openxmlformats.org/package/2006/relationships"><Relationship Id="rId1" Type="http://schemas.openxmlformats.org/officeDocument/2006/relationships/image" Target="../media/image9.pn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14773</TotalTime>
  <Words>18344</Words>
  <Application>Microsoft Macintosh PowerPoint</Application>
  <PresentationFormat>On-screen Show (4:3)</PresentationFormat>
  <Paragraphs>1933</Paragraphs>
  <Slides>279</Slides>
  <Notes>251</Notes>
  <HiddenSlides>0</HiddenSlides>
  <MMClips>0</MMClips>
  <ScaleCrop>false</ScaleCrop>
  <HeadingPairs>
    <vt:vector size="6" baseType="variant">
      <vt:variant>
        <vt:lpstr>Fonts Used</vt:lpstr>
      </vt:variant>
      <vt:variant>
        <vt:i4>25</vt:i4>
      </vt:variant>
      <vt:variant>
        <vt:lpstr>Theme</vt:lpstr>
      </vt:variant>
      <vt:variant>
        <vt:i4>35</vt:i4>
      </vt:variant>
      <vt:variant>
        <vt:lpstr>Slide Titles</vt:lpstr>
      </vt:variant>
      <vt:variant>
        <vt:i4>279</vt:i4>
      </vt:variant>
    </vt:vector>
  </HeadingPairs>
  <TitlesOfParts>
    <vt:vector size="339" baseType="lpstr">
      <vt:lpstr>Alan Den</vt:lpstr>
      <vt:lpstr>ArialMT</vt:lpstr>
      <vt:lpstr>Garamond UltraCondensedItalic</vt:lpstr>
      <vt:lpstr>ＭＳ Ｐゴシック</vt:lpstr>
      <vt:lpstr>ＭＳ Ｐゴシック</vt:lpstr>
      <vt:lpstr>Osaka</vt:lpstr>
      <vt:lpstr>SimSun</vt:lpstr>
      <vt:lpstr>SimSun</vt:lpstr>
      <vt:lpstr>Times New Roman Bold</vt:lpstr>
      <vt:lpstr>Arial</vt:lpstr>
      <vt:lpstr>Arial Black</vt:lpstr>
      <vt:lpstr>Arial Narrow</vt:lpstr>
      <vt:lpstr>Bwgrki</vt:lpstr>
      <vt:lpstr>Calibri</vt:lpstr>
      <vt:lpstr>Calibri Light</vt:lpstr>
      <vt:lpstr>Chalkduster</vt:lpstr>
      <vt:lpstr>Comic Sans MS</vt:lpstr>
      <vt:lpstr>Engravers MT</vt:lpstr>
      <vt:lpstr>Helvetica Neue Black Condensed</vt:lpstr>
      <vt:lpstr>Impact</vt:lpstr>
      <vt:lpstr>Papyrus</vt:lpstr>
      <vt:lpstr>Tahoma</vt:lpstr>
      <vt:lpstr>Times New Roman</vt:lpstr>
      <vt:lpstr>Verdana</vt:lpstr>
      <vt:lpstr>Wingdings</vt:lpstr>
      <vt:lpstr>Strategic</vt:lpstr>
      <vt:lpstr>Notebook</vt:lpstr>
      <vt:lpstr>Default Design</vt:lpstr>
      <vt:lpstr>Globe</vt:lpstr>
      <vt:lpstr>Beam</vt:lpstr>
      <vt:lpstr>3_Default Design</vt:lpstr>
      <vt:lpstr>16_Blank Presentation</vt:lpstr>
      <vt:lpstr>1_Blank Presentation</vt:lpstr>
      <vt:lpstr>2_Default Design</vt:lpstr>
      <vt:lpstr>49_Blank Presentation</vt:lpstr>
      <vt:lpstr>4_Default Design</vt:lpstr>
      <vt:lpstr>5_Default Design</vt:lpstr>
      <vt:lpstr>1_Globe</vt:lpstr>
      <vt:lpstr>Blank Presentation</vt:lpstr>
      <vt:lpstr>6_Default Design</vt:lpstr>
      <vt:lpstr>Parchment</vt:lpstr>
      <vt:lpstr>1_Orbit</vt:lpstr>
      <vt:lpstr>4_Blank Presentation</vt:lpstr>
      <vt:lpstr>5_Blank Presentation</vt:lpstr>
      <vt:lpstr>6_Blank Presentation</vt:lpstr>
      <vt:lpstr>7_Blank Presentation</vt:lpstr>
      <vt:lpstr>1_Office Theme</vt:lpstr>
      <vt:lpstr>50_Blank Presentation</vt:lpstr>
      <vt:lpstr>5_Office Theme</vt:lpstr>
      <vt:lpstr>7_Default Design</vt:lpstr>
      <vt:lpstr>51_Blank Presentation</vt:lpstr>
      <vt:lpstr>2_Globe</vt:lpstr>
      <vt:lpstr>2_Office Theme</vt:lpstr>
      <vt:lpstr>8_Default Design</vt:lpstr>
      <vt:lpstr>9_Default Design</vt:lpstr>
      <vt:lpstr>10_Default Design</vt:lpstr>
      <vt:lpstr>15_Office Theme</vt:lpstr>
      <vt:lpstr>11_Default Design</vt:lpstr>
      <vt:lpstr>12_Default Design</vt:lpstr>
      <vt:lpstr>13_Default Design</vt:lpstr>
      <vt:lpstr>2 Timothy</vt:lpstr>
      <vt:lpstr>Key Word</vt:lpstr>
      <vt:lpstr>Theme</vt:lpstr>
      <vt:lpstr>Key Verses</vt:lpstr>
      <vt:lpstr>PowerPoint Presentation</vt:lpstr>
      <vt:lpstr>Kingdom Statement</vt:lpstr>
      <vt:lpstr>Covenant</vt:lpstr>
      <vt:lpstr>Redemption</vt:lpstr>
      <vt:lpstr>Prophecy (Lord, Deity) </vt:lpstr>
      <vt:lpstr>2 TIMOTHY</vt:lpstr>
      <vt:lpstr>SECOND TIMOTHY</vt:lpstr>
      <vt:lpstr>Be Persevering</vt:lpstr>
      <vt:lpstr>Apostasy.</vt:lpstr>
      <vt:lpstr>How can you persevere amidst apostasy?</vt:lpstr>
      <vt:lpstr>Overview of Paul's Letters</vt:lpstr>
      <vt:lpstr>How to hang in there:  Faithfully...</vt:lpstr>
      <vt:lpstr>Main Idea</vt:lpstr>
      <vt:lpstr>"For a time is coming when people will no longer listen to sound and wholesome teaching. They will follow their own desires and will look for teachers who will tell them whatever their itching ears want to hear.  4 They will reject the truth and chase after myths" (4:3-4 NLT).</vt:lpstr>
      <vt:lpstr>Does your reading, news, friends, movies, TV, and especially the Internet build your faith or tear it down? </vt:lpstr>
      <vt:lpstr>Black</vt:lpstr>
      <vt:lpstr>The Future</vt:lpstr>
      <vt:lpstr>As a Christian, should you be optimistic about the future?</vt:lpstr>
      <vt:lpstr>The Future</vt:lpstr>
      <vt:lpstr>The Future</vt:lpstr>
      <vt:lpstr>THE FUTURE IS OURS</vt:lpstr>
      <vt:lpstr>The Future Singapore</vt:lpstr>
      <vt:lpstr>The Future Singapore</vt:lpstr>
      <vt:lpstr>Singapore Floating Farms</vt:lpstr>
      <vt:lpstr>Singapore Floating Farms</vt:lpstr>
      <vt:lpstr>Shouldn't we be encouraged?</vt:lpstr>
      <vt:lpstr>You shouldn't.</vt:lpstr>
      <vt:lpstr>It will get worse.</vt:lpstr>
      <vt:lpstr>APOSTASY</vt:lpstr>
      <vt:lpstr>APOSTASY</vt:lpstr>
      <vt:lpstr>The Fall of Francis Chan and Why He Should Be Avoided</vt:lpstr>
      <vt:lpstr>Time to Kiss the Gospel Coalition Goodbye</vt:lpstr>
      <vt:lpstr>Apostasy</vt:lpstr>
      <vt:lpstr>Title</vt:lpstr>
      <vt:lpstr>Introduction</vt:lpstr>
      <vt:lpstr>Authorship</vt:lpstr>
      <vt:lpstr>Authorship</vt:lpstr>
      <vt:lpstr>Origins / Recipients</vt:lpstr>
      <vt:lpstr>Place</vt:lpstr>
      <vt:lpstr>Date</vt:lpstr>
      <vt:lpstr>PowerPoint Presentation</vt:lpstr>
      <vt:lpstr>Bible Lands Blank Map</vt:lpstr>
      <vt:lpstr>Date 1</vt:lpstr>
      <vt:lpstr>Bible Lands Blank Map</vt:lpstr>
      <vt:lpstr>Date 2</vt:lpstr>
      <vt:lpstr>Bible Lands Blank Map</vt:lpstr>
      <vt:lpstr>Date 3</vt:lpstr>
      <vt:lpstr>RECIPIENT</vt:lpstr>
      <vt:lpstr>OCCASION</vt:lpstr>
      <vt:lpstr>Occasion</vt:lpstr>
      <vt:lpstr>Characteristics</vt:lpstr>
      <vt:lpstr>Key Word / Verse</vt:lpstr>
      <vt:lpstr>ARGUMENT</vt:lpstr>
      <vt:lpstr>Acrostic Bible – 2 Timothy</vt:lpstr>
      <vt:lpstr>Argument</vt:lpstr>
      <vt:lpstr>Synthesis</vt:lpstr>
      <vt:lpstr>OUTLINE</vt:lpstr>
      <vt:lpstr>When to hang in there…</vt:lpstr>
      <vt:lpstr>Paul led to Prison</vt:lpstr>
      <vt:lpstr>First Roman Imprisonment (AD 60-62; Acts 28:15)</vt:lpstr>
      <vt:lpstr>The Pastoral Epistles</vt:lpstr>
      <vt:lpstr>PowerPoint Presentation</vt:lpstr>
      <vt:lpstr>Second Roman Imprisonment (AD 67-68)</vt:lpstr>
      <vt:lpstr>The Mamertine Prison Building</vt:lpstr>
      <vt:lpstr>Rome's Central Forum (Modern Ruins)</vt:lpstr>
      <vt:lpstr>Rome's Central Forum (4th Century AD)</vt:lpstr>
      <vt:lpstr>Eastern Forum From Above</vt:lpstr>
      <vt:lpstr>Central Forum From Above</vt:lpstr>
      <vt:lpstr>Western Forum From Above</vt:lpstr>
      <vt:lpstr>Curia Inside</vt:lpstr>
      <vt:lpstr>View of the Forum from the Mamertine Prison (AD 2014)</vt:lpstr>
      <vt:lpstr>Tell your Neighbor: If you were to write your final letter before being executed, who would you write and what would you say?</vt:lpstr>
      <vt:lpstr>2 TIMOTHY</vt:lpstr>
      <vt:lpstr>MAJOR THEMES </vt:lpstr>
      <vt:lpstr>Summary Statement</vt:lpstr>
      <vt:lpstr>Be Persevering</vt:lpstr>
      <vt:lpstr>Many who followed Jesus…</vt:lpstr>
      <vt:lpstr>…don’t follow him today.</vt:lpstr>
      <vt:lpstr>Apostasy.</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Crosses Replaced with Islamic Symbols to Make them Feel More at Ease</vt:lpstr>
      <vt:lpstr>Christian and Jewish Clergy Bless Abortion Clinic,  Claim “God is Present in This Space”</vt:lpstr>
      <vt:lpstr>Investigation Shows Televangelists Living Lavish Lifestyle</vt:lpstr>
      <vt:lpstr>Joel Osteen Celebrates LGBTQ Pride at Lady Gaga Event</vt:lpstr>
      <vt:lpstr>How can you persevere amidst apostasy?</vt:lpstr>
      <vt:lpstr>Overview of Paul's Letters</vt:lpstr>
      <vt:lpstr>PowerPoint Presentation</vt:lpstr>
      <vt:lpstr>Contrasting the Roman Imprisonments</vt:lpstr>
      <vt:lpstr>Contrasting the Roman Imprisonments</vt:lpstr>
      <vt:lpstr>Second Roman Imprisonment (AD 67-68)</vt:lpstr>
      <vt:lpstr>Friends of Paul’s Second Roman Imprisonment (AD 67-68)</vt:lpstr>
      <vt:lpstr>Paul's Second Imprisonment (AD 67-68)</vt:lpstr>
      <vt:lpstr>Close Locations!</vt:lpstr>
      <vt:lpstr>View of the Forum from the Mamertine Prison (AD 4th cent.)</vt:lpstr>
      <vt:lpstr>"Peter in Prison Street"</vt:lpstr>
      <vt:lpstr>Susan &amp; Rick free because of Peter's &amp; Paul's imprisonment</vt:lpstr>
      <vt:lpstr>"Mamertine Prison of the Apostles Peter &amp; Paul"</vt:lpstr>
      <vt:lpstr>"Mamertine Prison of the Apostles Peter &amp; Paul"</vt:lpstr>
      <vt:lpstr>Mamertine Doors Depict Peter &amp; Paul</vt:lpstr>
      <vt:lpstr>Mamertine Prison Entrance</vt:lpstr>
      <vt:lpstr>The Mamertine Tour</vt:lpstr>
      <vt:lpstr>The Upper Mamertine room busts of Peter and Paul </vt:lpstr>
      <vt:lpstr>Prisoners were lowered through the manhole into the former cistern below</vt:lpstr>
      <vt:lpstr>Mamertine Prison writing area and door</vt:lpstr>
      <vt:lpstr>Down the Steps</vt:lpstr>
      <vt:lpstr>Peter's (AD 64) &amp; Paul's (AD 67-68) Cell Below</vt:lpstr>
      <vt:lpstr>How can you persevere amidst apostasy?</vt:lpstr>
      <vt:lpstr>How to hang in there:  Faithfully...</vt:lpstr>
      <vt:lpstr>Slides on  2 Timothy 1</vt:lpstr>
      <vt:lpstr>2 TIMOTHY</vt:lpstr>
      <vt:lpstr>Paul greeted Timothy with his own persevering attitude in the face of death (1:1-2).</vt:lpstr>
      <vt:lpstr>"This letter is from Paul, chosen by the will of God to be an apostle of Christ Jesus. I have been sent out to tell others about the life he has promised through faith in Christ Jesus"  (2 Timothy 1:1 NLT).</vt:lpstr>
      <vt:lpstr>"I am writing to Timothy, my dear son. May God the Father and Christ Jesus our Lord give you grace, mercy, and peace"  (2 Timothy 1:2 NLT).</vt:lpstr>
      <vt:lpstr>Timothy should imitate others’ faithfulness despite many who fell away (1:3-18).</vt:lpstr>
      <vt:lpstr>He learned faithfulness from his mother and grandmother shown at his ordination (1:3-7).</vt:lpstr>
      <vt:lpstr>MAJOR THEME 1: Faithfulness</vt:lpstr>
      <vt:lpstr>MAJOR THEME 1: Faithfulness</vt:lpstr>
      <vt:lpstr>He should bravely suffer Nero’s tortures like Paul through the gospel’s power (1:8-14).</vt:lpstr>
      <vt:lpstr>"So never be ashamed to tell others about our Lord. And don’t be ashamed of me, either, even though I’m in prison for him. With the strength God gives you, be ready to suffer with me for the sake of the Good News.   9 For God saved us and called us to live a holy life. He did this, not because we deserved it, but because that was his plan from before the beginning of time—to show us his grace through Christ Jesus"  (2 Timothy 1:8-9 NLT).</vt:lpstr>
      <vt:lpstr>"And now he has made all of this plain to us by the appearing of Christ Jesus, our Savior. He broke the power of death and illuminated the way to life and immortality through the Good News.  11And God chose me to be a preacher, an apostle, and a teacher of this Good News"  (2 Timothy 1:10-11 NLT).</vt:lpstr>
      <vt:lpstr>"That is why I am suffering here in prison. But I am not ashamed of it, for I know the one in whom I trust, and I am sure that he is able to guard what I have entrusted to him until the day of his return" (2 Timothy 1:12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KNOW WHOM I HAVE BELIEVED</vt:lpstr>
      <vt:lpstr>"Hold on to the pattern of wholesome teaching you learned from me—a pattern shaped by the faith and love that you have in Christ Jesus.   14Through the power of the Holy Spirit who lives within us, carefully guard the precious truth that has been entrusted to you"  (2 Timothy 1:13-14 NLT).</vt:lpstr>
      <vt:lpstr>Asian believers deserted Jesus but Onesiphorus set a faithful example (1:15-18).</vt:lpstr>
      <vt:lpstr>Second Roman Imprisonment (AD 67-68)</vt:lpstr>
      <vt:lpstr>MAJOR THEME 1: Faithfulness</vt:lpstr>
      <vt:lpstr>Slides on  2 Timothy 2</vt:lpstr>
      <vt:lpstr>Knowing what faithfulness looks like helps us persevere under trial (2 Tim 2).</vt:lpstr>
      <vt:lpstr>Like a discipling teacher, invest in others the teaching you received (2:1-2).</vt:lpstr>
      <vt:lpstr>"Timothy, my dear son, be strong through the grace that God gives you in Christ Jesus"  (2 Timothy 2:1 NLT).</vt:lpstr>
      <vt:lpstr>DISCIPLESHIP</vt:lpstr>
      <vt:lpstr>Multiply Yourself into Trustworthy People!</vt:lpstr>
      <vt:lpstr>PowerPoint Presentation</vt:lpstr>
      <vt:lpstr>Life Transformation Groups</vt:lpstr>
      <vt:lpstr>Life Transformation Groups</vt:lpstr>
      <vt:lpstr>Life Transformation Groups</vt:lpstr>
      <vt:lpstr>Singapore Bible College Students</vt:lpstr>
      <vt:lpstr>Like a good soldier, show unswerving commitment to please your superior, Jesus  (2:3-4).</vt:lpstr>
      <vt:lpstr>Characteristics of Faithfulness</vt:lpstr>
      <vt:lpstr>"Endure suffering along with me, as a good soldier of Christ Jesus.  4 Soldiers don’t get tied up in the affairs of civilian life, for then they cannot please the officer who enlisted them"  (2 Timothy 2:3-4 NLT).</vt:lpstr>
      <vt:lpstr>PowerPoint Presentation</vt:lpstr>
      <vt:lpstr>PowerPoint Presentation</vt:lpstr>
      <vt:lpstr>PowerPoint Presentation</vt:lpstr>
      <vt:lpstr>PowerPoint Presentation</vt:lpstr>
      <vt:lpstr>Roman Soldiers</vt:lpstr>
      <vt:lpstr>Roman Soldiers</vt:lpstr>
      <vt:lpstr>Newsflash</vt:lpstr>
      <vt:lpstr>We regret to inform you that PM Lee Hsien Loong has just been kidnapped from the Istana…</vt:lpstr>
      <vt:lpstr>However, an elite group of commandos has been dispatched to rescue the PM.</vt:lpstr>
      <vt:lpstr>The job will be tough.  Can you handle it?</vt:lpstr>
      <vt:lpstr>Unfortunately, one of these commandos cannot overcome the evil desires of youth…… </vt:lpstr>
      <vt:lpstr>Bailing out…</vt:lpstr>
      <vt:lpstr>Like a successful athlete,  obey the rules in God's Word (2:5).</vt:lpstr>
      <vt:lpstr>Characteristics of Faithfulness</vt:lpstr>
      <vt:lpstr>Like a diligent farmer, have the joy of spiritual fruit like Jesus after he was raised (2:6-13).</vt:lpstr>
      <vt:lpstr>Characteristics of Faithfulness</vt:lpstr>
      <vt:lpstr>"Always remember that Jesus Christ, a descendant of King David, was raised from the dead. This is the Good News I preach.   9And because I preach this Good News, I am suffering and have been chained like a criminal. But the word of God cannot be chained.  10So I am willing to endure anything if it will bring salvation and eternal glory in Christ Jesus to those God has chosen"  (2 Timothy 2:8-10 NLT).</vt:lpstr>
      <vt:lpstr>PowerPoint Presentation</vt:lpstr>
      <vt:lpstr>"If we endure hardship,  we will reign with him"  (2 Tim. 2:12 NLT)</vt:lpstr>
      <vt:lpstr>2 TIMOTHY 2:15</vt:lpstr>
      <vt:lpstr>Like an unashamed workman, fight heresy with Scripture—not human words (2:14-19).</vt:lpstr>
      <vt:lpstr>1 TIMOTHY 2:15</vt:lpstr>
      <vt:lpstr>Protection from False Teachers (2 Tim 2:14-26)</vt:lpstr>
      <vt:lpstr>"Avoid worthless, foolish talk that only leads to more godless behavior.  17This kind of talk spreads like cancer, as in the case of Hymenaeus and Philetus.</vt:lpstr>
      <vt:lpstr>But God’s truth stands firm like a foundation stone with this inscription: "The Lord knows those who are his," and "All who belong to the Lord must turn away from evil" (2 Timothy 2:19 NLT).</vt:lpstr>
      <vt:lpstr>PowerPoint Presentation</vt:lpstr>
      <vt:lpstr>Like a noble instead of ignoble container, be pure to avoid false teachers (2:20-22).</vt:lpstr>
      <vt:lpstr>Like a gentle servant, gently teach false teachers instead of arguing with them (2:23-26).</vt:lpstr>
      <vt:lpstr>Religious Distribution in Singapore</vt:lpstr>
      <vt:lpstr>How can you persevere amidst apostasy?</vt:lpstr>
      <vt:lpstr>How to hang in there:  Faithfully...</vt:lpstr>
      <vt:lpstr>Slides on  2 Timothy 3</vt:lpstr>
      <vt:lpstr>Before Jesus returns, avoid false teachers who are smooth-tongued but godless (3:1-9).</vt:lpstr>
      <vt:lpstr>How to Deal with Secularism</vt:lpstr>
      <vt:lpstr>"There is no God."</vt:lpstr>
      <vt:lpstr>Avoid godless teachers (3:1-9).</vt:lpstr>
      <vt:lpstr>"You should know this, Timothy, that in the last days there will be very difficult times"  (3:1 NLT).</vt:lpstr>
      <vt:lpstr>MAJOR THEME 2: Apostasy</vt:lpstr>
      <vt:lpstr>"You should know this, Timothy, that in the last days there will be very difficult times"  (2 Timothy 3:1 NLT).</vt:lpstr>
      <vt:lpstr>Life will be tough because the godless deceive others (3:2-5a).</vt:lpstr>
      <vt:lpstr>19 Traits of Apostates (3:1-5)</vt:lpstr>
      <vt:lpstr>What should we do?</vt:lpstr>
      <vt:lpstr>Avoid godless leaders</vt:lpstr>
      <vt:lpstr>Avoid godless leaders</vt:lpstr>
      <vt:lpstr>"They are the kind who work [lit. creep] their way into people's homes and win the confidence of vulnerable women who are burdened with the guilt of sin and controlled by various desires.  7(Such women are forever following new teachings, but they are never able to understand the truth.)" (2 Timothy 3:6-7 NLT).</vt:lpstr>
      <vt:lpstr>People-Pleasing Preaching</vt:lpstr>
      <vt:lpstr>"These teachers oppose the truth just as Jannes and Jambres opposed Moses. They have depraved minds and a counterfeit faith.  9But they won't get away with this for long. Someday everyone will recognize what fools they are, just as with Jannes and Jambres" (3:8-9 NLT).</vt:lpstr>
      <vt:lpstr>THANK YOU FOR NOT LITTERING YOUR MIND</vt:lpstr>
      <vt:lpstr>Avoid godless teachers (3:1-9).</vt:lpstr>
      <vt:lpstr>Accept and preach the Word of God as well as fulfill all ministry duties (3:10–4:5). </vt:lpstr>
      <vt:lpstr>Accept truth (3:10-17). </vt:lpstr>
      <vt:lpstr>PowerPoint Presentation</vt:lpstr>
      <vt:lpstr>PowerPoint Presentation</vt:lpstr>
      <vt:lpstr>PowerPoint Presentation</vt:lpstr>
      <vt:lpstr>PowerPoint Presentation</vt:lpstr>
      <vt:lpstr>a. Follow God's servants (3:10-13)</vt:lpstr>
      <vt:lpstr>"But you, Timothy, certainly know what I teach, and how I live, and what my purpose in life is. You know my faith, my patience, my love, and my endurance.  11You know how much persecution and suffering I have endured. You know all about how I was persecuted in Antioch, Iconium,  and Lystra—but the Lord  rescued me from  all of it" (2 Timothy  3:10-11 NLT).</vt:lpstr>
      <vt:lpstr>Expect to suffer for godliness like Paul did (2 Timothy 3:12).</vt:lpstr>
      <vt:lpstr>PowerPoint Presentation</vt:lpstr>
      <vt:lpstr>PowerPoint Presentation</vt:lpstr>
      <vt:lpstr>"Yes, and everyone who wants to live a godly life in Christ Jesus will suffer persecution.  13But evil people and impostors will flourish. They will deceive others and will themselves be deceived" (2 Timothy 3:12-13 NLT).</vt:lpstr>
      <vt:lpstr>"Yes, and everyone who wants to live a godly life in Christ Jesus will suffer persecution" (2 Timothy 3:12 NLT).</vt:lpstr>
      <vt:lpstr>Persecution of Children</vt:lpstr>
      <vt:lpstr>"But evil people and impostors will flourish. They will deceive others and will themselves be deceived" (3:13 NLT).</vt:lpstr>
      <vt:lpstr>How can we accept truth instead of lies?</vt:lpstr>
      <vt:lpstr>a. Follow God's servants (3:10-13)</vt:lpstr>
      <vt:lpstr>b. Follow God's Word (3:14-17)</vt:lpstr>
      <vt:lpstr>"But you must remain faithful to the things you have been taught. You know they are true, for you know you can trust those who taught you.  15You have been taught the holy Scriptures from childhood…"  (2 Timothy 3:14-15a  NLT).</vt:lpstr>
      <vt:lpstr>Blessings of God's Word (3:15b-17)</vt:lpstr>
      <vt:lpstr>"and [the Scriptures] have given you the wisdom to receive the salvation that comes by trusting in Christ Jesus"  (2 Timothy 3:15b NLT).</vt:lpstr>
      <vt:lpstr>"All Scripture is inspired by God…"  (2 Timothy 3:16a NLT).</vt:lpstr>
      <vt:lpstr>"All Scripture is God-breathed…"  (2 Timothy 3:16a NIV).</vt:lpstr>
      <vt:lpstr>"All Scripture is God-breathed…"  (2 Timothy 3:16a NIV).</vt:lpstr>
      <vt:lpstr>WHY IS GOD'S WORD SO VITAL?</vt:lpstr>
      <vt:lpstr>Four Results of God's Word</vt:lpstr>
      <vt:lpstr>MAJOR THEME 3: Bible</vt:lpstr>
      <vt:lpstr>How to Be Secular</vt:lpstr>
      <vt:lpstr>"All religions are the same."</vt:lpstr>
      <vt:lpstr>"All religions are the same."</vt:lpstr>
      <vt:lpstr>"There is no God."</vt:lpstr>
      <vt:lpstr>Main Idea</vt:lpstr>
      <vt:lpstr>Avoid godless teachers (3:1-9).</vt:lpstr>
      <vt:lpstr>Accept truth (3:10-17). </vt:lpstr>
      <vt:lpstr>Garbage in, Garbage out</vt:lpstr>
      <vt:lpstr>MAJOR THEME 2: Apostasy</vt:lpstr>
      <vt:lpstr>Outline</vt:lpstr>
      <vt:lpstr>KEYS</vt:lpstr>
      <vt:lpstr>SUMMARY STATEMENT</vt:lpstr>
      <vt:lpstr>APPLICATIONS</vt:lpstr>
      <vt:lpstr>Slides on  2 Timothy 4</vt:lpstr>
      <vt:lpstr>Preach and live the truth by hardship, rebuking, encouraging, and evangelizing (4:1-5).</vt:lpstr>
      <vt:lpstr>"I solemnly urge you in the presence of God and Christ Jesus, who will someday judge the living and the dead when he appears to set up his Kingdom:  2Preach the word of God. Be prepared, whether the time is favorable or not. Patiently correct, rebuke, and encourage your people with good teaching"  (2 Timothy 4:1-2 NLT).</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"But you should keep a clear mind in every situation. Don’t be afraid of suffering for the Lord. Work at telling others the Good News, and fully carry out the ministry God has given you" (2 Timothy 4:5 NLT).</vt:lpstr>
      <vt:lpstr>Hope in God until death despite betrayals by friends (4:6-18).</vt:lpstr>
      <vt:lpstr>Second Roman Imprisonment (AD 67-68)</vt:lpstr>
      <vt:lpstr>"And now the prize awaits me—the crown of righteousness, which the Lord, the righteous Judge, will give me on the day of his return. And the prize is not just for me but for all who eagerly look forward to his appearing" (2 Timothy 4:8 NLT).</vt:lpstr>
      <vt:lpstr>Friends of Paul’s Second Roman Imprisonment (AD 67-68)</vt:lpstr>
      <vt:lpstr>Paul's Second Imprisonment (AD 67-68)</vt:lpstr>
      <vt:lpstr>"Yes, and the Lord will deliver me from every evil attack and will bring me safely into his heavenly Kingdom. All glory to God forever and ever! Amen" (2 Timothy 4:18 NLT).</vt:lpstr>
      <vt:lpstr>Do not be conquered by death, but victorious in it and relational through every trial (4:19-22).</vt:lpstr>
      <vt:lpstr>"Give my greetings to Priscilla and Aquila and those living in the household of Onesiphorus.  20Erastus stayed at Corinth, and I left Trophimus sick at Miletus" (2 Timothy 4:19-20 NLT).</vt:lpstr>
      <vt:lpstr>"Do your best to get here before winter. Eubulus sends you greetings, and so do Pudens, Linus, Claudia, and all the brothers and sisters.    22May the Lord be with your spirit. And may his grace be with all of you."   (2 Timothy 4:21-22 NLT).</vt:lpstr>
      <vt:lpstr>It Will Be Worth It All</vt:lpstr>
      <vt:lpstr>It Will Be Worth It All </vt:lpstr>
      <vt:lpstr>It Will Be Worth It All </vt:lpstr>
      <vt:lpstr>How can you persevere amidst apostasy?</vt:lpstr>
      <vt:lpstr>Main Idea</vt:lpstr>
      <vt:lpstr>How to hang in there:  Faithfully...</vt:lpstr>
      <vt:lpstr>Are you spiritually tired?</vt:lpstr>
      <vt:lpstr>Max Lucado</vt:lpstr>
      <vt:lpstr>Perseverance</vt:lpstr>
      <vt:lpstr>"For a time is coming when people will no longer listen to sound and wholesome teaching. They will follow their own desires and will look for teachers who will tell them whatever their itching ears want to hear.  4 They will reject the truth and chase after myths" (2 Timothy 4:3-4 NLT).</vt:lpstr>
      <vt:lpstr>Will you be walking with Jesus ten years from now?   What should you do now to make sure you are faithful then?</vt:lpstr>
      <vt:lpstr>Garbage in, Garbage out</vt:lpstr>
      <vt:lpstr>Does your reading, news, friends, movies, TV, and especially the Internet build your faith or tear it down? </vt:lpstr>
      <vt:lpstr>DTS Online</vt:lpstr>
      <vt:lpstr>Application</vt:lpstr>
      <vt:lpstr>Black</vt:lpstr>
      <vt:lpstr>NT Preaching  •  BibleStudyDownloads.org</vt:lpstr>
      <vt:lpstr>Characteristics of 2 Timothy</vt:lpstr>
      <vt:lpstr>Original Group Presentation Team Members</vt:lpstr>
      <vt:lpstr>Black</vt:lpstr>
      <vt:lpstr>NT Survey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338</cp:revision>
  <dcterms:created xsi:type="dcterms:W3CDTF">2007-01-31T03:10:36Z</dcterms:created>
  <dcterms:modified xsi:type="dcterms:W3CDTF">2026-05-06T18:26:03Z</dcterms:modified>
</cp:coreProperties>
</file>