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61" r:id="rId2"/>
    <p:sldMasterId id="2147484567" r:id="rId3"/>
    <p:sldMasterId id="2147484593" r:id="rId4"/>
    <p:sldMasterId id="2147487689" r:id="rId5"/>
    <p:sldMasterId id="2147487709" r:id="rId6"/>
    <p:sldMasterId id="2147487738" r:id="rId7"/>
    <p:sldMasterId id="2147487750" r:id="rId8"/>
    <p:sldMasterId id="2147487762" r:id="rId9"/>
    <p:sldMasterId id="2147487774" r:id="rId10"/>
    <p:sldMasterId id="2147487786" r:id="rId11"/>
    <p:sldMasterId id="2147487800" r:id="rId12"/>
  </p:sldMasterIdLst>
  <p:notesMasterIdLst>
    <p:notesMasterId r:id="rId34"/>
  </p:notesMasterIdLst>
  <p:handoutMasterIdLst>
    <p:handoutMasterId r:id="rId35"/>
  </p:handoutMasterIdLst>
  <p:sldIdLst>
    <p:sldId id="302" r:id="rId13"/>
    <p:sldId id="2480" r:id="rId14"/>
    <p:sldId id="3667" r:id="rId15"/>
    <p:sldId id="3628" r:id="rId16"/>
    <p:sldId id="279" r:id="rId17"/>
    <p:sldId id="3803" r:id="rId18"/>
    <p:sldId id="280" r:id="rId19"/>
    <p:sldId id="3804" r:id="rId20"/>
    <p:sldId id="281" r:id="rId21"/>
    <p:sldId id="3811" r:id="rId22"/>
    <p:sldId id="3806" r:id="rId23"/>
    <p:sldId id="475" r:id="rId24"/>
    <p:sldId id="258" r:id="rId25"/>
    <p:sldId id="3807" r:id="rId26"/>
    <p:sldId id="3808" r:id="rId27"/>
    <p:sldId id="3809" r:id="rId28"/>
    <p:sldId id="3810" r:id="rId29"/>
    <p:sldId id="3609" r:id="rId30"/>
    <p:sldId id="3802" r:id="rId31"/>
    <p:sldId id="419" r:id="rId32"/>
    <p:sldId id="423" r:id="rId33"/>
  </p:sldIdLst>
  <p:sldSz cx="9144000" cy="6858000" type="screen4x3"/>
  <p:notesSz cx="6858000" cy="9144000"/>
  <p:defaultTextStyle>
    <a:defPPr>
      <a:defRPr lang="en-US"/>
    </a:defPPr>
    <a:lvl1pPr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1pPr>
    <a:lvl2pPr marL="4572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2pPr>
    <a:lvl3pPr marL="9144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3pPr>
    <a:lvl4pPr marL="13716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4pPr>
    <a:lvl5pPr marL="1828800" algn="l" rtl="0" fontAlgn="base">
      <a:spcBef>
        <a:spcPct val="0"/>
      </a:spcBef>
      <a:spcAft>
        <a:spcPct val="0"/>
      </a:spcAft>
      <a:defRPr sz="4400" b="1" kern="1200">
        <a:solidFill>
          <a:schemeClr val="bg2"/>
        </a:solidFill>
        <a:latin typeface="Engravers MT" charset="0"/>
        <a:ea typeface="ＭＳ Ｐゴシック" charset="0"/>
        <a:cs typeface="ＭＳ Ｐゴシック" charset="0"/>
      </a:defRPr>
    </a:lvl5pPr>
    <a:lvl6pPr marL="2286000" algn="l" defTabSz="457200" rtl="0" eaLnBrk="1" latinLnBrk="0" hangingPunct="1">
      <a:defRPr sz="4400" b="1" kern="1200">
        <a:solidFill>
          <a:schemeClr val="bg2"/>
        </a:solidFill>
        <a:latin typeface="Engravers MT" charset="0"/>
        <a:ea typeface="ＭＳ Ｐゴシック" charset="0"/>
        <a:cs typeface="ＭＳ Ｐゴシック" charset="0"/>
      </a:defRPr>
    </a:lvl6pPr>
    <a:lvl7pPr marL="2743200" algn="l" defTabSz="457200" rtl="0" eaLnBrk="1" latinLnBrk="0" hangingPunct="1">
      <a:defRPr sz="4400" b="1" kern="1200">
        <a:solidFill>
          <a:schemeClr val="bg2"/>
        </a:solidFill>
        <a:latin typeface="Engravers MT" charset="0"/>
        <a:ea typeface="ＭＳ Ｐゴシック" charset="0"/>
        <a:cs typeface="ＭＳ Ｐゴシック" charset="0"/>
      </a:defRPr>
    </a:lvl7pPr>
    <a:lvl8pPr marL="3200400" algn="l" defTabSz="457200" rtl="0" eaLnBrk="1" latinLnBrk="0" hangingPunct="1">
      <a:defRPr sz="4400" b="1" kern="1200">
        <a:solidFill>
          <a:schemeClr val="bg2"/>
        </a:solidFill>
        <a:latin typeface="Engravers MT" charset="0"/>
        <a:ea typeface="ＭＳ Ｐゴシック" charset="0"/>
        <a:cs typeface="ＭＳ Ｐゴシック" charset="0"/>
      </a:defRPr>
    </a:lvl8pPr>
    <a:lvl9pPr marL="3657600" algn="l" defTabSz="457200" rtl="0" eaLnBrk="1" latinLnBrk="0" hangingPunct="1">
      <a:defRPr sz="4400" b="1" kern="1200">
        <a:solidFill>
          <a:schemeClr val="bg2"/>
        </a:solidFill>
        <a:latin typeface="Engravers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00"/>
    <a:srgbClr val="FF6600"/>
    <a:srgbClr val="FF9900"/>
    <a:srgbClr val="FFCC00"/>
    <a:srgbClr val="000000"/>
    <a:srgbClr val="CCCC00"/>
    <a:srgbClr val="3E2D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p:restoredTop sz="70822" autoAdjust="0"/>
  </p:normalViewPr>
  <p:slideViewPr>
    <p:cSldViewPr>
      <p:cViewPr varScale="1">
        <p:scale>
          <a:sx n="83" d="100"/>
          <a:sy n="83" d="100"/>
        </p:scale>
        <p:origin x="2616" y="200"/>
      </p:cViewPr>
      <p:guideLst>
        <p:guide orient="horz" pos="2160"/>
        <p:guide pos="2880"/>
      </p:guideLst>
    </p:cSldViewPr>
  </p:slideViewPr>
  <p:outlineViewPr>
    <p:cViewPr>
      <p:scale>
        <a:sx n="33" d="100"/>
        <a:sy n="33" d="100"/>
      </p:scale>
      <p:origin x="0" y="0"/>
    </p:cViewPr>
  </p:outlineViewPr>
  <p:notesTextViewPr>
    <p:cViewPr>
      <p:scale>
        <a:sx n="140" d="100"/>
        <a:sy n="140" d="100"/>
      </p:scale>
      <p:origin x="0" y="-8112"/>
    </p:cViewPr>
  </p:notesTextViewPr>
  <p:sorterViewPr>
    <p:cViewPr varScale="1">
      <p:scale>
        <a:sx n="60" d="100"/>
        <a:sy n="60" d="100"/>
      </p:scale>
      <p:origin x="0" y="0"/>
    </p:cViewPr>
  </p:sorterViewPr>
  <p:notesViewPr>
    <p:cSldViewPr>
      <p:cViewPr varScale="1">
        <p:scale>
          <a:sx n="59" d="100"/>
          <a:sy n="59" d="100"/>
        </p:scale>
        <p:origin x="-11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Times New Roman" charset="0"/>
                <a:ea typeface="+mn-ea"/>
                <a:cs typeface="+mn-cs"/>
              </a:defRPr>
            </a:lvl1pPr>
          </a:lstStyle>
          <a:p>
            <a:pPr>
              <a:defRPr/>
            </a:pPr>
            <a:endParaRPr lang="en-US"/>
          </a:p>
        </p:txBody>
      </p:sp>
      <p:sp>
        <p:nvSpPr>
          <p:cNvPr id="1105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Times New Roman" charset="0"/>
                <a:ea typeface="+mn-ea"/>
                <a:cs typeface="+mn-cs"/>
              </a:defRPr>
            </a:lvl1pPr>
          </a:lstStyle>
          <a:p>
            <a:pPr>
              <a:defRPr/>
            </a:pPr>
            <a:endParaRPr lang="en-US"/>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charset="0"/>
              </a:defRPr>
            </a:lvl1pPr>
          </a:lstStyle>
          <a:p>
            <a:pPr>
              <a:defRPr/>
            </a:pPr>
            <a:fld id="{8A6C571D-657D-4045-85C6-EA9BE5ED5A04}" type="slidenum">
              <a:rPr lang="en-US"/>
              <a:pPr>
                <a:defRPr/>
              </a:pPr>
              <a:t>‹#›</a:t>
            </a:fld>
            <a:endParaRPr lang="en-US"/>
          </a:p>
        </p:txBody>
      </p:sp>
    </p:spTree>
    <p:extLst>
      <p:ext uri="{BB962C8B-B14F-4D97-AF65-F5344CB8AC3E}">
        <p14:creationId xmlns:p14="http://schemas.microsoft.com/office/powerpoint/2010/main" val="211994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effectLst>
                  <a:outerShdw blurRad="38100" dist="38100" dir="2700000" algn="tl">
                    <a:srgbClr val="DDDDDD"/>
                  </a:outerShdw>
                </a:effectLst>
                <a:ea typeface="+mn-ea"/>
                <a:cs typeface="+mn-cs"/>
              </a:defRPr>
            </a:lvl1pPr>
          </a:lstStyle>
          <a:p>
            <a:pPr>
              <a:defRPr/>
            </a:pPr>
            <a:endParaRPr lang="en-US"/>
          </a:p>
        </p:txBody>
      </p:sp>
      <p:sp>
        <p:nvSpPr>
          <p:cNvPr id="219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32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32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DDDDDD"/>
                  </a:outerShdw>
                </a:effectLst>
                <a:ea typeface="+mn-ea"/>
                <a:cs typeface="+mn-cs"/>
              </a:defRPr>
            </a:lvl1pPr>
          </a:lstStyle>
          <a:p>
            <a:pPr>
              <a:defRPr/>
            </a:pPr>
            <a:endParaRPr lang="en-US"/>
          </a:p>
        </p:txBody>
      </p:sp>
      <p:sp>
        <p:nvSpPr>
          <p:cNvPr id="2232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DDDDDD"/>
                  </a:outerShdw>
                </a:effectLst>
              </a:defRPr>
            </a:lvl1pPr>
          </a:lstStyle>
          <a:p>
            <a:pPr>
              <a:defRPr/>
            </a:pPr>
            <a:fld id="{9F12BBEC-CB9D-634C-9BB8-B08CD875DA0C}" type="slidenum">
              <a:rPr lang="en-US"/>
              <a:pPr>
                <a:defRPr/>
              </a:pPr>
              <a:t>‹#›</a:t>
            </a:fld>
            <a:endParaRPr lang="en-US"/>
          </a:p>
        </p:txBody>
      </p:sp>
    </p:spTree>
    <p:extLst>
      <p:ext uri="{BB962C8B-B14F-4D97-AF65-F5344CB8AC3E}">
        <p14:creationId xmlns:p14="http://schemas.microsoft.com/office/powerpoint/2010/main" val="117342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German scholar, Paul Anton, was the first to name the last three epistles of Paul with the title "Pastoral Epistles" in 1726. Despite lacking the term "pastor" or "pastoral" in these three letters, "Pastoral Epistles" is a fitting title since they address major issues that pastors and other church leaders face in leading local congregations  (Mark Bailey, "A Biblical Theology of Paul's Pastoral Epistles," in </a:t>
            </a:r>
            <a:r>
              <a:rPr lang="en-US" i="1" dirty="0"/>
              <a:t>A Biblical Theology of the NT</a:t>
            </a:r>
            <a:r>
              <a:rPr lang="en-US" i="0" dirty="0"/>
              <a:t> eds. Roy B. Zuck and Darrell L. Bock [Chicago: Moody, 1994], 333).</a:t>
            </a:r>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1</a:t>
            </a:fld>
            <a:endParaRPr lang="en-US"/>
          </a:p>
        </p:txBody>
      </p:sp>
    </p:spTree>
    <p:extLst>
      <p:ext uri="{BB962C8B-B14F-4D97-AF65-F5344CB8AC3E}">
        <p14:creationId xmlns:p14="http://schemas.microsoft.com/office/powerpoint/2010/main" val="98377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that Paul addressed theology to churches in this order: Soteriology, Eschatology, Christology, and Ecclesiology. This contrasts with how most follow-up today postpones eschatology too late.</a:t>
            </a:r>
          </a:p>
          <a:p>
            <a:r>
              <a:rPr lang="en-US" dirty="0"/>
              <a:t>This order follows the NT except Philemon is moved from the end of the Pauline Epistles after Titus to complete the Prison Epistles after Colossians.</a:t>
            </a:r>
          </a:p>
          <a:p>
            <a:r>
              <a:rPr lang="en-US" dirty="0"/>
              <a:t>But one could argue that Philemon is a pastoral letter, since it addresses a situation that required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endParaRPr lang="en-US" dirty="0"/>
          </a:p>
          <a:p>
            <a:r>
              <a:rPr lang="en-US" dirty="0"/>
              <a:t>The emphasis on salvation in the Pastorals is seen in the Seven Liturgical Passages:</a:t>
            </a:r>
          </a:p>
          <a:p>
            <a:endParaRPr lang="en-US" dirty="0"/>
          </a:p>
          <a:p>
            <a:r>
              <a:rPr kumimoji="1" lang="en-US" sz="1200" kern="1200" dirty="0">
                <a:solidFill>
                  <a:schemeClr val="tx1"/>
                </a:solidFill>
                <a:effectLst/>
                <a:latin typeface="Times New Roman" charset="0"/>
                <a:ea typeface="ＭＳ Ｐゴシック" charset="-128"/>
                <a:cs typeface="ＭＳ Ｐゴシック" charset="-128"/>
              </a:rPr>
              <a:t>1Tim. 1:15    </a:t>
            </a:r>
            <a:r>
              <a:rPr kumimoji="1" lang="en-US" sz="1200" b="1" kern="1200" dirty="0">
                <a:solidFill>
                  <a:schemeClr val="tx1"/>
                </a:solidFill>
                <a:effectLst/>
                <a:latin typeface="Times New Roman" charset="0"/>
                <a:ea typeface="ＭＳ Ｐゴシック" charset="-128"/>
                <a:cs typeface="ＭＳ Ｐゴシック" charset="-128"/>
              </a:rPr>
              <a:t>This is a trustworthy saying</a:t>
            </a:r>
            <a:r>
              <a:rPr kumimoji="1" lang="en-US" sz="1200" kern="1200" dirty="0">
                <a:solidFill>
                  <a:schemeClr val="tx1"/>
                </a:solidFill>
                <a:effectLst/>
                <a:latin typeface="Times New Roman" charset="0"/>
                <a:ea typeface="ＭＳ Ｐゴシック" charset="-128"/>
                <a:cs typeface="ＭＳ Ｐゴシック" charset="-128"/>
              </a:rPr>
              <a:t>, and everyone should accept it: “Christ Jesus came into the world to save sinners”—and I am the worst of them all.</a:t>
            </a:r>
          </a:p>
          <a:p>
            <a:endParaRPr kumimoji="1" lang="en-US" sz="1200" kern="1200" dirty="0">
              <a:solidFill>
                <a:schemeClr val="tx1"/>
              </a:solidFill>
              <a:effectLst/>
              <a:latin typeface="Times New Roman" charset="0"/>
              <a:ea typeface="ＭＳ Ｐゴシック" charset="-128"/>
              <a:cs typeface="ＭＳ Ｐゴシック" charset="-128"/>
            </a:endParaRPr>
          </a:p>
          <a:p>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1Tim. 2:5-6 For, there is one God and one Mediator who can reconcile God and humanity—the man Christ Jesus. 6 He gave his life to purchase freedom for everyone. </a:t>
            </a:r>
            <a:r>
              <a:rPr kumimoji="1" lang="en-US" sz="1200" b="1" kern="1200" dirty="0">
                <a:solidFill>
                  <a:schemeClr val="tx1"/>
                </a:solidFill>
                <a:effectLst/>
                <a:latin typeface="Times New Roman" charset="0"/>
                <a:ea typeface="ＭＳ Ｐゴシック" charset="-128"/>
                <a:cs typeface="ＭＳ Ｐゴシック" charset="-128"/>
              </a:rPr>
              <a:t>This is the message </a:t>
            </a:r>
            <a:r>
              <a:rPr kumimoji="1" lang="en-US" sz="1200" kern="1200" dirty="0">
                <a:solidFill>
                  <a:schemeClr val="tx1"/>
                </a:solidFill>
                <a:effectLst/>
                <a:latin typeface="Times New Roman" charset="0"/>
                <a:ea typeface="ＭＳ Ｐゴシック" charset="-128"/>
                <a:cs typeface="ＭＳ Ｐゴシック" charset="-128"/>
              </a:rPr>
              <a:t>God gave to the world at just the right time.</a:t>
            </a:r>
          </a:p>
          <a:p>
            <a:endParaRPr kumimoji="1" lang="en-US" sz="1200" kern="1200" dirty="0">
              <a:solidFill>
                <a:schemeClr val="tx1"/>
              </a:solidFill>
              <a:effectLst/>
              <a:latin typeface="Times New Roman" charset="0"/>
              <a:ea typeface="ＭＳ Ｐゴシック" charset="-128"/>
              <a:cs typeface="ＭＳ Ｐゴシック" charset="-128"/>
            </a:endParaRPr>
          </a:p>
          <a:p>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1Tim. 3:16    Without question, </a:t>
            </a:r>
            <a:r>
              <a:rPr kumimoji="1" lang="en-US" sz="1200" b="1" kern="1200" dirty="0">
                <a:solidFill>
                  <a:schemeClr val="tx1"/>
                </a:solidFill>
                <a:effectLst/>
                <a:latin typeface="Times New Roman" charset="0"/>
                <a:ea typeface="ＭＳ Ｐゴシック" charset="-128"/>
                <a:cs typeface="ＭＳ Ｐゴシック" charset="-128"/>
              </a:rPr>
              <a:t>this is the great mystery of our faith</a:t>
            </a:r>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Christ was revealed in a human body</a:t>
            </a:r>
          </a:p>
          <a:p>
            <a:r>
              <a:rPr kumimoji="1" lang="en-US" sz="1200" kern="1200" dirty="0">
                <a:solidFill>
                  <a:schemeClr val="tx1"/>
                </a:solidFill>
                <a:effectLst/>
                <a:latin typeface="Times New Roman" charset="0"/>
                <a:ea typeface="ＭＳ Ｐゴシック" charset="-128"/>
                <a:cs typeface="ＭＳ Ｐゴシック" charset="-128"/>
              </a:rPr>
              <a:t>and vindicated by the Spirit.</a:t>
            </a:r>
          </a:p>
          <a:p>
            <a:r>
              <a:rPr kumimoji="1" lang="en-US" sz="1200" kern="1200" dirty="0">
                <a:solidFill>
                  <a:schemeClr val="tx1"/>
                </a:solidFill>
                <a:effectLst/>
                <a:latin typeface="Times New Roman" charset="0"/>
                <a:ea typeface="ＭＳ Ｐゴシック" charset="-128"/>
                <a:cs typeface="ＭＳ Ｐゴシック" charset="-128"/>
              </a:rPr>
              <a:t>He was seen by angels</a:t>
            </a:r>
          </a:p>
          <a:p>
            <a:r>
              <a:rPr kumimoji="1" lang="en-US" sz="1200" kern="1200" dirty="0">
                <a:solidFill>
                  <a:schemeClr val="tx1"/>
                </a:solidFill>
                <a:effectLst/>
                <a:latin typeface="Times New Roman" charset="0"/>
                <a:ea typeface="ＭＳ Ｐゴシック" charset="-128"/>
                <a:cs typeface="ＭＳ Ｐゴシック" charset="-128"/>
              </a:rPr>
              <a:t>and announced to the nations.</a:t>
            </a:r>
          </a:p>
          <a:p>
            <a:r>
              <a:rPr kumimoji="1" lang="en-US" sz="1200" kern="1200" dirty="0">
                <a:solidFill>
                  <a:schemeClr val="tx1"/>
                </a:solidFill>
                <a:effectLst/>
                <a:latin typeface="Times New Roman" charset="0"/>
                <a:ea typeface="ＭＳ Ｐゴシック" charset="-128"/>
                <a:cs typeface="ＭＳ Ｐゴシック" charset="-128"/>
              </a:rPr>
              <a:t>He was believed in throughout the world</a:t>
            </a:r>
          </a:p>
          <a:p>
            <a:r>
              <a:rPr kumimoji="1" lang="en-US" sz="1200" kern="1200" dirty="0">
                <a:solidFill>
                  <a:schemeClr val="tx1"/>
                </a:solidFill>
                <a:effectLst/>
                <a:latin typeface="Times New Roman" charset="0"/>
                <a:ea typeface="ＭＳ Ｐゴシック" charset="-128"/>
                <a:cs typeface="ＭＳ Ｐゴシック" charset="-128"/>
              </a:rPr>
              <a:t>and taken to heaven in glory.</a:t>
            </a:r>
          </a:p>
          <a:p>
            <a:endParaRPr kumimoji="1" lang="en-US" sz="1200" kern="1200" dirty="0">
              <a:solidFill>
                <a:schemeClr val="tx1"/>
              </a:solidFill>
              <a:effectLst/>
              <a:latin typeface="Times New Roman" charset="0"/>
              <a:ea typeface="ＭＳ Ｐゴシック" charset="-128"/>
              <a:cs typeface="ＭＳ Ｐゴシック" charset="-128"/>
            </a:endParaRPr>
          </a:p>
          <a:p>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2Tim. 1:9-10 </a:t>
            </a:r>
            <a:r>
              <a:rPr kumimoji="1" lang="en-US" sz="1200" b="1" kern="1200" dirty="0">
                <a:solidFill>
                  <a:schemeClr val="tx1"/>
                </a:solidFill>
                <a:effectLst/>
                <a:latin typeface="Times New Roman" charset="0"/>
                <a:ea typeface="ＭＳ Ｐゴシック" charset="-128"/>
                <a:cs typeface="ＭＳ Ｐゴシック" charset="-128"/>
              </a:rPr>
              <a:t>For God saved us and called us to live a holy life. </a:t>
            </a:r>
            <a:r>
              <a:rPr kumimoji="1" lang="en-US" sz="1200" kern="1200" dirty="0">
                <a:solidFill>
                  <a:schemeClr val="tx1"/>
                </a:solidFill>
                <a:effectLst/>
                <a:latin typeface="Times New Roman" charset="0"/>
                <a:ea typeface="ＭＳ Ｐゴシック" charset="-128"/>
                <a:cs typeface="ＭＳ Ｐゴシック" charset="-128"/>
              </a:rPr>
              <a:t>He did this, not because we deserved it, but because that was his plan from before the beginning of time—to show us his grace through Christ Jesus. 10 And now he has made all of this plain to us by the appearing of Christ Jesus, our Savior. He broke the power of death and illuminated the way to life and immortality through the Good News.</a:t>
            </a:r>
          </a:p>
          <a:p>
            <a:endParaRPr kumimoji="1" lang="en-US" sz="1200" kern="1200" dirty="0">
              <a:solidFill>
                <a:schemeClr val="tx1"/>
              </a:solidFill>
              <a:effectLst/>
              <a:latin typeface="Times New Roman" charset="0"/>
              <a:ea typeface="ＭＳ Ｐゴシック" charset="-128"/>
              <a:cs typeface="ＭＳ Ｐゴシック" charset="-128"/>
            </a:endParaRPr>
          </a:p>
          <a:p>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2Tim. 2:8-13    Always remember that Jesus Christ, a descendant of King David, was raised from the dead. </a:t>
            </a:r>
            <a:r>
              <a:rPr kumimoji="1" lang="en-US" sz="1200" b="1" kern="1200" dirty="0">
                <a:solidFill>
                  <a:schemeClr val="tx1"/>
                </a:solidFill>
                <a:effectLst/>
                <a:latin typeface="Times New Roman" charset="0"/>
                <a:ea typeface="ＭＳ Ｐゴシック" charset="-128"/>
                <a:cs typeface="ＭＳ Ｐゴシック" charset="-128"/>
              </a:rPr>
              <a:t>This is the Good News </a:t>
            </a:r>
            <a:r>
              <a:rPr kumimoji="1" lang="en-US" sz="1200" kern="1200" dirty="0">
                <a:solidFill>
                  <a:schemeClr val="tx1"/>
                </a:solidFill>
                <a:effectLst/>
                <a:latin typeface="Times New Roman" charset="0"/>
                <a:ea typeface="ＭＳ Ｐゴシック" charset="-128"/>
                <a:cs typeface="ＭＳ Ｐゴシック" charset="-128"/>
              </a:rPr>
              <a:t>I preach. 9 And because I preach this Good News, I am suffering and have been chained like a criminal. But the word of God cannot be chained. 10 So I am willing to endure anything if it will bring salvation and eternal glory in Christ Jesus to those God has chosen.</a:t>
            </a:r>
          </a:p>
          <a:p>
            <a:r>
              <a:rPr kumimoji="1" lang="en-US" sz="1200" kern="1200" dirty="0">
                <a:solidFill>
                  <a:schemeClr val="tx1"/>
                </a:solidFill>
                <a:effectLst/>
                <a:latin typeface="Times New Roman" charset="0"/>
                <a:ea typeface="ＭＳ Ｐゴシック" charset="-128"/>
                <a:cs typeface="ＭＳ Ｐゴシック" charset="-128"/>
              </a:rPr>
              <a:t>2Tim. 2:11    </a:t>
            </a:r>
            <a:r>
              <a:rPr kumimoji="1" lang="en-US" sz="1200" b="1" kern="1200" dirty="0">
                <a:solidFill>
                  <a:schemeClr val="tx1"/>
                </a:solidFill>
                <a:effectLst/>
                <a:latin typeface="Times New Roman" charset="0"/>
                <a:ea typeface="ＭＳ Ｐゴシック" charset="-128"/>
                <a:cs typeface="ＭＳ Ｐゴシック" charset="-128"/>
              </a:rPr>
              <a:t>This is a trustworthy saying</a:t>
            </a:r>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If we die with him,</a:t>
            </a:r>
          </a:p>
          <a:p>
            <a:r>
              <a:rPr kumimoji="1" lang="en-US" sz="1200" kern="1200" dirty="0">
                <a:solidFill>
                  <a:schemeClr val="tx1"/>
                </a:solidFill>
                <a:effectLst/>
                <a:latin typeface="Times New Roman" charset="0"/>
                <a:ea typeface="ＭＳ Ｐゴシック" charset="-128"/>
                <a:cs typeface="ＭＳ Ｐゴシック" charset="-128"/>
              </a:rPr>
              <a:t>we will also live with him.</a:t>
            </a:r>
          </a:p>
          <a:p>
            <a:r>
              <a:rPr kumimoji="1" lang="en-US" sz="1200" kern="1200" dirty="0">
                <a:solidFill>
                  <a:schemeClr val="tx1"/>
                </a:solidFill>
                <a:effectLst/>
                <a:latin typeface="Times New Roman" charset="0"/>
                <a:ea typeface="ＭＳ Ｐゴシック" charset="-128"/>
                <a:cs typeface="ＭＳ Ｐゴシック" charset="-128"/>
              </a:rPr>
              <a:t>12 If we endure hardship,</a:t>
            </a:r>
          </a:p>
          <a:p>
            <a:r>
              <a:rPr kumimoji="1" lang="en-US" sz="1200" kern="1200" dirty="0">
                <a:solidFill>
                  <a:schemeClr val="tx1"/>
                </a:solidFill>
                <a:effectLst/>
                <a:latin typeface="Times New Roman" charset="0"/>
                <a:ea typeface="ＭＳ Ｐゴシック" charset="-128"/>
                <a:cs typeface="ＭＳ Ｐゴシック" charset="-128"/>
              </a:rPr>
              <a:t>we will reign with him.</a:t>
            </a:r>
          </a:p>
          <a:p>
            <a:r>
              <a:rPr kumimoji="1" lang="en-US" sz="1200" kern="1200" dirty="0">
                <a:solidFill>
                  <a:schemeClr val="tx1"/>
                </a:solidFill>
                <a:effectLst/>
                <a:latin typeface="Times New Roman" charset="0"/>
                <a:ea typeface="ＭＳ Ｐゴシック" charset="-128"/>
                <a:cs typeface="ＭＳ Ｐゴシック" charset="-128"/>
              </a:rPr>
              <a:t>If we deny him,</a:t>
            </a:r>
          </a:p>
          <a:p>
            <a:r>
              <a:rPr kumimoji="1" lang="en-US" sz="1200" kern="1200" dirty="0">
                <a:solidFill>
                  <a:schemeClr val="tx1"/>
                </a:solidFill>
                <a:effectLst/>
                <a:latin typeface="Times New Roman" charset="0"/>
                <a:ea typeface="ＭＳ Ｐゴシック" charset="-128"/>
                <a:cs typeface="ＭＳ Ｐゴシック" charset="-128"/>
              </a:rPr>
              <a:t>he will deny us.</a:t>
            </a:r>
          </a:p>
          <a:p>
            <a:r>
              <a:rPr kumimoji="1" lang="en-US" sz="1200" kern="1200" dirty="0">
                <a:solidFill>
                  <a:schemeClr val="tx1"/>
                </a:solidFill>
                <a:effectLst/>
                <a:latin typeface="Times New Roman" charset="0"/>
                <a:ea typeface="ＭＳ Ｐゴシック" charset="-128"/>
                <a:cs typeface="ＭＳ Ｐゴシック" charset="-128"/>
              </a:rPr>
              <a:t>13 If we are unfaithful,</a:t>
            </a:r>
          </a:p>
          <a:p>
            <a:r>
              <a:rPr kumimoji="1" lang="en-US" sz="1200" kern="1200" dirty="0">
                <a:solidFill>
                  <a:schemeClr val="tx1"/>
                </a:solidFill>
                <a:effectLst/>
                <a:latin typeface="Times New Roman" charset="0"/>
                <a:ea typeface="ＭＳ Ｐゴシック" charset="-128"/>
                <a:cs typeface="ＭＳ Ｐゴシック" charset="-128"/>
              </a:rPr>
              <a:t>he remains faithful,</a:t>
            </a:r>
          </a:p>
          <a:p>
            <a:r>
              <a:rPr kumimoji="1" lang="en-US" sz="1200" kern="1200" dirty="0">
                <a:solidFill>
                  <a:schemeClr val="tx1"/>
                </a:solidFill>
                <a:effectLst/>
                <a:latin typeface="Times New Roman" charset="0"/>
                <a:ea typeface="ＭＳ Ｐゴシック" charset="-128"/>
                <a:cs typeface="ＭＳ Ｐゴシック" charset="-128"/>
              </a:rPr>
              <a:t>for he cannot deny who he is.</a:t>
            </a:r>
            <a:br>
              <a:rPr kumimoji="1" lang="en-US" sz="1200" kern="1200" dirty="0">
                <a:solidFill>
                  <a:schemeClr val="tx1"/>
                </a:solidFill>
                <a:effectLst/>
                <a:latin typeface="Times New Roman" charset="0"/>
                <a:ea typeface="ＭＳ Ｐゴシック" charset="-128"/>
                <a:cs typeface="ＭＳ Ｐゴシック" charset="-128"/>
              </a:rPr>
            </a:br>
            <a:endParaRPr kumimoji="1" lang="en-US" sz="1200" kern="1200" dirty="0">
              <a:solidFill>
                <a:schemeClr val="tx1"/>
              </a:solidFill>
              <a:effectLst/>
              <a:latin typeface="Times New Roman" charset="0"/>
              <a:ea typeface="ＭＳ Ｐゴシック" charset="-128"/>
              <a:cs typeface="ＭＳ Ｐゴシック" charset="-128"/>
            </a:endParaRPr>
          </a:p>
          <a:p>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Titus 2:11-14    </a:t>
            </a:r>
            <a:r>
              <a:rPr kumimoji="1" lang="en-US" sz="1200" b="1" kern="1200" dirty="0">
                <a:solidFill>
                  <a:schemeClr val="tx1"/>
                </a:solidFill>
                <a:effectLst/>
                <a:latin typeface="Times New Roman" charset="0"/>
                <a:ea typeface="ＭＳ Ｐゴシック" charset="-128"/>
                <a:cs typeface="ＭＳ Ｐゴシック" charset="-128"/>
              </a:rPr>
              <a:t>For the grace of God has been revealed, bringing salvation to all people</a:t>
            </a:r>
            <a:r>
              <a:rPr kumimoji="1" lang="en-US" sz="1200" kern="1200" dirty="0">
                <a:solidFill>
                  <a:schemeClr val="tx1"/>
                </a:solidFill>
                <a:effectLst/>
                <a:latin typeface="Times New Roman" charset="0"/>
                <a:ea typeface="ＭＳ Ｐゴシック" charset="-128"/>
                <a:cs typeface="ＭＳ Ｐゴシック" charset="-128"/>
              </a:rPr>
              <a:t>. 12 And we are instructed to turn from godless living and sinful pleasures. We should live in this evil world with wisdom, righteousness, and devotion to God, 13 while we look forward with hope to that wonderful day when the glory of our great God and Savior, Jesus Christ, will be revealed. 14 He gave his life to free us from every kind of sin, to cleanse us, and to make us his very own people, totally committed to doing good deeds.</a:t>
            </a:r>
          </a:p>
          <a:p>
            <a:endParaRPr kumimoji="1" lang="en-US" sz="1200" kern="1200" dirty="0">
              <a:solidFill>
                <a:schemeClr val="tx1"/>
              </a:solidFill>
              <a:effectLst/>
              <a:latin typeface="Times New Roman" charset="0"/>
              <a:ea typeface="ＭＳ Ｐゴシック" charset="-128"/>
              <a:cs typeface="ＭＳ Ｐゴシック" charset="-128"/>
            </a:endParaRPr>
          </a:p>
          <a:p>
            <a:r>
              <a:rPr kumimoji="1" lang="en-US" sz="1200" kern="1200" dirty="0">
                <a:solidFill>
                  <a:schemeClr val="tx1"/>
                </a:solidFill>
                <a:effectLst/>
                <a:latin typeface="Times New Roman" charset="0"/>
                <a:ea typeface="ＭＳ Ｐゴシック" charset="-128"/>
                <a:cs typeface="ＭＳ Ｐゴシック" charset="-128"/>
              </a:rPr>
              <a:t>-------</a:t>
            </a:r>
          </a:p>
          <a:p>
            <a:r>
              <a:rPr kumimoji="1" lang="en-US" sz="1200" kern="1200" dirty="0">
                <a:solidFill>
                  <a:schemeClr val="tx1"/>
                </a:solidFill>
                <a:effectLst/>
                <a:latin typeface="Times New Roman" charset="0"/>
                <a:ea typeface="ＭＳ Ｐゴシック" charset="-128"/>
                <a:cs typeface="ＭＳ Ｐゴシック" charset="-128"/>
              </a:rPr>
              <a:t>Titus 3:3-7    </a:t>
            </a:r>
            <a:r>
              <a:rPr kumimoji="1" lang="en-US" sz="1200" b="1" kern="1200" dirty="0">
                <a:solidFill>
                  <a:schemeClr val="tx1"/>
                </a:solidFill>
                <a:effectLst/>
                <a:latin typeface="Times New Roman" charset="0"/>
                <a:ea typeface="ＭＳ Ｐゴシック" charset="-128"/>
                <a:cs typeface="ＭＳ Ｐゴシック" charset="-128"/>
              </a:rPr>
              <a:t>Once we, too, were foolish and disobedient</a:t>
            </a:r>
            <a:r>
              <a:rPr kumimoji="1" lang="en-US" sz="1200" kern="1200" dirty="0">
                <a:solidFill>
                  <a:schemeClr val="tx1"/>
                </a:solidFill>
                <a:effectLst/>
                <a:latin typeface="Times New Roman" charset="0"/>
                <a:ea typeface="ＭＳ Ｐゴシック" charset="-128"/>
                <a:cs typeface="ＭＳ Ｐゴシック" charset="-128"/>
              </a:rPr>
              <a:t>. We were misled and became slaves to many lusts and pleasures. Our lives were full of evil and envy, and we hated each other. 4 But—When God our Savior revealed his kindness and love, 5 he saved us, not because of the righteous things we had done, but because of his mercy. He washed away our sins, giving us a new birth and new life through the Holy Spirit. 6 He generously poured out the Spirit upon us through Jesus Christ our Savior. 7 Because of his grace he made us right in his sight and gave us confidence that we will inherit eternal life.</a:t>
            </a:r>
          </a:p>
          <a:p>
            <a:r>
              <a:rPr lang="en-US" dirty="0"/>
              <a:t>___________</a:t>
            </a:r>
          </a:p>
          <a:p>
            <a:r>
              <a:rPr lang="en-US" dirty="0"/>
              <a:t>Common-440</a:t>
            </a:r>
          </a:p>
          <a:p>
            <a:r>
              <a:rPr lang="en-US" dirty="0"/>
              <a:t>NS-00-NT Introduction-105</a:t>
            </a:r>
          </a:p>
          <a:p>
            <a:r>
              <a:rPr lang="en-US" dirty="0"/>
              <a:t>NS-06-Pauline Epistles-4</a:t>
            </a:r>
          </a:p>
          <a:p>
            <a:r>
              <a:rPr lang="en-US" dirty="0"/>
              <a:t>NS-06-Missionary Epistles-10</a:t>
            </a:r>
          </a:p>
          <a:p>
            <a:r>
              <a:rPr lang="en-US" dirty="0"/>
              <a:t>NS-10-Prison Epistles-3</a:t>
            </a:r>
          </a:p>
          <a:p>
            <a:r>
              <a:rPr lang="en-US" dirty="0"/>
              <a:t>NS-15-Pastoral Epistles-10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cs typeface="Times New Roman" charset="0"/>
            </a:endParaRPr>
          </a:p>
        </p:txBody>
      </p:sp>
    </p:spTree>
    <p:extLst>
      <p:ext uri="{BB962C8B-B14F-4D97-AF65-F5344CB8AC3E}">
        <p14:creationId xmlns:p14="http://schemas.microsoft.com/office/powerpoint/2010/main" val="149590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#3 above on the different words in the Pastorals:</a:t>
            </a:r>
          </a:p>
          <a:p>
            <a:endParaRPr lang="en-US" dirty="0"/>
          </a:p>
          <a:p>
            <a:pPr marL="228600" indent="-228600">
              <a:buAutoNum type="arabicPeriod"/>
            </a:pPr>
            <a:r>
              <a:rPr lang="en-US" dirty="0"/>
              <a:t>Only they give the lists of elder and deacon qualifications (1 Tim 3; Tit 1).</a:t>
            </a:r>
          </a:p>
          <a:p>
            <a:pPr marL="228600" indent="-228600">
              <a:buAutoNum type="arabicPeriod"/>
            </a:pPr>
            <a:endParaRPr lang="en-US" dirty="0"/>
          </a:p>
          <a:p>
            <a:pPr marL="228600" indent="-228600">
              <a:buAutoNum type="arabicPeriod"/>
            </a:pPr>
            <a:r>
              <a:rPr lang="en-US" dirty="0"/>
              <a:t>They "describe the heretical threat as both present (1 Tim 1:3, 20; 2 Tim 2:20; Titus 1:10-16) and future (1 Tim 4:1; 2 Tim 3:1)" (Mark Bailey, "A Biblical Theology of Paul's Pastoral Epistles," in </a:t>
            </a:r>
            <a:r>
              <a:rPr lang="en-US" i="1" dirty="0"/>
              <a:t>A Biblical Theology of the NT</a:t>
            </a:r>
            <a:r>
              <a:rPr lang="en-US" i="0" dirty="0"/>
              <a:t> eds. Roy B. Zuck and Darrell L. Bock [Chicago: Moody, 1994], 335).</a:t>
            </a:r>
          </a:p>
          <a:p>
            <a:pPr marL="228600" indent="-228600">
              <a:buAutoNum type="arabicPeriod"/>
            </a:pPr>
            <a:endParaRPr lang="en-US" i="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i="0" dirty="0"/>
              <a:t>The term </a:t>
            </a:r>
            <a:r>
              <a:rPr lang="en-US" i="1" dirty="0"/>
              <a:t>kekausteriasmenon</a:t>
            </a:r>
            <a:r>
              <a:rPr lang="en-US" i="0" dirty="0"/>
              <a:t> for "seared" appears only in 1 Timothy 4:2 in the NT. Likewise, </a:t>
            </a:r>
            <a:r>
              <a:rPr lang="en-US" i="1" dirty="0"/>
              <a:t>antilytron</a:t>
            </a:r>
            <a:r>
              <a:rPr lang="en-US" i="0" dirty="0"/>
              <a:t> ("ransom") is used only in 1 Timothy 2:6 in the NT. But note that Colossians has many words used only there as it addresses a unique situation and thus required a unique vocabulary. Its </a:t>
            </a:r>
            <a:r>
              <a:rPr kumimoji="1" lang="en-US" sz="1200" kern="1200" dirty="0">
                <a:solidFill>
                  <a:schemeClr val="tx1"/>
                </a:solidFill>
                <a:effectLst/>
                <a:latin typeface="Times New Roman" charset="0"/>
                <a:ea typeface="ＭＳ Ｐゴシック" charset="-128"/>
                <a:cs typeface="ＭＳ Ｐゴシック" charset="-128"/>
              </a:rPr>
              <a:t>35 unique words include “visible” (1:16), “supremacy” (1:18), “fill up” (1:24), “philosophy” (2:8), and “deity” (2:9; Kubo, </a:t>
            </a:r>
            <a:r>
              <a:rPr kumimoji="1" lang="en-US" sz="1200" i="1" kern="1200" dirty="0">
                <a:solidFill>
                  <a:schemeClr val="tx1"/>
                </a:solidFill>
                <a:effectLst/>
                <a:latin typeface="Times New Roman" charset="0"/>
                <a:ea typeface="ＭＳ Ｐゴシック" charset="-128"/>
                <a:cs typeface="ＭＳ Ｐゴシック" charset="-128"/>
              </a:rPr>
              <a:t>A Reader's Greek-English Lexicon of the New Testament</a:t>
            </a:r>
            <a:r>
              <a:rPr kumimoji="1" lang="en-US" sz="1200" kern="1200" dirty="0">
                <a:solidFill>
                  <a:schemeClr val="tx1"/>
                </a:solidFill>
                <a:effectLst/>
                <a:latin typeface="Times New Roman" charset="0"/>
                <a:ea typeface="ＭＳ Ｐゴシック" charset="-128"/>
                <a:cs typeface="ＭＳ Ｐゴシック" charset="-128"/>
              </a:rPr>
              <a:t>, 193-97). </a:t>
            </a:r>
          </a:p>
          <a:p>
            <a:pPr marL="228600" indent="-228600">
              <a:buAutoNum type="arabicPeriod"/>
            </a:pPr>
            <a:endParaRPr lang="en-US" i="0" dirty="0"/>
          </a:p>
          <a:p>
            <a:pPr marL="228600" indent="-228600">
              <a:buAutoNum type="arabicPeriod"/>
            </a:pPr>
            <a:r>
              <a:rPr lang="en-US" i="0" dirty="0"/>
              <a:t>These epistles lack mention of Jesus as the Son of God or subordinate to the Father—but they still have an exalted view of "Christ Jesus" (used in the Pastorals in 25 of the 32 NT references). See Bailey, 343.</a:t>
            </a:r>
            <a:endParaRPr lang="en-US" dirty="0"/>
          </a:p>
        </p:txBody>
      </p:sp>
      <p:sp>
        <p:nvSpPr>
          <p:cNvPr id="4" name="Slide Number Placeholder 3"/>
          <p:cNvSpPr>
            <a:spLocks noGrp="1"/>
          </p:cNvSpPr>
          <p:nvPr>
            <p:ph type="sldNum" sz="quarter" idx="5"/>
          </p:nvPr>
        </p:nvSpPr>
        <p:spPr/>
        <p:txBody>
          <a:bodyPr/>
          <a:lstStyle/>
          <a:p>
            <a:pPr>
              <a:defRPr/>
            </a:pPr>
            <a:fld id="{9F12BBEC-CB9D-634C-9BB8-B08CD875DA0C}" type="slidenum">
              <a:rPr lang="en-US" smtClean="0"/>
              <a:pPr>
                <a:defRPr/>
              </a:pPr>
              <a:t>11</a:t>
            </a:fld>
            <a:endParaRPr lang="en-US"/>
          </a:p>
        </p:txBody>
      </p:sp>
    </p:spTree>
    <p:extLst>
      <p:ext uri="{BB962C8B-B14F-4D97-AF65-F5344CB8AC3E}">
        <p14:creationId xmlns:p14="http://schemas.microsoft.com/office/powerpoint/2010/main" val="100705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anose="020B0604020202020204" pitchFamily="34" charset="0"/>
                <a:ea typeface="ＭＳ Ｐゴシック" charset="-128"/>
                <a:cs typeface="Arial" panose="020B0604020202020204" pitchFamily="34" charset="0"/>
              </a:rPr>
              <a:t>These last three letters of Paul are called the Pastoral Epistles.</a:t>
            </a:r>
            <a:endParaRPr lang="en-SG" sz="1200" b="0" i="0" kern="1200" dirty="0">
              <a:solidFill>
                <a:schemeClr val="tx1"/>
              </a:solidFill>
              <a:effectLst/>
              <a:latin typeface="Arial" panose="020B0604020202020204" pitchFamily="34" charset="0"/>
              <a:ea typeface="ＭＳ Ｐゴシック" charset="-128"/>
              <a:cs typeface="Arial" panose="020B0604020202020204" pitchFamily="34" charset="0"/>
            </a:endParaRPr>
          </a:p>
          <a:p>
            <a:r>
              <a:rPr lang="en-US" b="0" dirty="0">
                <a:latin typeface="Arial" panose="020B0604020202020204" pitchFamily="34" charset="0"/>
                <a:cs typeface="Arial" panose="020B0604020202020204" pitchFamily="34" charset="0"/>
              </a:rPr>
              <a:t>They show the most advanced theology of local church life and shepherding the flock—but this makes sense since Paul and the church had learned much in the previous 30 years since the church had begun.</a:t>
            </a:r>
          </a:p>
          <a:p>
            <a:r>
              <a:rPr lang="en-US" b="0" dirty="0">
                <a:latin typeface="Arial" panose="020B0604020202020204" pitchFamily="34" charset="0"/>
                <a:cs typeface="Arial" panose="020B0604020202020204" pitchFamily="34" charset="0"/>
              </a:rPr>
              <a:t>Sadly, most NT scholars today do not believe that Paul wrote these letters and many date them in the second century. I guess they think that Paul was a slow learner!</a:t>
            </a:r>
          </a:p>
        </p:txBody>
      </p:sp>
      <p:sp>
        <p:nvSpPr>
          <p:cNvPr id="4" name="Slide Number Placeholder 3"/>
          <p:cNvSpPr>
            <a:spLocks noGrp="1"/>
          </p:cNvSpPr>
          <p:nvPr>
            <p:ph type="sldNum" sz="quarter" idx="5"/>
          </p:nvPr>
        </p:nvSpPr>
        <p:spPr/>
        <p:txBody>
          <a:bodyPr/>
          <a:lstStyle/>
          <a:p>
            <a:pPr>
              <a:defRPr/>
            </a:pPr>
            <a:fld id="{88A3F1C3-438E-FA46-9388-6A19E01A8995}" type="slidenum">
              <a:rPr lang="en-US" smtClean="0"/>
              <a:pPr>
                <a:defRPr/>
              </a:pPr>
              <a:t>13</a:t>
            </a:fld>
            <a:endParaRPr lang="en-US" dirty="0"/>
          </a:p>
        </p:txBody>
      </p:sp>
    </p:spTree>
    <p:extLst>
      <p:ext uri="{BB962C8B-B14F-4D97-AF65-F5344CB8AC3E}">
        <p14:creationId xmlns:p14="http://schemas.microsoft.com/office/powerpoint/2010/main" val="3151366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CE8761-E22C-C048-9E65-5F164C793BA0}" type="slidenum">
              <a:rPr kumimoji="0" lang="en-GB" sz="1200" b="1" i="0" u="none" strike="noStrike" kern="1200" cap="none" spc="0" normalizeH="0" baseline="0" noProof="0">
                <a:ln>
                  <a:noFill/>
                </a:ln>
                <a:solidFill>
                  <a:prstClr val="black"/>
                </a:solidFill>
                <a:effectLst>
                  <a:outerShdw blurRad="38100" dist="38100" dir="2700000" algn="tl">
                    <a:srgbClr val="DDDDDD"/>
                  </a:outerShdw>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1" i="0" u="none" strike="noStrike" kern="1200" cap="none" spc="0" normalizeH="0" baseline="0" noProof="0">
              <a:ln>
                <a:noFill/>
              </a:ln>
              <a:solidFill>
                <a:prstClr val="black"/>
              </a:solidFill>
              <a:effectLst>
                <a:outerShdw blurRad="38100" dist="38100" dir="2700000" algn="tl">
                  <a:srgbClr val="DDDDDD"/>
                </a:outerShdw>
              </a:effectLst>
              <a:uLnTx/>
              <a:uFillTx/>
              <a:latin typeface="Arial" charset="0"/>
              <a:ea typeface="ＭＳ Ｐゴシック" charset="0"/>
            </a:endParaRPr>
          </a:p>
        </p:txBody>
      </p:sp>
      <p:sp>
        <p:nvSpPr>
          <p:cNvPr id="333826" name="Rectangle 2"/>
          <p:cNvSpPr>
            <a:spLocks noGrp="1" noRot="1" noChangeAspect="1" noChangeArrowheads="1"/>
          </p:cNvSpPr>
          <p:nvPr>
            <p:ph type="sldImg"/>
          </p:nvPr>
        </p:nvSpPr>
        <p:spPr>
          <a:xfrm>
            <a:off x="838200" y="457200"/>
            <a:ext cx="5181600" cy="3886200"/>
          </a:xfrm>
          <a:solidFill>
            <a:srgbClr val="FFFFFF"/>
          </a:solidFill>
          <a:ln/>
        </p:spPr>
      </p:sp>
      <p:sp>
        <p:nvSpPr>
          <p:cNvPr id="333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The primary local church leaders were called "elders" since the beginning of the church in Jerusalem. This term applied to Jewish, Gentile, and mixed assemblies. Sadly, few churches today use this terminology to indicate mature male leaders throughout the NT (and the OT).</a:t>
            </a:r>
          </a:p>
          <a:p>
            <a:pPr eaLnBrk="1" hangingPunct="1"/>
            <a:r>
              <a:rPr lang="en-US" dirty="0">
                <a:ea typeface="ＭＳ Ｐゴシック" charset="0"/>
                <a:cs typeface="ＭＳ Ｐゴシック" charset="0"/>
              </a:rPr>
              <a:t>——————</a:t>
            </a:r>
          </a:p>
          <a:p>
            <a:pPr eaLnBrk="1" hangingPunct="1"/>
            <a:r>
              <a:rPr lang="en-US" dirty="0">
                <a:ea typeface="ＭＳ Ｐゴシック" charset="0"/>
                <a:cs typeface="ＭＳ Ｐゴシック" charset="0"/>
              </a:rPr>
              <a:t>NS-05-Acts1-2-slide 30</a:t>
            </a:r>
          </a:p>
          <a:p>
            <a:pPr eaLnBrk="1" hangingPunct="1"/>
            <a:r>
              <a:rPr lang="en-US" dirty="0">
                <a:ea typeface="ＭＳ Ｐゴシック" charset="0"/>
                <a:cs typeface="ＭＳ Ｐゴシック" charset="0"/>
              </a:rPr>
              <a:t>NS-15-Pastoral Epistles-14</a:t>
            </a:r>
          </a:p>
          <a:p>
            <a:pPr eaLnBrk="1" hangingPunct="1"/>
            <a:r>
              <a:rPr lang="en-US" dirty="0">
                <a:ea typeface="ＭＳ Ｐゴシック" charset="0"/>
                <a:cs typeface="ＭＳ Ｐゴシック" charset="0"/>
              </a:rPr>
              <a:t>NS-15-1 Timothy-205</a:t>
            </a:r>
          </a:p>
          <a:p>
            <a:pPr eaLnBrk="1" hangingPunct="1"/>
            <a:r>
              <a:rPr lang="en-US" dirty="0">
                <a:ea typeface="ＭＳ Ｐゴシック" charset="0"/>
                <a:cs typeface="ＭＳ Ｐゴシック" charset="0"/>
              </a:rPr>
              <a:t>NS-17-Titus-146</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A9CB1-3D16-174F-B6F8-CA1746C7450B}" type="slidenum">
              <a:rPr kumimoji="0" lang="en-GB"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ＭＳ Ｐゴシック" charset="0"/>
            </a:endParaRPr>
          </a:p>
        </p:txBody>
      </p:sp>
      <p:sp>
        <p:nvSpPr>
          <p:cNvPr id="338946" name="Rectangle 2"/>
          <p:cNvSpPr>
            <a:spLocks noGrp="1" noRot="1" noChangeAspect="1" noChangeArrowheads="1"/>
          </p:cNvSpPr>
          <p:nvPr>
            <p:ph type="sldImg"/>
          </p:nvPr>
        </p:nvSpPr>
        <p:spPr>
          <a:solidFill>
            <a:srgbClr val="FFFFFF"/>
          </a:solidFill>
          <a:ln/>
        </p:spPr>
      </p:sp>
      <p:sp>
        <p:nvSpPr>
          <p:cNvPr id="338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NS-05-Acts-</a:t>
            </a:r>
          </a:p>
          <a:p>
            <a:pPr eaLnBrk="1" hangingPunct="1"/>
            <a:r>
              <a:rPr lang="en-US" dirty="0">
                <a:ea typeface="ＭＳ Ｐゴシック" charset="0"/>
                <a:cs typeface="ＭＳ Ｐゴシック" charset="0"/>
              </a:rPr>
              <a:t>NS-15-Pastoral Epistles-15</a:t>
            </a:r>
          </a:p>
          <a:p>
            <a:pPr eaLnBrk="1" hangingPunct="1"/>
            <a:r>
              <a:rPr lang="en-US" dirty="0">
                <a:ea typeface="ＭＳ Ｐゴシック" charset="0"/>
                <a:cs typeface="ＭＳ Ｐゴシック" charset="0"/>
              </a:rPr>
              <a:t>NS-15-1 Timothy-204</a:t>
            </a: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378A70-17AF-4248-ADFF-7110BD9E2BE0}" type="slidenum">
              <a:rPr kumimoji="0" lang="en-GB"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1" i="0" u="none" strike="noStrike" kern="1200" cap="none" spc="0" normalizeH="0" baseline="0" noProof="0">
              <a:ln>
                <a:noFill/>
              </a:ln>
              <a:solidFill>
                <a:srgbClr val="000000"/>
              </a:solidFill>
              <a:effectLst>
                <a:outerShdw blurRad="38100" dist="38100" dir="2700000" algn="tl">
                  <a:srgbClr val="DDDDDD"/>
                </a:outerShdw>
              </a:effectLst>
              <a:uLnTx/>
              <a:uFillTx/>
              <a:latin typeface="Arial" charset="0"/>
              <a:ea typeface="ＭＳ Ｐゴシック" charset="0"/>
            </a:endParaRPr>
          </a:p>
        </p:txBody>
      </p:sp>
      <p:sp>
        <p:nvSpPr>
          <p:cNvPr id="359426" name="Rectangle 2"/>
          <p:cNvSpPr>
            <a:spLocks noGrp="1" noRot="1" noChangeAspect="1" noChangeArrowheads="1"/>
          </p:cNvSpPr>
          <p:nvPr>
            <p:ph type="sldImg"/>
          </p:nvPr>
        </p:nvSpPr>
        <p:spPr>
          <a:solidFill>
            <a:srgbClr val="FFFFFF"/>
          </a:solidFill>
          <a:ln/>
        </p:spPr>
      </p:sp>
      <p:sp>
        <p:nvSpPr>
          <p:cNvPr id="359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NS-05-Acts20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cs typeface="ＭＳ Ｐゴシック" charset="0"/>
              </a:rPr>
              <a:t>NS-07-1Cor1-9-slide 157</a:t>
            </a:r>
          </a:p>
          <a:p>
            <a:pPr eaLnBrk="1" hangingPunct="1"/>
            <a:r>
              <a:rPr lang="en-US" dirty="0">
                <a:ea typeface="ＭＳ Ｐゴシック" charset="0"/>
                <a:cs typeface="ＭＳ Ｐゴシック" charset="0"/>
              </a:rPr>
              <a:t>NS-15-Pastoral Epistles-16</a:t>
            </a:r>
          </a:p>
          <a:p>
            <a:pPr eaLnBrk="1" hangingPunct="1"/>
            <a:r>
              <a:rPr lang="en-US" dirty="0">
                <a:ea typeface="ＭＳ Ｐゴシック" charset="0"/>
                <a:cs typeface="ＭＳ Ｐゴシック" charset="0"/>
              </a:rPr>
              <a:t>NS-15-1 Timothy-214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892AC9-0D14-EB42-A791-216AB9334C23}" type="slidenum">
              <a:rPr kumimoji="0" lang="en-US" sz="1200"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Arial" panose="020B0604020202020204" pitchFamily="34" charset="0"/>
                <a:ea typeface="ＭＳ Ｐゴシック" charset="-128"/>
                <a:cs typeface="ＭＳ Ｐゴシック" charset="-128"/>
              </a:rPr>
              <a:t>(So what’s the first way Paul shares that we can we be reputable in the midst of so much false teaching today? It starts with the leadership where Paul says to…)</a:t>
            </a:r>
            <a:endParaRPr lang="en-SG" sz="1200" b="0" i="0" kern="1200" dirty="0">
              <a:solidFill>
                <a:schemeClr val="tx1"/>
              </a:solidFill>
              <a:effectLst/>
              <a:latin typeface="Arial" panose="020B0604020202020204" pitchFamily="34" charset="0"/>
              <a:ea typeface="ＭＳ Ｐゴシック" charset="-128"/>
              <a:cs typeface="ＭＳ Ｐゴシック" charset="-128"/>
            </a:endParaRPr>
          </a:p>
          <a:p>
            <a:pPr eaLnBrk="1" hangingPunct="1"/>
            <a:endParaRPr lang="en-US" b="0" dirty="0">
              <a:ea typeface="ＭＳ Ｐゴシック" charset="0"/>
              <a:cs typeface="ＭＳ Ｐゴシック" charset="0"/>
            </a:endParaRPr>
          </a:p>
        </p:txBody>
      </p:sp>
    </p:spTree>
    <p:extLst>
      <p:ext uri="{BB962C8B-B14F-4D97-AF65-F5344CB8AC3E}">
        <p14:creationId xmlns:p14="http://schemas.microsoft.com/office/powerpoint/2010/main" val="3912334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4473A1-9104-EB4C-97CF-45DD91A7855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0706" name="Rectangle 2"/>
          <p:cNvSpPr>
            <a:spLocks noGrp="1" noRot="1" noChangeAspect="1" noChangeArrowheads="1"/>
          </p:cNvSpPr>
          <p:nvPr>
            <p:ph type="sldImg"/>
          </p:nvPr>
        </p:nvSpPr>
        <p:spPr>
          <a:solidFill>
            <a:srgbClr val="FFFFFF"/>
          </a:solidFill>
          <a:ln/>
        </p:spPr>
      </p:sp>
      <p:sp>
        <p:nvSpPr>
          <p:cNvPr id="200707"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宋体" charset="0"/>
              <a:cs typeface="宋体" charset="0"/>
            </a:endParaRPr>
          </a:p>
        </p:txBody>
      </p:sp>
    </p:spTree>
    <p:extLst>
      <p:ext uri="{BB962C8B-B14F-4D97-AF65-F5344CB8AC3E}">
        <p14:creationId xmlns:p14="http://schemas.microsoft.com/office/powerpoint/2010/main" val="371459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a:latin typeface="Arial" panose="020B0604020202020204" pitchFamily="34" charset="0"/>
                <a:cs typeface="Arial" panose="020B0604020202020204" pitchFamily="34" charset="0"/>
              </a:rPr>
              <a:t>Background: Paul left Timothy at the second-generation church of Ephesus which was facing serious heretics. </a:t>
            </a:r>
          </a:p>
          <a:p>
            <a:pPr>
              <a:defRPr/>
            </a:pPr>
            <a:r>
              <a:rPr lang="en-US" dirty="0">
                <a:latin typeface="Arial" panose="020B0604020202020204" pitchFamily="34" charset="0"/>
                <a:cs typeface="Arial" panose="020B0604020202020204" pitchFamily="34" charset="0"/>
              </a:rPr>
              <a:t>Timing: When did Paul write 1 Timothy?</a:t>
            </a:r>
          </a:p>
          <a:p>
            <a:pPr>
              <a:defRPr/>
            </a:pPr>
            <a:r>
              <a:rPr lang="en-US" dirty="0">
                <a:latin typeface="Arial" panose="020B0604020202020204" pitchFamily="34" charset="0"/>
                <a:cs typeface="Arial" panose="020B0604020202020204" pitchFamily="34" charset="0"/>
              </a:rPr>
              <a:t>Paul’s last letters before writing 1 Timothy were his Prison Epistles that ended with Philippians.</a:t>
            </a:r>
          </a:p>
          <a:p>
            <a:pPr>
              <a:defRPr/>
            </a:pPr>
            <a:r>
              <a:rPr lang="en-US" dirty="0">
                <a:latin typeface="Arial" panose="020B0604020202020204" pitchFamily="34" charset="0"/>
                <a:cs typeface="Arial" panose="020B0604020202020204" pitchFamily="34" charset="0"/>
              </a:rPr>
              <a:t>Now he turns his attention to writing individuals, including Philemon.</a:t>
            </a:r>
          </a:p>
          <a:p>
            <a:pPr>
              <a:defRPr/>
            </a:pPr>
            <a:r>
              <a:rPr lang="en-US" dirty="0">
                <a:latin typeface="Arial" panose="020B0604020202020204" pitchFamily="34" charset="0"/>
                <a:cs typeface="Arial" panose="020B0604020202020204" pitchFamily="34" charset="0"/>
              </a:rPr>
              <a:t>Historical Context: What was happening at this time?</a:t>
            </a:r>
          </a:p>
          <a:p>
            <a:pPr>
              <a:defRPr/>
            </a:pPr>
            <a:r>
              <a:rPr lang="en-US" dirty="0">
                <a:latin typeface="Arial" panose="020B0604020202020204" pitchFamily="34" charset="0"/>
                <a:cs typeface="Arial" panose="020B0604020202020204" pitchFamily="34" charset="0"/>
              </a:rPr>
              <a:t>Of Paul’s 13 NT letters, at least 10 of them are written to defeat heresy! No false teaching is noted in Romans, Ephesians, and Philemon (cf. NTS notes, 222j).</a:t>
            </a:r>
          </a:p>
          <a:p>
            <a:pPr>
              <a:defRPr/>
            </a:pPr>
            <a:r>
              <a:rPr lang="en-US" dirty="0">
                <a:latin typeface="Arial" panose="020B0604020202020204" pitchFamily="34" charset="0"/>
                <a:cs typeface="Arial" panose="020B0604020202020204" pitchFamily="34" charset="0"/>
              </a:rPr>
              <a:t>Paul left Timothy at the second-generation church of Ephesus which was facing serious heretics. He pens here what Timothy is to do—with important parallels to us today.</a:t>
            </a:r>
          </a:p>
          <a:p>
            <a:pPr>
              <a:defRPr/>
            </a:pPr>
            <a:endParaRPr lang="en-US" dirty="0">
              <a:latin typeface="Arial" panose="020B0604020202020204" pitchFamily="34" charset="0"/>
              <a:cs typeface="Arial" panose="020B0604020202020204" pitchFamily="34" charset="0"/>
            </a:endParaRPr>
          </a:p>
        </p:txBody>
      </p:sp>
      <p:sp>
        <p:nvSpPr>
          <p:cNvPr id="1843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5E5D10-0EE3-FF47-ACC6-3B8863697B9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32274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anose="020B0604020202020204" pitchFamily="34" charset="0"/>
                <a:ea typeface="ＭＳ Ｐゴシック" charset="-128"/>
                <a:cs typeface="ＭＳ Ｐゴシック" charset="-128"/>
              </a:rPr>
              <a:t>Paul had finished reaching the Eastern Roman Empire by the time he wrote Titus—and even had just returned from Spain.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anose="020B0604020202020204" pitchFamily="34" charset="0"/>
                <a:ea typeface="ＭＳ Ｐゴシック" charset="-128"/>
                <a:cs typeface="ＭＳ Ｐゴシック" charset="-128"/>
              </a:rPr>
              <a:t>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anose="020B0604020202020204" pitchFamily="34" charset="0"/>
                <a:ea typeface="ＭＳ Ｐゴシック" charset="-128"/>
                <a:cs typeface="ＭＳ Ｐゴシック" charset="-128"/>
              </a:rPr>
              <a:t>NS-15-Pastorals-3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anose="020B0604020202020204" pitchFamily="34" charset="0"/>
                <a:ea typeface="ＭＳ Ｐゴシック" charset="-128"/>
                <a:cs typeface="ＭＳ Ｐゴシック" charset="-128"/>
              </a:rPr>
              <a:t>NS-16-2 Timothy-87</a:t>
            </a:r>
            <a:endPar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a:t>
            </a: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Freedom from Imprisonment	Spring 62–Fall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Ephesus and Colosse (Timothy left at Ephesus)	Spring–Summer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Peter travels to Rome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Macedonia	late summer 62-winter 62/63</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1 Timothy written from Macedonia to Timothy in Ephesus	Fall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Spring 63-Spring 64</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Spain (anticipated in Rom. 15:24)	Spring 64-Spring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Christians persecuted by Nero; Peter martyred	Summer 64</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Crete (Titus left there; Tit 1:5)	early Summer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Summer- Fall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Titus written from Asia Minor to Titus in Crete	Summer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Nicopolis (Tit 3:12)	Winter 66/67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Troas (2 Tim 4:13), Macedonia and Greece	Spring–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 </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Second Roman Imprisonment	Fall 67–Spring 68</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arrested and brought to Rome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2 Timothy written from Rome to Timothy in Ephesus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beheaded	Spring 68</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214180-5406-EF4C-AD35-7EED0A3F4350}"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58370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r>
              <a:rPr lang="en-US"/>
              <a:t>Paul wrote the Prison Epistles while under house arrest in Rome, recorded in the last two verses of Acts. These took two years (AD 60-62) and were likely written in this order above. We are unsure whether Ephesians and Colossians were written at the same time, but they have many similarities. But it is nearly certain that Tychicus and Onesimus brought back to Colosse both the letter to the entire church and also the personal letter to Philemon, who lived there and had the church meet in his house.</a:t>
            </a:r>
          </a:p>
          <a:p>
            <a:pPr>
              <a:defRPr>
                <a:latin typeface="Arial"/>
                <a:ea typeface="Arial"/>
                <a:cs typeface="Arial"/>
                <a:sym typeface="Arial"/>
              </a:defRPr>
            </a:pPr>
            <a:r>
              <a:rPr lang="en-US"/>
              <a:t>—————</a:t>
            </a:r>
          </a:p>
          <a:p>
            <a:pPr>
              <a:defRPr>
                <a:latin typeface="Arial"/>
                <a:ea typeface="Arial"/>
                <a:cs typeface="Arial"/>
                <a:sym typeface="Arial"/>
              </a:defRPr>
            </a:pPr>
            <a:r>
              <a:rPr lang="en-US"/>
              <a:t>Freedom from Imprisonment	Spring 62–Fall 67</a:t>
            </a:r>
          </a:p>
          <a:p>
            <a:pPr>
              <a:defRPr>
                <a:latin typeface="Arial"/>
                <a:ea typeface="Arial"/>
                <a:cs typeface="Arial"/>
                <a:sym typeface="Arial"/>
              </a:defRPr>
            </a:pPr>
            <a:r>
              <a:rPr lang="en-US"/>
              <a:t>Paul in Ephesus and Colosse (Timothy left at Ephesus)	Spring–Summer 62</a:t>
            </a:r>
          </a:p>
          <a:p>
            <a:pPr>
              <a:defRPr>
                <a:latin typeface="Arial"/>
                <a:ea typeface="Arial"/>
                <a:cs typeface="Arial"/>
                <a:sym typeface="Arial"/>
              </a:defRPr>
            </a:pPr>
            <a:r>
              <a:rPr lang="en-US"/>
              <a:t>Peter travels to Rome	62</a:t>
            </a:r>
          </a:p>
          <a:p>
            <a:pPr>
              <a:defRPr>
                <a:latin typeface="Arial"/>
                <a:ea typeface="Arial"/>
                <a:cs typeface="Arial"/>
                <a:sym typeface="Arial"/>
              </a:defRPr>
            </a:pPr>
            <a:r>
              <a:rPr lang="en-US"/>
              <a:t>_______________</a:t>
            </a:r>
          </a:p>
          <a:p>
            <a:pPr>
              <a:defRPr>
                <a:latin typeface="Arial"/>
                <a:ea typeface="Arial"/>
                <a:cs typeface="Arial"/>
                <a:sym typeface="Arial"/>
              </a:defRPr>
            </a:pPr>
            <a:r>
              <a:rPr lang="en-US"/>
              <a:t>NS-15-Pastorals-4</a:t>
            </a:r>
          </a:p>
          <a:p>
            <a:pPr>
              <a:defRPr>
                <a:latin typeface="Arial"/>
                <a:ea typeface="Arial"/>
                <a:cs typeface="Arial"/>
                <a:sym typeface="Arial"/>
              </a:defRPr>
            </a:pPr>
            <a:r>
              <a:rPr lang="en-US"/>
              <a:t>NS-15-1 Timothy-61</a:t>
            </a:r>
          </a:p>
          <a:p>
            <a:endParaRPr lang="en-US"/>
          </a:p>
        </p:txBody>
      </p:sp>
    </p:spTree>
    <p:extLst>
      <p:ext uri="{BB962C8B-B14F-4D97-AF65-F5344CB8AC3E}">
        <p14:creationId xmlns:p14="http://schemas.microsoft.com/office/powerpoint/2010/main" val="164113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FB3047-DEA1-8440-8B43-327BE5EA1D9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6066" name="Rectangle 2"/>
          <p:cNvSpPr>
            <a:spLocks noGrp="1" noRot="1" noChangeAspect="1" noChangeArrowheads="1"/>
          </p:cNvSpPr>
          <p:nvPr>
            <p:ph type="sldImg"/>
          </p:nvPr>
        </p:nvSpPr>
        <p:spPr>
          <a:solidFill>
            <a:srgbClr val="FFFFFF"/>
          </a:solidFill>
          <a:ln/>
        </p:spPr>
      </p:sp>
      <p:sp>
        <p:nvSpPr>
          <p:cNvPr id="216067"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宋体" charset="0"/>
              <a:cs typeface="宋体"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宋体" charset="0"/>
                <a:cs typeface="宋体" charset="0"/>
              </a:rPr>
              <a:t>Paul wrote 1 Timothy shortly after being there himself—likely only months later. We benefit from him recording his instructions to Timothy rather than simply telling him verbally.</a:t>
            </a:r>
            <a:endPar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a:t>
            </a: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Freedom from Imprisonment	Spring 62–Fall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Ephesus and Colosse (Timothy left at Ephesus)	Spring–Summer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Peter travels to Rome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Macedonia	late summer 62-winter 62/63</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1 Timothy written from Macedonia to Timothy in Ephesus	Fall 62</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Spring 63-Spring 64</a:t>
            </a:r>
          </a:p>
          <a:p>
            <a:pPr>
              <a:defRPr>
                <a:latin typeface="Arial"/>
                <a:ea typeface="Arial"/>
                <a:cs typeface="Arial"/>
                <a:sym typeface="Arial"/>
              </a:defRPr>
            </a:pPr>
            <a:r>
              <a:rPr lang="en-US" b="0"/>
              <a:t>_______________</a:t>
            </a:r>
          </a:p>
          <a:p>
            <a:pPr>
              <a:defRPr>
                <a:latin typeface="Arial"/>
                <a:ea typeface="Arial"/>
                <a:cs typeface="Arial"/>
                <a:sym typeface="Arial"/>
              </a:defRPr>
            </a:pPr>
            <a:r>
              <a:rPr lang="en-US" b="0"/>
              <a:t>NS-15-Pastorals-6</a:t>
            </a:r>
          </a:p>
          <a:p>
            <a:pPr>
              <a:defRPr>
                <a:latin typeface="Arial"/>
                <a:ea typeface="Arial"/>
                <a:cs typeface="Arial"/>
                <a:sym typeface="Arial"/>
              </a:defRPr>
            </a:pPr>
            <a:r>
              <a:rPr lang="en-US" b="0"/>
              <a:t>NS-15-1 Timothy-6</a:t>
            </a:r>
          </a:p>
          <a:p>
            <a:pPr>
              <a:defRPr>
                <a:latin typeface="Arial"/>
                <a:ea typeface="Arial"/>
                <a:cs typeface="Arial"/>
                <a:sym typeface="Arial"/>
              </a:defRPr>
            </a:pPr>
            <a:r>
              <a:rPr lang="en-US" b="0"/>
              <a:t>NS-16-2 Timothy-48</a:t>
            </a:r>
          </a:p>
          <a:p>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endParaRPr lang="en-US" dirty="0"/>
          </a:p>
        </p:txBody>
      </p:sp>
    </p:spTree>
    <p:extLst>
      <p:ext uri="{BB962C8B-B14F-4D97-AF65-F5344CB8AC3E}">
        <p14:creationId xmlns:p14="http://schemas.microsoft.com/office/powerpoint/2010/main" val="4239542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AB4296-B4FE-6849-B35B-433C7B15582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8114" name="Rectangle 2"/>
          <p:cNvSpPr>
            <a:spLocks noGrp="1" noRot="1" noChangeAspect="1" noChangeArrowheads="1"/>
          </p:cNvSpPr>
          <p:nvPr>
            <p:ph type="sldImg"/>
          </p:nvPr>
        </p:nvSpPr>
        <p:spPr>
          <a:solidFill>
            <a:srgbClr val="FFFFFF"/>
          </a:solidFill>
          <a:ln/>
        </p:spPr>
      </p:sp>
      <p:sp>
        <p:nvSpPr>
          <p:cNvPr id="218115"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宋体" charset="0"/>
                <a:cs typeface="宋体" charset="0"/>
              </a:rPr>
              <a:t>Paul wrote 1 Timothy shortly after being there himself—likely only months later. We benefit from him recording his instructions to Timothy rather than simply telling him verbally.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Spring 63-Spring 64</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Spain (anticipated in Rom. 15:24)	Spring 64-Spring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Christians persecuted by Nero; Peter martyred	Summer 64</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Crete (Titus left there; Tit 1:5)	early Summer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Asia Minor	Summer- Fall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Titus written from Asia Minor to Titus in Crete	Summer 66</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Nicopolis (Tit 3:12)	Winter 66/67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in Troas (2 Tim 4:13), Macedonia and Greece	Spring–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 </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Second Roman Imprisonment	Fall 67–Spring 68</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arrested and brought to Rome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2 Timothy written from Rome to Timothy in Ephesus	Fall 67</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Paul beheaded	Spring 68</a:t>
            </a:r>
            <a:endParaRPr lang="en-SG" sz="1200" b="0" kern="1200" dirty="0">
              <a:solidFill>
                <a:schemeClr val="tx1"/>
              </a:solidFill>
              <a:effectLst/>
              <a:latin typeface="Arial" panose="020B0604020202020204" pitchFamily="34" charset="0"/>
              <a:ea typeface="ＭＳ Ｐゴシック" pitchFamily="-108" charset="-128"/>
              <a:cs typeface="Arial" panose="020B0604020202020204" pitchFamily="34" charset="0"/>
            </a:endParaRPr>
          </a:p>
          <a:p>
            <a:pPr>
              <a:defRPr>
                <a:latin typeface="Arial"/>
                <a:ea typeface="Arial"/>
                <a:cs typeface="Arial"/>
                <a:sym typeface="Arial"/>
              </a:defRPr>
            </a:pPr>
            <a:r>
              <a:rPr lang="en-US" b="0"/>
              <a:t>_______________</a:t>
            </a:r>
          </a:p>
          <a:p>
            <a:pPr>
              <a:defRPr>
                <a:latin typeface="Arial"/>
                <a:ea typeface="Arial"/>
                <a:cs typeface="Arial"/>
                <a:sym typeface="Arial"/>
              </a:defRPr>
            </a:pPr>
            <a:r>
              <a:rPr lang="en-US" b="0"/>
              <a:t>NS-15-Pastorals-8</a:t>
            </a:r>
          </a:p>
          <a:p>
            <a:pPr>
              <a:defRPr>
                <a:latin typeface="Arial"/>
                <a:ea typeface="Arial"/>
                <a:cs typeface="Arial"/>
                <a:sym typeface="Arial"/>
              </a:defRPr>
            </a:pPr>
            <a:r>
              <a:rPr lang="en-US" b="0"/>
              <a:t>NS-15-1 Timothy-8</a:t>
            </a:r>
          </a:p>
          <a:p>
            <a:pPr>
              <a:defRPr>
                <a:latin typeface="Arial"/>
                <a:ea typeface="Arial"/>
                <a:cs typeface="Arial"/>
                <a:sym typeface="Arial"/>
              </a:defRPr>
            </a:pPr>
            <a:r>
              <a:rPr lang="en-US" b="0"/>
              <a:t>NS-16-2 Timothy-50</a:t>
            </a:r>
          </a:p>
        </p:txBody>
      </p:sp>
    </p:spTree>
    <p:extLst>
      <p:ext uri="{BB962C8B-B14F-4D97-AF65-F5344CB8AC3E}">
        <p14:creationId xmlns:p14="http://schemas.microsoft.com/office/powerpoint/2010/main" val="375200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90CAB87-BD3E-F944-BF3A-DC690B299B0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20162" name="Rectangle 2"/>
          <p:cNvSpPr>
            <a:spLocks noGrp="1" noRot="1" noChangeAspect="1" noChangeArrowheads="1"/>
          </p:cNvSpPr>
          <p:nvPr>
            <p:ph type="sldImg"/>
          </p:nvPr>
        </p:nvSpPr>
        <p:spPr>
          <a:solidFill>
            <a:srgbClr val="FFFFFF"/>
          </a:solidFill>
          <a:ln/>
        </p:spPr>
      </p:sp>
      <p:sp>
        <p:nvSpPr>
          <p:cNvPr id="220163" name="Rectangle 3"/>
          <p:cNvSpPr>
            <a:spLocks noGrp="1" noChangeArrowheads="1"/>
          </p:cNvSpPr>
          <p:nvPr>
            <p:ph type="body" idx="1"/>
          </p:nvPr>
        </p:nvSpPr>
        <p:spPr>
          <a:xfrm>
            <a:off x="914400" y="4343400"/>
            <a:ext cx="5029200" cy="12271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宋体" charset="0"/>
                <a:cs typeface="宋体" charset="0"/>
              </a:rPr>
              <a:t>Titus is in green as Paul wrote it while he was free to GO around to share the gospel.</a:t>
            </a:r>
          </a:p>
          <a:p>
            <a:pPr eaLnBrk="1" hangingPunct="1"/>
            <a:r>
              <a:rPr lang="en-US" dirty="0">
                <a:ea typeface="宋体" charset="0"/>
                <a:cs typeface="宋体" charset="0"/>
              </a:rPr>
              <a:t>But 2 Timothy is purple to remind us that, while imprisoned again, he did this for royal purposes.</a:t>
            </a:r>
          </a:p>
          <a:p>
            <a:pPr eaLnBrk="1" hangingPunct="1"/>
            <a:r>
              <a:rPr lang="en-US" dirty="0">
                <a:ea typeface="宋体" charset="0"/>
                <a:cs typeface="宋体" charset="0"/>
              </a:rPr>
              <a:t>Paul spent at least 5 of his final 11 years in prison:</a:t>
            </a:r>
          </a:p>
          <a:p>
            <a:pPr eaLnBrk="1" hangingPunct="1"/>
            <a:r>
              <a:rPr lang="en-US" dirty="0">
                <a:ea typeface="宋体" charset="0"/>
                <a:cs typeface="宋体" charset="0"/>
              </a:rPr>
              <a:t>• AD 57-59 Caesarea for 2 years</a:t>
            </a:r>
          </a:p>
          <a:p>
            <a:pPr eaLnBrk="1" hangingPunct="1"/>
            <a:r>
              <a:rPr lang="en-US" dirty="0">
                <a:ea typeface="宋体" charset="0"/>
                <a:cs typeface="宋体" charset="0"/>
              </a:rPr>
              <a:t>• AD 60-62 Rome for 2 years</a:t>
            </a:r>
          </a:p>
          <a:p>
            <a:pPr eaLnBrk="1" hangingPunct="1"/>
            <a:r>
              <a:rPr lang="en-US" dirty="0">
                <a:ea typeface="宋体" charset="0"/>
                <a:cs typeface="宋体" charset="0"/>
              </a:rPr>
              <a:t>• AD 67-68 Rome for 1 year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sp>
          <p:nvSpPr>
            <p:cNvPr id="6"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1"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sp>
        <p:nvSpPr>
          <p:cNvPr id="172052" name="Rectangle 20"/>
          <p:cNvSpPr>
            <a:spLocks noGrp="1" noChangeArrowheads="1"/>
          </p:cNvSpPr>
          <p:nvPr>
            <p:ph type="ctrTitle"/>
          </p:nvPr>
        </p:nvSpPr>
        <p:spPr>
          <a:xfrm>
            <a:off x="1828800" y="2133600"/>
            <a:ext cx="7315200" cy="1600200"/>
          </a:xfrm>
        </p:spPr>
        <p:txBody>
          <a:bodyPr/>
          <a:lstStyle>
            <a:lvl1pPr algn="l">
              <a:defRPr/>
            </a:lvl1pPr>
          </a:lstStyle>
          <a:p>
            <a:r>
              <a:rPr lang="en-US"/>
              <a:t>Click to edit Master title style</a:t>
            </a:r>
          </a:p>
        </p:txBody>
      </p:sp>
      <p:sp>
        <p:nvSpPr>
          <p:cNvPr id="172053"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a:t>Click to edit Master subtitle style</a:t>
            </a:r>
          </a:p>
        </p:txBody>
      </p:sp>
      <p:sp>
        <p:nvSpPr>
          <p:cNvPr id="22" name="Rectangle 22"/>
          <p:cNvSpPr>
            <a:spLocks noGrp="1" noChangeArrowheads="1"/>
          </p:cNvSpPr>
          <p:nvPr>
            <p:ph type="dt" sz="half" idx="10"/>
          </p:nvPr>
        </p:nvSpPr>
        <p:spPr>
          <a:xfrm>
            <a:off x="1371600" y="6248400"/>
            <a:ext cx="1905000" cy="457200"/>
          </a:xfrm>
        </p:spPr>
        <p:txBody>
          <a:bodyPr/>
          <a:lstStyle>
            <a:lvl1pPr>
              <a:defRPr/>
            </a:lvl1pPr>
          </a:lstStyle>
          <a:p>
            <a:pPr>
              <a:defRPr/>
            </a:pPr>
            <a:endParaRPr lang="en-US"/>
          </a:p>
        </p:txBody>
      </p:sp>
      <p:sp>
        <p:nvSpPr>
          <p:cNvPr id="23" name="Rectangle 23"/>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pPr>
              <a:defRPr/>
            </a:pPr>
            <a:fld id="{7843B5DF-8CF0-414C-AA3A-92B9DF7F6258}" type="slidenum">
              <a:rPr lang="en-US"/>
              <a:pPr>
                <a:defRPr/>
              </a:pPr>
              <a:t>‹#›</a:t>
            </a:fld>
            <a:endParaRPr lang="en-US"/>
          </a:p>
        </p:txBody>
      </p:sp>
    </p:spTree>
    <p:extLst>
      <p:ext uri="{BB962C8B-B14F-4D97-AF65-F5344CB8AC3E}">
        <p14:creationId xmlns:p14="http://schemas.microsoft.com/office/powerpoint/2010/main" val="37913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E8A8839D-B1F8-B445-A6D6-0F07D3E1BB13}" type="slidenum">
              <a:rPr lang="en-US"/>
              <a:pPr>
                <a:defRPr/>
              </a:pPr>
              <a:t>‹#›</a:t>
            </a:fld>
            <a:endParaRPr lang="en-US"/>
          </a:p>
        </p:txBody>
      </p:sp>
    </p:spTree>
    <p:extLst>
      <p:ext uri="{BB962C8B-B14F-4D97-AF65-F5344CB8AC3E}">
        <p14:creationId xmlns:p14="http://schemas.microsoft.com/office/powerpoint/2010/main" val="40151984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82874C29-4FB1-D043-9A73-03B9805CF171}" type="slidenum">
              <a:rPr lang="en-US"/>
              <a:pPr>
                <a:defRPr/>
              </a:pPr>
              <a:t>‹#›</a:t>
            </a:fld>
            <a:endParaRPr lang="en-US"/>
          </a:p>
        </p:txBody>
      </p:sp>
    </p:spTree>
    <p:extLst>
      <p:ext uri="{BB962C8B-B14F-4D97-AF65-F5344CB8AC3E}">
        <p14:creationId xmlns:p14="http://schemas.microsoft.com/office/powerpoint/2010/main" val="1591097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881CC867-9C37-0545-BD60-0AE65C39CD80}" type="slidenum">
              <a:rPr lang="en-US"/>
              <a:pPr>
                <a:defRPr/>
              </a:pPr>
              <a:t>‹#›</a:t>
            </a:fld>
            <a:endParaRPr lang="en-US"/>
          </a:p>
        </p:txBody>
      </p:sp>
    </p:spTree>
    <p:extLst>
      <p:ext uri="{BB962C8B-B14F-4D97-AF65-F5344CB8AC3E}">
        <p14:creationId xmlns:p14="http://schemas.microsoft.com/office/powerpoint/2010/main" val="388151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2BAAD19-E9FE-B842-9F55-F54A26F90FB6}" type="slidenum">
              <a:rPr lang="en-US"/>
              <a:pPr>
                <a:defRPr/>
              </a:pPr>
              <a:t>‹#›</a:t>
            </a:fld>
            <a:endParaRPr lang="en-US"/>
          </a:p>
        </p:txBody>
      </p:sp>
    </p:spTree>
    <p:extLst>
      <p:ext uri="{BB962C8B-B14F-4D97-AF65-F5344CB8AC3E}">
        <p14:creationId xmlns:p14="http://schemas.microsoft.com/office/powerpoint/2010/main" val="1788609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A6E808CC-A4C0-B94E-95E9-0AED17091AAF}" type="slidenum">
              <a:rPr lang="en-US"/>
              <a:pPr>
                <a:defRPr/>
              </a:pPr>
              <a:t>‹#›</a:t>
            </a:fld>
            <a:endParaRPr lang="en-US"/>
          </a:p>
        </p:txBody>
      </p:sp>
    </p:spTree>
    <p:extLst>
      <p:ext uri="{BB962C8B-B14F-4D97-AF65-F5344CB8AC3E}">
        <p14:creationId xmlns:p14="http://schemas.microsoft.com/office/powerpoint/2010/main" val="2350696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1118B3F-7804-B74A-9332-FB5B6F819EF5}" type="slidenum">
              <a:rPr lang="en-US"/>
              <a:pPr>
                <a:defRPr/>
              </a:pPr>
              <a:t>‹#›</a:t>
            </a:fld>
            <a:endParaRPr lang="en-US"/>
          </a:p>
        </p:txBody>
      </p:sp>
    </p:spTree>
    <p:extLst>
      <p:ext uri="{BB962C8B-B14F-4D97-AF65-F5344CB8AC3E}">
        <p14:creationId xmlns:p14="http://schemas.microsoft.com/office/powerpoint/2010/main" val="750787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5B32B4DD-90A3-E84B-9895-208821252744}" type="slidenum">
              <a:rPr lang="en-US"/>
              <a:pPr>
                <a:defRPr/>
              </a:pPr>
              <a:t>‹#›</a:t>
            </a:fld>
            <a:endParaRPr lang="en-US"/>
          </a:p>
        </p:txBody>
      </p:sp>
    </p:spTree>
    <p:extLst>
      <p:ext uri="{BB962C8B-B14F-4D97-AF65-F5344CB8AC3E}">
        <p14:creationId xmlns:p14="http://schemas.microsoft.com/office/powerpoint/2010/main" val="41676929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2" name="Freeform 23"/>
            <p:cNvSpPr>
              <a:spLocks/>
            </p:cNvSpPr>
            <p:nvPr/>
          </p:nvSpPr>
          <p:spPr bwMode="hidden">
            <a:xfrm>
              <a:off x="5041" y="0"/>
              <a:ext cx="719" cy="845"/>
            </a:xfrm>
            <a:custGeom>
              <a:avLst/>
              <a:gdLst>
                <a:gd name="T0" fmla="*/ 765 w 717"/>
                <a:gd name="T1" fmla="*/ 845 h 845"/>
                <a:gd name="T2" fmla="*/ 765 w 717"/>
                <a:gd name="T3" fmla="*/ 821 h 845"/>
                <a:gd name="T4" fmla="*/ 622 w 717"/>
                <a:gd name="T5" fmla="*/ 605 h 845"/>
                <a:gd name="T6" fmla="*/ 430 w 717"/>
                <a:gd name="T7" fmla="*/ 396 h 845"/>
                <a:gd name="T8" fmla="*/ 245 w 717"/>
                <a:gd name="T9" fmla="*/ 192 h 845"/>
                <a:gd name="T10" fmla="*/ 17 w 717"/>
                <a:gd name="T11" fmla="*/ 0 h 845"/>
                <a:gd name="T12" fmla="*/ 0 w 717"/>
                <a:gd name="T13" fmla="*/ 0 h 845"/>
                <a:gd name="T14" fmla="*/ 233 w 717"/>
                <a:gd name="T15" fmla="*/ 198 h 845"/>
                <a:gd name="T16" fmla="*/ 424 w 717"/>
                <a:gd name="T17" fmla="*/ 408 h 845"/>
                <a:gd name="T18" fmla="*/ 616 w 717"/>
                <a:gd name="T19" fmla="*/ 623 h 845"/>
                <a:gd name="T20" fmla="*/ 765 w 717"/>
                <a:gd name="T21" fmla="*/ 845 h 845"/>
                <a:gd name="T22" fmla="*/ 76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31 w 407"/>
                <a:gd name="T1" fmla="*/ 414 h 414"/>
                <a:gd name="T2" fmla="*/ 431 w 407"/>
                <a:gd name="T3" fmla="*/ 396 h 414"/>
                <a:gd name="T4" fmla="*/ 246 w 407"/>
                <a:gd name="T5" fmla="*/ 192 h 414"/>
                <a:gd name="T6" fmla="*/ 12 w 407"/>
                <a:gd name="T7" fmla="*/ 0 h 414"/>
                <a:gd name="T8" fmla="*/ 0 w 407"/>
                <a:gd name="T9" fmla="*/ 0 h 414"/>
                <a:gd name="T10" fmla="*/ 108 w 407"/>
                <a:gd name="T11" fmla="*/ 102 h 414"/>
                <a:gd name="T12" fmla="*/ 240 w 407"/>
                <a:gd name="T13" fmla="*/ 204 h 414"/>
                <a:gd name="T14" fmla="*/ 431 w 407"/>
                <a:gd name="T15" fmla="*/ 414 h 414"/>
                <a:gd name="T16" fmla="*/ 43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15" name="Freeform 26"/>
            <p:cNvSpPr>
              <a:spLocks/>
            </p:cNvSpPr>
            <p:nvPr/>
          </p:nvSpPr>
          <p:spPr bwMode="hidden">
            <a:xfrm>
              <a:off x="6" y="0"/>
              <a:ext cx="588" cy="599"/>
            </a:xfrm>
            <a:custGeom>
              <a:avLst/>
              <a:gdLst>
                <a:gd name="T0" fmla="*/ 634 w 586"/>
                <a:gd name="T1" fmla="*/ 0 h 599"/>
                <a:gd name="T2" fmla="*/ 616 w 586"/>
                <a:gd name="T3" fmla="*/ 0 h 599"/>
                <a:gd name="T4" fmla="*/ 431 w 586"/>
                <a:gd name="T5" fmla="*/ 132 h 599"/>
                <a:gd name="T6" fmla="*/ 281 w 586"/>
                <a:gd name="T7" fmla="*/ 270 h 599"/>
                <a:gd name="T8" fmla="*/ 120 w 586"/>
                <a:gd name="T9" fmla="*/ 420 h 599"/>
                <a:gd name="T10" fmla="*/ 0 w 586"/>
                <a:gd name="T11" fmla="*/ 575 h 599"/>
                <a:gd name="T12" fmla="*/ 0 w 586"/>
                <a:gd name="T13" fmla="*/ 599 h 599"/>
                <a:gd name="T14" fmla="*/ 120 w 586"/>
                <a:gd name="T15" fmla="*/ 432 h 599"/>
                <a:gd name="T16" fmla="*/ 281 w 586"/>
                <a:gd name="T17" fmla="*/ 282 h 599"/>
                <a:gd name="T18" fmla="*/ 437 w 586"/>
                <a:gd name="T19" fmla="*/ 138 h 599"/>
                <a:gd name="T20" fmla="*/ 634 w 586"/>
                <a:gd name="T21" fmla="*/ 0 h 599"/>
                <a:gd name="T22" fmla="*/ 63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93 w 269"/>
                <a:gd name="T1" fmla="*/ 0 h 252"/>
                <a:gd name="T2" fmla="*/ 27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3 w 269"/>
                <a:gd name="T15" fmla="*/ 0 h 252"/>
                <a:gd name="T16" fmla="*/ 29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13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4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7DB84AE5-7A71-7A4A-9FF3-006FE377C31A}" type="slidenum">
              <a:rPr lang="en-US"/>
              <a:pPr>
                <a:defRPr/>
              </a:pPr>
              <a:t>‹#›</a:t>
            </a:fld>
            <a:endParaRPr lang="en-US"/>
          </a:p>
        </p:txBody>
      </p:sp>
    </p:spTree>
    <p:extLst>
      <p:ext uri="{BB962C8B-B14F-4D97-AF65-F5344CB8AC3E}">
        <p14:creationId xmlns:p14="http://schemas.microsoft.com/office/powerpoint/2010/main" val="12738779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51BD8F33-C979-7C40-81CB-3AE58E00D326}" type="slidenum">
              <a:rPr lang="en-US"/>
              <a:pPr>
                <a:defRPr/>
              </a:pPr>
              <a:t>‹#›</a:t>
            </a:fld>
            <a:endParaRPr lang="en-US"/>
          </a:p>
        </p:txBody>
      </p:sp>
    </p:spTree>
    <p:extLst>
      <p:ext uri="{BB962C8B-B14F-4D97-AF65-F5344CB8AC3E}">
        <p14:creationId xmlns:p14="http://schemas.microsoft.com/office/powerpoint/2010/main" val="24114037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CF5056F-9A1A-0348-93E3-CDC371D40906}" type="slidenum">
              <a:rPr lang="en-US"/>
              <a:pPr>
                <a:defRPr/>
              </a:pPr>
              <a:t>‹#›</a:t>
            </a:fld>
            <a:endParaRPr lang="en-US"/>
          </a:p>
        </p:txBody>
      </p:sp>
    </p:spTree>
    <p:extLst>
      <p:ext uri="{BB962C8B-B14F-4D97-AF65-F5344CB8AC3E}">
        <p14:creationId xmlns:p14="http://schemas.microsoft.com/office/powerpoint/2010/main" val="15501763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6E99194-D4BB-7445-A63A-39841B1D2ABE}" type="slidenum">
              <a:rPr lang="en-US"/>
              <a:pPr>
                <a:defRPr/>
              </a:pPr>
              <a:t>‹#›</a:t>
            </a:fld>
            <a:endParaRPr lang="en-US"/>
          </a:p>
        </p:txBody>
      </p:sp>
    </p:spTree>
    <p:extLst>
      <p:ext uri="{BB962C8B-B14F-4D97-AF65-F5344CB8AC3E}">
        <p14:creationId xmlns:p14="http://schemas.microsoft.com/office/powerpoint/2010/main" val="56054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F08AEA2-C696-C744-A750-8542A4644211}" type="slidenum">
              <a:rPr lang="en-US"/>
              <a:pPr>
                <a:defRPr/>
              </a:pPr>
              <a:t>‹#›</a:t>
            </a:fld>
            <a:endParaRPr lang="en-US"/>
          </a:p>
        </p:txBody>
      </p:sp>
    </p:spTree>
    <p:extLst>
      <p:ext uri="{BB962C8B-B14F-4D97-AF65-F5344CB8AC3E}">
        <p14:creationId xmlns:p14="http://schemas.microsoft.com/office/powerpoint/2010/main" val="26409466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0E8E915B-4BE6-CF4E-B0CB-5CCA81E87E81}" type="slidenum">
              <a:rPr lang="en-US"/>
              <a:pPr>
                <a:defRPr/>
              </a:pPr>
              <a:t>‹#›</a:t>
            </a:fld>
            <a:endParaRPr lang="en-US"/>
          </a:p>
        </p:txBody>
      </p:sp>
    </p:spTree>
    <p:extLst>
      <p:ext uri="{BB962C8B-B14F-4D97-AF65-F5344CB8AC3E}">
        <p14:creationId xmlns:p14="http://schemas.microsoft.com/office/powerpoint/2010/main" val="41475726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EDB965A9-20EF-DF43-9076-48B323910B4F}" type="slidenum">
              <a:rPr lang="en-US"/>
              <a:pPr>
                <a:defRPr/>
              </a:pPr>
              <a:t>‹#›</a:t>
            </a:fld>
            <a:endParaRPr lang="en-US"/>
          </a:p>
        </p:txBody>
      </p:sp>
    </p:spTree>
    <p:extLst>
      <p:ext uri="{BB962C8B-B14F-4D97-AF65-F5344CB8AC3E}">
        <p14:creationId xmlns:p14="http://schemas.microsoft.com/office/powerpoint/2010/main" val="14006893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A2747E7B-8765-A740-8B4C-81F44FB35013}" type="slidenum">
              <a:rPr lang="en-US"/>
              <a:pPr>
                <a:defRPr/>
              </a:pPr>
              <a:t>‹#›</a:t>
            </a:fld>
            <a:endParaRPr lang="en-US"/>
          </a:p>
        </p:txBody>
      </p:sp>
    </p:spTree>
    <p:extLst>
      <p:ext uri="{BB962C8B-B14F-4D97-AF65-F5344CB8AC3E}">
        <p14:creationId xmlns:p14="http://schemas.microsoft.com/office/powerpoint/2010/main" val="41012431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66C0CCF-32DD-1140-BE2A-4D2D090EB44E}" type="slidenum">
              <a:rPr lang="en-US"/>
              <a:pPr>
                <a:defRPr/>
              </a:pPr>
              <a:t>‹#›</a:t>
            </a:fld>
            <a:endParaRPr lang="en-US"/>
          </a:p>
        </p:txBody>
      </p:sp>
    </p:spTree>
    <p:extLst>
      <p:ext uri="{BB962C8B-B14F-4D97-AF65-F5344CB8AC3E}">
        <p14:creationId xmlns:p14="http://schemas.microsoft.com/office/powerpoint/2010/main" val="4324694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23DEDD4-CD71-3B43-AA98-5BEDAB8F67F9}" type="slidenum">
              <a:rPr lang="en-US"/>
              <a:pPr>
                <a:defRPr/>
              </a:pPr>
              <a:t>‹#›</a:t>
            </a:fld>
            <a:endParaRPr lang="en-US"/>
          </a:p>
        </p:txBody>
      </p:sp>
    </p:spTree>
    <p:extLst>
      <p:ext uri="{BB962C8B-B14F-4D97-AF65-F5344CB8AC3E}">
        <p14:creationId xmlns:p14="http://schemas.microsoft.com/office/powerpoint/2010/main" val="12394938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1A25684-A3BF-0A4C-809B-324C419233F3}" type="slidenum">
              <a:rPr lang="en-US"/>
              <a:pPr>
                <a:defRPr/>
              </a:pPr>
              <a:t>‹#›</a:t>
            </a:fld>
            <a:endParaRPr lang="en-US"/>
          </a:p>
        </p:txBody>
      </p:sp>
    </p:spTree>
    <p:extLst>
      <p:ext uri="{BB962C8B-B14F-4D97-AF65-F5344CB8AC3E}">
        <p14:creationId xmlns:p14="http://schemas.microsoft.com/office/powerpoint/2010/main" val="798296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554350F-A213-B441-B795-40DF623CF6EB}" type="slidenum">
              <a:rPr lang="en-US"/>
              <a:pPr>
                <a:defRPr/>
              </a:pPr>
              <a:t>‹#›</a:t>
            </a:fld>
            <a:endParaRPr lang="en-US"/>
          </a:p>
        </p:txBody>
      </p:sp>
    </p:spTree>
    <p:extLst>
      <p:ext uri="{BB962C8B-B14F-4D97-AF65-F5344CB8AC3E}">
        <p14:creationId xmlns:p14="http://schemas.microsoft.com/office/powerpoint/2010/main" val="12435125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B9089F19-12DE-EC41-8648-E885591E0C6F}" type="slidenum">
              <a:rPr lang="en-US"/>
              <a:pPr>
                <a:defRPr/>
              </a:pPr>
              <a:t>‹#›</a:t>
            </a:fld>
            <a:endParaRPr lang="en-US"/>
          </a:p>
        </p:txBody>
      </p:sp>
    </p:spTree>
    <p:extLst>
      <p:ext uri="{BB962C8B-B14F-4D97-AF65-F5344CB8AC3E}">
        <p14:creationId xmlns:p14="http://schemas.microsoft.com/office/powerpoint/2010/main" val="18056418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825F88C6-4711-A54A-AB13-8305F9502FD3}" type="slidenum">
              <a:rPr lang="en-US"/>
              <a:pPr>
                <a:defRPr/>
              </a:pPr>
              <a:t>‹#›</a:t>
            </a:fld>
            <a:endParaRPr lang="en-US"/>
          </a:p>
        </p:txBody>
      </p:sp>
    </p:spTree>
    <p:extLst>
      <p:ext uri="{BB962C8B-B14F-4D97-AF65-F5344CB8AC3E}">
        <p14:creationId xmlns:p14="http://schemas.microsoft.com/office/powerpoint/2010/main" val="24166206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5/4/26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26116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8240713"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B1C475F2-7647-1941-A5AF-5D04A28750B1}" type="slidenum">
              <a:rPr lang="en-US"/>
              <a:pPr>
                <a:defRPr/>
              </a:pPr>
              <a:t>‹#›</a:t>
            </a:fld>
            <a:endParaRPr lang="en-US"/>
          </a:p>
        </p:txBody>
      </p:sp>
    </p:spTree>
    <p:extLst>
      <p:ext uri="{BB962C8B-B14F-4D97-AF65-F5344CB8AC3E}">
        <p14:creationId xmlns:p14="http://schemas.microsoft.com/office/powerpoint/2010/main" val="146103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5/4/26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5176312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5/4/26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946280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5/4/26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0466198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5/4/26</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485400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5/4/26</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9378902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5/4/26</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7873305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5/4/26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22100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5/4/26</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566888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5/4/26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252740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5/4/26</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98768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81159D34-EC33-434A-BE66-7DAF9F40F426}" type="slidenum">
              <a:rPr lang="en-US"/>
              <a:pPr>
                <a:defRPr/>
              </a:pPr>
              <a:t>‹#›</a:t>
            </a:fld>
            <a:endParaRPr lang="en-US"/>
          </a:p>
        </p:txBody>
      </p:sp>
    </p:spTree>
    <p:extLst>
      <p:ext uri="{BB962C8B-B14F-4D97-AF65-F5344CB8AC3E}">
        <p14:creationId xmlns:p14="http://schemas.microsoft.com/office/powerpoint/2010/main" val="315053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61FDC9A-43CB-F644-9A2B-3250F569F00F}" type="slidenum">
              <a:rPr lang="en-US"/>
              <a:pPr>
                <a:defRPr/>
              </a:pPr>
              <a:t>‹#›</a:t>
            </a:fld>
            <a:endParaRPr lang="en-US"/>
          </a:p>
        </p:txBody>
      </p:sp>
    </p:spTree>
    <p:extLst>
      <p:ext uri="{BB962C8B-B14F-4D97-AF65-F5344CB8AC3E}">
        <p14:creationId xmlns:p14="http://schemas.microsoft.com/office/powerpoint/2010/main" val="409687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A2362E-9682-D042-91B0-6B01D9DF932D}" type="slidenum">
              <a:rPr lang="en-US"/>
              <a:pPr>
                <a:defRPr/>
              </a:pPr>
              <a:t>‹#›</a:t>
            </a:fld>
            <a:endParaRPr lang="en-US"/>
          </a:p>
        </p:txBody>
      </p:sp>
    </p:spTree>
    <p:extLst>
      <p:ext uri="{BB962C8B-B14F-4D97-AF65-F5344CB8AC3E}">
        <p14:creationId xmlns:p14="http://schemas.microsoft.com/office/powerpoint/2010/main" val="368837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63174A-7008-314C-A889-C2E2ACD042F3}" type="slidenum">
              <a:rPr lang="en-US"/>
              <a:pPr>
                <a:defRPr/>
              </a:pPr>
              <a:t>‹#›</a:t>
            </a:fld>
            <a:endParaRPr lang="en-US"/>
          </a:p>
        </p:txBody>
      </p:sp>
    </p:spTree>
    <p:extLst>
      <p:ext uri="{BB962C8B-B14F-4D97-AF65-F5344CB8AC3E}">
        <p14:creationId xmlns:p14="http://schemas.microsoft.com/office/powerpoint/2010/main" val="3846853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9EEAF-EB7A-A049-B227-6E759BFD438B}" type="slidenum">
              <a:rPr lang="en-US"/>
              <a:pPr>
                <a:defRPr/>
              </a:pPr>
              <a:t>‹#›</a:t>
            </a:fld>
            <a:endParaRPr lang="en-US"/>
          </a:p>
        </p:txBody>
      </p:sp>
    </p:spTree>
    <p:extLst>
      <p:ext uri="{BB962C8B-B14F-4D97-AF65-F5344CB8AC3E}">
        <p14:creationId xmlns:p14="http://schemas.microsoft.com/office/powerpoint/2010/main" val="18281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FE2AD2-45E9-5442-B3BD-609223D2E9B0}" type="slidenum">
              <a:rPr lang="en-US"/>
              <a:pPr>
                <a:defRPr/>
              </a:pPr>
              <a:t>‹#›</a:t>
            </a:fld>
            <a:endParaRPr lang="en-US"/>
          </a:p>
        </p:txBody>
      </p:sp>
    </p:spTree>
    <p:extLst>
      <p:ext uri="{BB962C8B-B14F-4D97-AF65-F5344CB8AC3E}">
        <p14:creationId xmlns:p14="http://schemas.microsoft.com/office/powerpoint/2010/main" val="4051494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972213-67F2-3540-8F3D-CD4609D428FC}" type="slidenum">
              <a:rPr lang="en-US"/>
              <a:pPr>
                <a:defRPr/>
              </a:pPr>
              <a:t>‹#›</a:t>
            </a:fld>
            <a:endParaRPr lang="en-US"/>
          </a:p>
        </p:txBody>
      </p:sp>
    </p:spTree>
    <p:extLst>
      <p:ext uri="{BB962C8B-B14F-4D97-AF65-F5344CB8AC3E}">
        <p14:creationId xmlns:p14="http://schemas.microsoft.com/office/powerpoint/2010/main" val="328921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E67C5B9A-3205-A64A-A795-59EBD00C71BA}" type="slidenum">
              <a:rPr lang="en-US"/>
              <a:pPr>
                <a:defRPr/>
              </a:pPr>
              <a:t>‹#›</a:t>
            </a:fld>
            <a:endParaRPr lang="en-US"/>
          </a:p>
        </p:txBody>
      </p:sp>
    </p:spTree>
    <p:extLst>
      <p:ext uri="{BB962C8B-B14F-4D97-AF65-F5344CB8AC3E}">
        <p14:creationId xmlns:p14="http://schemas.microsoft.com/office/powerpoint/2010/main" val="3648393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18F8E-32FB-4645-A1A4-72E897F8236D}" type="slidenum">
              <a:rPr lang="en-US"/>
              <a:pPr>
                <a:defRPr/>
              </a:pPr>
              <a:t>‹#›</a:t>
            </a:fld>
            <a:endParaRPr lang="en-US"/>
          </a:p>
        </p:txBody>
      </p:sp>
    </p:spTree>
    <p:extLst>
      <p:ext uri="{BB962C8B-B14F-4D97-AF65-F5344CB8AC3E}">
        <p14:creationId xmlns:p14="http://schemas.microsoft.com/office/powerpoint/2010/main" val="36963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9A6B4-0A7F-0940-97AF-CD2C60A5E4B9}" type="slidenum">
              <a:rPr lang="en-US"/>
              <a:pPr>
                <a:defRPr/>
              </a:pPr>
              <a:t>‹#›</a:t>
            </a:fld>
            <a:endParaRPr lang="en-US"/>
          </a:p>
        </p:txBody>
      </p:sp>
    </p:spTree>
    <p:extLst>
      <p:ext uri="{BB962C8B-B14F-4D97-AF65-F5344CB8AC3E}">
        <p14:creationId xmlns:p14="http://schemas.microsoft.com/office/powerpoint/2010/main" val="311651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D0F69-4694-844C-92AB-2C578F2E5116}" type="slidenum">
              <a:rPr lang="en-US"/>
              <a:pPr>
                <a:defRPr/>
              </a:pPr>
              <a:t>‹#›</a:t>
            </a:fld>
            <a:endParaRPr lang="en-US"/>
          </a:p>
        </p:txBody>
      </p:sp>
    </p:spTree>
    <p:extLst>
      <p:ext uri="{BB962C8B-B14F-4D97-AF65-F5344CB8AC3E}">
        <p14:creationId xmlns:p14="http://schemas.microsoft.com/office/powerpoint/2010/main" val="1599079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FE711-4D25-2944-AFF3-2C984649DC0B}" type="slidenum">
              <a:rPr lang="en-US"/>
              <a:pPr>
                <a:defRPr/>
              </a:pPr>
              <a:t>‹#›</a:t>
            </a:fld>
            <a:endParaRPr lang="en-US"/>
          </a:p>
        </p:txBody>
      </p:sp>
    </p:spTree>
    <p:extLst>
      <p:ext uri="{BB962C8B-B14F-4D97-AF65-F5344CB8AC3E}">
        <p14:creationId xmlns:p14="http://schemas.microsoft.com/office/powerpoint/2010/main" val="166928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4C5FF-ACF5-DC4C-9122-4D317F0EA772}" type="slidenum">
              <a:rPr lang="en-US"/>
              <a:pPr>
                <a:defRPr/>
              </a:pPr>
              <a:t>‹#›</a:t>
            </a:fld>
            <a:endParaRPr lang="en-US"/>
          </a:p>
        </p:txBody>
      </p:sp>
    </p:spTree>
    <p:extLst>
      <p:ext uri="{BB962C8B-B14F-4D97-AF65-F5344CB8AC3E}">
        <p14:creationId xmlns:p14="http://schemas.microsoft.com/office/powerpoint/2010/main" val="109184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5FE4A-7A3B-DD44-9039-5D04024138E0}" type="slidenum">
              <a:rPr lang="en-US"/>
              <a:pPr>
                <a:defRPr/>
              </a:pPr>
              <a:t>‹#›</a:t>
            </a:fld>
            <a:endParaRPr lang="en-US"/>
          </a:p>
        </p:txBody>
      </p:sp>
    </p:spTree>
    <p:extLst>
      <p:ext uri="{BB962C8B-B14F-4D97-AF65-F5344CB8AC3E}">
        <p14:creationId xmlns:p14="http://schemas.microsoft.com/office/powerpoint/2010/main" val="232730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23892257"/>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3130509"/>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701300"/>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2675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endParaRPr lang="en-US"/>
          </a:p>
        </p:txBody>
      </p:sp>
      <p:sp>
        <p:nvSpPr>
          <p:cNvPr id="5" name="Rectangle 22"/>
          <p:cNvSpPr>
            <a:spLocks noGrp="1" noChangeArrowheads="1"/>
          </p:cNvSpPr>
          <p:nvPr>
            <p:ph type="ftr" sz="quarter" idx="11"/>
          </p:nvPr>
        </p:nvSpPr>
        <p:spPr>
          <a:ln/>
        </p:spPr>
        <p:txBody>
          <a:bodyPr/>
          <a:lstStyle>
            <a:lvl1pPr>
              <a:defRPr/>
            </a:lvl1pPr>
          </a:lstStyle>
          <a:p>
            <a:pPr>
              <a:defRPr/>
            </a:pPr>
            <a:endParaRPr lang="en-US"/>
          </a:p>
        </p:txBody>
      </p:sp>
      <p:sp>
        <p:nvSpPr>
          <p:cNvPr id="6" name="Rectangle 23"/>
          <p:cNvSpPr>
            <a:spLocks noGrp="1" noChangeArrowheads="1"/>
          </p:cNvSpPr>
          <p:nvPr>
            <p:ph type="sldNum" sz="quarter" idx="12"/>
          </p:nvPr>
        </p:nvSpPr>
        <p:spPr>
          <a:ln/>
        </p:spPr>
        <p:txBody>
          <a:bodyPr/>
          <a:lstStyle>
            <a:lvl1pPr>
              <a:defRPr/>
            </a:lvl1pPr>
          </a:lstStyle>
          <a:p>
            <a:pPr>
              <a:defRPr/>
            </a:pPr>
            <a:fld id="{5190F02D-DD85-8443-9DD7-C353E0876793}" type="slidenum">
              <a:rPr lang="en-US"/>
              <a:pPr>
                <a:defRPr/>
              </a:pPr>
              <a:t>‹#›</a:t>
            </a:fld>
            <a:endParaRPr lang="en-US"/>
          </a:p>
        </p:txBody>
      </p:sp>
    </p:spTree>
    <p:extLst>
      <p:ext uri="{BB962C8B-B14F-4D97-AF65-F5344CB8AC3E}">
        <p14:creationId xmlns:p14="http://schemas.microsoft.com/office/powerpoint/2010/main" val="1471066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652120"/>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14422388"/>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608603"/>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855051"/>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962629"/>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09893"/>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372283"/>
      </p:ext>
    </p:extLst>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57410"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BD68627B-027D-2D4A-978A-5B2BEA61F72F}" type="slidenum">
              <a:rPr lang="en-US"/>
              <a:pPr>
                <a:defRPr/>
              </a:pPr>
              <a:t>‹#›</a:t>
            </a:fld>
            <a:endParaRPr lang="en-US"/>
          </a:p>
        </p:txBody>
      </p:sp>
    </p:spTree>
    <p:extLst>
      <p:ext uri="{BB962C8B-B14F-4D97-AF65-F5344CB8AC3E}">
        <p14:creationId xmlns:p14="http://schemas.microsoft.com/office/powerpoint/2010/main" val="3631257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80774B0-76AC-C448-BCAC-FF8A33FE2B9A}" type="slidenum">
              <a:rPr lang="en-US"/>
              <a:pPr>
                <a:defRPr/>
              </a:pPr>
              <a:t>‹#›</a:t>
            </a:fld>
            <a:endParaRPr lang="en-US"/>
          </a:p>
        </p:txBody>
      </p:sp>
    </p:spTree>
    <p:extLst>
      <p:ext uri="{BB962C8B-B14F-4D97-AF65-F5344CB8AC3E}">
        <p14:creationId xmlns:p14="http://schemas.microsoft.com/office/powerpoint/2010/main" val="2391352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D7A1BA5C-2D83-9A41-9022-A8C7204FB57A}" type="slidenum">
              <a:rPr lang="en-US"/>
              <a:pPr>
                <a:defRPr/>
              </a:pPr>
              <a:t>‹#›</a:t>
            </a:fld>
            <a:endParaRPr lang="en-US"/>
          </a:p>
        </p:txBody>
      </p:sp>
    </p:spTree>
    <p:extLst>
      <p:ext uri="{BB962C8B-B14F-4D97-AF65-F5344CB8AC3E}">
        <p14:creationId xmlns:p14="http://schemas.microsoft.com/office/powerpoint/2010/main" val="309084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EFD8FA71-0A4C-2846-8F32-A1444B67AD6B}" type="slidenum">
              <a:rPr lang="en-US"/>
              <a:pPr>
                <a:defRPr/>
              </a:pPr>
              <a:t>‹#›</a:t>
            </a:fld>
            <a:endParaRPr lang="en-US"/>
          </a:p>
        </p:txBody>
      </p:sp>
    </p:spTree>
    <p:extLst>
      <p:ext uri="{BB962C8B-B14F-4D97-AF65-F5344CB8AC3E}">
        <p14:creationId xmlns:p14="http://schemas.microsoft.com/office/powerpoint/2010/main" val="524520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911E2A96-372F-8F47-84B9-C20FC8FEE7DA}" type="slidenum">
              <a:rPr lang="en-US"/>
              <a:pPr>
                <a:defRPr/>
              </a:pPr>
              <a:t>‹#›</a:t>
            </a:fld>
            <a:endParaRPr lang="en-US"/>
          </a:p>
        </p:txBody>
      </p:sp>
    </p:spTree>
    <p:extLst>
      <p:ext uri="{BB962C8B-B14F-4D97-AF65-F5344CB8AC3E}">
        <p14:creationId xmlns:p14="http://schemas.microsoft.com/office/powerpoint/2010/main" val="4279428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64ADC64A-11A7-114C-B378-6E972E153CD4}" type="slidenum">
              <a:rPr lang="en-US"/>
              <a:pPr>
                <a:defRPr/>
              </a:pPr>
              <a:t>‹#›</a:t>
            </a:fld>
            <a:endParaRPr lang="en-US"/>
          </a:p>
        </p:txBody>
      </p:sp>
    </p:spTree>
    <p:extLst>
      <p:ext uri="{BB962C8B-B14F-4D97-AF65-F5344CB8AC3E}">
        <p14:creationId xmlns:p14="http://schemas.microsoft.com/office/powerpoint/2010/main" val="1949297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5E313808-CA99-AC41-B9CF-2A338EE3E280}" type="slidenum">
              <a:rPr lang="en-US"/>
              <a:pPr>
                <a:defRPr/>
              </a:pPr>
              <a:t>‹#›</a:t>
            </a:fld>
            <a:endParaRPr lang="en-US"/>
          </a:p>
        </p:txBody>
      </p:sp>
    </p:spTree>
    <p:extLst>
      <p:ext uri="{BB962C8B-B14F-4D97-AF65-F5344CB8AC3E}">
        <p14:creationId xmlns:p14="http://schemas.microsoft.com/office/powerpoint/2010/main" val="3178822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30798EAA-7F12-6445-9BD4-8CBB9F07474A}" type="slidenum">
              <a:rPr lang="en-US"/>
              <a:pPr>
                <a:defRPr/>
              </a:pPr>
              <a:t>‹#›</a:t>
            </a:fld>
            <a:endParaRPr lang="en-US"/>
          </a:p>
        </p:txBody>
      </p:sp>
    </p:spTree>
    <p:extLst>
      <p:ext uri="{BB962C8B-B14F-4D97-AF65-F5344CB8AC3E}">
        <p14:creationId xmlns:p14="http://schemas.microsoft.com/office/powerpoint/2010/main" val="942302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4404DE4B-7CC3-A74E-8AC0-7D08A6D027C3}" type="slidenum">
              <a:rPr lang="en-US"/>
              <a:pPr>
                <a:defRPr/>
              </a:pPr>
              <a:t>‹#›</a:t>
            </a:fld>
            <a:endParaRPr lang="en-US"/>
          </a:p>
        </p:txBody>
      </p:sp>
    </p:spTree>
    <p:extLst>
      <p:ext uri="{BB962C8B-B14F-4D97-AF65-F5344CB8AC3E}">
        <p14:creationId xmlns:p14="http://schemas.microsoft.com/office/powerpoint/2010/main" val="183978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F880E885-EB79-C443-A8BE-BBE2870B3C15}" type="slidenum">
              <a:rPr lang="en-US"/>
              <a:pPr>
                <a:defRPr/>
              </a:pPr>
              <a:t>‹#›</a:t>
            </a:fld>
            <a:endParaRPr lang="en-US"/>
          </a:p>
        </p:txBody>
      </p:sp>
    </p:spTree>
    <p:extLst>
      <p:ext uri="{BB962C8B-B14F-4D97-AF65-F5344CB8AC3E}">
        <p14:creationId xmlns:p14="http://schemas.microsoft.com/office/powerpoint/2010/main" val="2153006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C7B4169F-A656-8441-9370-D03AF7E29FD0}" type="slidenum">
              <a:rPr lang="en-US"/>
              <a:pPr>
                <a:defRPr/>
              </a:pPr>
              <a:t>‹#›</a:t>
            </a:fld>
            <a:endParaRPr lang="en-US"/>
          </a:p>
        </p:txBody>
      </p:sp>
    </p:spTree>
    <p:extLst>
      <p:ext uri="{BB962C8B-B14F-4D97-AF65-F5344CB8AC3E}">
        <p14:creationId xmlns:p14="http://schemas.microsoft.com/office/powerpoint/2010/main" val="1907777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B877E4E-20AC-974D-B9B8-E18AF149758E}" type="slidenum">
              <a:rPr lang="en-US"/>
              <a:pPr>
                <a:defRPr/>
              </a:pPr>
              <a:t>‹#›</a:t>
            </a:fld>
            <a:endParaRPr lang="en-US"/>
          </a:p>
        </p:txBody>
      </p:sp>
    </p:spTree>
    <p:extLst>
      <p:ext uri="{BB962C8B-B14F-4D97-AF65-F5344CB8AC3E}">
        <p14:creationId xmlns:p14="http://schemas.microsoft.com/office/powerpoint/2010/main" val="2486306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297609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562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
          <p:cNvSpPr>
            <a:spLocks noGrp="1" noChangeArrowheads="1"/>
          </p:cNvSpPr>
          <p:nvPr>
            <p:ph type="dt" sz="half" idx="10"/>
          </p:nvPr>
        </p:nvSpPr>
        <p:spPr>
          <a:ln/>
        </p:spPr>
        <p:txBody>
          <a:bodyPr/>
          <a:lstStyle>
            <a:lvl1pPr>
              <a:defRPr/>
            </a:lvl1pPr>
          </a:lstStyle>
          <a:p>
            <a:pPr>
              <a:defRPr/>
            </a:pPr>
            <a:endParaRPr lang="en-US"/>
          </a:p>
        </p:txBody>
      </p:sp>
      <p:sp>
        <p:nvSpPr>
          <p:cNvPr id="8" name="Rectangle 22"/>
          <p:cNvSpPr>
            <a:spLocks noGrp="1" noChangeArrowheads="1"/>
          </p:cNvSpPr>
          <p:nvPr>
            <p:ph type="ftr" sz="quarter" idx="11"/>
          </p:nvPr>
        </p:nvSpPr>
        <p:spPr>
          <a:ln/>
        </p:spPr>
        <p:txBody>
          <a:bodyPr/>
          <a:lstStyle>
            <a:lvl1pPr>
              <a:defRPr/>
            </a:lvl1pPr>
          </a:lstStyle>
          <a:p>
            <a:pPr>
              <a:defRPr/>
            </a:pPr>
            <a:endParaRPr lang="en-US"/>
          </a:p>
        </p:txBody>
      </p:sp>
      <p:sp>
        <p:nvSpPr>
          <p:cNvPr id="9" name="Rectangle 23"/>
          <p:cNvSpPr>
            <a:spLocks noGrp="1" noChangeArrowheads="1"/>
          </p:cNvSpPr>
          <p:nvPr>
            <p:ph type="sldNum" sz="quarter" idx="12"/>
          </p:nvPr>
        </p:nvSpPr>
        <p:spPr>
          <a:ln/>
        </p:spPr>
        <p:txBody>
          <a:bodyPr/>
          <a:lstStyle>
            <a:lvl1pPr>
              <a:defRPr/>
            </a:lvl1pPr>
          </a:lstStyle>
          <a:p>
            <a:pPr>
              <a:defRPr/>
            </a:pPr>
            <a:fld id="{DC11CE8F-3D0B-6C4E-883B-8263A9F7C257}" type="slidenum">
              <a:rPr lang="en-US"/>
              <a:pPr>
                <a:defRPr/>
              </a:pPr>
              <a:t>‹#›</a:t>
            </a:fld>
            <a:endParaRPr lang="en-US"/>
          </a:p>
        </p:txBody>
      </p:sp>
    </p:spTree>
    <p:extLst>
      <p:ext uri="{BB962C8B-B14F-4D97-AF65-F5344CB8AC3E}">
        <p14:creationId xmlns:p14="http://schemas.microsoft.com/office/powerpoint/2010/main" val="1948288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35917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454321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825080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395039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108014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432058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590944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2845092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005658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33395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
          <p:cNvSpPr>
            <a:spLocks noGrp="1" noChangeArrowheads="1"/>
          </p:cNvSpPr>
          <p:nvPr>
            <p:ph type="dt" sz="half" idx="10"/>
          </p:nvPr>
        </p:nvSpPr>
        <p:spPr>
          <a:ln/>
        </p:spPr>
        <p:txBody>
          <a:bodyPr/>
          <a:lstStyle>
            <a:lvl1pPr>
              <a:defRPr/>
            </a:lvl1pPr>
          </a:lstStyle>
          <a:p>
            <a:pPr>
              <a:defRPr/>
            </a:pPr>
            <a:endParaRPr lang="en-US"/>
          </a:p>
        </p:txBody>
      </p:sp>
      <p:sp>
        <p:nvSpPr>
          <p:cNvPr id="4" name="Rectangle 22"/>
          <p:cNvSpPr>
            <a:spLocks noGrp="1" noChangeArrowheads="1"/>
          </p:cNvSpPr>
          <p:nvPr>
            <p:ph type="ftr" sz="quarter" idx="11"/>
          </p:nvPr>
        </p:nvSpPr>
        <p:spPr>
          <a:ln/>
        </p:spPr>
        <p:txBody>
          <a:bodyPr/>
          <a:lstStyle>
            <a:lvl1pPr>
              <a:defRPr/>
            </a:lvl1pPr>
          </a:lstStyle>
          <a:p>
            <a:pPr>
              <a:defRPr/>
            </a:pPr>
            <a:endParaRPr lang="en-US"/>
          </a:p>
        </p:txBody>
      </p:sp>
      <p:sp>
        <p:nvSpPr>
          <p:cNvPr id="5" name="Rectangle 23"/>
          <p:cNvSpPr>
            <a:spLocks noGrp="1" noChangeArrowheads="1"/>
          </p:cNvSpPr>
          <p:nvPr>
            <p:ph type="sldNum" sz="quarter" idx="12"/>
          </p:nvPr>
        </p:nvSpPr>
        <p:spPr>
          <a:ln/>
        </p:spPr>
        <p:txBody>
          <a:bodyPr/>
          <a:lstStyle>
            <a:lvl1pPr>
              <a:defRPr/>
            </a:lvl1pPr>
          </a:lstStyle>
          <a:p>
            <a:pPr>
              <a:defRPr/>
            </a:pPr>
            <a:fld id="{A9310E00-14DA-1949-9044-9707830BE543}" type="slidenum">
              <a:rPr lang="en-US"/>
              <a:pPr>
                <a:defRPr/>
              </a:pPr>
              <a:t>‹#›</a:t>
            </a:fld>
            <a:endParaRPr lang="en-US"/>
          </a:p>
        </p:txBody>
      </p:sp>
    </p:spTree>
    <p:extLst>
      <p:ext uri="{BB962C8B-B14F-4D97-AF65-F5344CB8AC3E}">
        <p14:creationId xmlns:p14="http://schemas.microsoft.com/office/powerpoint/2010/main" val="3179546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702911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2126853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5/4/26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7475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5/4/26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0604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5/4/26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7246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5/4/26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98037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5/4/26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2221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5/4/26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2897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5/4/26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1940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5/4/26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308963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endParaRPr lang="en-US"/>
          </a:p>
        </p:txBody>
      </p:sp>
      <p:sp>
        <p:nvSpPr>
          <p:cNvPr id="3" name="Rectangle 22"/>
          <p:cNvSpPr>
            <a:spLocks noGrp="1" noChangeArrowheads="1"/>
          </p:cNvSpPr>
          <p:nvPr>
            <p:ph type="ftr" sz="quarter" idx="11"/>
          </p:nvPr>
        </p:nvSpPr>
        <p:spPr>
          <a:ln/>
        </p:spPr>
        <p:txBody>
          <a:bodyPr/>
          <a:lstStyle>
            <a:lvl1pPr>
              <a:defRPr/>
            </a:lvl1pPr>
          </a:lstStyle>
          <a:p>
            <a:pPr>
              <a:defRPr/>
            </a:pPr>
            <a:endParaRPr lang="en-US"/>
          </a:p>
        </p:txBody>
      </p:sp>
      <p:sp>
        <p:nvSpPr>
          <p:cNvPr id="4" name="Rectangle 23"/>
          <p:cNvSpPr>
            <a:spLocks noGrp="1" noChangeArrowheads="1"/>
          </p:cNvSpPr>
          <p:nvPr>
            <p:ph type="sldNum" sz="quarter" idx="12"/>
          </p:nvPr>
        </p:nvSpPr>
        <p:spPr>
          <a:ln/>
        </p:spPr>
        <p:txBody>
          <a:bodyPr/>
          <a:lstStyle>
            <a:lvl1pPr>
              <a:defRPr/>
            </a:lvl1pPr>
          </a:lstStyle>
          <a:p>
            <a:pPr>
              <a:defRPr/>
            </a:pPr>
            <a:fld id="{AE7222A9-6732-A549-95E1-AF8D2029F55C}" type="slidenum">
              <a:rPr lang="en-US"/>
              <a:pPr>
                <a:defRPr/>
              </a:pPr>
              <a:t>‹#›</a:t>
            </a:fld>
            <a:endParaRPr lang="en-US"/>
          </a:p>
        </p:txBody>
      </p:sp>
    </p:spTree>
    <p:extLst>
      <p:ext uri="{BB962C8B-B14F-4D97-AF65-F5344CB8AC3E}">
        <p14:creationId xmlns:p14="http://schemas.microsoft.com/office/powerpoint/2010/main" val="904990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5/4/26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5101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5/4/26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5444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5/4/26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9560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3117048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957428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523186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3237533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1454318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1733808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331712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DADB6B9D-94AC-3249-B470-BAF5410F6EEC}" type="slidenum">
              <a:rPr lang="en-US"/>
              <a:pPr>
                <a:defRPr/>
              </a:pPr>
              <a:t>‹#›</a:t>
            </a:fld>
            <a:endParaRPr lang="en-US"/>
          </a:p>
        </p:txBody>
      </p:sp>
    </p:spTree>
    <p:extLst>
      <p:ext uri="{BB962C8B-B14F-4D97-AF65-F5344CB8AC3E}">
        <p14:creationId xmlns:p14="http://schemas.microsoft.com/office/powerpoint/2010/main" val="1875200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6343024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2894649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129460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02E6C-E54F-4ADA-B1BB-3935B4D38A3F}" type="datetimeFigureOut">
              <a:rPr lang="en-US" smtClean="0">
                <a:solidFill>
                  <a:prstClr val="white">
                    <a:tint val="75000"/>
                  </a:prstClr>
                </a:solidFill>
                <a:latin typeface="Calibri"/>
              </a:rPr>
              <a:pPr/>
              <a:t>5/4/26</a:t>
            </a:fld>
            <a:endParaRPr lang="en-US" dirty="0">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C5F3F7F1-2F37-47F2-BA62-FAA355CF0C4B}" type="slidenum">
              <a:rPr lang="en-US" smtClean="0">
                <a:solidFill>
                  <a:prstClr val="white">
                    <a:tint val="75000"/>
                  </a:prstClr>
                </a:solidFill>
                <a:latin typeface="Calibri"/>
              </a:rPr>
              <a:pPr/>
              <a:t>‹#›</a:t>
            </a:fld>
            <a:endParaRPr lang="en-US" dirty="0">
              <a:solidFill>
                <a:prstClr val="white">
                  <a:tint val="75000"/>
                </a:prstClr>
              </a:solidFill>
              <a:latin typeface="Calibri"/>
            </a:endParaRPr>
          </a:p>
        </p:txBody>
      </p:sp>
    </p:spTree>
    <p:extLst>
      <p:ext uri="{BB962C8B-B14F-4D97-AF65-F5344CB8AC3E}">
        <p14:creationId xmlns:p14="http://schemas.microsoft.com/office/powerpoint/2010/main" val="3305374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7171"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F4D64DBD-0555-BF42-AC8A-981CF3C8EA55}" type="slidenum">
              <a:rPr lang="en-US"/>
              <a:pPr>
                <a:defRPr/>
              </a:pPr>
              <a:t>‹#›</a:t>
            </a:fld>
            <a:endParaRPr lang="en-US"/>
          </a:p>
        </p:txBody>
      </p:sp>
    </p:spTree>
    <p:extLst>
      <p:ext uri="{BB962C8B-B14F-4D97-AF65-F5344CB8AC3E}">
        <p14:creationId xmlns:p14="http://schemas.microsoft.com/office/powerpoint/2010/main" val="3766621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7288387-08BE-4C49-93D6-9C93A6F980E6}" type="slidenum">
              <a:rPr lang="en-US"/>
              <a:pPr>
                <a:defRPr/>
              </a:pPr>
              <a:t>‹#›</a:t>
            </a:fld>
            <a:endParaRPr lang="en-US"/>
          </a:p>
        </p:txBody>
      </p:sp>
    </p:spTree>
    <p:extLst>
      <p:ext uri="{BB962C8B-B14F-4D97-AF65-F5344CB8AC3E}">
        <p14:creationId xmlns:p14="http://schemas.microsoft.com/office/powerpoint/2010/main" val="557285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C0B30FC-3D07-B448-B8D0-C0F7D11073A9}" type="slidenum">
              <a:rPr lang="en-US"/>
              <a:pPr>
                <a:defRPr/>
              </a:pPr>
              <a:t>‹#›</a:t>
            </a:fld>
            <a:endParaRPr lang="en-US"/>
          </a:p>
        </p:txBody>
      </p:sp>
    </p:spTree>
    <p:extLst>
      <p:ext uri="{BB962C8B-B14F-4D97-AF65-F5344CB8AC3E}">
        <p14:creationId xmlns:p14="http://schemas.microsoft.com/office/powerpoint/2010/main" val="16504052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36B0A9A-1B31-4F45-99F9-C7CC83E9D2E9}" type="slidenum">
              <a:rPr lang="en-US"/>
              <a:pPr>
                <a:defRPr/>
              </a:pPr>
              <a:t>‹#›</a:t>
            </a:fld>
            <a:endParaRPr lang="en-US"/>
          </a:p>
        </p:txBody>
      </p:sp>
    </p:spTree>
    <p:extLst>
      <p:ext uri="{BB962C8B-B14F-4D97-AF65-F5344CB8AC3E}">
        <p14:creationId xmlns:p14="http://schemas.microsoft.com/office/powerpoint/2010/main" val="17335299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76F3E0BE-D481-A34E-A02E-299168217BDC}" type="slidenum">
              <a:rPr lang="en-US"/>
              <a:pPr>
                <a:defRPr/>
              </a:pPr>
              <a:t>‹#›</a:t>
            </a:fld>
            <a:endParaRPr lang="en-US"/>
          </a:p>
        </p:txBody>
      </p:sp>
    </p:spTree>
    <p:extLst>
      <p:ext uri="{BB962C8B-B14F-4D97-AF65-F5344CB8AC3E}">
        <p14:creationId xmlns:p14="http://schemas.microsoft.com/office/powerpoint/2010/main" val="35008999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A77FF8F9-80CD-3444-A10F-30B29C1F1F24}" type="slidenum">
              <a:rPr lang="en-US"/>
              <a:pPr>
                <a:defRPr/>
              </a:pPr>
              <a:t>‹#›</a:t>
            </a:fld>
            <a:endParaRPr lang="en-US"/>
          </a:p>
        </p:txBody>
      </p:sp>
    </p:spTree>
    <p:extLst>
      <p:ext uri="{BB962C8B-B14F-4D97-AF65-F5344CB8AC3E}">
        <p14:creationId xmlns:p14="http://schemas.microsoft.com/office/powerpoint/2010/main" val="18355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endParaRPr lang="en-US"/>
          </a:p>
        </p:txBody>
      </p:sp>
      <p:sp>
        <p:nvSpPr>
          <p:cNvPr id="6" name="Rectangle 22"/>
          <p:cNvSpPr>
            <a:spLocks noGrp="1" noChangeArrowheads="1"/>
          </p:cNvSpPr>
          <p:nvPr>
            <p:ph type="ftr" sz="quarter" idx="11"/>
          </p:nvPr>
        </p:nvSpPr>
        <p:spPr>
          <a:ln/>
        </p:spPr>
        <p:txBody>
          <a:bodyPr/>
          <a:lstStyle>
            <a:lvl1pPr>
              <a:defRPr/>
            </a:lvl1pPr>
          </a:lstStyle>
          <a:p>
            <a:pPr>
              <a:defRPr/>
            </a:pPr>
            <a:endParaRPr lang="en-US"/>
          </a:p>
        </p:txBody>
      </p:sp>
      <p:sp>
        <p:nvSpPr>
          <p:cNvPr id="7" name="Rectangle 23"/>
          <p:cNvSpPr>
            <a:spLocks noGrp="1" noChangeArrowheads="1"/>
          </p:cNvSpPr>
          <p:nvPr>
            <p:ph type="sldNum" sz="quarter" idx="12"/>
          </p:nvPr>
        </p:nvSpPr>
        <p:spPr>
          <a:ln/>
        </p:spPr>
        <p:txBody>
          <a:bodyPr/>
          <a:lstStyle>
            <a:lvl1pPr>
              <a:defRPr/>
            </a:lvl1pPr>
          </a:lstStyle>
          <a:p>
            <a:pPr>
              <a:defRPr/>
            </a:pPr>
            <a:fld id="{2622B3DD-3192-6546-860D-7126FDF82FC2}" type="slidenum">
              <a:rPr lang="en-US"/>
              <a:pPr>
                <a:defRPr/>
              </a:pPr>
              <a:t>‹#›</a:t>
            </a:fld>
            <a:endParaRPr lang="en-US"/>
          </a:p>
        </p:txBody>
      </p:sp>
    </p:spTree>
    <p:extLst>
      <p:ext uri="{BB962C8B-B14F-4D97-AF65-F5344CB8AC3E}">
        <p14:creationId xmlns:p14="http://schemas.microsoft.com/office/powerpoint/2010/main" val="4262100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AA7DF6B6-F036-C647-A072-3A250B2BC996}" type="slidenum">
              <a:rPr lang="en-US"/>
              <a:pPr>
                <a:defRPr/>
              </a:pPr>
              <a:t>‹#›</a:t>
            </a:fld>
            <a:endParaRPr lang="en-US"/>
          </a:p>
        </p:txBody>
      </p:sp>
    </p:spTree>
    <p:extLst>
      <p:ext uri="{BB962C8B-B14F-4D97-AF65-F5344CB8AC3E}">
        <p14:creationId xmlns:p14="http://schemas.microsoft.com/office/powerpoint/2010/main" val="1243058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66D6E47F-DEDD-1E4B-8A65-F8BA43F9237A}" type="slidenum">
              <a:rPr lang="en-US"/>
              <a:pPr>
                <a:defRPr/>
              </a:pPr>
              <a:t>‹#›</a:t>
            </a:fld>
            <a:endParaRPr lang="en-US"/>
          </a:p>
        </p:txBody>
      </p:sp>
    </p:spTree>
    <p:extLst>
      <p:ext uri="{BB962C8B-B14F-4D97-AF65-F5344CB8AC3E}">
        <p14:creationId xmlns:p14="http://schemas.microsoft.com/office/powerpoint/2010/main" val="32081984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952A737A-1295-3646-A6BA-DEF25E441DDA}" type="slidenum">
              <a:rPr lang="en-US"/>
              <a:pPr>
                <a:defRPr/>
              </a:pPr>
              <a:t>‹#›</a:t>
            </a:fld>
            <a:endParaRPr lang="en-US"/>
          </a:p>
        </p:txBody>
      </p:sp>
    </p:spTree>
    <p:extLst>
      <p:ext uri="{BB962C8B-B14F-4D97-AF65-F5344CB8AC3E}">
        <p14:creationId xmlns:p14="http://schemas.microsoft.com/office/powerpoint/2010/main" val="4642796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63326D5-4F68-234C-8646-346E7E30477A}" type="slidenum">
              <a:rPr lang="en-US"/>
              <a:pPr>
                <a:defRPr/>
              </a:pPr>
              <a:t>‹#›</a:t>
            </a:fld>
            <a:endParaRPr lang="en-US"/>
          </a:p>
        </p:txBody>
      </p:sp>
    </p:spTree>
    <p:extLst>
      <p:ext uri="{BB962C8B-B14F-4D97-AF65-F5344CB8AC3E}">
        <p14:creationId xmlns:p14="http://schemas.microsoft.com/office/powerpoint/2010/main" val="1929258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B421687-6B90-E147-A163-04CBA725B0E5}" type="slidenum">
              <a:rPr lang="en-US"/>
              <a:pPr>
                <a:defRPr/>
              </a:pPr>
              <a:t>‹#›</a:t>
            </a:fld>
            <a:endParaRPr lang="en-US"/>
          </a:p>
        </p:txBody>
      </p:sp>
    </p:spTree>
    <p:extLst>
      <p:ext uri="{BB962C8B-B14F-4D97-AF65-F5344CB8AC3E}">
        <p14:creationId xmlns:p14="http://schemas.microsoft.com/office/powerpoint/2010/main" val="24483985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55299"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C75EB88-A8E5-8744-8096-B944CFCFFF93}" type="slidenum">
              <a:rPr lang="en-US"/>
              <a:pPr>
                <a:defRPr/>
              </a:pPr>
              <a:t>‹#›</a:t>
            </a:fld>
            <a:endParaRPr lang="en-US"/>
          </a:p>
        </p:txBody>
      </p:sp>
    </p:spTree>
    <p:extLst>
      <p:ext uri="{BB962C8B-B14F-4D97-AF65-F5344CB8AC3E}">
        <p14:creationId xmlns:p14="http://schemas.microsoft.com/office/powerpoint/2010/main" val="30167821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76F644CE-EE61-3A43-9468-249ADBC6529C}" type="slidenum">
              <a:rPr lang="en-US"/>
              <a:pPr>
                <a:defRPr/>
              </a:pPr>
              <a:t>‹#›</a:t>
            </a:fld>
            <a:endParaRPr lang="en-US"/>
          </a:p>
        </p:txBody>
      </p:sp>
    </p:spTree>
    <p:extLst>
      <p:ext uri="{BB962C8B-B14F-4D97-AF65-F5344CB8AC3E}">
        <p14:creationId xmlns:p14="http://schemas.microsoft.com/office/powerpoint/2010/main" val="2812349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A8F6B0C-352C-DC45-9926-3F381926B4E7}" type="slidenum">
              <a:rPr lang="en-US"/>
              <a:pPr>
                <a:defRPr/>
              </a:pPr>
              <a:t>‹#›</a:t>
            </a:fld>
            <a:endParaRPr lang="en-US"/>
          </a:p>
        </p:txBody>
      </p:sp>
    </p:spTree>
    <p:extLst>
      <p:ext uri="{BB962C8B-B14F-4D97-AF65-F5344CB8AC3E}">
        <p14:creationId xmlns:p14="http://schemas.microsoft.com/office/powerpoint/2010/main" val="39029329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5F809277-01DA-6941-886F-F33988DC5AC6}" type="slidenum">
              <a:rPr lang="en-US"/>
              <a:pPr>
                <a:defRPr/>
              </a:pPr>
              <a:t>‹#›</a:t>
            </a:fld>
            <a:endParaRPr lang="en-US"/>
          </a:p>
        </p:txBody>
      </p:sp>
    </p:spTree>
    <p:extLst>
      <p:ext uri="{BB962C8B-B14F-4D97-AF65-F5344CB8AC3E}">
        <p14:creationId xmlns:p14="http://schemas.microsoft.com/office/powerpoint/2010/main" val="33353643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6FA690CF-A8CA-064E-ACE8-E5E834801143}" type="slidenum">
              <a:rPr lang="en-US"/>
              <a:pPr>
                <a:defRPr/>
              </a:pPr>
              <a:t>‹#›</a:t>
            </a:fld>
            <a:endParaRPr lang="en-US"/>
          </a:p>
        </p:txBody>
      </p:sp>
    </p:spTree>
    <p:extLst>
      <p:ext uri="{BB962C8B-B14F-4D97-AF65-F5344CB8AC3E}">
        <p14:creationId xmlns:p14="http://schemas.microsoft.com/office/powerpoint/2010/main" val="110325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5.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0.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5.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3813" y="-141288"/>
            <a:ext cx="9167813" cy="6999288"/>
            <a:chOff x="-15" y="-89"/>
            <a:chExt cx="5775" cy="4409"/>
          </a:xfrm>
        </p:grpSpPr>
        <p:sp>
          <p:nvSpPr>
            <p:cNvPr id="171011"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2" name="Rectangle 4" descr="Cacback"/>
            <p:cNvSpPr>
              <a:spLocks noChangeArrowheads="1"/>
            </p:cNvSpPr>
            <p:nvPr userDrawn="1"/>
          </p:nvSpPr>
          <p:spPr bwMode="ltGray">
            <a:xfrm>
              <a:off x="0" y="0"/>
              <a:ext cx="1119" cy="4320"/>
            </a:xfrm>
            <a:prstGeom prst="rect">
              <a:avLst/>
            </a:prstGeom>
            <a:blipFill dpi="0" rotWithShape="0">
              <a:blip r:embed="rId16"/>
              <a:srcRect/>
              <a:tile tx="0" ty="0" sx="100000" sy="100000" flip="none" algn="tl"/>
            </a:blip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034" name="Group 5"/>
            <p:cNvGrpSpPr>
              <a:grpSpLocks/>
            </p:cNvGrpSpPr>
            <p:nvPr userDrawn="1"/>
          </p:nvGrpSpPr>
          <p:grpSpPr bwMode="auto">
            <a:xfrm>
              <a:off x="-15" y="-89"/>
              <a:ext cx="5295" cy="785"/>
              <a:chOff x="20" y="-89"/>
              <a:chExt cx="5295" cy="785"/>
            </a:xfrm>
          </p:grpSpPr>
          <p:sp>
            <p:nvSpPr>
              <p:cNvPr id="171014"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5"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nvGrpSpPr>
              <p:cNvPr id="1038" name="Group 8"/>
              <p:cNvGrpSpPr>
                <a:grpSpLocks/>
              </p:cNvGrpSpPr>
              <p:nvPr userDrawn="1"/>
            </p:nvGrpSpPr>
            <p:grpSpPr bwMode="auto">
              <a:xfrm>
                <a:off x="1033" y="326"/>
                <a:ext cx="192" cy="192"/>
                <a:chOff x="1033" y="326"/>
                <a:chExt cx="192" cy="192"/>
              </a:xfrm>
            </p:grpSpPr>
            <p:sp>
              <p:nvSpPr>
                <p:cNvPr id="171017"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8"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19"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0"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1"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2"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3"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4"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sp>
              <p:nvSpPr>
                <p:cNvPr id="171025"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grpSp>
        <p:sp>
          <p:nvSpPr>
            <p:cNvPr id="171026"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cs typeface="+mn-cs"/>
              </a:endParaRPr>
            </a:p>
          </p:txBody>
        </p:sp>
      </p:grpSp>
      <p:sp>
        <p:nvSpPr>
          <p:cNvPr id="1027" name="Rectangle 19"/>
          <p:cNvSpPr>
            <a:spLocks noGrp="1" noChangeArrowheads="1"/>
          </p:cNvSpPr>
          <p:nvPr>
            <p:ph type="title"/>
          </p:nvPr>
        </p:nvSpPr>
        <p:spPr bwMode="auto">
          <a:xfrm>
            <a:off x="1154113"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029" name="Rectangle 2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Narrow" pitchFamily="34" charset="0"/>
                <a:ea typeface="+mn-ea"/>
                <a:cs typeface="+mn-cs"/>
              </a:defRPr>
            </a:lvl1pPr>
          </a:lstStyle>
          <a:p>
            <a:pPr>
              <a:defRPr/>
            </a:pPr>
            <a:endParaRPr lang="en-US"/>
          </a:p>
        </p:txBody>
      </p:sp>
      <p:sp>
        <p:nvSpPr>
          <p:cNvPr id="171030" name="Rectangle 2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Narrow" pitchFamily="34" charset="0"/>
                <a:ea typeface="+mn-ea"/>
                <a:cs typeface="+mn-cs"/>
              </a:defRPr>
            </a:lvl1pPr>
          </a:lstStyle>
          <a:p>
            <a:pPr>
              <a:defRPr/>
            </a:pPr>
            <a:endParaRPr lang="en-US"/>
          </a:p>
        </p:txBody>
      </p:sp>
      <p:sp>
        <p:nvSpPr>
          <p:cNvPr id="171031" name="Rectangle 2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Narrow" charset="0"/>
              </a:defRPr>
            </a:lvl1pPr>
          </a:lstStyle>
          <a:p>
            <a:pPr>
              <a:defRPr/>
            </a:pPr>
            <a:fld id="{D20E9540-3ACA-1B41-8C7C-CD1E94E321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423" r:id="rId1"/>
    <p:sldLayoutId id="2147487368" r:id="rId2"/>
    <p:sldLayoutId id="2147487369" r:id="rId3"/>
    <p:sldLayoutId id="2147487370" r:id="rId4"/>
    <p:sldLayoutId id="2147487371" r:id="rId5"/>
    <p:sldLayoutId id="2147487372" r:id="rId6"/>
    <p:sldLayoutId id="2147487373" r:id="rId7"/>
    <p:sldLayoutId id="2147487374" r:id="rId8"/>
    <p:sldLayoutId id="2147487375" r:id="rId9"/>
    <p:sldLayoutId id="2147487376" r:id="rId10"/>
    <p:sldLayoutId id="2147487377" r:id="rId11"/>
    <p:sldLayoutId id="2147487378" r:id="rId12"/>
    <p:sldLayoutId id="2147487379" r:id="rId13"/>
    <p:sldLayoutId id="2147487380" r:id="rId14"/>
  </p:sldLayoutIdLst>
  <p:txStyles>
    <p:title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ea typeface="ＭＳ Ｐゴシック" charset="-128"/>
                <a:cs typeface="ＭＳ Ｐゴシック" charset="-128"/>
              </a:defRPr>
            </a:lvl1pPr>
          </a:lstStyle>
          <a:p>
            <a:pPr>
              <a:defRPr/>
            </a:pPr>
            <a:endParaRPr lang="en-US"/>
          </a:p>
        </p:txBody>
      </p:sp>
      <p:sp>
        <p:nvSpPr>
          <p:cNvPr id="54276"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ea typeface="ＭＳ Ｐゴシック" charset="-128"/>
                <a:cs typeface="ＭＳ Ｐゴシック" charset="-128"/>
              </a:defRPr>
            </a:lvl1pPr>
          </a:lstStyle>
          <a:p>
            <a:pPr>
              <a:defRPr/>
            </a:pPr>
            <a:endParaRPr lang="en-US"/>
          </a:p>
        </p:txBody>
      </p:sp>
      <p:sp>
        <p:nvSpPr>
          <p:cNvPr id="54277"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Times New Roman" charset="0"/>
              </a:defRPr>
            </a:lvl1pPr>
          </a:lstStyle>
          <a:p>
            <a:pPr>
              <a:defRPr/>
            </a:pPr>
            <a:fld id="{BBE6B3ED-EE3C-E143-915C-6C6E97333ECC}" type="slidenum">
              <a:rPr lang="en-US"/>
              <a:pPr>
                <a:defRPr/>
              </a:pPr>
              <a:t>‹#›</a:t>
            </a:fld>
            <a:endParaRPr lang="en-US"/>
          </a:p>
        </p:txBody>
      </p:sp>
      <p:pic>
        <p:nvPicPr>
          <p:cNvPr id="13318"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9"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581050"/>
      </p:ext>
    </p:extLst>
  </p:cSld>
  <p:clrMap bg1="lt1" tx1="dk1" bg2="lt2" tx2="dk2" accent1="accent1" accent2="accent2" accent3="accent3" accent4="accent4" accent5="accent5" accent6="accent6" hlink="hlink" folHlink="folHlink"/>
  <p:sldLayoutIdLst>
    <p:sldLayoutId id="2147487775" r:id="rId1"/>
    <p:sldLayoutId id="2147487776" r:id="rId2"/>
    <p:sldLayoutId id="2147487777" r:id="rId3"/>
    <p:sldLayoutId id="2147487778" r:id="rId4"/>
    <p:sldLayoutId id="2147487779" r:id="rId5"/>
    <p:sldLayoutId id="2147487780" r:id="rId6"/>
    <p:sldLayoutId id="2147487781" r:id="rId7"/>
    <p:sldLayoutId id="2147487782" r:id="rId8"/>
    <p:sldLayoutId id="2147487783" r:id="rId9"/>
    <p:sldLayoutId id="2147487784" r:id="rId10"/>
    <p:sldLayoutId id="214748778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1588" y="0"/>
            <a:ext cx="9148762" cy="6851650"/>
            <a:chOff x="1" y="0"/>
            <a:chExt cx="5763" cy="4316"/>
          </a:xfrm>
        </p:grpSpPr>
        <p:sp>
          <p:nvSpPr>
            <p:cNvPr id="307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7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7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grpSp>
          <p:nvGrpSpPr>
            <p:cNvPr id="50187" name="Group 6"/>
            <p:cNvGrpSpPr>
              <a:grpSpLocks/>
            </p:cNvGrpSpPr>
            <p:nvPr/>
          </p:nvGrpSpPr>
          <p:grpSpPr bwMode="auto">
            <a:xfrm>
              <a:off x="288" y="0"/>
              <a:ext cx="5098" cy="4316"/>
              <a:chOff x="288" y="0"/>
              <a:chExt cx="5098" cy="4316"/>
            </a:xfrm>
          </p:grpSpPr>
          <p:sp>
            <p:nvSpPr>
              <p:cNvPr id="307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8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9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9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grpSp>
        <p:sp>
          <p:nvSpPr>
            <p:cNvPr id="309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9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309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50191" name="Freeform 23"/>
            <p:cNvSpPr>
              <a:spLocks/>
            </p:cNvSpPr>
            <p:nvPr/>
          </p:nvSpPr>
          <p:spPr bwMode="hidden">
            <a:xfrm>
              <a:off x="5041" y="0"/>
              <a:ext cx="719" cy="845"/>
            </a:xfrm>
            <a:custGeom>
              <a:avLst/>
              <a:gdLst>
                <a:gd name="T0" fmla="*/ 765 w 717"/>
                <a:gd name="T1" fmla="*/ 845 h 845"/>
                <a:gd name="T2" fmla="*/ 765 w 717"/>
                <a:gd name="T3" fmla="*/ 821 h 845"/>
                <a:gd name="T4" fmla="*/ 622 w 717"/>
                <a:gd name="T5" fmla="*/ 605 h 845"/>
                <a:gd name="T6" fmla="*/ 430 w 717"/>
                <a:gd name="T7" fmla="*/ 396 h 845"/>
                <a:gd name="T8" fmla="*/ 245 w 717"/>
                <a:gd name="T9" fmla="*/ 192 h 845"/>
                <a:gd name="T10" fmla="*/ 17 w 717"/>
                <a:gd name="T11" fmla="*/ 0 h 845"/>
                <a:gd name="T12" fmla="*/ 0 w 717"/>
                <a:gd name="T13" fmla="*/ 0 h 845"/>
                <a:gd name="T14" fmla="*/ 233 w 717"/>
                <a:gd name="T15" fmla="*/ 198 h 845"/>
                <a:gd name="T16" fmla="*/ 424 w 717"/>
                <a:gd name="T17" fmla="*/ 408 h 845"/>
                <a:gd name="T18" fmla="*/ 616 w 717"/>
                <a:gd name="T19" fmla="*/ 623 h 845"/>
                <a:gd name="T20" fmla="*/ 765 w 717"/>
                <a:gd name="T21" fmla="*/ 845 h 845"/>
                <a:gd name="T22" fmla="*/ 76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192" name="Freeform 24"/>
            <p:cNvSpPr>
              <a:spLocks/>
            </p:cNvSpPr>
            <p:nvPr/>
          </p:nvSpPr>
          <p:spPr bwMode="hidden">
            <a:xfrm>
              <a:off x="5352" y="0"/>
              <a:ext cx="408" cy="414"/>
            </a:xfrm>
            <a:custGeom>
              <a:avLst/>
              <a:gdLst>
                <a:gd name="T0" fmla="*/ 431 w 407"/>
                <a:gd name="T1" fmla="*/ 414 h 414"/>
                <a:gd name="T2" fmla="*/ 431 w 407"/>
                <a:gd name="T3" fmla="*/ 396 h 414"/>
                <a:gd name="T4" fmla="*/ 246 w 407"/>
                <a:gd name="T5" fmla="*/ 192 h 414"/>
                <a:gd name="T6" fmla="*/ 12 w 407"/>
                <a:gd name="T7" fmla="*/ 0 h 414"/>
                <a:gd name="T8" fmla="*/ 0 w 407"/>
                <a:gd name="T9" fmla="*/ 0 h 414"/>
                <a:gd name="T10" fmla="*/ 108 w 407"/>
                <a:gd name="T11" fmla="*/ 102 h 414"/>
                <a:gd name="T12" fmla="*/ 240 w 407"/>
                <a:gd name="T13" fmla="*/ 204 h 414"/>
                <a:gd name="T14" fmla="*/ 431 w 407"/>
                <a:gd name="T15" fmla="*/ 414 h 414"/>
                <a:gd name="T16" fmla="*/ 43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9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ea typeface="ＭＳ Ｐゴシック" charset="-128"/>
                <a:cs typeface="ＭＳ Ｐゴシック" charset="-128"/>
              </a:endParaRPr>
            </a:p>
          </p:txBody>
        </p:sp>
        <p:sp>
          <p:nvSpPr>
            <p:cNvPr id="50194" name="Freeform 26"/>
            <p:cNvSpPr>
              <a:spLocks/>
            </p:cNvSpPr>
            <p:nvPr/>
          </p:nvSpPr>
          <p:spPr bwMode="hidden">
            <a:xfrm>
              <a:off x="6" y="0"/>
              <a:ext cx="588" cy="599"/>
            </a:xfrm>
            <a:custGeom>
              <a:avLst/>
              <a:gdLst>
                <a:gd name="T0" fmla="*/ 634 w 586"/>
                <a:gd name="T1" fmla="*/ 0 h 599"/>
                <a:gd name="T2" fmla="*/ 616 w 586"/>
                <a:gd name="T3" fmla="*/ 0 h 599"/>
                <a:gd name="T4" fmla="*/ 431 w 586"/>
                <a:gd name="T5" fmla="*/ 132 h 599"/>
                <a:gd name="T6" fmla="*/ 281 w 586"/>
                <a:gd name="T7" fmla="*/ 270 h 599"/>
                <a:gd name="T8" fmla="*/ 120 w 586"/>
                <a:gd name="T9" fmla="*/ 420 h 599"/>
                <a:gd name="T10" fmla="*/ 0 w 586"/>
                <a:gd name="T11" fmla="*/ 575 h 599"/>
                <a:gd name="T12" fmla="*/ 0 w 586"/>
                <a:gd name="T13" fmla="*/ 599 h 599"/>
                <a:gd name="T14" fmla="*/ 120 w 586"/>
                <a:gd name="T15" fmla="*/ 432 h 599"/>
                <a:gd name="T16" fmla="*/ 281 w 586"/>
                <a:gd name="T17" fmla="*/ 282 h 599"/>
                <a:gd name="T18" fmla="*/ 437 w 586"/>
                <a:gd name="T19" fmla="*/ 138 h 599"/>
                <a:gd name="T20" fmla="*/ 634 w 586"/>
                <a:gd name="T21" fmla="*/ 0 h 599"/>
                <a:gd name="T22" fmla="*/ 63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195" name="Freeform 27"/>
            <p:cNvSpPr>
              <a:spLocks/>
            </p:cNvSpPr>
            <p:nvPr/>
          </p:nvSpPr>
          <p:spPr bwMode="hidden">
            <a:xfrm>
              <a:off x="6" y="0"/>
              <a:ext cx="270" cy="252"/>
            </a:xfrm>
            <a:custGeom>
              <a:avLst/>
              <a:gdLst>
                <a:gd name="T0" fmla="*/ 293 w 269"/>
                <a:gd name="T1" fmla="*/ 0 h 252"/>
                <a:gd name="T2" fmla="*/ 27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93 w 269"/>
                <a:gd name="T15" fmla="*/ 0 h 252"/>
                <a:gd name="T16" fmla="*/ 29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19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19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19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50199" name="Group 31"/>
            <p:cNvGrpSpPr>
              <a:grpSpLocks/>
            </p:cNvGrpSpPr>
            <p:nvPr/>
          </p:nvGrpSpPr>
          <p:grpSpPr bwMode="auto">
            <a:xfrm>
              <a:off x="1" y="392"/>
              <a:ext cx="5758" cy="1571"/>
              <a:chOff x="1" y="392"/>
              <a:chExt cx="5758" cy="1571"/>
            </a:xfrm>
          </p:grpSpPr>
          <p:sp>
            <p:nvSpPr>
              <p:cNvPr id="50202"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03"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04"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05"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06"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020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20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11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11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311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311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charset="0"/>
              </a:defRPr>
            </a:lvl1pPr>
          </a:lstStyle>
          <a:p>
            <a:pPr>
              <a:defRPr/>
            </a:pPr>
            <a:fld id="{598790FB-3665-C347-A2D8-866FAB60B49D}" type="slidenum">
              <a:rPr lang="en-US"/>
              <a:pPr>
                <a:defRPr/>
              </a:pPr>
              <a:t>‹#›</a:t>
            </a:fld>
            <a:endParaRPr lang="en-US"/>
          </a:p>
        </p:txBody>
      </p:sp>
      <p:sp>
        <p:nvSpPr>
          <p:cNvPr id="311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58923"/>
      </p:ext>
    </p:extLst>
  </p:cSld>
  <p:clrMap bg1="dk2" tx1="lt1" bg2="dk1" tx2="lt2" accent1="accent1" accent2="accent2" accent3="accent3" accent4="accent4" accent5="accent5" accent6="accent6" hlink="hlink" folHlink="folHlink"/>
  <p:sldLayoutIdLst>
    <p:sldLayoutId id="2147487787" r:id="rId1"/>
    <p:sldLayoutId id="2147487788" r:id="rId2"/>
    <p:sldLayoutId id="2147487789" r:id="rId3"/>
    <p:sldLayoutId id="2147487790" r:id="rId4"/>
    <p:sldLayoutId id="2147487791" r:id="rId5"/>
    <p:sldLayoutId id="2147487792" r:id="rId6"/>
    <p:sldLayoutId id="2147487793" r:id="rId7"/>
    <p:sldLayoutId id="2147487794" r:id="rId8"/>
    <p:sldLayoutId id="2147487795" r:id="rId9"/>
    <p:sldLayoutId id="2147487796" r:id="rId10"/>
    <p:sldLayoutId id="2147487797" r:id="rId11"/>
    <p:sldLayoutId id="2147487798" r:id="rId12"/>
    <p:sldLayoutId id="214748779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5/4/26</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2980781002"/>
      </p:ext>
    </p:extLst>
  </p:cSld>
  <p:clrMap bg1="lt1" tx1="dk1" bg2="lt2" tx2="dk2" accent1="accent1" accent2="accent2" accent3="accent3" accent4="accent4" accent5="accent5" accent6="accent6" hlink="hlink" folHlink="folHlink"/>
  <p:sldLayoutIdLst>
    <p:sldLayoutId id="2147487801" r:id="rId1"/>
    <p:sldLayoutId id="2147487802" r:id="rId2"/>
    <p:sldLayoutId id="2147487803" r:id="rId3"/>
    <p:sldLayoutId id="2147487804" r:id="rId4"/>
    <p:sldLayoutId id="2147487805" r:id="rId5"/>
    <p:sldLayoutId id="2147487806" r:id="rId6"/>
    <p:sldLayoutId id="2147487807" r:id="rId7"/>
    <p:sldLayoutId id="2147487808" r:id="rId8"/>
    <p:sldLayoutId id="2147487809" r:id="rId9"/>
    <p:sldLayoutId id="2147487810" r:id="rId10"/>
    <p:sldLayoutId id="214748781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mn-lt"/>
                <a:ea typeface="+mn-ea"/>
                <a:cs typeface="+mn-cs"/>
              </a:defRPr>
            </a:lvl1pPr>
          </a:lstStyle>
          <a:p>
            <a:pPr>
              <a:defRPr/>
            </a:pPr>
            <a:endParaRPr lang="en-US"/>
          </a:p>
        </p:txBody>
      </p:sp>
      <p:sp>
        <p:nvSpPr>
          <p:cNvPr id="23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mn-lt"/>
                <a:ea typeface="+mn-ea"/>
                <a:cs typeface="+mn-cs"/>
              </a:defRPr>
            </a:lvl1pPr>
          </a:lstStyle>
          <a:p>
            <a:pPr>
              <a:defRPr/>
            </a:pPr>
            <a:endParaRPr lang="en-US"/>
          </a:p>
        </p:txBody>
      </p:sp>
      <p:sp>
        <p:nvSpPr>
          <p:cNvPr id="2324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3FE104FC-031F-1C4B-A431-B434268164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381" r:id="rId1"/>
    <p:sldLayoutId id="2147487382" r:id="rId2"/>
    <p:sldLayoutId id="2147487383" r:id="rId3"/>
    <p:sldLayoutId id="2147487384" r:id="rId4"/>
    <p:sldLayoutId id="2147487385" r:id="rId5"/>
    <p:sldLayoutId id="2147487386" r:id="rId6"/>
    <p:sldLayoutId id="2147487387" r:id="rId7"/>
    <p:sldLayoutId id="2147487388" r:id="rId8"/>
    <p:sldLayoutId id="2147487389" r:id="rId9"/>
    <p:sldLayoutId id="2147487390" r:id="rId10"/>
    <p:sldLayoutId id="214748739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1026"/>
          <p:cNvSpPr>
            <a:spLocks noChangeArrowheads="1"/>
          </p:cNvSpPr>
          <p:nvPr userDrawn="1"/>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700">
            <a:solidFill>
              <a:schemeClr val="tx1"/>
            </a:solidFill>
            <a:miter lim="800000"/>
            <a:headEnd/>
            <a:tailEnd/>
          </a:ln>
        </p:spPr>
        <p:txBody>
          <a:bodyPr wrap="none" anchor="ctr"/>
          <a:lstStyle/>
          <a:p>
            <a:endParaRPr lang="en-US" sz="2000" b="0">
              <a:solidFill>
                <a:srgbClr val="000000"/>
              </a:solidFill>
              <a:latin typeface="Arial" charset="0"/>
              <a:cs typeface="Arial" charset="0"/>
            </a:endParaRPr>
          </a:p>
        </p:txBody>
      </p:sp>
      <p:sp>
        <p:nvSpPr>
          <p:cNvPr id="371715" name="Text Box 1027"/>
          <p:cNvSpPr txBox="1">
            <a:spLocks noChangeArrowheads="1"/>
          </p:cNvSpPr>
          <p:nvPr userDrawn="1"/>
        </p:nvSpPr>
        <p:spPr bwMode="auto">
          <a:xfrm>
            <a:off x="760413" y="6561138"/>
            <a:ext cx="876300" cy="219075"/>
          </a:xfrm>
          <a:prstGeom prst="rect">
            <a:avLst/>
          </a:prstGeom>
          <a:noFill/>
          <a:ln>
            <a:noFill/>
          </a:ln>
          <a:effectLst/>
        </p:spPr>
        <p:txBody>
          <a:bodyPr wrap="none" lIns="82058" tIns="41029" rIns="82058" bIns="41029" anchor="ctr">
            <a:spAutoFit/>
          </a:bodyPr>
          <a:lstStyle>
            <a:lvl1pPr defTabSz="820738">
              <a:defRPr>
                <a:solidFill>
                  <a:schemeClr val="tx1"/>
                </a:solidFill>
                <a:latin typeface="Arial" charset="0"/>
                <a:ea typeface="ＭＳ Ｐゴシック" charset="0"/>
                <a:cs typeface="Arial" charset="0"/>
              </a:defRPr>
            </a:lvl1pPr>
            <a:lvl2pPr marL="409575" defTabSz="820738">
              <a:defRPr>
                <a:solidFill>
                  <a:schemeClr val="tx1"/>
                </a:solidFill>
                <a:latin typeface="Arial" charset="0"/>
                <a:ea typeface="Arial" charset="0"/>
                <a:cs typeface="Arial" charset="0"/>
              </a:defRPr>
            </a:lvl2pPr>
            <a:lvl3pPr marL="820738" defTabSz="820738">
              <a:defRPr>
                <a:solidFill>
                  <a:schemeClr val="tx1"/>
                </a:solidFill>
                <a:latin typeface="Arial" charset="0"/>
                <a:ea typeface="Arial" charset="0"/>
                <a:cs typeface="Arial" charset="0"/>
              </a:defRPr>
            </a:lvl3pPr>
            <a:lvl4pPr marL="1230313" defTabSz="820738">
              <a:defRPr>
                <a:solidFill>
                  <a:schemeClr val="tx1"/>
                </a:solidFill>
                <a:latin typeface="Arial" charset="0"/>
                <a:ea typeface="Arial" charset="0"/>
                <a:cs typeface="Arial" charset="0"/>
              </a:defRPr>
            </a:lvl4pPr>
            <a:lvl5pPr marL="1641475" defTabSz="820738">
              <a:defRPr>
                <a:solidFill>
                  <a:schemeClr val="tx1"/>
                </a:solidFill>
                <a:latin typeface="Arial" charset="0"/>
                <a:ea typeface="Arial" charset="0"/>
                <a:cs typeface="Arial" charset="0"/>
              </a:defRPr>
            </a:lvl5pPr>
            <a:lvl6pPr marL="2098675" defTabSz="820738" fontAlgn="base">
              <a:spcBef>
                <a:spcPct val="0"/>
              </a:spcBef>
              <a:spcAft>
                <a:spcPct val="0"/>
              </a:spcAft>
              <a:defRPr>
                <a:solidFill>
                  <a:schemeClr val="tx1"/>
                </a:solidFill>
                <a:latin typeface="Arial" charset="0"/>
                <a:ea typeface="Arial" charset="0"/>
                <a:cs typeface="Arial" charset="0"/>
              </a:defRPr>
            </a:lvl6pPr>
            <a:lvl7pPr marL="2555875" defTabSz="820738" fontAlgn="base">
              <a:spcBef>
                <a:spcPct val="0"/>
              </a:spcBef>
              <a:spcAft>
                <a:spcPct val="0"/>
              </a:spcAft>
              <a:defRPr>
                <a:solidFill>
                  <a:schemeClr val="tx1"/>
                </a:solidFill>
                <a:latin typeface="Arial" charset="0"/>
                <a:ea typeface="Arial" charset="0"/>
                <a:cs typeface="Arial" charset="0"/>
              </a:defRPr>
            </a:lvl7pPr>
            <a:lvl8pPr marL="3013075" defTabSz="820738" fontAlgn="base">
              <a:spcBef>
                <a:spcPct val="0"/>
              </a:spcBef>
              <a:spcAft>
                <a:spcPct val="0"/>
              </a:spcAft>
              <a:defRPr>
                <a:solidFill>
                  <a:schemeClr val="tx1"/>
                </a:solidFill>
                <a:latin typeface="Arial" charset="0"/>
                <a:ea typeface="Arial" charset="0"/>
                <a:cs typeface="Arial" charset="0"/>
              </a:defRPr>
            </a:lvl8pPr>
            <a:lvl9pPr marL="3470275" defTabSz="820738" fontAlgn="base">
              <a:spcBef>
                <a:spcPct val="0"/>
              </a:spcBef>
              <a:spcAft>
                <a:spcPct val="0"/>
              </a:spcAft>
              <a:defRPr>
                <a:solidFill>
                  <a:schemeClr val="tx1"/>
                </a:solidFill>
                <a:latin typeface="Arial" charset="0"/>
                <a:ea typeface="Arial" charset="0"/>
                <a:cs typeface="Arial" charset="0"/>
              </a:defRPr>
            </a:lvl9pPr>
          </a:lstStyle>
          <a:p>
            <a:pPr algn="ctr" eaLnBrk="0" hangingPunct="0">
              <a:spcBef>
                <a:spcPct val="50000"/>
              </a:spcBef>
              <a:defRPr/>
            </a:pPr>
            <a:r>
              <a:rPr lang="en-US" sz="800">
                <a:solidFill>
                  <a:srgbClr val="FFFFFF"/>
                </a:solidFill>
              </a:rPr>
              <a:t>© </a:t>
            </a:r>
            <a:r>
              <a:rPr lang="en-US" sz="900">
                <a:solidFill>
                  <a:srgbClr val="FFFFFF"/>
                </a:solidFill>
              </a:rPr>
              <a:t>2004</a:t>
            </a:r>
            <a:r>
              <a:rPr lang="en-US" sz="800">
                <a:solidFill>
                  <a:srgbClr val="FFFFFF"/>
                </a:solidFill>
              </a:rPr>
              <a:t> TBBMI</a:t>
            </a:r>
          </a:p>
        </p:txBody>
      </p:sp>
      <p:sp>
        <p:nvSpPr>
          <p:cNvPr id="151556" name="Rectangle 1028"/>
          <p:cNvSpPr>
            <a:spLocks noChangeArrowheads="1"/>
          </p:cNvSpPr>
          <p:nvPr userDrawn="1"/>
        </p:nvSpPr>
        <p:spPr bwMode="auto">
          <a:xfrm>
            <a:off x="7926388" y="6527800"/>
            <a:ext cx="622300" cy="24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spAutoFit/>
          </a:bodyPr>
          <a:lstStyle/>
          <a:p>
            <a:pPr algn="ctr" defTabSz="820738" eaLnBrk="0" hangingPunct="0"/>
            <a:r>
              <a:rPr lang="en-US" sz="900">
                <a:solidFill>
                  <a:srgbClr val="FFFFFF"/>
                </a:solidFill>
                <a:latin typeface="Comic Sans MS" charset="0"/>
                <a:cs typeface="Arial" charset="0"/>
              </a:rPr>
              <a:t>8.0.08.</a:t>
            </a:r>
          </a:p>
        </p:txBody>
      </p:sp>
      <p:sp>
        <p:nvSpPr>
          <p:cNvPr id="371717" name="Rectangle 1029"/>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p:spPr>
        <p:txBody>
          <a:bodyPr lIns="91176" tIns="45588" rIns="91176" bIns="45588">
            <a:spAutoFit/>
          </a:bodyPr>
          <a:lstStyle/>
          <a:p>
            <a:pPr defTabSz="903288" eaLnBrk="0" hangingPunct="0">
              <a:lnSpc>
                <a:spcPct val="125000"/>
              </a:lnSpc>
              <a:spcBef>
                <a:spcPct val="50000"/>
              </a:spcBef>
              <a:defRPr/>
            </a:pPr>
            <a:r>
              <a:rPr lang="en-US" sz="2200">
                <a:solidFill>
                  <a:srgbClr val="FFFF00"/>
                </a:solidFill>
                <a:latin typeface="Helvetica" charset="0"/>
                <a:cs typeface="Arial" charset="0"/>
              </a:rPr>
              <a:t>The  New Testament          Comes Together</a:t>
            </a:r>
          </a:p>
        </p:txBody>
      </p:sp>
    </p:spTree>
  </p:cSld>
  <p:clrMap bg1="lt1" tx1="dk1" bg2="lt2" tx2="dk2" accent1="accent1" accent2="accent2" accent3="accent3" accent4="accent4" accent5="accent5" accent6="accent6" hlink="hlink" folHlink="folHlink"/>
  <p:sldLayoutIdLst>
    <p:sldLayoutId id="2147487511" r:id="rId1"/>
    <p:sldLayoutId id="2147487512" r:id="rId2"/>
    <p:sldLayoutId id="2147487513" r:id="rId3"/>
    <p:sldLayoutId id="2147487514" r:id="rId4"/>
    <p:sldLayoutId id="2147487515" r:id="rId5"/>
    <p:sldLayoutId id="2147487516" r:id="rId6"/>
    <p:sldLayoutId id="2147487517" r:id="rId7"/>
    <p:sldLayoutId id="2147487518" r:id="rId8"/>
    <p:sldLayoutId id="2147487519" r:id="rId9"/>
    <p:sldLayoutId id="2147487520" r:id="rId10"/>
    <p:sldLayoutId id="2147487521"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j-ea"/>
          <a:cs typeface="ＭＳ Ｐゴシック" charset="-128"/>
        </a:defRPr>
      </a:lvl1pPr>
      <a:lvl2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2pPr>
      <a:lvl3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3pPr>
      <a:lvl4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4pPr>
      <a:lvl5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128"/>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128"/>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n-ea"/>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bwMode="auto">
          <a:xfrm>
            <a:off x="685800" y="609600"/>
            <a:ext cx="7772400" cy="11430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6387" name="Rectangle 3"/>
          <p:cNvSpPr>
            <a:spLocks noGrp="1" noChangeArrowheads="1"/>
          </p:cNvSpPr>
          <p:nvPr>
            <p:ph type="body" idx="1"/>
          </p:nvPr>
        </p:nvSpPr>
        <p:spPr bwMode="auto">
          <a:xfrm>
            <a:off x="685800" y="1981200"/>
            <a:ext cx="7772400" cy="41148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6388" name="Rectangle 4"/>
          <p:cNvSpPr>
            <a:spLocks noGrp="1" noChangeArrowheads="1"/>
          </p:cNvSpPr>
          <p:nvPr>
            <p:ph type="dt" sz="half" idx="2"/>
          </p:nvPr>
        </p:nvSpPr>
        <p:spPr bwMode="auto">
          <a:xfrm>
            <a:off x="6858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b="0">
                <a:solidFill>
                  <a:srgbClr val="FFFF66"/>
                </a:solidFill>
                <a:latin typeface="Trebuchet MS"/>
                <a:ea typeface="Osaka"/>
                <a:cs typeface="Osaka"/>
              </a:defRPr>
            </a:lvl1pPr>
          </a:lstStyle>
          <a:p>
            <a:pPr>
              <a:defRPr/>
            </a:pPr>
            <a:endParaRPr lang="en-US"/>
          </a:p>
        </p:txBody>
      </p:sp>
      <p:sp>
        <p:nvSpPr>
          <p:cNvPr id="656389"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FFFF66"/>
                </a:solidFill>
                <a:latin typeface="Trebuchet MS"/>
                <a:ea typeface="Osaka"/>
                <a:cs typeface="Osaka"/>
              </a:defRPr>
            </a:lvl1pPr>
          </a:lstStyle>
          <a:p>
            <a:pPr>
              <a:defRPr/>
            </a:pPr>
            <a:endParaRPr lang="en-US"/>
          </a:p>
        </p:txBody>
      </p:sp>
      <p:sp>
        <p:nvSpPr>
          <p:cNvPr id="65639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b="0">
                <a:solidFill>
                  <a:srgbClr val="FFFF66"/>
                </a:solidFill>
                <a:latin typeface="Trebuchet MS" charset="0"/>
                <a:ea typeface="Osaka" charset="0"/>
                <a:cs typeface="Osaka" charset="0"/>
              </a:defRPr>
            </a:lvl1pPr>
          </a:lstStyle>
          <a:p>
            <a:pPr>
              <a:defRPr/>
            </a:pPr>
            <a:fld id="{6A53EEF6-7A73-544B-AC30-C460F4ABE68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34" r:id="rId1"/>
    <p:sldLayoutId id="2147487535" r:id="rId2"/>
    <p:sldLayoutId id="2147487536" r:id="rId3"/>
    <p:sldLayoutId id="2147487537" r:id="rId4"/>
    <p:sldLayoutId id="2147487538" r:id="rId5"/>
    <p:sldLayoutId id="2147487539" r:id="rId6"/>
    <p:sldLayoutId id="2147487540" r:id="rId7"/>
    <p:sldLayoutId id="2147487541" r:id="rId8"/>
    <p:sldLayoutId id="2147487542" r:id="rId9"/>
    <p:sldLayoutId id="2147487543" r:id="rId10"/>
    <p:sldLayoutId id="214748754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charset="0"/>
          <a:ea typeface="Osaka" charset="0"/>
          <a:cs typeface="Osaka" charset="0"/>
        </a:defRPr>
      </a:lvl2pPr>
      <a:lvl3pPr algn="ctr" rtl="0" eaLnBrk="0" fontAlgn="base" hangingPunct="0">
        <a:spcBef>
          <a:spcPct val="0"/>
        </a:spcBef>
        <a:spcAft>
          <a:spcPct val="0"/>
        </a:spcAft>
        <a:defRPr sz="4400" b="1">
          <a:solidFill>
            <a:schemeClr val="tx2"/>
          </a:solidFill>
          <a:latin typeface="Trebuchet MS" charset="0"/>
          <a:ea typeface="Osaka" charset="0"/>
          <a:cs typeface="Osaka" charset="0"/>
        </a:defRPr>
      </a:lvl3pPr>
      <a:lvl4pPr algn="ctr" rtl="0" eaLnBrk="0" fontAlgn="base" hangingPunct="0">
        <a:spcBef>
          <a:spcPct val="0"/>
        </a:spcBef>
        <a:spcAft>
          <a:spcPct val="0"/>
        </a:spcAft>
        <a:defRPr sz="4400" b="1">
          <a:solidFill>
            <a:schemeClr val="tx2"/>
          </a:solidFill>
          <a:latin typeface="Trebuchet MS" charset="0"/>
          <a:ea typeface="Osaka" charset="0"/>
          <a:cs typeface="Osaka" charset="0"/>
        </a:defRPr>
      </a:lvl4pPr>
      <a:lvl5pPr algn="ctr" rtl="0" eaLnBrk="0" fontAlgn="base" hangingPunct="0">
        <a:spcBef>
          <a:spcPct val="0"/>
        </a:spcBef>
        <a:spcAft>
          <a:spcPct val="0"/>
        </a:spcAft>
        <a:defRPr sz="4400" b="1">
          <a:solidFill>
            <a:schemeClr val="tx2"/>
          </a:solidFill>
          <a:latin typeface="Trebuchet MS" charset="0"/>
          <a:ea typeface="Osaka" charset="0"/>
          <a:cs typeface="Osaka" charset="0"/>
        </a:defRPr>
      </a:lvl5pPr>
      <a:lvl6pPr marL="457200" algn="ctr" rtl="0" fontAlgn="base">
        <a:spcBef>
          <a:spcPct val="0"/>
        </a:spcBef>
        <a:spcAft>
          <a:spcPct val="0"/>
        </a:spcAft>
        <a:defRPr sz="4400" b="1">
          <a:solidFill>
            <a:schemeClr val="tx2"/>
          </a:solidFill>
          <a:latin typeface="Trebuchet MS" charset="0"/>
          <a:ea typeface="Osaka" charset="0"/>
          <a:cs typeface="Osaka" charset="0"/>
        </a:defRPr>
      </a:lvl6pPr>
      <a:lvl7pPr marL="914400" algn="ctr" rtl="0" fontAlgn="base">
        <a:spcBef>
          <a:spcPct val="0"/>
        </a:spcBef>
        <a:spcAft>
          <a:spcPct val="0"/>
        </a:spcAft>
        <a:defRPr sz="4400" b="1">
          <a:solidFill>
            <a:schemeClr val="tx2"/>
          </a:solidFill>
          <a:latin typeface="Trebuchet MS" charset="0"/>
          <a:ea typeface="Osaka" charset="0"/>
          <a:cs typeface="Osaka" charset="0"/>
        </a:defRPr>
      </a:lvl7pPr>
      <a:lvl8pPr marL="1371600" algn="ctr" rtl="0" fontAlgn="base">
        <a:spcBef>
          <a:spcPct val="0"/>
        </a:spcBef>
        <a:spcAft>
          <a:spcPct val="0"/>
        </a:spcAft>
        <a:defRPr sz="4400" b="1">
          <a:solidFill>
            <a:schemeClr val="tx2"/>
          </a:solidFill>
          <a:latin typeface="Trebuchet MS" charset="0"/>
          <a:ea typeface="Osaka" charset="0"/>
          <a:cs typeface="Osaka" charset="0"/>
        </a:defRPr>
      </a:lvl8pPr>
      <a:lvl9pPr marL="1828800" algn="ctr" rtl="0" fontAlgn="base">
        <a:spcBef>
          <a:spcPct val="0"/>
        </a:spcBef>
        <a:spcAft>
          <a:spcPct val="0"/>
        </a:spcAft>
        <a:defRPr sz="4400" b="1">
          <a:solidFill>
            <a:schemeClr val="tx2"/>
          </a:solidFill>
          <a:latin typeface="Trebuchet MS" charset="0"/>
          <a:ea typeface="Osaka" charset="0"/>
          <a:cs typeface="Osaka"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42301169"/>
      </p:ext>
    </p:extLst>
  </p:cSld>
  <p:clrMap bg1="lt1" tx1="dk1" bg2="lt2" tx2="dk2" accent1="accent1" accent2="accent2" accent3="accent3" accent4="accent4" accent5="accent5" accent6="accent6" hlink="hlink" folHlink="folHlink"/>
  <p:sldLayoutIdLst>
    <p:sldLayoutId id="2147487690" r:id="rId1"/>
    <p:sldLayoutId id="2147487691" r:id="rId2"/>
    <p:sldLayoutId id="2147487692" r:id="rId3"/>
    <p:sldLayoutId id="2147487693" r:id="rId4"/>
    <p:sldLayoutId id="2147487694" r:id="rId5"/>
    <p:sldLayoutId id="2147487695" r:id="rId6"/>
    <p:sldLayoutId id="2147487696" r:id="rId7"/>
    <p:sldLayoutId id="2147487697" r:id="rId8"/>
    <p:sldLayoutId id="2147487698" r:id="rId9"/>
    <p:sldLayoutId id="2147487699" r:id="rId10"/>
    <p:sldLayoutId id="2147487700" r:id="rId11"/>
    <p:sldLayoutId id="2147487701" r:id="rId12"/>
    <p:sldLayoutId id="214748770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extLst>
      <p:ext uri="{BB962C8B-B14F-4D97-AF65-F5344CB8AC3E}">
        <p14:creationId xmlns:p14="http://schemas.microsoft.com/office/powerpoint/2010/main" val="3932189914"/>
      </p:ext>
    </p:extLst>
  </p:cSld>
  <p:clrMap bg1="lt1" tx1="dk1" bg2="lt2" tx2="dk2" accent1="accent1" accent2="accent2" accent3="accent3" accent4="accent4" accent5="accent5" accent6="accent6" hlink="hlink" folHlink="folHlink"/>
  <p:sldLayoutIdLst>
    <p:sldLayoutId id="214748771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5/4/26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3705445854"/>
      </p:ext>
    </p:extLst>
  </p:cSld>
  <p:clrMap bg1="lt1" tx1="dk1" bg2="lt2" tx2="dk2" accent1="accent1" accent2="accent2" accent3="accent3" accent4="accent4" accent5="accent5" accent6="accent6" hlink="hlink" folHlink="folHlink"/>
  <p:sldLayoutIdLst>
    <p:sldLayoutId id="2147487739" r:id="rId1"/>
    <p:sldLayoutId id="2147487740" r:id="rId2"/>
    <p:sldLayoutId id="2147487741" r:id="rId3"/>
    <p:sldLayoutId id="2147487742" r:id="rId4"/>
    <p:sldLayoutId id="2147487743" r:id="rId5"/>
    <p:sldLayoutId id="2147487744" r:id="rId6"/>
    <p:sldLayoutId id="2147487745" r:id="rId7"/>
    <p:sldLayoutId id="2147487746" r:id="rId8"/>
    <p:sldLayoutId id="2147487747" r:id="rId9"/>
    <p:sldLayoutId id="2147487748" r:id="rId10"/>
    <p:sldLayoutId id="21474877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702E6C-E54F-4ADA-B1BB-3935B4D38A3F}" type="datetimeFigureOut">
              <a:rPr lang="en-US" smtClean="0">
                <a:solidFill>
                  <a:prstClr val="white">
                    <a:tint val="75000"/>
                  </a:prstClr>
                </a:solidFill>
                <a:latin typeface="Calibri"/>
                <a:ea typeface="+mn-ea"/>
                <a:cs typeface="+mn-cs"/>
              </a:rPr>
              <a:pPr fontAlgn="auto">
                <a:spcBef>
                  <a:spcPts val="0"/>
                </a:spcBef>
                <a:spcAft>
                  <a:spcPts val="0"/>
                </a:spcAft>
              </a:pPr>
              <a:t>5/4/26</a:t>
            </a:fld>
            <a:endParaRPr lang="en-US" dirty="0">
              <a:solidFill>
                <a:prstClr val="white">
                  <a:tint val="75000"/>
                </a:prstClr>
              </a:solidFill>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white">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5F3F7F1-2F37-47F2-BA62-FAA355CF0C4B}" type="slidenum">
              <a:rPr lang="en-US" smtClean="0">
                <a:solidFill>
                  <a:prstClr val="white">
                    <a:tint val="75000"/>
                  </a:prstClr>
                </a:solidFill>
                <a:latin typeface="Calibri"/>
                <a:ea typeface="+mn-ea"/>
                <a:cs typeface="+mn-cs"/>
              </a:rPr>
              <a:pPr fontAlgn="auto">
                <a:spcBef>
                  <a:spcPts val="0"/>
                </a:spcBef>
                <a:spcAft>
                  <a:spcPts val="0"/>
                </a:spcAft>
              </a:pPr>
              <a:t>‹#›</a:t>
            </a:fld>
            <a:endParaRPr lang="en-US" dirty="0">
              <a:solidFill>
                <a:prstClr val="white">
                  <a:tint val="75000"/>
                </a:prstClr>
              </a:solidFill>
              <a:latin typeface="Calibri"/>
              <a:ea typeface="+mn-ea"/>
              <a:cs typeface="+mn-cs"/>
            </a:endParaRPr>
          </a:p>
        </p:txBody>
      </p:sp>
    </p:spTree>
    <p:extLst>
      <p:ext uri="{BB962C8B-B14F-4D97-AF65-F5344CB8AC3E}">
        <p14:creationId xmlns:p14="http://schemas.microsoft.com/office/powerpoint/2010/main" val="3376346957"/>
      </p:ext>
    </p:extLst>
  </p:cSld>
  <p:clrMap bg1="dk1" tx1="lt1" bg2="dk2" tx2="lt2" accent1="accent1" accent2="accent2" accent3="accent3" accent4="accent4" accent5="accent5" accent6="accent6" hlink="hlink" folHlink="folHlink"/>
  <p:sldLayoutIdLst>
    <p:sldLayoutId id="2147487751" r:id="rId1"/>
    <p:sldLayoutId id="2147487752" r:id="rId2"/>
    <p:sldLayoutId id="2147487753" r:id="rId3"/>
    <p:sldLayoutId id="2147487754" r:id="rId4"/>
    <p:sldLayoutId id="2147487755" r:id="rId5"/>
    <p:sldLayoutId id="2147487756" r:id="rId6"/>
    <p:sldLayoutId id="2147487757" r:id="rId7"/>
    <p:sldLayoutId id="2147487758" r:id="rId8"/>
    <p:sldLayoutId id="2147487759" r:id="rId9"/>
    <p:sldLayoutId id="2147487760" r:id="rId10"/>
    <p:sldLayoutId id="2147487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99"/>
            </a:gs>
            <a:gs pos="50000">
              <a:schemeClr val="bg1"/>
            </a:gs>
            <a:gs pos="100000">
              <a:srgbClr val="FFCC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b="1" i="0">
                <a:latin typeface="Arial" panose="020B0604020202020204" pitchFamily="34" charset="0"/>
                <a:ea typeface="+mn-ea"/>
                <a:cs typeface="+mn-cs"/>
              </a:defRPr>
            </a:lvl1pPr>
          </a:lstStyle>
          <a:p>
            <a:pPr>
              <a:defRPr/>
            </a:pPr>
            <a:endParaRPr lang="en-US" dirty="0"/>
          </a:p>
        </p:txBody>
      </p:sp>
      <p:sp>
        <p:nvSpPr>
          <p:cNvPr id="614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b="1" i="0">
                <a:latin typeface="Arial" panose="020B0604020202020204" pitchFamily="34" charset="0"/>
                <a:ea typeface="+mn-ea"/>
                <a:cs typeface="+mn-cs"/>
              </a:defRPr>
            </a:lvl1pPr>
          </a:lstStyle>
          <a:p>
            <a:pPr>
              <a:defRPr/>
            </a:pPr>
            <a:endParaRPr lang="en-US" dirty="0"/>
          </a:p>
        </p:txBody>
      </p:sp>
      <p:sp>
        <p:nvSpPr>
          <p:cNvPr id="614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b="1" i="0">
                <a:latin typeface="Arial" panose="020B0604020202020204" pitchFamily="34" charset="0"/>
              </a:defRPr>
            </a:lvl1pPr>
          </a:lstStyle>
          <a:p>
            <a:pPr>
              <a:defRPr/>
            </a:pPr>
            <a:fld id="{FEE40C2F-0213-394F-8663-E2A8DD345CF4}" type="slidenum">
              <a:rPr lang="en-US" smtClean="0"/>
              <a:pPr>
                <a:defRPr/>
              </a:pPr>
              <a:t>‹#›</a:t>
            </a:fld>
            <a:endParaRPr lang="en-US" dirty="0"/>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81397"/>
      </p:ext>
    </p:extLst>
  </p:cSld>
  <p:clrMap bg1="lt1" tx1="dk1" bg2="lt2" tx2="dk2" accent1="accent1" accent2="accent2" accent3="accent3" accent4="accent4" accent5="accent5" accent6="accent6" hlink="hlink" folHlink="folHlink"/>
  <p:sldLayoutIdLst>
    <p:sldLayoutId id="2147487763" r:id="rId1"/>
    <p:sldLayoutId id="2147487764" r:id="rId2"/>
    <p:sldLayoutId id="2147487765" r:id="rId3"/>
    <p:sldLayoutId id="2147487766" r:id="rId4"/>
    <p:sldLayoutId id="2147487767" r:id="rId5"/>
    <p:sldLayoutId id="2147487768" r:id="rId6"/>
    <p:sldLayoutId id="2147487769" r:id="rId7"/>
    <p:sldLayoutId id="2147487770" r:id="rId8"/>
    <p:sldLayoutId id="2147487771" r:id="rId9"/>
    <p:sldLayoutId id="2147487772" r:id="rId10"/>
    <p:sldLayoutId id="2147487773"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SzPct val="95000"/>
        <a:buChar char="–"/>
        <a:defRPr sz="2800" b="1" i="0">
          <a:solidFill>
            <a:schemeClr val="tx1"/>
          </a:solidFill>
          <a:latin typeface="Arial" panose="020B0604020202020204" pitchFamily="34" charset="0"/>
          <a:ea typeface="ＭＳ Ｐゴシック"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descr="Relationship With God | Philadelphia Church of God">
            <a:extLst>
              <a:ext uri="{FF2B5EF4-FFF2-40B4-BE49-F238E27FC236}">
                <a16:creationId xmlns:a16="http://schemas.microsoft.com/office/drawing/2014/main" id="{82E39827-4429-434B-9835-5A1E0C2E9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4DF8C65-1A9E-A04C-BFBD-F17D11FFFD2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
        <p:nvSpPr>
          <p:cNvPr id="3" name="Title 2">
            <a:extLst>
              <a:ext uri="{FF2B5EF4-FFF2-40B4-BE49-F238E27FC236}">
                <a16:creationId xmlns:a16="http://schemas.microsoft.com/office/drawing/2014/main" id="{3556B8D6-11A8-774A-BDB6-9B8CED6BD6CD}"/>
              </a:ext>
            </a:extLst>
          </p:cNvPr>
          <p:cNvSpPr>
            <a:spLocks noGrp="1"/>
          </p:cNvSpPr>
          <p:nvPr>
            <p:ph type="title" idx="4294967295"/>
          </p:nvPr>
        </p:nvSpPr>
        <p:spPr>
          <a:xfrm>
            <a:off x="0" y="4221088"/>
            <a:ext cx="9144000" cy="1325563"/>
          </a:xfr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p>
            <a:pPr algn="ctr" eaLnBrk="0" fontAlgn="base" hangingPunct="0">
              <a:spcAft>
                <a:spcPct val="0"/>
              </a:spcAft>
            </a:pPr>
            <a:r>
              <a:rPr lang="en-US" sz="5400" b="1" dirty="0">
                <a:solidFill>
                  <a:schemeClr val="bg1"/>
                </a:solidFill>
                <a:effectLst>
                  <a:glow rad="127000">
                    <a:schemeClr val="tx1"/>
                  </a:glow>
                </a:effectLst>
                <a:latin typeface="Arial" charset="0"/>
                <a:ea typeface="ＭＳ Ｐゴシック" charset="0"/>
              </a:rPr>
              <a:t>The Pastoral Epistles</a:t>
            </a:r>
          </a:p>
        </p:txBody>
      </p:sp>
    </p:spTree>
    <p:extLst>
      <p:ext uri="{BB962C8B-B14F-4D97-AF65-F5344CB8AC3E}">
        <p14:creationId xmlns:p14="http://schemas.microsoft.com/office/powerpoint/2010/main" val="13126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27384"/>
            <a:ext cx="9162651" cy="1057238"/>
          </a:xfrm>
          <a:solidFill>
            <a:schemeClr val="tx1"/>
          </a:solidFill>
        </p:spPr>
        <p:txBody>
          <a:bodyPr/>
          <a:lstStyle/>
          <a:p>
            <a:r>
              <a:rPr lang="en-US" sz="3200" b="1" dirty="0">
                <a:solidFill>
                  <a:schemeClr val="bg1"/>
                </a:solidFill>
                <a:effectLst>
                  <a:glow rad="101600">
                    <a:schemeClr val="tx1">
                      <a:alpha val="99000"/>
                    </a:schemeClr>
                  </a:glow>
                </a:effectLst>
                <a:latin typeface="Arial"/>
                <a:cs typeface="Arial"/>
              </a:rPr>
              <a:t>Paul's Epistles in Mostly Scriptural Order</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1375808" cy="132293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TEXT</a:t>
            </a:r>
          </a:p>
        </p:txBody>
      </p:sp>
      <p:sp>
        <p:nvSpPr>
          <p:cNvPr id="6" name="TextBox 5">
            <a:extLst>
              <a:ext uri="{FF2B5EF4-FFF2-40B4-BE49-F238E27FC236}">
                <a16:creationId xmlns:a16="http://schemas.microsoft.com/office/drawing/2014/main" id="{43AD213A-E023-3049-B2DF-595C9BBECCCC}"/>
              </a:ext>
            </a:extLst>
          </p:cNvPr>
          <p:cNvSpPr txBox="1"/>
          <p:nvPr/>
        </p:nvSpPr>
        <p:spPr>
          <a:xfrm>
            <a:off x="-18654" y="6577607"/>
            <a:ext cx="9199165"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9" name="Table 9">
            <a:extLst>
              <a:ext uri="{FF2B5EF4-FFF2-40B4-BE49-F238E27FC236}">
                <a16:creationId xmlns:a16="http://schemas.microsoft.com/office/drawing/2014/main" id="{2585CE94-A6F5-0340-A474-705B70EC1BF3}"/>
              </a:ext>
            </a:extLst>
          </p:cNvPr>
          <p:cNvGraphicFramePr>
            <a:graphicFrameLocks noGrp="1"/>
          </p:cNvGraphicFramePr>
          <p:nvPr/>
        </p:nvGraphicFramePr>
        <p:xfrm>
          <a:off x="14766" y="980728"/>
          <a:ext cx="9129236" cy="5547754"/>
        </p:xfrm>
        <a:graphic>
          <a:graphicData uri="http://schemas.openxmlformats.org/drawingml/2006/table">
            <a:tbl>
              <a:tblPr firstRow="1" bandRow="1">
                <a:tableStyleId>{073A0DAA-6AF3-43AB-8588-CEC1D06C72B9}</a:tableStyleId>
              </a:tblPr>
              <a:tblGrid>
                <a:gridCol w="2282309">
                  <a:extLst>
                    <a:ext uri="{9D8B030D-6E8A-4147-A177-3AD203B41FA5}">
                      <a16:colId xmlns:a16="http://schemas.microsoft.com/office/drawing/2014/main" val="924203666"/>
                    </a:ext>
                  </a:extLst>
                </a:gridCol>
                <a:gridCol w="2282309">
                  <a:extLst>
                    <a:ext uri="{9D8B030D-6E8A-4147-A177-3AD203B41FA5}">
                      <a16:colId xmlns:a16="http://schemas.microsoft.com/office/drawing/2014/main" val="4269621205"/>
                    </a:ext>
                  </a:extLst>
                </a:gridCol>
                <a:gridCol w="2282309">
                  <a:extLst>
                    <a:ext uri="{9D8B030D-6E8A-4147-A177-3AD203B41FA5}">
                      <a16:colId xmlns:a16="http://schemas.microsoft.com/office/drawing/2014/main" val="2936786396"/>
                    </a:ext>
                  </a:extLst>
                </a:gridCol>
                <a:gridCol w="2282309">
                  <a:extLst>
                    <a:ext uri="{9D8B030D-6E8A-4147-A177-3AD203B41FA5}">
                      <a16:colId xmlns:a16="http://schemas.microsoft.com/office/drawing/2014/main" val="4075494368"/>
                    </a:ext>
                  </a:extLst>
                </a:gridCol>
              </a:tblGrid>
              <a:tr h="1175258">
                <a:tc>
                  <a:txBody>
                    <a:bodyPr/>
                    <a:lstStyle/>
                    <a:p>
                      <a:pPr algn="ctr"/>
                      <a:r>
                        <a:rPr lang="en-US" sz="2000" dirty="0">
                          <a:solidFill>
                            <a:schemeClr val="bg1"/>
                          </a:solidFill>
                          <a:latin typeface="Arial" panose="020B0604020202020204" pitchFamily="34" charset="0"/>
                          <a:cs typeface="Arial" panose="020B0604020202020204" pitchFamily="34" charset="0"/>
                        </a:rPr>
                        <a:t>Foundational</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Prophetic</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Prison</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Pastoral</a:t>
                      </a:r>
                    </a:p>
                  </a:txBody>
                  <a:tcPr anchor="ctr">
                    <a:gradFill flip="none" rotWithShape="1">
                      <a:gsLst>
                        <a:gs pos="0">
                          <a:schemeClr val="tx2"/>
                        </a:gs>
                        <a:gs pos="97000">
                          <a:schemeClr val="tx1"/>
                        </a:gs>
                      </a:gsLst>
                      <a:path path="rect">
                        <a:fillToRect l="50000" t="50000" r="50000" b="50000"/>
                      </a:path>
                      <a:tileRect/>
                    </a:gradFill>
                  </a:tcPr>
                </a:tc>
                <a:extLst>
                  <a:ext uri="{0D108BD9-81ED-4DB2-BD59-A6C34878D82A}">
                    <a16:rowId xmlns:a16="http://schemas.microsoft.com/office/drawing/2014/main" val="2532585487"/>
                  </a:ext>
                </a:extLst>
              </a:tr>
              <a:tr h="2021980">
                <a:tc>
                  <a:txBody>
                    <a:bodyPr/>
                    <a:lstStyle/>
                    <a:p>
                      <a:pPr algn="ctr"/>
                      <a:r>
                        <a:rPr lang="en-US" sz="2000" b="1" dirty="0">
                          <a:solidFill>
                            <a:schemeClr val="bg1"/>
                          </a:solidFill>
                          <a:latin typeface="Arial" panose="020B0604020202020204" pitchFamily="34" charset="0"/>
                          <a:cs typeface="Arial" panose="020B0604020202020204" pitchFamily="34" charset="0"/>
                        </a:rPr>
                        <a:t>Romans</a:t>
                      </a:r>
                    </a:p>
                    <a:p>
                      <a:pPr algn="ctr"/>
                      <a:r>
                        <a:rPr lang="en-US" sz="2000" b="1" dirty="0">
                          <a:solidFill>
                            <a:schemeClr val="bg1"/>
                          </a:solidFill>
                          <a:latin typeface="Arial" panose="020B0604020202020204" pitchFamily="34" charset="0"/>
                          <a:cs typeface="Arial" panose="020B0604020202020204" pitchFamily="34" charset="0"/>
                        </a:rPr>
                        <a:t>1 Corinthians</a:t>
                      </a:r>
                    </a:p>
                    <a:p>
                      <a:pPr algn="ctr"/>
                      <a:r>
                        <a:rPr lang="en-US" sz="2000" b="1" dirty="0">
                          <a:solidFill>
                            <a:schemeClr val="bg1"/>
                          </a:solidFill>
                          <a:latin typeface="Arial" panose="020B0604020202020204" pitchFamily="34" charset="0"/>
                          <a:cs typeface="Arial" panose="020B0604020202020204" pitchFamily="34" charset="0"/>
                        </a:rPr>
                        <a:t>2 Corinthians</a:t>
                      </a:r>
                    </a:p>
                    <a:p>
                      <a:pPr algn="ctr"/>
                      <a:r>
                        <a:rPr lang="en-US" sz="2000" b="1" dirty="0">
                          <a:solidFill>
                            <a:schemeClr val="bg1"/>
                          </a:solidFill>
                          <a:latin typeface="Arial" panose="020B0604020202020204" pitchFamily="34" charset="0"/>
                          <a:cs typeface="Arial" panose="020B0604020202020204" pitchFamily="34" charset="0"/>
                        </a:rPr>
                        <a:t>Galatians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Thessalonians</a:t>
                      </a:r>
                    </a:p>
                    <a:p>
                      <a:pPr algn="ctr"/>
                      <a:r>
                        <a:rPr lang="en-US" sz="2000" b="1" dirty="0">
                          <a:solidFill>
                            <a:schemeClr val="bg1"/>
                          </a:solidFill>
                          <a:latin typeface="Arial" panose="020B0604020202020204" pitchFamily="34" charset="0"/>
                          <a:cs typeface="Arial" panose="020B0604020202020204" pitchFamily="34" charset="0"/>
                        </a:rPr>
                        <a:t>2 Thessalonians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Ephesians</a:t>
                      </a:r>
                    </a:p>
                    <a:p>
                      <a:pPr algn="ctr"/>
                      <a:r>
                        <a:rPr lang="en-US" sz="2000" b="1" dirty="0">
                          <a:solidFill>
                            <a:schemeClr val="bg1"/>
                          </a:solidFill>
                          <a:latin typeface="Arial" panose="020B0604020202020204" pitchFamily="34" charset="0"/>
                          <a:cs typeface="Arial" panose="020B0604020202020204" pitchFamily="34" charset="0"/>
                        </a:rPr>
                        <a:t>Philippians</a:t>
                      </a:r>
                    </a:p>
                    <a:p>
                      <a:pPr algn="ctr"/>
                      <a:r>
                        <a:rPr lang="en-US" sz="2000" b="1" dirty="0">
                          <a:solidFill>
                            <a:schemeClr val="bg1"/>
                          </a:solidFill>
                          <a:latin typeface="Arial" panose="020B0604020202020204" pitchFamily="34" charset="0"/>
                          <a:cs typeface="Arial" panose="020B0604020202020204" pitchFamily="34" charset="0"/>
                        </a:rPr>
                        <a:t>Colossians</a:t>
                      </a:r>
                    </a:p>
                    <a:p>
                      <a:pPr algn="ctr"/>
                      <a:r>
                        <a:rPr lang="en-US" sz="2000" b="1" dirty="0">
                          <a:solidFill>
                            <a:schemeClr val="bg1"/>
                          </a:solidFill>
                          <a:latin typeface="Arial" panose="020B0604020202020204" pitchFamily="34" charset="0"/>
                          <a:cs typeface="Arial" panose="020B0604020202020204" pitchFamily="34" charset="0"/>
                        </a:rPr>
                        <a:t>Philemon</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Timothy</a:t>
                      </a:r>
                    </a:p>
                    <a:p>
                      <a:pPr algn="ctr"/>
                      <a:r>
                        <a:rPr lang="en-US" sz="2000" b="1" dirty="0">
                          <a:solidFill>
                            <a:schemeClr val="bg1"/>
                          </a:solidFill>
                          <a:latin typeface="Arial" panose="020B0604020202020204" pitchFamily="34" charset="0"/>
                          <a:cs typeface="Arial" panose="020B0604020202020204" pitchFamily="34" charset="0"/>
                        </a:rPr>
                        <a:t>2 Timothy</a:t>
                      </a:r>
                    </a:p>
                    <a:p>
                      <a:pPr algn="ctr"/>
                      <a:r>
                        <a:rPr lang="en-US" sz="2000" b="1" dirty="0">
                          <a:solidFill>
                            <a:schemeClr val="bg1"/>
                          </a:solidFill>
                          <a:latin typeface="Arial" panose="020B0604020202020204" pitchFamily="34" charset="0"/>
                          <a:cs typeface="Arial" panose="020B0604020202020204" pitchFamily="34" charset="0"/>
                        </a:rPr>
                        <a:t>Titus</a:t>
                      </a:r>
                    </a:p>
                  </a:txBody>
                  <a:tcPr anchor="ctr">
                    <a:gradFill>
                      <a:gsLst>
                        <a:gs pos="0">
                          <a:srgbClr val="C00000"/>
                        </a:gs>
                        <a:gs pos="97000">
                          <a:schemeClr val="tx1"/>
                        </a:gs>
                      </a:gsLst>
                      <a:path path="rect">
                        <a:fillToRect l="50000" t="50000" r="50000" b="50000"/>
                      </a:path>
                    </a:gradFill>
                  </a:tcPr>
                </a:tc>
                <a:extLst>
                  <a:ext uri="{0D108BD9-81ED-4DB2-BD59-A6C34878D82A}">
                    <a16:rowId xmlns:a16="http://schemas.microsoft.com/office/drawing/2014/main" val="1792722809"/>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Cross</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Second Coming</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Church</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Congregation</a:t>
                      </a:r>
                    </a:p>
                  </a:txBody>
                  <a:tcPr anchor="ctr"/>
                </a:tc>
                <a:extLst>
                  <a:ext uri="{0D108BD9-81ED-4DB2-BD59-A6C34878D82A}">
                    <a16:rowId xmlns:a16="http://schemas.microsoft.com/office/drawing/2014/main" val="3065756197"/>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Soteriology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Eschatology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Christology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Ecclesiology</a:t>
                      </a:r>
                    </a:p>
                  </a:txBody>
                  <a:tcPr anchor="ctr">
                    <a:solidFill>
                      <a:schemeClr val="bg1">
                        <a:lumMod val="75000"/>
                      </a:schemeClr>
                    </a:solidFill>
                  </a:tcPr>
                </a:tc>
                <a:extLst>
                  <a:ext uri="{0D108BD9-81ED-4DB2-BD59-A6C34878D82A}">
                    <a16:rowId xmlns:a16="http://schemas.microsoft.com/office/drawing/2014/main" val="662822788"/>
                  </a:ext>
                </a:extLst>
              </a:tr>
            </a:tbl>
          </a:graphicData>
        </a:graphic>
      </p:graphicFrame>
    </p:spTree>
    <p:extLst>
      <p:ext uri="{BB962C8B-B14F-4D97-AF65-F5344CB8AC3E}">
        <p14:creationId xmlns:p14="http://schemas.microsoft.com/office/powerpoint/2010/main" val="370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Who Wrote the Pastoral Epistles 1 Timothy, 2 Timothy, and Titus? When Were  They Written? – Christian Publishing House Blog">
            <a:extLst>
              <a:ext uri="{FF2B5EF4-FFF2-40B4-BE49-F238E27FC236}">
                <a16:creationId xmlns:a16="http://schemas.microsoft.com/office/drawing/2014/main" id="{0FE04A9C-39F4-E148-8389-CBB490738701}"/>
              </a:ext>
            </a:extLst>
          </p:cNvPr>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433727"/>
            <a:ext cx="9144000" cy="5424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53" y="-27384"/>
            <a:ext cx="9162651" cy="1397996"/>
          </a:xfrm>
          <a:solidFill>
            <a:schemeClr val="tx1"/>
          </a:solidFill>
        </p:spPr>
        <p:txBody>
          <a:bodyPr/>
          <a:lstStyle/>
          <a:p>
            <a:r>
              <a:rPr lang="en-US" sz="3600" b="1" dirty="0">
                <a:solidFill>
                  <a:schemeClr val="bg1"/>
                </a:solidFill>
                <a:effectLst>
                  <a:glow rad="101600">
                    <a:schemeClr val="tx1">
                      <a:alpha val="99000"/>
                    </a:schemeClr>
                  </a:glow>
                </a:effectLst>
                <a:latin typeface="Arial"/>
                <a:cs typeface="Arial"/>
              </a:rPr>
              <a:t>How do the Pastorals </a:t>
            </a:r>
            <a:br>
              <a:rPr lang="en-US" sz="3600" b="1" dirty="0">
                <a:solidFill>
                  <a:schemeClr val="bg1"/>
                </a:solidFill>
                <a:effectLst>
                  <a:glow rad="101600">
                    <a:schemeClr val="tx1">
                      <a:alpha val="99000"/>
                    </a:schemeClr>
                  </a:glow>
                </a:effectLst>
                <a:latin typeface="Arial"/>
                <a:cs typeface="Arial"/>
              </a:rPr>
            </a:br>
            <a:r>
              <a:rPr lang="en-US" sz="3600" b="1" dirty="0">
                <a:solidFill>
                  <a:srgbClr val="FFFF00"/>
                </a:solidFill>
                <a:effectLst>
                  <a:glow rad="101600">
                    <a:schemeClr val="tx1">
                      <a:alpha val="99000"/>
                    </a:schemeClr>
                  </a:glow>
                </a:effectLst>
                <a:latin typeface="Arial"/>
                <a:cs typeface="Arial"/>
              </a:rPr>
              <a:t>differ</a:t>
            </a:r>
            <a:r>
              <a:rPr lang="en-US" sz="3600" b="1" dirty="0">
                <a:solidFill>
                  <a:schemeClr val="bg1"/>
                </a:solidFill>
                <a:effectLst>
                  <a:glow rad="101600">
                    <a:schemeClr val="tx1">
                      <a:alpha val="99000"/>
                    </a:schemeClr>
                  </a:glow>
                </a:effectLst>
                <a:latin typeface="Arial"/>
                <a:cs typeface="Arial"/>
              </a:rPr>
              <a:t> from Paul's earlier letters?</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8612104" cy="24030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Pastorals: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lang="en-US" sz="2800" dirty="0">
                <a:solidFill>
                  <a:srgbClr val="FFFFFF"/>
                </a:solidFill>
                <a:effectLst>
                  <a:glow rad="127000">
                    <a:srgbClr val="000000"/>
                  </a:glow>
                </a:effectLst>
                <a:latin typeface="Arial" charset="0"/>
                <a:ea typeface="ＭＳ Ｐゴシック" charset="0"/>
                <a:cs typeface="ＭＳ Ｐゴシック" charset="0"/>
              </a:rPr>
              <a:t>Address leaders instead of churches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Focus on</a:t>
            </a:r>
            <a:r>
              <a:rPr lang="en-US" sz="2800" dirty="0">
                <a:solidFill>
                  <a:srgbClr val="FFFFFF"/>
                </a:solidFill>
                <a:effectLst>
                  <a:glow rad="127000">
                    <a:srgbClr val="000000"/>
                  </a:glow>
                </a:effectLst>
                <a:latin typeface="Arial" charset="0"/>
                <a:ea typeface="ＭＳ Ｐゴシック" charset="0"/>
                <a:cs typeface="ＭＳ Ｐゴシック" charset="0"/>
              </a:rPr>
              <a:t> church issues from a leader's view</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Use different words than the earlier letters</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lang="en-US" sz="2800" dirty="0">
                <a:solidFill>
                  <a:srgbClr val="FFFFFF"/>
                </a:solidFill>
                <a:effectLst>
                  <a:glow rad="127000">
                    <a:srgbClr val="000000"/>
                  </a:glow>
                </a:effectLst>
                <a:latin typeface="Arial" charset="0"/>
                <a:ea typeface="ＭＳ Ｐゴシック" charset="0"/>
                <a:cs typeface="ＭＳ Ｐゴシック" charset="0"/>
              </a:rPr>
              <a:t>Show a more developed church leadership</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lang="en-US" sz="2800" dirty="0">
                <a:solidFill>
                  <a:srgbClr val="FFFFFF"/>
                </a:solidFill>
                <a:effectLst>
                  <a:glow rad="127000">
                    <a:srgbClr val="000000"/>
                  </a:glow>
                </a:effectLst>
                <a:latin typeface="Arial" charset="0"/>
                <a:ea typeface="ＭＳ Ｐゴシック" charset="0"/>
                <a:cs typeface="ＭＳ Ｐゴシック" charset="0"/>
              </a:rPr>
              <a:t>Have a different style</a:t>
            </a:r>
            <a:endPar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12EFA336-85A9-0F47-A71B-39D77309B0F3}"/>
              </a:ext>
            </a:extLst>
          </p:cNvPr>
          <p:cNvSpPr txBox="1">
            <a:spLocks noChangeArrowheads="1"/>
          </p:cNvSpPr>
          <p:nvPr/>
        </p:nvSpPr>
        <p:spPr bwMode="auto">
          <a:xfrm>
            <a:off x="683568" y="4605558"/>
            <a:ext cx="2680852" cy="5980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Early Letters:</a:t>
            </a:r>
          </a:p>
        </p:txBody>
      </p:sp>
      <p:sp>
        <p:nvSpPr>
          <p:cNvPr id="6" name="Rectangle 2">
            <a:extLst>
              <a:ext uri="{FF2B5EF4-FFF2-40B4-BE49-F238E27FC236}">
                <a16:creationId xmlns:a16="http://schemas.microsoft.com/office/drawing/2014/main" id="{3690BB3C-5B69-664D-AE03-689B798C6903}"/>
              </a:ext>
            </a:extLst>
          </p:cNvPr>
          <p:cNvSpPr txBox="1">
            <a:spLocks noChangeArrowheads="1"/>
          </p:cNvSpPr>
          <p:nvPr/>
        </p:nvSpPr>
        <p:spPr bwMode="auto">
          <a:xfrm>
            <a:off x="14765" y="5282544"/>
            <a:ext cx="1676916" cy="5980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effectLst>
                  <a:glow rad="127000">
                    <a:srgbClr val="000000"/>
                  </a:glow>
                </a:effectLst>
                <a:uLnTx/>
                <a:uFillTx/>
                <a:latin typeface="Arial" charset="0"/>
                <a:ea typeface="ＭＳ Ｐゴシック" charset="0"/>
                <a:cs typeface="ＭＳ Ｐゴシック" charset="0"/>
              </a:rPr>
              <a:t>Doctrine</a:t>
            </a:r>
          </a:p>
        </p:txBody>
      </p:sp>
      <p:sp>
        <p:nvSpPr>
          <p:cNvPr id="7" name="Rectangle 2">
            <a:extLst>
              <a:ext uri="{FF2B5EF4-FFF2-40B4-BE49-F238E27FC236}">
                <a16:creationId xmlns:a16="http://schemas.microsoft.com/office/drawing/2014/main" id="{19B9A6ED-57E6-5246-956E-9A58575430CE}"/>
              </a:ext>
            </a:extLst>
          </p:cNvPr>
          <p:cNvSpPr txBox="1">
            <a:spLocks noChangeArrowheads="1"/>
          </p:cNvSpPr>
          <p:nvPr/>
        </p:nvSpPr>
        <p:spPr bwMode="auto">
          <a:xfrm>
            <a:off x="2444951" y="5282545"/>
            <a:ext cx="1676916" cy="5980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effectLst>
                  <a:glow rad="127000">
                    <a:srgbClr val="000000"/>
                  </a:glow>
                </a:effectLst>
                <a:uLnTx/>
                <a:uFillTx/>
                <a:latin typeface="Arial" charset="0"/>
                <a:ea typeface="ＭＳ Ｐゴシック" charset="0"/>
                <a:cs typeface="ＭＳ Ｐゴシック" charset="0"/>
              </a:rPr>
              <a:t>Practice</a:t>
            </a:r>
          </a:p>
        </p:txBody>
      </p:sp>
      <p:sp>
        <p:nvSpPr>
          <p:cNvPr id="8" name="Right Arrow 7">
            <a:extLst>
              <a:ext uri="{FF2B5EF4-FFF2-40B4-BE49-F238E27FC236}">
                <a16:creationId xmlns:a16="http://schemas.microsoft.com/office/drawing/2014/main" id="{17512F09-6DEB-8641-B0BC-3E5FF1CBC9C3}"/>
              </a:ext>
            </a:extLst>
          </p:cNvPr>
          <p:cNvSpPr/>
          <p:nvPr/>
        </p:nvSpPr>
        <p:spPr>
          <a:xfrm>
            <a:off x="1803738" y="5461944"/>
            <a:ext cx="537247" cy="30143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2">
            <a:extLst>
              <a:ext uri="{FF2B5EF4-FFF2-40B4-BE49-F238E27FC236}">
                <a16:creationId xmlns:a16="http://schemas.microsoft.com/office/drawing/2014/main" id="{E195AA82-4D0A-7740-9BCC-06C16D7367EF}"/>
              </a:ext>
            </a:extLst>
          </p:cNvPr>
          <p:cNvSpPr txBox="1">
            <a:spLocks noChangeArrowheads="1"/>
          </p:cNvSpPr>
          <p:nvPr/>
        </p:nvSpPr>
        <p:spPr bwMode="auto">
          <a:xfrm>
            <a:off x="5356536" y="4583256"/>
            <a:ext cx="2680852" cy="59805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Pastorals:</a:t>
            </a:r>
          </a:p>
        </p:txBody>
      </p:sp>
      <p:sp>
        <p:nvSpPr>
          <p:cNvPr id="10" name="Rectangle 2">
            <a:extLst>
              <a:ext uri="{FF2B5EF4-FFF2-40B4-BE49-F238E27FC236}">
                <a16:creationId xmlns:a16="http://schemas.microsoft.com/office/drawing/2014/main" id="{35FCDA0C-EF8F-AC4C-81B9-FAF270EBC8AA}"/>
              </a:ext>
            </a:extLst>
          </p:cNvPr>
          <p:cNvSpPr txBox="1">
            <a:spLocks noChangeArrowheads="1"/>
          </p:cNvSpPr>
          <p:nvPr/>
        </p:nvSpPr>
        <p:spPr bwMode="auto">
          <a:xfrm>
            <a:off x="5022135" y="5235232"/>
            <a:ext cx="3349655" cy="11460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marR="0" lvl="0" indent="-9525" defTabSz="4572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effectLst>
                  <a:glow rad="127000">
                    <a:srgbClr val="000000"/>
                  </a:glow>
                </a:effectLst>
                <a:uLnTx/>
                <a:uFillTx/>
                <a:latin typeface="Arial" charset="0"/>
                <a:ea typeface="ＭＳ Ｐゴシック" charset="0"/>
                <a:cs typeface="ＭＳ Ｐゴシック" charset="0"/>
              </a:rPr>
              <a:t>Doctrine &amp; Practice</a:t>
            </a:r>
          </a:p>
        </p:txBody>
      </p:sp>
    </p:spTree>
    <p:extLst>
      <p:ext uri="{BB962C8B-B14F-4D97-AF65-F5344CB8AC3E}">
        <p14:creationId xmlns:p14="http://schemas.microsoft.com/office/powerpoint/2010/main" val="34513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2" descr="How to Read the Bible's New Testament Letters | Blog.bible">
            <a:extLst>
              <a:ext uri="{FF2B5EF4-FFF2-40B4-BE49-F238E27FC236}">
                <a16:creationId xmlns:a16="http://schemas.microsoft.com/office/drawing/2014/main" id="{00F67646-05F8-2546-8C5B-9398B5FF1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5" y="1329049"/>
            <a:ext cx="9144000" cy="5541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653" y="-27384"/>
            <a:ext cx="9162651" cy="1397996"/>
          </a:xfrm>
          <a:solidFill>
            <a:schemeClr val="tx1"/>
          </a:solidFill>
        </p:spPr>
        <p:txBody>
          <a:bodyPr/>
          <a:lstStyle/>
          <a:p>
            <a:r>
              <a:rPr lang="en-US" sz="3600" b="1" dirty="0">
                <a:solidFill>
                  <a:schemeClr val="bg1"/>
                </a:solidFill>
                <a:effectLst>
                  <a:glow rad="101600">
                    <a:schemeClr val="tx1">
                      <a:alpha val="99000"/>
                    </a:schemeClr>
                  </a:glow>
                </a:effectLst>
                <a:latin typeface="Arial"/>
                <a:cs typeface="Arial"/>
              </a:rPr>
              <a:t>What concerns scholars on the </a:t>
            </a:r>
            <a:r>
              <a:rPr lang="en-US" sz="3600" b="1" dirty="0">
                <a:solidFill>
                  <a:srgbClr val="FFFF00"/>
                </a:solidFill>
                <a:effectLst>
                  <a:glow rad="101600">
                    <a:schemeClr val="tx1">
                      <a:alpha val="99000"/>
                    </a:schemeClr>
                  </a:glow>
                </a:effectLst>
                <a:latin typeface="Arial"/>
                <a:cs typeface="Arial"/>
              </a:rPr>
              <a:t>authorship</a:t>
            </a:r>
            <a:r>
              <a:rPr lang="en-US" sz="3600" b="1" dirty="0">
                <a:solidFill>
                  <a:schemeClr val="bg1"/>
                </a:solidFill>
                <a:effectLst>
                  <a:glow rad="101600">
                    <a:schemeClr val="tx1">
                      <a:alpha val="99000"/>
                    </a:schemeClr>
                  </a:glow>
                </a:effectLst>
                <a:latin typeface="Arial"/>
                <a:cs typeface="Arial"/>
              </a:rPr>
              <a:t> of the Pastorals?</a:t>
            </a:r>
          </a:p>
        </p:txBody>
      </p:sp>
      <p:sp>
        <p:nvSpPr>
          <p:cNvPr id="4" name="Rectangle 2"/>
          <p:cNvSpPr txBox="1">
            <a:spLocks noChangeArrowheads="1"/>
          </p:cNvSpPr>
          <p:nvPr/>
        </p:nvSpPr>
        <p:spPr bwMode="auto">
          <a:xfrm>
            <a:off x="179512" y="1484784"/>
            <a:ext cx="5184576" cy="5255993"/>
          </a:xfrm>
          <a:prstGeom prst="rect">
            <a:avLst/>
          </a:prstGeom>
          <a:noFill/>
          <a:ln>
            <a:noFill/>
          </a:ln>
          <a:effectLst>
            <a:glow rad="127000">
              <a:schemeClr val="tx1"/>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lang="en-US" sz="2800" dirty="0">
                <a:solidFill>
                  <a:srgbClr val="FFFFFF"/>
                </a:solidFill>
                <a:effectLst>
                  <a:glow rad="423303">
                    <a:srgbClr val="000000"/>
                  </a:glow>
                </a:effectLst>
                <a:latin typeface="Arial" charset="0"/>
                <a:ea typeface="ＭＳ Ｐゴシック" charset="0"/>
                <a:cs typeface="ＭＳ Ｐゴシック" charset="0"/>
              </a:rPr>
              <a:t>Marcion's Canon (AD 170) had only 10 Pauline letters (but Marcion was a heretic).</a:t>
            </a:r>
          </a:p>
          <a:p>
            <a:pPr marL="542925" marR="0" lvl="0" indent="-542925" algn="l" defTabSz="457200" rtl="0" eaLnBrk="0" fontAlgn="base" latinLnBrk="0" hangingPunct="0">
              <a:lnSpc>
                <a:spcPct val="100000"/>
              </a:lnSpc>
              <a:spcBef>
                <a:spcPct val="0"/>
              </a:spcBef>
              <a:spcAft>
                <a:spcPct val="0"/>
              </a:spcAft>
              <a:buClrTx/>
              <a:buSzTx/>
              <a:buFontTx/>
              <a:buAutoNum type="arabicParenBoth"/>
              <a:tabLst/>
              <a:defRPr/>
            </a:pPr>
            <a:r>
              <a:rPr lang="en-US" sz="2800" dirty="0">
                <a:solidFill>
                  <a:srgbClr val="FFFFFF"/>
                </a:solidFill>
                <a:effectLst>
                  <a:glow rad="423303">
                    <a:srgbClr val="000000"/>
                  </a:glow>
                </a:effectLst>
                <a:latin typeface="Arial" charset="0"/>
                <a:ea typeface="ＭＳ Ｐゴシック" charset="0"/>
                <a:cs typeface="ＭＳ Ｐゴシック" charset="0"/>
              </a:rPr>
              <a:t>They are absent from </a:t>
            </a:r>
            <a:r>
              <a:rPr lang="en-US" sz="2800" i="1" dirty="0">
                <a:solidFill>
                  <a:srgbClr val="FFFFFF"/>
                </a:solidFill>
                <a:effectLst>
                  <a:glow rad="153050">
                    <a:srgbClr val="000000"/>
                  </a:glow>
                </a:effectLst>
                <a:latin typeface="Arial" charset="0"/>
                <a:ea typeface="ＭＳ Ｐゴシック" charset="0"/>
                <a:cs typeface="ＭＳ Ｐゴシック" charset="0"/>
              </a:rPr>
              <a:t>p</a:t>
            </a:r>
            <a:r>
              <a:rPr lang="en-US" sz="2800" i="1" baseline="30000" dirty="0">
                <a:solidFill>
                  <a:srgbClr val="FFFFFF"/>
                </a:solidFill>
                <a:effectLst>
                  <a:glow rad="153050">
                    <a:srgbClr val="000000"/>
                  </a:glow>
                </a:effectLst>
                <a:latin typeface="Arial" charset="0"/>
                <a:ea typeface="ＭＳ Ｐゴシック" charset="0"/>
                <a:cs typeface="ＭＳ Ｐゴシック" charset="0"/>
              </a:rPr>
              <a:t>46</a:t>
            </a:r>
            <a:r>
              <a:rPr lang="en-US" sz="2800" dirty="0">
                <a:solidFill>
                  <a:srgbClr val="FFFFFF"/>
                </a:solidFill>
                <a:effectLst>
                  <a:glow rad="153050">
                    <a:srgbClr val="000000"/>
                  </a:glow>
                </a:effectLst>
                <a:latin typeface="Arial" charset="0"/>
                <a:ea typeface="ＭＳ Ｐゴシック" charset="0"/>
                <a:cs typeface="ＭＳ Ｐゴシック" charset="0"/>
              </a:rPr>
              <a:t>—</a:t>
            </a:r>
            <a:r>
              <a:rPr lang="en-US" sz="2800" dirty="0">
                <a:solidFill>
                  <a:srgbClr val="FFFFFF"/>
                </a:solidFill>
                <a:effectLst>
                  <a:glow rad="423303">
                    <a:srgbClr val="000000"/>
                  </a:glow>
                </a:effectLst>
                <a:latin typeface="Arial" charset="0"/>
                <a:ea typeface="ＭＳ Ｐゴシック" charset="0"/>
                <a:cs typeface="ＭＳ Ｐゴシック" charset="0"/>
              </a:rPr>
              <a:t>one of the earliest Pauline manuscripts (but we don't know why).</a:t>
            </a:r>
          </a:p>
          <a:p>
            <a:pPr marL="542925" indent="-542925" algn="l" defTabSz="457200">
              <a:buFontTx/>
              <a:buAutoNum type="arabicParenBoth"/>
              <a:defRPr/>
            </a:pPr>
            <a:r>
              <a:rPr lang="en-US" sz="2800" dirty="0">
                <a:solidFill>
                  <a:srgbClr val="FFFFFF"/>
                </a:solidFill>
                <a:effectLst>
                  <a:glow rad="423303">
                    <a:srgbClr val="000000"/>
                  </a:glow>
                </a:effectLst>
                <a:latin typeface="Arial" charset="0"/>
                <a:ea typeface="ＭＳ Ｐゴシック" charset="0"/>
                <a:cs typeface="ＭＳ Ｐゴシック" charset="0"/>
              </a:rPr>
              <a:t>Paul's authorship of the Pastorals wasn't doubted until 1800s (when critics superseded the text).</a:t>
            </a:r>
          </a:p>
          <a:p>
            <a:pPr marR="0" lvl="0" algn="l" defTabSz="457200" rtl="0" eaLnBrk="0" fontAlgn="base" latinLnBrk="0" hangingPunct="0">
              <a:lnSpc>
                <a:spcPct val="100000"/>
              </a:lnSpc>
              <a:spcBef>
                <a:spcPct val="0"/>
              </a:spcBef>
              <a:spcAft>
                <a:spcPct val="0"/>
              </a:spcAft>
              <a:buClrTx/>
              <a:buSzTx/>
              <a:tabLst/>
              <a:defRPr/>
            </a:pPr>
            <a:endParaRPr lang="en-US" sz="2800" dirty="0">
              <a:solidFill>
                <a:srgbClr val="FFFFFF"/>
              </a:solidFill>
              <a:effectLst>
                <a:glow rad="423303">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286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building&#10;&#10;Description automatically generated">
            <a:extLst>
              <a:ext uri="{FF2B5EF4-FFF2-40B4-BE49-F238E27FC236}">
                <a16:creationId xmlns:a16="http://schemas.microsoft.com/office/drawing/2014/main" id="{2AE3100F-5EEE-46F0-AB12-E601A24AA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85" y="1533995"/>
            <a:ext cx="2455980" cy="3278130"/>
          </a:xfrm>
          <a:prstGeom prst="rect">
            <a:avLst/>
          </a:prstGeom>
        </p:spPr>
      </p:pic>
      <p:sp>
        <p:nvSpPr>
          <p:cNvPr id="13" name="Text Box 2">
            <a:extLst>
              <a:ext uri="{FF2B5EF4-FFF2-40B4-BE49-F238E27FC236}">
                <a16:creationId xmlns:a16="http://schemas.microsoft.com/office/drawing/2014/main" id="{53A8A3F5-7485-4ADC-A85C-FDD8A7C262CD}"/>
              </a:ext>
            </a:extLst>
          </p:cNvPr>
          <p:cNvSpPr txBox="1">
            <a:spLocks noChangeArrowheads="1"/>
          </p:cNvSpPr>
          <p:nvPr/>
        </p:nvSpPr>
        <p:spPr bwMode="auto">
          <a:xfrm>
            <a:off x="447086" y="375913"/>
            <a:ext cx="8482630" cy="717173"/>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4000" b="1"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Pastoral Epistles</a:t>
            </a:r>
            <a:endParaRPr kumimoji="0" lang="en-US" sz="32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xt Box 2">
            <a:extLst>
              <a:ext uri="{FF2B5EF4-FFF2-40B4-BE49-F238E27FC236}">
                <a16:creationId xmlns:a16="http://schemas.microsoft.com/office/drawing/2014/main" id="{A4FB0DAB-3C94-45A4-8D7E-E0887672AB65}"/>
              </a:ext>
            </a:extLst>
          </p:cNvPr>
          <p:cNvSpPr txBox="1">
            <a:spLocks noChangeArrowheads="1"/>
          </p:cNvSpPr>
          <p:nvPr/>
        </p:nvSpPr>
        <p:spPr bwMode="auto">
          <a:xfrm>
            <a:off x="447085" y="2367449"/>
            <a:ext cx="2313363" cy="422675"/>
          </a:xfrm>
          <a:prstGeom prst="rect">
            <a:avLst/>
          </a:prstGeom>
          <a:noFill/>
          <a:ln w="9525">
            <a:noFill/>
            <a:miter lim="800000"/>
            <a:headEnd/>
            <a:tailEnd/>
          </a:ln>
          <a:effectLst/>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3200" b="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Timothy</a:t>
            </a:r>
            <a:endParaRPr kumimoji="0" lang="en-US" sz="14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A close up of a building&#10;&#10;Description automatically generated">
            <a:extLst>
              <a:ext uri="{FF2B5EF4-FFF2-40B4-BE49-F238E27FC236}">
                <a16:creationId xmlns:a16="http://schemas.microsoft.com/office/drawing/2014/main" id="{1CE73444-F4FF-41D3-A7BF-986583BA89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4793" y="1533995"/>
            <a:ext cx="2455980" cy="3278130"/>
          </a:xfrm>
          <a:prstGeom prst="rect">
            <a:avLst/>
          </a:prstGeom>
        </p:spPr>
      </p:pic>
      <p:pic>
        <p:nvPicPr>
          <p:cNvPr id="14" name="Picture 13" descr="A close up of a building&#10;&#10;Description automatically generated">
            <a:extLst>
              <a:ext uri="{FF2B5EF4-FFF2-40B4-BE49-F238E27FC236}">
                <a16:creationId xmlns:a16="http://schemas.microsoft.com/office/drawing/2014/main" id="{554192A4-0BE9-4938-A737-F81E3397F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3736" y="1533995"/>
            <a:ext cx="2455980" cy="3278130"/>
          </a:xfrm>
          <a:prstGeom prst="rect">
            <a:avLst/>
          </a:prstGeom>
        </p:spPr>
      </p:pic>
      <p:sp>
        <p:nvSpPr>
          <p:cNvPr id="15" name="Text Box 2">
            <a:extLst>
              <a:ext uri="{FF2B5EF4-FFF2-40B4-BE49-F238E27FC236}">
                <a16:creationId xmlns:a16="http://schemas.microsoft.com/office/drawing/2014/main" id="{1E4C43AE-19B6-49AA-8BBA-FB27D9C940E8}"/>
              </a:ext>
            </a:extLst>
          </p:cNvPr>
          <p:cNvSpPr txBox="1">
            <a:spLocks noChangeArrowheads="1"/>
          </p:cNvSpPr>
          <p:nvPr/>
        </p:nvSpPr>
        <p:spPr bwMode="auto">
          <a:xfrm>
            <a:off x="6657174" y="2367449"/>
            <a:ext cx="2272542" cy="422675"/>
          </a:xfrm>
          <a:prstGeom prst="rect">
            <a:avLst/>
          </a:prstGeom>
          <a:noFill/>
          <a:ln w="9525">
            <a:noFill/>
            <a:miter lim="800000"/>
            <a:headEnd/>
            <a:tailEnd/>
          </a:ln>
          <a:effectLst/>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3200" b="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Timothy</a:t>
            </a:r>
            <a:endParaRPr kumimoji="0" lang="en-US" sz="14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6" name="Text Box 2">
            <a:extLst>
              <a:ext uri="{FF2B5EF4-FFF2-40B4-BE49-F238E27FC236}">
                <a16:creationId xmlns:a16="http://schemas.microsoft.com/office/drawing/2014/main" id="{CC8EEF65-0131-4501-8041-A84436CB16CC}"/>
              </a:ext>
            </a:extLst>
          </p:cNvPr>
          <p:cNvSpPr txBox="1">
            <a:spLocks noChangeArrowheads="1"/>
          </p:cNvSpPr>
          <p:nvPr/>
        </p:nvSpPr>
        <p:spPr bwMode="auto">
          <a:xfrm>
            <a:off x="3571760" y="2367449"/>
            <a:ext cx="2369013" cy="422675"/>
          </a:xfrm>
          <a:prstGeom prst="rect">
            <a:avLst/>
          </a:prstGeom>
          <a:noFill/>
          <a:ln w="9525">
            <a:noFill/>
            <a:miter lim="800000"/>
            <a:headEnd/>
            <a:tailEnd/>
          </a:ln>
          <a:effectLst/>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3200" b="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Titus</a:t>
            </a:r>
            <a:endParaRPr kumimoji="0" lang="en-US" sz="14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7" name="Text Box 2">
            <a:extLst>
              <a:ext uri="{FF2B5EF4-FFF2-40B4-BE49-F238E27FC236}">
                <a16:creationId xmlns:a16="http://schemas.microsoft.com/office/drawing/2014/main" id="{B3F3796D-5187-46DF-9F28-F9BE2041D98D}"/>
              </a:ext>
            </a:extLst>
          </p:cNvPr>
          <p:cNvSpPr txBox="1">
            <a:spLocks noChangeArrowheads="1"/>
          </p:cNvSpPr>
          <p:nvPr/>
        </p:nvSpPr>
        <p:spPr bwMode="auto">
          <a:xfrm>
            <a:off x="0" y="5098641"/>
            <a:ext cx="9144000" cy="1767497"/>
          </a:xfrm>
          <a:prstGeom prst="rect">
            <a:avLst/>
          </a:prstGeom>
          <a:noFill/>
          <a:ln w="9525">
            <a:noFill/>
            <a:miter lim="800000"/>
            <a:headEnd/>
            <a:tailEnd/>
          </a:ln>
          <a:effectLst/>
        </p:spPr>
        <p:txBody>
          <a:bodyPr rot="0" vert="horz" wrap="square" lIns="68580" tIns="34290" rIns="68580" bIns="34290" anchor="t" anchorCtr="0">
            <a:no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1 Timothy = personal, urgent, doctrinal emphasis</a:t>
            </a:r>
          </a:p>
          <a:p>
            <a:pPr marL="0" marR="0" lvl="0" indent="0" algn="ctr" defTabSz="457200" rtl="0" eaLnBrk="1" fontAlgn="auto" latinLnBrk="0" hangingPunct="1">
              <a:lnSpc>
                <a:spcPct val="107000"/>
              </a:lnSpc>
              <a:spcBef>
                <a:spcPts val="0"/>
              </a:spcBef>
              <a:spcAft>
                <a:spcPts val="6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Titus = less urgent, practical emphasis</a:t>
            </a:r>
          </a:p>
          <a:p>
            <a:pPr marL="0" marR="0" lvl="0" indent="0" algn="ctr" defTabSz="457200" rtl="0" eaLnBrk="1" fontAlgn="auto" latinLnBrk="0" hangingPunct="1">
              <a:lnSpc>
                <a:spcPct val="107000"/>
              </a:lnSpc>
              <a:spcBef>
                <a:spcPts val="0"/>
              </a:spcBef>
              <a:spcAft>
                <a:spcPts val="600"/>
              </a:spcAft>
              <a:buClrTx/>
              <a:buSzTx/>
              <a:buFontTx/>
              <a:buNone/>
              <a:tabLst/>
              <a:defRPr/>
            </a:pP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2 Timothy = personal, urgent, focus on the Word</a:t>
            </a:r>
            <a:endParaRPr kumimoji="0" lang="en-US" sz="1200" b="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0E298BD-B305-4BBC-B1A8-1DAF9D7A23DB}"/>
              </a:ext>
            </a:extLst>
          </p:cNvPr>
          <p:cNvCxnSpPr>
            <a:cxnSpLocks/>
          </p:cNvCxnSpPr>
          <p:nvPr/>
        </p:nvCxnSpPr>
        <p:spPr>
          <a:xfrm>
            <a:off x="2883755" y="2614159"/>
            <a:ext cx="652044" cy="0"/>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9496008-9FB3-814F-9EDA-BC8BBE59DC3E}"/>
              </a:ext>
            </a:extLst>
          </p:cNvPr>
          <p:cNvCxnSpPr>
            <a:cxnSpLocks/>
          </p:cNvCxnSpPr>
          <p:nvPr/>
        </p:nvCxnSpPr>
        <p:spPr>
          <a:xfrm>
            <a:off x="5874928" y="2614159"/>
            <a:ext cx="652044" cy="0"/>
          </a:xfrm>
          <a:prstGeom prst="straightConnector1">
            <a:avLst/>
          </a:prstGeom>
          <a:ln w="76200">
            <a:solidFill>
              <a:schemeClr val="bg1"/>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206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801" name="Group 2"/>
          <p:cNvGrpSpPr>
            <a:grpSpLocks/>
          </p:cNvGrpSpPr>
          <p:nvPr/>
        </p:nvGrpSpPr>
        <p:grpSpPr bwMode="auto">
          <a:xfrm>
            <a:off x="457200" y="0"/>
            <a:ext cx="8221663" cy="6858000"/>
            <a:chOff x="319" y="0"/>
            <a:chExt cx="5697" cy="4896"/>
          </a:xfrm>
        </p:grpSpPr>
        <p:pic>
          <p:nvPicPr>
            <p:cNvPr id="33283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 y="0"/>
              <a:ext cx="5697" cy="4896"/>
            </a:xfrm>
            <a:prstGeom prst="rect">
              <a:avLst/>
            </a:prstGeom>
            <a:noFill/>
            <a:ln w="76200">
              <a:solidFill>
                <a:srgbClr val="0066FF"/>
              </a:solidFill>
              <a:miter lim="800000"/>
              <a:headEnd/>
              <a:tailEnd/>
            </a:ln>
            <a:extLst>
              <a:ext uri="{909E8E84-426E-40dd-AFC4-6F175D3DCCD1}">
                <a14:hiddenFill xmlns="" xmlns:a14="http://schemas.microsoft.com/office/drawing/2010/main">
                  <a:solidFill>
                    <a:srgbClr val="FFFFFF"/>
                  </a:solidFill>
                </a14:hiddenFill>
              </a:ext>
            </a:extLst>
          </p:spPr>
        </p:pic>
        <p:sp>
          <p:nvSpPr>
            <p:cNvPr id="332833" name="Rectangle 4"/>
            <p:cNvSpPr>
              <a:spLocks noChangeArrowheads="1"/>
            </p:cNvSpPr>
            <p:nvPr/>
          </p:nvSpPr>
          <p:spPr bwMode="auto">
            <a:xfrm>
              <a:off x="677" y="2022"/>
              <a:ext cx="282" cy="264"/>
            </a:xfrm>
            <a:prstGeom prst="rect">
              <a:avLst/>
            </a:prstGeom>
            <a:solidFill>
              <a:srgbClr val="3973D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sp>
        <p:nvSpPr>
          <p:cNvPr id="372741" name="Line 5"/>
          <p:cNvSpPr>
            <a:spLocks noChangeShapeType="1"/>
          </p:cNvSpPr>
          <p:nvPr/>
        </p:nvSpPr>
        <p:spPr bwMode="auto">
          <a:xfrm>
            <a:off x="1981200" y="3581400"/>
            <a:ext cx="5486400" cy="1066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2" name="Oval 6"/>
          <p:cNvSpPr>
            <a:spLocks noChangeArrowheads="1"/>
          </p:cNvSpPr>
          <p:nvPr/>
        </p:nvSpPr>
        <p:spPr bwMode="auto">
          <a:xfrm>
            <a:off x="5257800" y="1981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3" name="Oval 7"/>
          <p:cNvSpPr>
            <a:spLocks noChangeArrowheads="1"/>
          </p:cNvSpPr>
          <p:nvPr/>
        </p:nvSpPr>
        <p:spPr bwMode="auto">
          <a:xfrm>
            <a:off x="6858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4" name="Oval 8"/>
          <p:cNvSpPr>
            <a:spLocks noChangeArrowheads="1"/>
          </p:cNvSpPr>
          <p:nvPr/>
        </p:nvSpPr>
        <p:spPr bwMode="auto">
          <a:xfrm>
            <a:off x="6934200" y="6096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45" name="Text Box 9"/>
          <p:cNvSpPr txBox="1">
            <a:spLocks noChangeArrowheads="1"/>
          </p:cNvSpPr>
          <p:nvPr/>
        </p:nvSpPr>
        <p:spPr bwMode="auto">
          <a:xfrm>
            <a:off x="457200" y="3352800"/>
            <a:ext cx="6705600" cy="115887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Jerusalem (AD 47):</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NIV Acts 11:30 This they did, sending their gift to the elders by Barnabas and Saul.</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46" name="Text Box 10"/>
          <p:cNvSpPr txBox="1">
            <a:spLocks noChangeArrowheads="1"/>
          </p:cNvSpPr>
          <p:nvPr/>
        </p:nvSpPr>
        <p:spPr bwMode="auto">
          <a:xfrm>
            <a:off x="457200" y="3733800"/>
            <a:ext cx="6705600" cy="1311275"/>
          </a:xfrm>
          <a:prstGeom prst="rect">
            <a:avLst/>
          </a:prstGeom>
          <a:solidFill>
            <a:srgbClr val="6141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Ephesus (AD 57):</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NIV Acts 20:17 From Miletus, Paul sent to Ephesus for the elders of the church.</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47" name="Text Box 11"/>
          <p:cNvSpPr txBox="1">
            <a:spLocks noChangeArrowheads="1"/>
          </p:cNvSpPr>
          <p:nvPr/>
        </p:nvSpPr>
        <p:spPr bwMode="auto">
          <a:xfrm>
            <a:off x="457200" y="4098925"/>
            <a:ext cx="6705600" cy="1463675"/>
          </a:xfrm>
          <a:prstGeom prst="rect">
            <a:avLst/>
          </a:prstGeom>
          <a:solidFill>
            <a:srgbClr val="00008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Galatia (AD 48):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NIV Acts 14:23 Paul and Barnabas appointed elders {or Barnabas ordained elders; or Barnabas had elders elected} for them in each church</a:t>
            </a:r>
            <a:endParaRPr kumimoji="0" lang="en-US" sz="2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48" name="Text Box 12"/>
          <p:cNvSpPr txBox="1">
            <a:spLocks noChangeArrowheads="1"/>
          </p:cNvSpPr>
          <p:nvPr/>
        </p:nvSpPr>
        <p:spPr bwMode="auto">
          <a:xfrm>
            <a:off x="457200" y="4479925"/>
            <a:ext cx="6705600" cy="1920875"/>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Crete (AD 66):</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NIV Titus 1:5 The reason I left you in Crete was that you might straighten out what was left unfinished and appoint {or ordain} elders in every town, as I directed you.</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49" name="Text Box 13"/>
          <p:cNvSpPr txBox="1">
            <a:spLocks noChangeArrowheads="1"/>
          </p:cNvSpPr>
          <p:nvPr/>
        </p:nvSpPr>
        <p:spPr bwMode="auto">
          <a:xfrm>
            <a:off x="457200" y="4860925"/>
            <a:ext cx="6705600" cy="161607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Philippi (AD 62):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NIV Philippians 1:1 Paul and Timothy, servants of Christ Jesus, To all the saints in Christ Jesus at Philippi, together with the overseers and deacons:</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50" name="Text Box 14"/>
          <p:cNvSpPr txBox="1">
            <a:spLocks noChangeArrowheads="1"/>
          </p:cNvSpPr>
          <p:nvPr/>
        </p:nvSpPr>
        <p:spPr bwMode="auto">
          <a:xfrm>
            <a:off x="457200" y="5241925"/>
            <a:ext cx="6705600" cy="1311275"/>
          </a:xfrm>
          <a:prstGeom prst="rect">
            <a:avLst/>
          </a:prstGeom>
          <a:solidFill>
            <a:srgbClr val="B400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Pontus, Galatia, Cappadocia, Asia</a:t>
            </a: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 </a:t>
            </a: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&amp; Bithynia (AD 64)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NIV 1 Peter 5:1 To the elders among you, I appeal as a fellow elder… (cf. 1:1)</a:t>
            </a:r>
          </a:p>
        </p:txBody>
      </p:sp>
      <p:sp>
        <p:nvSpPr>
          <p:cNvPr id="372751" name="Oval 15"/>
          <p:cNvSpPr>
            <a:spLocks noChangeArrowheads="1"/>
          </p:cNvSpPr>
          <p:nvPr/>
        </p:nvSpPr>
        <p:spPr bwMode="auto">
          <a:xfrm>
            <a:off x="7543800" y="4648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2" name="Line 16"/>
          <p:cNvSpPr>
            <a:spLocks noChangeShapeType="1"/>
          </p:cNvSpPr>
          <p:nvPr/>
        </p:nvSpPr>
        <p:spPr bwMode="auto">
          <a:xfrm flipV="1">
            <a:off x="2819400" y="3352800"/>
            <a:ext cx="2057400" cy="1295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3" name="Line 17"/>
          <p:cNvSpPr>
            <a:spLocks noChangeShapeType="1"/>
          </p:cNvSpPr>
          <p:nvPr/>
        </p:nvSpPr>
        <p:spPr bwMode="auto">
          <a:xfrm flipV="1">
            <a:off x="2971800" y="1981200"/>
            <a:ext cx="3733800" cy="2209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4" name="Line 18"/>
          <p:cNvSpPr>
            <a:spLocks noChangeShapeType="1"/>
          </p:cNvSpPr>
          <p:nvPr/>
        </p:nvSpPr>
        <p:spPr bwMode="auto">
          <a:xfrm flipV="1">
            <a:off x="3124200" y="2209800"/>
            <a:ext cx="2133600" cy="1676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5" name="Line 19"/>
          <p:cNvSpPr>
            <a:spLocks noChangeShapeType="1"/>
          </p:cNvSpPr>
          <p:nvPr/>
        </p:nvSpPr>
        <p:spPr bwMode="auto">
          <a:xfrm flipV="1">
            <a:off x="2514600" y="1066800"/>
            <a:ext cx="1600200" cy="39624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6" name="Line 20"/>
          <p:cNvSpPr>
            <a:spLocks noChangeShapeType="1"/>
          </p:cNvSpPr>
          <p:nvPr/>
        </p:nvSpPr>
        <p:spPr bwMode="auto">
          <a:xfrm flipV="1">
            <a:off x="2819400" y="1981200"/>
            <a:ext cx="5105400" cy="3352800"/>
          </a:xfrm>
          <a:prstGeom prst="line">
            <a:avLst/>
          </a:prstGeom>
          <a:noFill/>
          <a:ln w="76200">
            <a:solidFill>
              <a:schemeClr val="bg1"/>
            </a:solidFill>
            <a:round/>
            <a:headEnd/>
            <a:tailEnd type="triangle" w="med" len="med"/>
          </a:ln>
          <a:effectLst>
            <a:outerShdw blurRad="63500" dist="81320" dir="2319588"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7" name="Oval 21"/>
          <p:cNvSpPr>
            <a:spLocks noChangeArrowheads="1"/>
          </p:cNvSpPr>
          <p:nvPr/>
        </p:nvSpPr>
        <p:spPr bwMode="auto">
          <a:xfrm>
            <a:off x="7010400" y="1219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8" name="Oval 22"/>
          <p:cNvSpPr>
            <a:spLocks noChangeArrowheads="1"/>
          </p:cNvSpPr>
          <p:nvPr/>
        </p:nvSpPr>
        <p:spPr bwMode="auto">
          <a:xfrm>
            <a:off x="7848600" y="1600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59" name="Oval 23"/>
          <p:cNvSpPr>
            <a:spLocks noChangeArrowheads="1"/>
          </p:cNvSpPr>
          <p:nvPr/>
        </p:nvSpPr>
        <p:spPr bwMode="auto">
          <a:xfrm>
            <a:off x="59436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0" name="Oval 24"/>
          <p:cNvSpPr>
            <a:spLocks noChangeArrowheads="1"/>
          </p:cNvSpPr>
          <p:nvPr/>
        </p:nvSpPr>
        <p:spPr bwMode="auto">
          <a:xfrm>
            <a:off x="6172200" y="914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1" name="Oval 25"/>
          <p:cNvSpPr>
            <a:spLocks noChangeArrowheads="1"/>
          </p:cNvSpPr>
          <p:nvPr/>
        </p:nvSpPr>
        <p:spPr bwMode="auto">
          <a:xfrm>
            <a:off x="6553200" y="16764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2" name="Oval 26"/>
          <p:cNvSpPr>
            <a:spLocks noChangeArrowheads="1"/>
          </p:cNvSpPr>
          <p:nvPr/>
        </p:nvSpPr>
        <p:spPr bwMode="auto">
          <a:xfrm>
            <a:off x="7010400" y="2054225"/>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3" name="Oval 27"/>
          <p:cNvSpPr>
            <a:spLocks noChangeArrowheads="1"/>
          </p:cNvSpPr>
          <p:nvPr/>
        </p:nvSpPr>
        <p:spPr bwMode="auto">
          <a:xfrm>
            <a:off x="7239000" y="1828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4" name="Oval 28"/>
          <p:cNvSpPr>
            <a:spLocks noChangeArrowheads="1"/>
          </p:cNvSpPr>
          <p:nvPr/>
        </p:nvSpPr>
        <p:spPr bwMode="auto">
          <a:xfrm>
            <a:off x="4800600" y="31242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5" name="Oval 29"/>
          <p:cNvSpPr>
            <a:spLocks noChangeArrowheads="1"/>
          </p:cNvSpPr>
          <p:nvPr/>
        </p:nvSpPr>
        <p:spPr bwMode="auto">
          <a:xfrm>
            <a:off x="43434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6" name="Oval 30"/>
          <p:cNvSpPr>
            <a:spLocks noChangeArrowheads="1"/>
          </p:cNvSpPr>
          <p:nvPr/>
        </p:nvSpPr>
        <p:spPr bwMode="auto">
          <a:xfrm>
            <a:off x="4572000" y="30480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7" name="Text Box 31"/>
          <p:cNvSpPr txBox="1">
            <a:spLocks noChangeArrowheads="1"/>
          </p:cNvSpPr>
          <p:nvPr/>
        </p:nvSpPr>
        <p:spPr bwMode="auto">
          <a:xfrm>
            <a:off x="609600" y="107950"/>
            <a:ext cx="4953000" cy="425450"/>
          </a:xfrm>
          <a:prstGeom prst="rect">
            <a:avLst/>
          </a:prstGeom>
          <a:solidFill>
            <a:schemeClr val="bg1"/>
          </a:solidFill>
          <a:ln w="28575">
            <a:solidFill>
              <a:schemeClr val="tx2"/>
            </a:solidFill>
            <a:miter lim="800000"/>
            <a:headEnd/>
            <a:tailEnd/>
          </a:ln>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rPr>
              <a:t>elders = overseers = bishops = pastors</a:t>
            </a: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2768" name="Oval 32"/>
          <p:cNvSpPr>
            <a:spLocks noChangeArrowheads="1"/>
          </p:cNvSpPr>
          <p:nvPr/>
        </p:nvSpPr>
        <p:spPr bwMode="auto">
          <a:xfrm>
            <a:off x="4114800" y="685800"/>
            <a:ext cx="233363" cy="231775"/>
          </a:xfrm>
          <a:prstGeom prst="ellipse">
            <a:avLst/>
          </a:prstGeom>
          <a:solidFill>
            <a:schemeClr val="hlink"/>
          </a:solidFill>
          <a:ln w="38100">
            <a:solidFill>
              <a:schemeClr val="bg1"/>
            </a:solidFill>
            <a:round/>
            <a:headEnd/>
            <a:tailEnd/>
          </a:ln>
          <a:effectLst>
            <a:outerShdw blurRad="63500" dist="89803" dir="2700000" algn="ctr" rotWithShape="0">
              <a:schemeClr val="tx1">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72769" name="Rectangle 33"/>
          <p:cNvSpPr>
            <a:spLocks noGrp="1" noChangeArrowheads="1"/>
          </p:cNvSpPr>
          <p:nvPr>
            <p:ph type="title" idx="4294967295"/>
          </p:nvPr>
        </p:nvSpPr>
        <p:spPr bwMode="auto">
          <a:xfrm>
            <a:off x="609600" y="903288"/>
            <a:ext cx="2743200" cy="2144712"/>
          </a:xfrm>
          <a:prstGeom prst="rect">
            <a:avLst/>
          </a:prstGeom>
          <a:effectLst>
            <a:outerShdw blurRad="63500" dist="53882" dir="2700000" algn="ctr" rotWithShape="0">
              <a:schemeClr val="tx1">
                <a:alpha val="74998"/>
              </a:schemeClr>
            </a:outerShdw>
          </a:effectLst>
        </p:spPr>
        <p:txBody>
          <a:bodyPr lIns="73622" tIns="36810" rIns="73622" bIns="36810">
            <a:spAutoFit/>
          </a:bodyPr>
          <a:lstStyle/>
          <a:p>
            <a:pPr>
              <a:spcBef>
                <a:spcPct val="50000"/>
              </a:spcBef>
              <a:defRPr/>
            </a:pPr>
            <a:r>
              <a:rPr lang="en-US" sz="3900" b="1">
                <a:solidFill>
                  <a:srgbClr val="FFEA18"/>
                </a:solidFill>
                <a:latin typeface="Comic Sans MS" charset="0"/>
                <a:cs typeface="+mj-cs"/>
              </a:rPr>
              <a:t>Places Mentioning Elders</a:t>
            </a:r>
          </a:p>
        </p:txBody>
      </p:sp>
      <p:sp>
        <p:nvSpPr>
          <p:cNvPr id="372770" name="Text Box 34"/>
          <p:cNvSpPr txBox="1">
            <a:spLocks noChangeArrowheads="1"/>
          </p:cNvSpPr>
          <p:nvPr/>
        </p:nvSpPr>
        <p:spPr bwMode="auto">
          <a:xfrm>
            <a:off x="9286875" y="0"/>
            <a:ext cx="685800" cy="457200"/>
          </a:xfrm>
          <a:prstGeom prst="rect">
            <a:avLst/>
          </a:prstGeom>
          <a:solidFill>
            <a:schemeClr val="accent1"/>
          </a:solidFill>
          <a:ln>
            <a:noFill/>
          </a:ln>
          <a:effectLst>
            <a:outerShdw blurRad="63500" dist="35921"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72751"/>
                                        </p:tgtEl>
                                        <p:attrNameLst>
                                          <p:attrName>style.visibility</p:attrName>
                                        </p:attrNameLst>
                                      </p:cBhvr>
                                      <p:to>
                                        <p:strVal val="visible"/>
                                      </p:to>
                                    </p:set>
                                    <p:anim calcmode="lin" valueType="num">
                                      <p:cBhvr>
                                        <p:cTn id="7" dur="500" fill="hold"/>
                                        <p:tgtEl>
                                          <p:spTgt spid="372751"/>
                                        </p:tgtEl>
                                        <p:attrNameLst>
                                          <p:attrName>ppt_w</p:attrName>
                                        </p:attrNameLst>
                                      </p:cBhvr>
                                      <p:tavLst>
                                        <p:tav tm="0">
                                          <p:val>
                                            <p:strVal val="(6*min(max(#ppt_w*#ppt_h,.3),1)-7.4)/-.7*#ppt_w"/>
                                          </p:val>
                                        </p:tav>
                                        <p:tav tm="100000">
                                          <p:val>
                                            <p:strVal val="#ppt_w"/>
                                          </p:val>
                                        </p:tav>
                                      </p:tavLst>
                                    </p:anim>
                                    <p:anim calcmode="lin" valueType="num">
                                      <p:cBhvr>
                                        <p:cTn id="8" dur="500" fill="hold"/>
                                        <p:tgtEl>
                                          <p:spTgt spid="372751"/>
                                        </p:tgtEl>
                                        <p:attrNameLst>
                                          <p:attrName>ppt_h</p:attrName>
                                        </p:attrNameLst>
                                      </p:cBhvr>
                                      <p:tavLst>
                                        <p:tav tm="0">
                                          <p:val>
                                            <p:strVal val="(6*min(max(#ppt_w*#ppt_h,.3),1)-7.4)/-.7*#ppt_h"/>
                                          </p:val>
                                        </p:tav>
                                        <p:tav tm="100000">
                                          <p:val>
                                            <p:strVal val="#ppt_h"/>
                                          </p:val>
                                        </p:tav>
                                      </p:tavLst>
                                    </p:anim>
                                    <p:anim calcmode="lin" valueType="num">
                                      <p:cBhvr>
                                        <p:cTn id="9" dur="500" fill="hold"/>
                                        <p:tgtEl>
                                          <p:spTgt spid="372751"/>
                                        </p:tgtEl>
                                        <p:attrNameLst>
                                          <p:attrName>ppt_x</p:attrName>
                                        </p:attrNameLst>
                                      </p:cBhvr>
                                      <p:tavLst>
                                        <p:tav tm="0">
                                          <p:val>
                                            <p:fltVal val="0.5"/>
                                          </p:val>
                                        </p:tav>
                                        <p:tav tm="100000">
                                          <p:val>
                                            <p:strVal val="#ppt_x"/>
                                          </p:val>
                                        </p:tav>
                                      </p:tavLst>
                                    </p:anim>
                                    <p:anim calcmode="lin" valueType="num">
                                      <p:cBhvr>
                                        <p:cTn id="10" dur="500" fill="hold"/>
                                        <p:tgtEl>
                                          <p:spTgt spid="37275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wipe(up)">
                                      <p:cBhvr>
                                        <p:cTn id="15" dur="500"/>
                                        <p:tgtEl>
                                          <p:spTgt spid="372741"/>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727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 calcmode="lin" valueType="num">
                                      <p:cBhvr>
                                        <p:cTn id="23" dur="500" fill="hold"/>
                                        <p:tgtEl>
                                          <p:spTgt spid="372742"/>
                                        </p:tgtEl>
                                        <p:attrNameLst>
                                          <p:attrName>ppt_w</p:attrName>
                                        </p:attrNameLst>
                                      </p:cBhvr>
                                      <p:tavLst>
                                        <p:tav tm="0">
                                          <p:val>
                                            <p:strVal val="(6*min(max(#ppt_w*#ppt_h,.3),1)-7.4)/-.7*#ppt_w"/>
                                          </p:val>
                                        </p:tav>
                                        <p:tav tm="100000">
                                          <p:val>
                                            <p:strVal val="#ppt_w"/>
                                          </p:val>
                                        </p:tav>
                                      </p:tavLst>
                                    </p:anim>
                                    <p:anim calcmode="lin" valueType="num">
                                      <p:cBhvr>
                                        <p:cTn id="24" dur="500" fill="hold"/>
                                        <p:tgtEl>
                                          <p:spTgt spid="372742"/>
                                        </p:tgtEl>
                                        <p:attrNameLst>
                                          <p:attrName>ppt_h</p:attrName>
                                        </p:attrNameLst>
                                      </p:cBhvr>
                                      <p:tavLst>
                                        <p:tav tm="0">
                                          <p:val>
                                            <p:strVal val="(6*min(max(#ppt_w*#ppt_h,.3),1)-7.4)/-.7*#ppt_h"/>
                                          </p:val>
                                        </p:tav>
                                        <p:tav tm="100000">
                                          <p:val>
                                            <p:strVal val="#ppt_h"/>
                                          </p:val>
                                        </p:tav>
                                      </p:tavLst>
                                    </p:anim>
                                    <p:anim calcmode="lin" valueType="num">
                                      <p:cBhvr>
                                        <p:cTn id="25" dur="500" fill="hold"/>
                                        <p:tgtEl>
                                          <p:spTgt spid="372742"/>
                                        </p:tgtEl>
                                        <p:attrNameLst>
                                          <p:attrName>ppt_x</p:attrName>
                                        </p:attrNameLst>
                                      </p:cBhvr>
                                      <p:tavLst>
                                        <p:tav tm="0">
                                          <p:val>
                                            <p:fltVal val="0.5"/>
                                          </p:val>
                                        </p:tav>
                                        <p:tav tm="100000">
                                          <p:val>
                                            <p:strVal val="#ppt_x"/>
                                          </p:val>
                                        </p:tav>
                                      </p:tavLst>
                                    </p:anim>
                                    <p:anim calcmode="lin" valueType="num">
                                      <p:cBhvr>
                                        <p:cTn id="26" dur="500" fill="hold"/>
                                        <p:tgtEl>
                                          <p:spTgt spid="372742"/>
                                        </p:tgtEl>
                                        <p:attrNameLst>
                                          <p:attrName>ppt_y</p:attrName>
                                        </p:attrNameLst>
                                      </p:cBhvr>
                                      <p:tavLst>
                                        <p:tav tm="0">
                                          <p:val>
                                            <p:strVal val="1+(6*min(max(#ppt_w*#ppt_h,.3),1)-7.4)/-.7*#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372754"/>
                                        </p:tgtEl>
                                        <p:attrNameLst>
                                          <p:attrName>style.visibility</p:attrName>
                                        </p:attrNameLst>
                                      </p:cBhvr>
                                      <p:to>
                                        <p:strVal val="visible"/>
                                      </p:to>
                                    </p:set>
                                    <p:animEffect transition="in" filter="wipe(down)">
                                      <p:cBhvr>
                                        <p:cTn id="30" dur="500"/>
                                        <p:tgtEl>
                                          <p:spTgt spid="372754"/>
                                        </p:tgtEl>
                                      </p:cBhvr>
                                    </p:animEffec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7274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372743"/>
                                        </p:tgtEl>
                                        <p:attrNameLst>
                                          <p:attrName>style.visibility</p:attrName>
                                        </p:attrNameLst>
                                      </p:cBhvr>
                                      <p:to>
                                        <p:strVal val="visible"/>
                                      </p:to>
                                    </p:set>
                                    <p:anim calcmode="lin" valueType="num">
                                      <p:cBhvr>
                                        <p:cTn id="38" dur="500" fill="hold"/>
                                        <p:tgtEl>
                                          <p:spTgt spid="372743"/>
                                        </p:tgtEl>
                                        <p:attrNameLst>
                                          <p:attrName>ppt_w</p:attrName>
                                        </p:attrNameLst>
                                      </p:cBhvr>
                                      <p:tavLst>
                                        <p:tav tm="0">
                                          <p:val>
                                            <p:strVal val="(6*min(max(#ppt_w*#ppt_h,.3),1)-7.4)/-.7*#ppt_w"/>
                                          </p:val>
                                        </p:tav>
                                        <p:tav tm="100000">
                                          <p:val>
                                            <p:strVal val="#ppt_w"/>
                                          </p:val>
                                        </p:tav>
                                      </p:tavLst>
                                    </p:anim>
                                    <p:anim calcmode="lin" valueType="num">
                                      <p:cBhvr>
                                        <p:cTn id="39" dur="500" fill="hold"/>
                                        <p:tgtEl>
                                          <p:spTgt spid="372743"/>
                                        </p:tgtEl>
                                        <p:attrNameLst>
                                          <p:attrName>ppt_h</p:attrName>
                                        </p:attrNameLst>
                                      </p:cBhvr>
                                      <p:tavLst>
                                        <p:tav tm="0">
                                          <p:val>
                                            <p:strVal val="(6*min(max(#ppt_w*#ppt_h,.3),1)-7.4)/-.7*#ppt_h"/>
                                          </p:val>
                                        </p:tav>
                                        <p:tav tm="100000">
                                          <p:val>
                                            <p:strVal val="#ppt_h"/>
                                          </p:val>
                                        </p:tav>
                                      </p:tavLst>
                                    </p:anim>
                                    <p:anim calcmode="lin" valueType="num">
                                      <p:cBhvr>
                                        <p:cTn id="40" dur="500" fill="hold"/>
                                        <p:tgtEl>
                                          <p:spTgt spid="372743"/>
                                        </p:tgtEl>
                                        <p:attrNameLst>
                                          <p:attrName>ppt_x</p:attrName>
                                        </p:attrNameLst>
                                      </p:cBhvr>
                                      <p:tavLst>
                                        <p:tav tm="0">
                                          <p:val>
                                            <p:fltVal val="0.5"/>
                                          </p:val>
                                        </p:tav>
                                        <p:tav tm="100000">
                                          <p:val>
                                            <p:strVal val="#ppt_x"/>
                                          </p:val>
                                        </p:tav>
                                      </p:tavLst>
                                    </p:anim>
                                    <p:anim calcmode="lin" valueType="num">
                                      <p:cBhvr>
                                        <p:cTn id="41" dur="500" fill="hold"/>
                                        <p:tgtEl>
                                          <p:spTgt spid="372743"/>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500"/>
                            </p:stCondLst>
                            <p:childTnLst>
                              <p:par>
                                <p:cTn id="43" presetID="23" presetClass="entr" presetSubtype="36" fill="hold" grpId="0" nodeType="afterEffect">
                                  <p:stCondLst>
                                    <p:cond delay="0"/>
                                  </p:stCondLst>
                                  <p:childTnLst>
                                    <p:set>
                                      <p:cBhvr>
                                        <p:cTn id="44" dur="1" fill="hold">
                                          <p:stCondLst>
                                            <p:cond delay="0"/>
                                          </p:stCondLst>
                                        </p:cTn>
                                        <p:tgtEl>
                                          <p:spTgt spid="372761"/>
                                        </p:tgtEl>
                                        <p:attrNameLst>
                                          <p:attrName>style.visibility</p:attrName>
                                        </p:attrNameLst>
                                      </p:cBhvr>
                                      <p:to>
                                        <p:strVal val="visible"/>
                                      </p:to>
                                    </p:set>
                                    <p:anim calcmode="lin" valueType="num">
                                      <p:cBhvr>
                                        <p:cTn id="45" dur="500" fill="hold"/>
                                        <p:tgtEl>
                                          <p:spTgt spid="372761"/>
                                        </p:tgtEl>
                                        <p:attrNameLst>
                                          <p:attrName>ppt_w</p:attrName>
                                        </p:attrNameLst>
                                      </p:cBhvr>
                                      <p:tavLst>
                                        <p:tav tm="0">
                                          <p:val>
                                            <p:strVal val="(6*min(max(#ppt_w*#ppt_h,.3),1)-7.4)/-.7*#ppt_w"/>
                                          </p:val>
                                        </p:tav>
                                        <p:tav tm="100000">
                                          <p:val>
                                            <p:strVal val="#ppt_w"/>
                                          </p:val>
                                        </p:tav>
                                      </p:tavLst>
                                    </p:anim>
                                    <p:anim calcmode="lin" valueType="num">
                                      <p:cBhvr>
                                        <p:cTn id="46" dur="500" fill="hold"/>
                                        <p:tgtEl>
                                          <p:spTgt spid="372761"/>
                                        </p:tgtEl>
                                        <p:attrNameLst>
                                          <p:attrName>ppt_h</p:attrName>
                                        </p:attrNameLst>
                                      </p:cBhvr>
                                      <p:tavLst>
                                        <p:tav tm="0">
                                          <p:val>
                                            <p:strVal val="(6*min(max(#ppt_w*#ppt_h,.3),1)-7.4)/-.7*#ppt_h"/>
                                          </p:val>
                                        </p:tav>
                                        <p:tav tm="100000">
                                          <p:val>
                                            <p:strVal val="#ppt_h"/>
                                          </p:val>
                                        </p:tav>
                                      </p:tavLst>
                                    </p:anim>
                                    <p:anim calcmode="lin" valueType="num">
                                      <p:cBhvr>
                                        <p:cTn id="47" dur="500" fill="hold"/>
                                        <p:tgtEl>
                                          <p:spTgt spid="372761"/>
                                        </p:tgtEl>
                                        <p:attrNameLst>
                                          <p:attrName>ppt_x</p:attrName>
                                        </p:attrNameLst>
                                      </p:cBhvr>
                                      <p:tavLst>
                                        <p:tav tm="0">
                                          <p:val>
                                            <p:fltVal val="0.5"/>
                                          </p:val>
                                        </p:tav>
                                        <p:tav tm="100000">
                                          <p:val>
                                            <p:strVal val="#ppt_x"/>
                                          </p:val>
                                        </p:tav>
                                      </p:tavLst>
                                    </p:anim>
                                    <p:anim calcmode="lin" valueType="num">
                                      <p:cBhvr>
                                        <p:cTn id="48" dur="500" fill="hold"/>
                                        <p:tgtEl>
                                          <p:spTgt spid="372761"/>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1000"/>
                            </p:stCondLst>
                            <p:childTnLst>
                              <p:par>
                                <p:cTn id="50" presetID="23" presetClass="entr" presetSubtype="36" fill="hold" grpId="0" nodeType="afterEffect">
                                  <p:stCondLst>
                                    <p:cond delay="0"/>
                                  </p:stCondLst>
                                  <p:childTnLst>
                                    <p:set>
                                      <p:cBhvr>
                                        <p:cTn id="51" dur="1" fill="hold">
                                          <p:stCondLst>
                                            <p:cond delay="0"/>
                                          </p:stCondLst>
                                        </p:cTn>
                                        <p:tgtEl>
                                          <p:spTgt spid="372762"/>
                                        </p:tgtEl>
                                        <p:attrNameLst>
                                          <p:attrName>style.visibility</p:attrName>
                                        </p:attrNameLst>
                                      </p:cBhvr>
                                      <p:to>
                                        <p:strVal val="visible"/>
                                      </p:to>
                                    </p:set>
                                    <p:anim calcmode="lin" valueType="num">
                                      <p:cBhvr>
                                        <p:cTn id="52" dur="500" fill="hold"/>
                                        <p:tgtEl>
                                          <p:spTgt spid="372762"/>
                                        </p:tgtEl>
                                        <p:attrNameLst>
                                          <p:attrName>ppt_w</p:attrName>
                                        </p:attrNameLst>
                                      </p:cBhvr>
                                      <p:tavLst>
                                        <p:tav tm="0">
                                          <p:val>
                                            <p:strVal val="(6*min(max(#ppt_w*#ppt_h,.3),1)-7.4)/-.7*#ppt_w"/>
                                          </p:val>
                                        </p:tav>
                                        <p:tav tm="100000">
                                          <p:val>
                                            <p:strVal val="#ppt_w"/>
                                          </p:val>
                                        </p:tav>
                                      </p:tavLst>
                                    </p:anim>
                                    <p:anim calcmode="lin" valueType="num">
                                      <p:cBhvr>
                                        <p:cTn id="53" dur="500" fill="hold"/>
                                        <p:tgtEl>
                                          <p:spTgt spid="372762"/>
                                        </p:tgtEl>
                                        <p:attrNameLst>
                                          <p:attrName>ppt_h</p:attrName>
                                        </p:attrNameLst>
                                      </p:cBhvr>
                                      <p:tavLst>
                                        <p:tav tm="0">
                                          <p:val>
                                            <p:strVal val="(6*min(max(#ppt_w*#ppt_h,.3),1)-7.4)/-.7*#ppt_h"/>
                                          </p:val>
                                        </p:tav>
                                        <p:tav tm="100000">
                                          <p:val>
                                            <p:strVal val="#ppt_h"/>
                                          </p:val>
                                        </p:tav>
                                      </p:tavLst>
                                    </p:anim>
                                    <p:anim calcmode="lin" valueType="num">
                                      <p:cBhvr>
                                        <p:cTn id="54" dur="500" fill="hold"/>
                                        <p:tgtEl>
                                          <p:spTgt spid="372762"/>
                                        </p:tgtEl>
                                        <p:attrNameLst>
                                          <p:attrName>ppt_x</p:attrName>
                                        </p:attrNameLst>
                                      </p:cBhvr>
                                      <p:tavLst>
                                        <p:tav tm="0">
                                          <p:val>
                                            <p:fltVal val="0.5"/>
                                          </p:val>
                                        </p:tav>
                                        <p:tav tm="100000">
                                          <p:val>
                                            <p:strVal val="#ppt_x"/>
                                          </p:val>
                                        </p:tav>
                                      </p:tavLst>
                                    </p:anim>
                                    <p:anim calcmode="lin" valueType="num">
                                      <p:cBhvr>
                                        <p:cTn id="55" dur="500" fill="hold"/>
                                        <p:tgtEl>
                                          <p:spTgt spid="372762"/>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1500"/>
                            </p:stCondLst>
                            <p:childTnLst>
                              <p:par>
                                <p:cTn id="57" presetID="23" presetClass="entr" presetSubtype="36" fill="hold" grpId="0" nodeType="afterEffect">
                                  <p:stCondLst>
                                    <p:cond delay="0"/>
                                  </p:stCondLst>
                                  <p:childTnLst>
                                    <p:set>
                                      <p:cBhvr>
                                        <p:cTn id="58" dur="1" fill="hold">
                                          <p:stCondLst>
                                            <p:cond delay="0"/>
                                          </p:stCondLst>
                                        </p:cTn>
                                        <p:tgtEl>
                                          <p:spTgt spid="372763"/>
                                        </p:tgtEl>
                                        <p:attrNameLst>
                                          <p:attrName>style.visibility</p:attrName>
                                        </p:attrNameLst>
                                      </p:cBhvr>
                                      <p:to>
                                        <p:strVal val="visible"/>
                                      </p:to>
                                    </p:set>
                                    <p:anim calcmode="lin" valueType="num">
                                      <p:cBhvr>
                                        <p:cTn id="59" dur="500" fill="hold"/>
                                        <p:tgtEl>
                                          <p:spTgt spid="372763"/>
                                        </p:tgtEl>
                                        <p:attrNameLst>
                                          <p:attrName>ppt_w</p:attrName>
                                        </p:attrNameLst>
                                      </p:cBhvr>
                                      <p:tavLst>
                                        <p:tav tm="0">
                                          <p:val>
                                            <p:strVal val="(6*min(max(#ppt_w*#ppt_h,.3),1)-7.4)/-.7*#ppt_w"/>
                                          </p:val>
                                        </p:tav>
                                        <p:tav tm="100000">
                                          <p:val>
                                            <p:strVal val="#ppt_w"/>
                                          </p:val>
                                        </p:tav>
                                      </p:tavLst>
                                    </p:anim>
                                    <p:anim calcmode="lin" valueType="num">
                                      <p:cBhvr>
                                        <p:cTn id="60" dur="500" fill="hold"/>
                                        <p:tgtEl>
                                          <p:spTgt spid="372763"/>
                                        </p:tgtEl>
                                        <p:attrNameLst>
                                          <p:attrName>ppt_h</p:attrName>
                                        </p:attrNameLst>
                                      </p:cBhvr>
                                      <p:tavLst>
                                        <p:tav tm="0">
                                          <p:val>
                                            <p:strVal val="(6*min(max(#ppt_w*#ppt_h,.3),1)-7.4)/-.7*#ppt_h"/>
                                          </p:val>
                                        </p:tav>
                                        <p:tav tm="100000">
                                          <p:val>
                                            <p:strVal val="#ppt_h"/>
                                          </p:val>
                                        </p:tav>
                                      </p:tavLst>
                                    </p:anim>
                                    <p:anim calcmode="lin" valueType="num">
                                      <p:cBhvr>
                                        <p:cTn id="61" dur="500" fill="hold"/>
                                        <p:tgtEl>
                                          <p:spTgt spid="372763"/>
                                        </p:tgtEl>
                                        <p:attrNameLst>
                                          <p:attrName>ppt_x</p:attrName>
                                        </p:attrNameLst>
                                      </p:cBhvr>
                                      <p:tavLst>
                                        <p:tav tm="0">
                                          <p:val>
                                            <p:fltVal val="0.5"/>
                                          </p:val>
                                        </p:tav>
                                        <p:tav tm="100000">
                                          <p:val>
                                            <p:strVal val="#ppt_x"/>
                                          </p:val>
                                        </p:tav>
                                      </p:tavLst>
                                    </p:anim>
                                    <p:anim calcmode="lin" valueType="num">
                                      <p:cBhvr>
                                        <p:cTn id="62" dur="500" fill="hold"/>
                                        <p:tgtEl>
                                          <p:spTgt spid="372763"/>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2000"/>
                            </p:stCondLst>
                            <p:childTnLst>
                              <p:par>
                                <p:cTn id="64" presetID="22" presetClass="entr" presetSubtype="4" fill="hold" nodeType="afterEffect">
                                  <p:stCondLst>
                                    <p:cond delay="0"/>
                                  </p:stCondLst>
                                  <p:childTnLst>
                                    <p:set>
                                      <p:cBhvr>
                                        <p:cTn id="65" dur="1" fill="hold">
                                          <p:stCondLst>
                                            <p:cond delay="0"/>
                                          </p:stCondLst>
                                        </p:cTn>
                                        <p:tgtEl>
                                          <p:spTgt spid="372753"/>
                                        </p:tgtEl>
                                        <p:attrNameLst>
                                          <p:attrName>style.visibility</p:attrName>
                                        </p:attrNameLst>
                                      </p:cBhvr>
                                      <p:to>
                                        <p:strVal val="visible"/>
                                      </p:to>
                                    </p:set>
                                    <p:animEffect transition="in" filter="wipe(down)">
                                      <p:cBhvr>
                                        <p:cTn id="66" dur="500"/>
                                        <p:tgtEl>
                                          <p:spTgt spid="372753"/>
                                        </p:tgtEl>
                                      </p:cBhvr>
                                    </p:animEffect>
                                  </p:childTnLst>
                                </p:cTn>
                              </p:par>
                            </p:childTnLst>
                          </p:cTn>
                        </p:par>
                        <p:par>
                          <p:cTn id="67" fill="hold" nodeType="afterGroup">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37274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36" fill="hold" grpId="0" nodeType="clickEffect">
                                  <p:stCondLst>
                                    <p:cond delay="0"/>
                                  </p:stCondLst>
                                  <p:childTnLst>
                                    <p:set>
                                      <p:cBhvr>
                                        <p:cTn id="73" dur="1" fill="hold">
                                          <p:stCondLst>
                                            <p:cond delay="0"/>
                                          </p:stCondLst>
                                        </p:cTn>
                                        <p:tgtEl>
                                          <p:spTgt spid="372766"/>
                                        </p:tgtEl>
                                        <p:attrNameLst>
                                          <p:attrName>style.visibility</p:attrName>
                                        </p:attrNameLst>
                                      </p:cBhvr>
                                      <p:to>
                                        <p:strVal val="visible"/>
                                      </p:to>
                                    </p:set>
                                    <p:anim calcmode="lin" valueType="num">
                                      <p:cBhvr>
                                        <p:cTn id="74" dur="500" fill="hold"/>
                                        <p:tgtEl>
                                          <p:spTgt spid="372766"/>
                                        </p:tgtEl>
                                        <p:attrNameLst>
                                          <p:attrName>ppt_w</p:attrName>
                                        </p:attrNameLst>
                                      </p:cBhvr>
                                      <p:tavLst>
                                        <p:tav tm="0">
                                          <p:val>
                                            <p:strVal val="(6*min(max(#ppt_w*#ppt_h,.3),1)-7.4)/-.7*#ppt_w"/>
                                          </p:val>
                                        </p:tav>
                                        <p:tav tm="100000">
                                          <p:val>
                                            <p:strVal val="#ppt_w"/>
                                          </p:val>
                                        </p:tav>
                                      </p:tavLst>
                                    </p:anim>
                                    <p:anim calcmode="lin" valueType="num">
                                      <p:cBhvr>
                                        <p:cTn id="75" dur="500" fill="hold"/>
                                        <p:tgtEl>
                                          <p:spTgt spid="372766"/>
                                        </p:tgtEl>
                                        <p:attrNameLst>
                                          <p:attrName>ppt_h</p:attrName>
                                        </p:attrNameLst>
                                      </p:cBhvr>
                                      <p:tavLst>
                                        <p:tav tm="0">
                                          <p:val>
                                            <p:strVal val="(6*min(max(#ppt_w*#ppt_h,.3),1)-7.4)/-.7*#ppt_h"/>
                                          </p:val>
                                        </p:tav>
                                        <p:tav tm="100000">
                                          <p:val>
                                            <p:strVal val="#ppt_h"/>
                                          </p:val>
                                        </p:tav>
                                      </p:tavLst>
                                    </p:anim>
                                    <p:anim calcmode="lin" valueType="num">
                                      <p:cBhvr>
                                        <p:cTn id="76" dur="500" fill="hold"/>
                                        <p:tgtEl>
                                          <p:spTgt spid="372766"/>
                                        </p:tgtEl>
                                        <p:attrNameLst>
                                          <p:attrName>ppt_x</p:attrName>
                                        </p:attrNameLst>
                                      </p:cBhvr>
                                      <p:tavLst>
                                        <p:tav tm="0">
                                          <p:val>
                                            <p:fltVal val="0.5"/>
                                          </p:val>
                                        </p:tav>
                                        <p:tav tm="100000">
                                          <p:val>
                                            <p:strVal val="#ppt_x"/>
                                          </p:val>
                                        </p:tav>
                                      </p:tavLst>
                                    </p:anim>
                                    <p:anim calcmode="lin" valueType="num">
                                      <p:cBhvr>
                                        <p:cTn id="77" dur="500" fill="hold"/>
                                        <p:tgtEl>
                                          <p:spTgt spid="372766"/>
                                        </p:tgtEl>
                                        <p:attrNameLst>
                                          <p:attrName>ppt_y</p:attrName>
                                        </p:attrNameLst>
                                      </p:cBhvr>
                                      <p:tavLst>
                                        <p:tav tm="0">
                                          <p:val>
                                            <p:strVal val="1+(6*min(max(#ppt_w*#ppt_h,.3),1)-7.4)/-.7*#ppt_h/2"/>
                                          </p:val>
                                        </p:tav>
                                        <p:tav tm="100000">
                                          <p:val>
                                            <p:strVal val="#ppt_y"/>
                                          </p:val>
                                        </p:tav>
                                      </p:tavLst>
                                    </p:anim>
                                  </p:childTnLst>
                                </p:cTn>
                              </p:par>
                            </p:childTnLst>
                          </p:cTn>
                        </p:par>
                        <p:par>
                          <p:cTn id="78" fill="hold" nodeType="afterGroup">
                            <p:stCondLst>
                              <p:cond delay="500"/>
                            </p:stCondLst>
                            <p:childTnLst>
                              <p:par>
                                <p:cTn id="79" presetID="23" presetClass="entr" presetSubtype="36" fill="hold" grpId="0" nodeType="afterEffect">
                                  <p:stCondLst>
                                    <p:cond delay="0"/>
                                  </p:stCondLst>
                                  <p:childTnLst>
                                    <p:set>
                                      <p:cBhvr>
                                        <p:cTn id="80" dur="1" fill="hold">
                                          <p:stCondLst>
                                            <p:cond delay="0"/>
                                          </p:stCondLst>
                                        </p:cTn>
                                        <p:tgtEl>
                                          <p:spTgt spid="372764"/>
                                        </p:tgtEl>
                                        <p:attrNameLst>
                                          <p:attrName>style.visibility</p:attrName>
                                        </p:attrNameLst>
                                      </p:cBhvr>
                                      <p:to>
                                        <p:strVal val="visible"/>
                                      </p:to>
                                    </p:set>
                                    <p:anim calcmode="lin" valueType="num">
                                      <p:cBhvr>
                                        <p:cTn id="81" dur="500" fill="hold"/>
                                        <p:tgtEl>
                                          <p:spTgt spid="372764"/>
                                        </p:tgtEl>
                                        <p:attrNameLst>
                                          <p:attrName>ppt_w</p:attrName>
                                        </p:attrNameLst>
                                      </p:cBhvr>
                                      <p:tavLst>
                                        <p:tav tm="0">
                                          <p:val>
                                            <p:strVal val="(6*min(max(#ppt_w*#ppt_h,.3),1)-7.4)/-.7*#ppt_w"/>
                                          </p:val>
                                        </p:tav>
                                        <p:tav tm="100000">
                                          <p:val>
                                            <p:strVal val="#ppt_w"/>
                                          </p:val>
                                        </p:tav>
                                      </p:tavLst>
                                    </p:anim>
                                    <p:anim calcmode="lin" valueType="num">
                                      <p:cBhvr>
                                        <p:cTn id="82" dur="500" fill="hold"/>
                                        <p:tgtEl>
                                          <p:spTgt spid="372764"/>
                                        </p:tgtEl>
                                        <p:attrNameLst>
                                          <p:attrName>ppt_h</p:attrName>
                                        </p:attrNameLst>
                                      </p:cBhvr>
                                      <p:tavLst>
                                        <p:tav tm="0">
                                          <p:val>
                                            <p:strVal val="(6*min(max(#ppt_w*#ppt_h,.3),1)-7.4)/-.7*#ppt_h"/>
                                          </p:val>
                                        </p:tav>
                                        <p:tav tm="100000">
                                          <p:val>
                                            <p:strVal val="#ppt_h"/>
                                          </p:val>
                                        </p:tav>
                                      </p:tavLst>
                                    </p:anim>
                                    <p:anim calcmode="lin" valueType="num">
                                      <p:cBhvr>
                                        <p:cTn id="83" dur="500" fill="hold"/>
                                        <p:tgtEl>
                                          <p:spTgt spid="372764"/>
                                        </p:tgtEl>
                                        <p:attrNameLst>
                                          <p:attrName>ppt_x</p:attrName>
                                        </p:attrNameLst>
                                      </p:cBhvr>
                                      <p:tavLst>
                                        <p:tav tm="0">
                                          <p:val>
                                            <p:fltVal val="0.5"/>
                                          </p:val>
                                        </p:tav>
                                        <p:tav tm="100000">
                                          <p:val>
                                            <p:strVal val="#ppt_x"/>
                                          </p:val>
                                        </p:tav>
                                      </p:tavLst>
                                    </p:anim>
                                    <p:anim calcmode="lin" valueType="num">
                                      <p:cBhvr>
                                        <p:cTn id="84" dur="500" fill="hold"/>
                                        <p:tgtEl>
                                          <p:spTgt spid="372764"/>
                                        </p:tgtEl>
                                        <p:attrNameLst>
                                          <p:attrName>ppt_y</p:attrName>
                                        </p:attrNameLst>
                                      </p:cBhvr>
                                      <p:tavLst>
                                        <p:tav tm="0">
                                          <p:val>
                                            <p:strVal val="1+(6*min(max(#ppt_w*#ppt_h,.3),1)-7.4)/-.7*#ppt_h/2"/>
                                          </p:val>
                                        </p:tav>
                                        <p:tav tm="100000">
                                          <p:val>
                                            <p:strVal val="#ppt_y"/>
                                          </p:val>
                                        </p:tav>
                                      </p:tavLst>
                                    </p:anim>
                                  </p:childTnLst>
                                </p:cTn>
                              </p:par>
                            </p:childTnLst>
                          </p:cTn>
                        </p:par>
                        <p:par>
                          <p:cTn id="85" fill="hold" nodeType="afterGroup">
                            <p:stCondLst>
                              <p:cond delay="1000"/>
                            </p:stCondLst>
                            <p:childTnLst>
                              <p:par>
                                <p:cTn id="86" presetID="23" presetClass="entr" presetSubtype="36" fill="hold" grpId="0" nodeType="afterEffect">
                                  <p:stCondLst>
                                    <p:cond delay="0"/>
                                  </p:stCondLst>
                                  <p:childTnLst>
                                    <p:set>
                                      <p:cBhvr>
                                        <p:cTn id="87" dur="1" fill="hold">
                                          <p:stCondLst>
                                            <p:cond delay="0"/>
                                          </p:stCondLst>
                                        </p:cTn>
                                        <p:tgtEl>
                                          <p:spTgt spid="372765"/>
                                        </p:tgtEl>
                                        <p:attrNameLst>
                                          <p:attrName>style.visibility</p:attrName>
                                        </p:attrNameLst>
                                      </p:cBhvr>
                                      <p:to>
                                        <p:strVal val="visible"/>
                                      </p:to>
                                    </p:set>
                                    <p:anim calcmode="lin" valueType="num">
                                      <p:cBhvr>
                                        <p:cTn id="88" dur="500" fill="hold"/>
                                        <p:tgtEl>
                                          <p:spTgt spid="372765"/>
                                        </p:tgtEl>
                                        <p:attrNameLst>
                                          <p:attrName>ppt_w</p:attrName>
                                        </p:attrNameLst>
                                      </p:cBhvr>
                                      <p:tavLst>
                                        <p:tav tm="0">
                                          <p:val>
                                            <p:strVal val="(6*min(max(#ppt_w*#ppt_h,.3),1)-7.4)/-.7*#ppt_w"/>
                                          </p:val>
                                        </p:tav>
                                        <p:tav tm="100000">
                                          <p:val>
                                            <p:strVal val="#ppt_w"/>
                                          </p:val>
                                        </p:tav>
                                      </p:tavLst>
                                    </p:anim>
                                    <p:anim calcmode="lin" valueType="num">
                                      <p:cBhvr>
                                        <p:cTn id="89" dur="500" fill="hold"/>
                                        <p:tgtEl>
                                          <p:spTgt spid="372765"/>
                                        </p:tgtEl>
                                        <p:attrNameLst>
                                          <p:attrName>ppt_h</p:attrName>
                                        </p:attrNameLst>
                                      </p:cBhvr>
                                      <p:tavLst>
                                        <p:tav tm="0">
                                          <p:val>
                                            <p:strVal val="(6*min(max(#ppt_w*#ppt_h,.3),1)-7.4)/-.7*#ppt_h"/>
                                          </p:val>
                                        </p:tav>
                                        <p:tav tm="100000">
                                          <p:val>
                                            <p:strVal val="#ppt_h"/>
                                          </p:val>
                                        </p:tav>
                                      </p:tavLst>
                                    </p:anim>
                                    <p:anim calcmode="lin" valueType="num">
                                      <p:cBhvr>
                                        <p:cTn id="90" dur="500" fill="hold"/>
                                        <p:tgtEl>
                                          <p:spTgt spid="372765"/>
                                        </p:tgtEl>
                                        <p:attrNameLst>
                                          <p:attrName>ppt_x</p:attrName>
                                        </p:attrNameLst>
                                      </p:cBhvr>
                                      <p:tavLst>
                                        <p:tav tm="0">
                                          <p:val>
                                            <p:fltVal val="0.5"/>
                                          </p:val>
                                        </p:tav>
                                        <p:tav tm="100000">
                                          <p:val>
                                            <p:strVal val="#ppt_x"/>
                                          </p:val>
                                        </p:tav>
                                      </p:tavLst>
                                    </p:anim>
                                    <p:anim calcmode="lin" valueType="num">
                                      <p:cBhvr>
                                        <p:cTn id="91" dur="500" fill="hold"/>
                                        <p:tgtEl>
                                          <p:spTgt spid="372765"/>
                                        </p:tgtEl>
                                        <p:attrNameLst>
                                          <p:attrName>ppt_y</p:attrName>
                                        </p:attrNameLst>
                                      </p:cBhvr>
                                      <p:tavLst>
                                        <p:tav tm="0">
                                          <p:val>
                                            <p:strVal val="1+(6*min(max(#ppt_w*#ppt_h,.3),1)-7.4)/-.7*#ppt_h/2"/>
                                          </p:val>
                                        </p:tav>
                                        <p:tav tm="100000">
                                          <p:val>
                                            <p:strVal val="#ppt_y"/>
                                          </p:val>
                                        </p:tav>
                                      </p:tavLst>
                                    </p:anim>
                                  </p:childTnLst>
                                </p:cTn>
                              </p:par>
                            </p:childTnLst>
                          </p:cTn>
                        </p:par>
                        <p:par>
                          <p:cTn id="92" fill="hold" nodeType="afterGroup">
                            <p:stCondLst>
                              <p:cond delay="1500"/>
                            </p:stCondLst>
                            <p:childTnLst>
                              <p:par>
                                <p:cTn id="93" presetID="22" presetClass="entr" presetSubtype="4" fill="hold" nodeType="afterEffect">
                                  <p:stCondLst>
                                    <p:cond delay="0"/>
                                  </p:stCondLst>
                                  <p:childTnLst>
                                    <p:set>
                                      <p:cBhvr>
                                        <p:cTn id="94" dur="1" fill="hold">
                                          <p:stCondLst>
                                            <p:cond delay="0"/>
                                          </p:stCondLst>
                                        </p:cTn>
                                        <p:tgtEl>
                                          <p:spTgt spid="372752"/>
                                        </p:tgtEl>
                                        <p:attrNameLst>
                                          <p:attrName>style.visibility</p:attrName>
                                        </p:attrNameLst>
                                      </p:cBhvr>
                                      <p:to>
                                        <p:strVal val="visible"/>
                                      </p:to>
                                    </p:set>
                                    <p:animEffect transition="in" filter="wipe(down)">
                                      <p:cBhvr>
                                        <p:cTn id="95" dur="500"/>
                                        <p:tgtEl>
                                          <p:spTgt spid="372752"/>
                                        </p:tgtEl>
                                      </p:cBhvr>
                                    </p:animEffect>
                                  </p:childTnLst>
                                </p:cTn>
                              </p:par>
                            </p:childTnLst>
                          </p:cTn>
                        </p:par>
                        <p:par>
                          <p:cTn id="96" fill="hold" nodeType="afterGroup">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372748"/>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372768"/>
                                        </p:tgtEl>
                                        <p:attrNameLst>
                                          <p:attrName>style.visibility</p:attrName>
                                        </p:attrNameLst>
                                      </p:cBhvr>
                                      <p:to>
                                        <p:strVal val="visible"/>
                                      </p:to>
                                    </p:set>
                                    <p:anim calcmode="lin" valueType="num">
                                      <p:cBhvr>
                                        <p:cTn id="103" dur="500" fill="hold"/>
                                        <p:tgtEl>
                                          <p:spTgt spid="372768"/>
                                        </p:tgtEl>
                                        <p:attrNameLst>
                                          <p:attrName>ppt_w</p:attrName>
                                        </p:attrNameLst>
                                      </p:cBhvr>
                                      <p:tavLst>
                                        <p:tav tm="0">
                                          <p:val>
                                            <p:strVal val="(6*min(max(#ppt_w*#ppt_h,.3),1)-7.4)/-.7*#ppt_w"/>
                                          </p:val>
                                        </p:tav>
                                        <p:tav tm="100000">
                                          <p:val>
                                            <p:strVal val="#ppt_w"/>
                                          </p:val>
                                        </p:tav>
                                      </p:tavLst>
                                    </p:anim>
                                    <p:anim calcmode="lin" valueType="num">
                                      <p:cBhvr>
                                        <p:cTn id="104" dur="500" fill="hold"/>
                                        <p:tgtEl>
                                          <p:spTgt spid="372768"/>
                                        </p:tgtEl>
                                        <p:attrNameLst>
                                          <p:attrName>ppt_h</p:attrName>
                                        </p:attrNameLst>
                                      </p:cBhvr>
                                      <p:tavLst>
                                        <p:tav tm="0">
                                          <p:val>
                                            <p:strVal val="(6*min(max(#ppt_w*#ppt_h,.3),1)-7.4)/-.7*#ppt_h"/>
                                          </p:val>
                                        </p:tav>
                                        <p:tav tm="100000">
                                          <p:val>
                                            <p:strVal val="#ppt_h"/>
                                          </p:val>
                                        </p:tav>
                                      </p:tavLst>
                                    </p:anim>
                                    <p:anim calcmode="lin" valueType="num">
                                      <p:cBhvr>
                                        <p:cTn id="105" dur="500" fill="hold"/>
                                        <p:tgtEl>
                                          <p:spTgt spid="372768"/>
                                        </p:tgtEl>
                                        <p:attrNameLst>
                                          <p:attrName>ppt_x</p:attrName>
                                        </p:attrNameLst>
                                      </p:cBhvr>
                                      <p:tavLst>
                                        <p:tav tm="0">
                                          <p:val>
                                            <p:fltVal val="0.5"/>
                                          </p:val>
                                        </p:tav>
                                        <p:tav tm="100000">
                                          <p:val>
                                            <p:strVal val="#ppt_x"/>
                                          </p:val>
                                        </p:tav>
                                      </p:tavLst>
                                    </p:anim>
                                    <p:anim calcmode="lin" valueType="num">
                                      <p:cBhvr>
                                        <p:cTn id="106" dur="500" fill="hold"/>
                                        <p:tgtEl>
                                          <p:spTgt spid="372768"/>
                                        </p:tgtEl>
                                        <p:attrNameLst>
                                          <p:attrName>ppt_y</p:attrName>
                                        </p:attrNameLst>
                                      </p:cBhvr>
                                      <p:tavLst>
                                        <p:tav tm="0">
                                          <p:val>
                                            <p:strVal val="1+(6*min(max(#ppt_w*#ppt_h,.3),1)-7.4)/-.7*#ppt_h/2"/>
                                          </p:val>
                                        </p:tav>
                                        <p:tav tm="100000">
                                          <p:val>
                                            <p:strVal val="#ppt_y"/>
                                          </p:val>
                                        </p:tav>
                                      </p:tavLst>
                                    </p:anim>
                                  </p:childTnLst>
                                </p:cTn>
                              </p:par>
                            </p:childTnLst>
                          </p:cTn>
                        </p:par>
                        <p:par>
                          <p:cTn id="107" fill="hold" nodeType="afterGroup">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72755"/>
                                        </p:tgtEl>
                                        <p:attrNameLst>
                                          <p:attrName>style.visibility</p:attrName>
                                        </p:attrNameLst>
                                      </p:cBhvr>
                                      <p:to>
                                        <p:strVal val="visible"/>
                                      </p:to>
                                    </p:set>
                                    <p:animEffect transition="in" filter="wipe(down)">
                                      <p:cBhvr>
                                        <p:cTn id="110" dur="500"/>
                                        <p:tgtEl>
                                          <p:spTgt spid="372755"/>
                                        </p:tgtEl>
                                      </p:cBhvr>
                                    </p:animEffect>
                                  </p:childTnLst>
                                </p:cTn>
                              </p:par>
                            </p:childTnLst>
                          </p:cTn>
                        </p:par>
                        <p:par>
                          <p:cTn id="111" fill="hold" nodeType="afterGroup">
                            <p:stCondLst>
                              <p:cond delay="1000"/>
                            </p:stCondLst>
                            <p:childTnLst>
                              <p:par>
                                <p:cTn id="112" presetID="1" presetClass="entr" presetSubtype="0" fill="hold" grpId="0" nodeType="afterEffect">
                                  <p:stCondLst>
                                    <p:cond delay="0"/>
                                  </p:stCondLst>
                                  <p:childTnLst>
                                    <p:set>
                                      <p:cBhvr>
                                        <p:cTn id="113" dur="1" fill="hold">
                                          <p:stCondLst>
                                            <p:cond delay="0"/>
                                          </p:stCondLst>
                                        </p:cTn>
                                        <p:tgtEl>
                                          <p:spTgt spid="372749"/>
                                        </p:tgtEl>
                                        <p:attrNameLst>
                                          <p:attrName>style.visibility</p:attrName>
                                        </p:attrNameLst>
                                      </p:cBhvr>
                                      <p:to>
                                        <p:strVal val="visible"/>
                                      </p:to>
                                    </p:set>
                                  </p:childTnLst>
                                </p:cTn>
                              </p:par>
                            </p:childTnLst>
                          </p:cTn>
                        </p:par>
                        <p:par>
                          <p:cTn id="114" fill="hold" nodeType="afterGroup">
                            <p:stCondLst>
                              <p:cond delay="1000"/>
                            </p:stCondLst>
                            <p:childTnLst>
                              <p:par>
                                <p:cTn id="115" presetID="1" presetClass="entr" presetSubtype="0" fill="hold" grpId="0" nodeType="afterEffect">
                                  <p:stCondLst>
                                    <p:cond delay="0"/>
                                  </p:stCondLst>
                                  <p:childTnLst>
                                    <p:set>
                                      <p:cBhvr>
                                        <p:cTn id="116" dur="1" fill="hold">
                                          <p:stCondLst>
                                            <p:cond delay="0"/>
                                          </p:stCondLst>
                                        </p:cTn>
                                        <p:tgtEl>
                                          <p:spTgt spid="372767"/>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6" fill="hold" grpId="0" nodeType="clickEffect">
                                  <p:stCondLst>
                                    <p:cond delay="0"/>
                                  </p:stCondLst>
                                  <p:childTnLst>
                                    <p:set>
                                      <p:cBhvr>
                                        <p:cTn id="120" dur="1" fill="hold">
                                          <p:stCondLst>
                                            <p:cond delay="0"/>
                                          </p:stCondLst>
                                        </p:cTn>
                                        <p:tgtEl>
                                          <p:spTgt spid="372744"/>
                                        </p:tgtEl>
                                        <p:attrNameLst>
                                          <p:attrName>style.visibility</p:attrName>
                                        </p:attrNameLst>
                                      </p:cBhvr>
                                      <p:to>
                                        <p:strVal val="visible"/>
                                      </p:to>
                                    </p:set>
                                    <p:anim calcmode="lin" valueType="num">
                                      <p:cBhvr>
                                        <p:cTn id="121" dur="500" fill="hold"/>
                                        <p:tgtEl>
                                          <p:spTgt spid="372744"/>
                                        </p:tgtEl>
                                        <p:attrNameLst>
                                          <p:attrName>ppt_w</p:attrName>
                                        </p:attrNameLst>
                                      </p:cBhvr>
                                      <p:tavLst>
                                        <p:tav tm="0">
                                          <p:val>
                                            <p:strVal val="(6*min(max(#ppt_w*#ppt_h,.3),1)-7.4)/-.7*#ppt_w"/>
                                          </p:val>
                                        </p:tav>
                                        <p:tav tm="100000">
                                          <p:val>
                                            <p:strVal val="#ppt_w"/>
                                          </p:val>
                                        </p:tav>
                                      </p:tavLst>
                                    </p:anim>
                                    <p:anim calcmode="lin" valueType="num">
                                      <p:cBhvr>
                                        <p:cTn id="122" dur="500" fill="hold"/>
                                        <p:tgtEl>
                                          <p:spTgt spid="372744"/>
                                        </p:tgtEl>
                                        <p:attrNameLst>
                                          <p:attrName>ppt_h</p:attrName>
                                        </p:attrNameLst>
                                      </p:cBhvr>
                                      <p:tavLst>
                                        <p:tav tm="0">
                                          <p:val>
                                            <p:strVal val="(6*min(max(#ppt_w*#ppt_h,.3),1)-7.4)/-.7*#ppt_h"/>
                                          </p:val>
                                        </p:tav>
                                        <p:tav tm="100000">
                                          <p:val>
                                            <p:strVal val="#ppt_h"/>
                                          </p:val>
                                        </p:tav>
                                      </p:tavLst>
                                    </p:anim>
                                    <p:anim calcmode="lin" valueType="num">
                                      <p:cBhvr>
                                        <p:cTn id="123" dur="500" fill="hold"/>
                                        <p:tgtEl>
                                          <p:spTgt spid="372744"/>
                                        </p:tgtEl>
                                        <p:attrNameLst>
                                          <p:attrName>ppt_x</p:attrName>
                                        </p:attrNameLst>
                                      </p:cBhvr>
                                      <p:tavLst>
                                        <p:tav tm="0">
                                          <p:val>
                                            <p:fltVal val="0.5"/>
                                          </p:val>
                                        </p:tav>
                                        <p:tav tm="100000">
                                          <p:val>
                                            <p:strVal val="#ppt_x"/>
                                          </p:val>
                                        </p:tav>
                                      </p:tavLst>
                                    </p:anim>
                                    <p:anim calcmode="lin" valueType="num">
                                      <p:cBhvr>
                                        <p:cTn id="124" dur="500" fill="hold"/>
                                        <p:tgtEl>
                                          <p:spTgt spid="372744"/>
                                        </p:tgtEl>
                                        <p:attrNameLst>
                                          <p:attrName>ppt_y</p:attrName>
                                        </p:attrNameLst>
                                      </p:cBhvr>
                                      <p:tavLst>
                                        <p:tav tm="0">
                                          <p:val>
                                            <p:strVal val="1+(6*min(max(#ppt_w*#ppt_h,.3),1)-7.4)/-.7*#ppt_h/2"/>
                                          </p:val>
                                        </p:tav>
                                        <p:tav tm="100000">
                                          <p:val>
                                            <p:strVal val="#ppt_y"/>
                                          </p:val>
                                        </p:tav>
                                      </p:tavLst>
                                    </p:anim>
                                  </p:childTnLst>
                                </p:cTn>
                              </p:par>
                            </p:childTnLst>
                          </p:cTn>
                        </p:par>
                        <p:par>
                          <p:cTn id="125" fill="hold" nodeType="afterGroup">
                            <p:stCondLst>
                              <p:cond delay="500"/>
                            </p:stCondLst>
                            <p:childTnLst>
                              <p:par>
                                <p:cTn id="126" presetID="23" presetClass="entr" presetSubtype="36" fill="hold" grpId="0" nodeType="afterEffect">
                                  <p:stCondLst>
                                    <p:cond delay="0"/>
                                  </p:stCondLst>
                                  <p:childTnLst>
                                    <p:set>
                                      <p:cBhvr>
                                        <p:cTn id="127" dur="1" fill="hold">
                                          <p:stCondLst>
                                            <p:cond delay="0"/>
                                          </p:stCondLst>
                                        </p:cTn>
                                        <p:tgtEl>
                                          <p:spTgt spid="372757"/>
                                        </p:tgtEl>
                                        <p:attrNameLst>
                                          <p:attrName>style.visibility</p:attrName>
                                        </p:attrNameLst>
                                      </p:cBhvr>
                                      <p:to>
                                        <p:strVal val="visible"/>
                                      </p:to>
                                    </p:set>
                                    <p:anim calcmode="lin" valueType="num">
                                      <p:cBhvr>
                                        <p:cTn id="128" dur="500" fill="hold"/>
                                        <p:tgtEl>
                                          <p:spTgt spid="372757"/>
                                        </p:tgtEl>
                                        <p:attrNameLst>
                                          <p:attrName>ppt_w</p:attrName>
                                        </p:attrNameLst>
                                      </p:cBhvr>
                                      <p:tavLst>
                                        <p:tav tm="0">
                                          <p:val>
                                            <p:strVal val="(6*min(max(#ppt_w*#ppt_h,.3),1)-7.4)/-.7*#ppt_w"/>
                                          </p:val>
                                        </p:tav>
                                        <p:tav tm="100000">
                                          <p:val>
                                            <p:strVal val="#ppt_w"/>
                                          </p:val>
                                        </p:tav>
                                      </p:tavLst>
                                    </p:anim>
                                    <p:anim calcmode="lin" valueType="num">
                                      <p:cBhvr>
                                        <p:cTn id="129" dur="500" fill="hold"/>
                                        <p:tgtEl>
                                          <p:spTgt spid="372757"/>
                                        </p:tgtEl>
                                        <p:attrNameLst>
                                          <p:attrName>ppt_h</p:attrName>
                                        </p:attrNameLst>
                                      </p:cBhvr>
                                      <p:tavLst>
                                        <p:tav tm="0">
                                          <p:val>
                                            <p:strVal val="(6*min(max(#ppt_w*#ppt_h,.3),1)-7.4)/-.7*#ppt_h"/>
                                          </p:val>
                                        </p:tav>
                                        <p:tav tm="100000">
                                          <p:val>
                                            <p:strVal val="#ppt_h"/>
                                          </p:val>
                                        </p:tav>
                                      </p:tavLst>
                                    </p:anim>
                                    <p:anim calcmode="lin" valueType="num">
                                      <p:cBhvr>
                                        <p:cTn id="130" dur="500" fill="hold"/>
                                        <p:tgtEl>
                                          <p:spTgt spid="372757"/>
                                        </p:tgtEl>
                                        <p:attrNameLst>
                                          <p:attrName>ppt_x</p:attrName>
                                        </p:attrNameLst>
                                      </p:cBhvr>
                                      <p:tavLst>
                                        <p:tav tm="0">
                                          <p:val>
                                            <p:fltVal val="0.5"/>
                                          </p:val>
                                        </p:tav>
                                        <p:tav tm="100000">
                                          <p:val>
                                            <p:strVal val="#ppt_x"/>
                                          </p:val>
                                        </p:tav>
                                      </p:tavLst>
                                    </p:anim>
                                    <p:anim calcmode="lin" valueType="num">
                                      <p:cBhvr>
                                        <p:cTn id="131" dur="500" fill="hold"/>
                                        <p:tgtEl>
                                          <p:spTgt spid="372757"/>
                                        </p:tgtEl>
                                        <p:attrNameLst>
                                          <p:attrName>ppt_y</p:attrName>
                                        </p:attrNameLst>
                                      </p:cBhvr>
                                      <p:tavLst>
                                        <p:tav tm="0">
                                          <p:val>
                                            <p:strVal val="1+(6*min(max(#ppt_w*#ppt_h,.3),1)-7.4)/-.7*#ppt_h/2"/>
                                          </p:val>
                                        </p:tav>
                                        <p:tav tm="100000">
                                          <p:val>
                                            <p:strVal val="#ppt_y"/>
                                          </p:val>
                                        </p:tav>
                                      </p:tavLst>
                                    </p:anim>
                                  </p:childTnLst>
                                </p:cTn>
                              </p:par>
                            </p:childTnLst>
                          </p:cTn>
                        </p:par>
                        <p:par>
                          <p:cTn id="132" fill="hold" nodeType="afterGroup">
                            <p:stCondLst>
                              <p:cond delay="1000"/>
                            </p:stCondLst>
                            <p:childTnLst>
                              <p:par>
                                <p:cTn id="133" presetID="23" presetClass="entr" presetSubtype="36" fill="hold" grpId="0" nodeType="afterEffect">
                                  <p:stCondLst>
                                    <p:cond delay="0"/>
                                  </p:stCondLst>
                                  <p:childTnLst>
                                    <p:set>
                                      <p:cBhvr>
                                        <p:cTn id="134" dur="1" fill="hold">
                                          <p:stCondLst>
                                            <p:cond delay="0"/>
                                          </p:stCondLst>
                                        </p:cTn>
                                        <p:tgtEl>
                                          <p:spTgt spid="372758"/>
                                        </p:tgtEl>
                                        <p:attrNameLst>
                                          <p:attrName>style.visibility</p:attrName>
                                        </p:attrNameLst>
                                      </p:cBhvr>
                                      <p:to>
                                        <p:strVal val="visible"/>
                                      </p:to>
                                    </p:set>
                                    <p:anim calcmode="lin" valueType="num">
                                      <p:cBhvr>
                                        <p:cTn id="135" dur="500" fill="hold"/>
                                        <p:tgtEl>
                                          <p:spTgt spid="372758"/>
                                        </p:tgtEl>
                                        <p:attrNameLst>
                                          <p:attrName>ppt_w</p:attrName>
                                        </p:attrNameLst>
                                      </p:cBhvr>
                                      <p:tavLst>
                                        <p:tav tm="0">
                                          <p:val>
                                            <p:strVal val="(6*min(max(#ppt_w*#ppt_h,.3),1)-7.4)/-.7*#ppt_w"/>
                                          </p:val>
                                        </p:tav>
                                        <p:tav tm="100000">
                                          <p:val>
                                            <p:strVal val="#ppt_w"/>
                                          </p:val>
                                        </p:tav>
                                      </p:tavLst>
                                    </p:anim>
                                    <p:anim calcmode="lin" valueType="num">
                                      <p:cBhvr>
                                        <p:cTn id="136" dur="500" fill="hold"/>
                                        <p:tgtEl>
                                          <p:spTgt spid="372758"/>
                                        </p:tgtEl>
                                        <p:attrNameLst>
                                          <p:attrName>ppt_h</p:attrName>
                                        </p:attrNameLst>
                                      </p:cBhvr>
                                      <p:tavLst>
                                        <p:tav tm="0">
                                          <p:val>
                                            <p:strVal val="(6*min(max(#ppt_w*#ppt_h,.3),1)-7.4)/-.7*#ppt_h"/>
                                          </p:val>
                                        </p:tav>
                                        <p:tav tm="100000">
                                          <p:val>
                                            <p:strVal val="#ppt_h"/>
                                          </p:val>
                                        </p:tav>
                                      </p:tavLst>
                                    </p:anim>
                                    <p:anim calcmode="lin" valueType="num">
                                      <p:cBhvr>
                                        <p:cTn id="137" dur="500" fill="hold"/>
                                        <p:tgtEl>
                                          <p:spTgt spid="372758"/>
                                        </p:tgtEl>
                                        <p:attrNameLst>
                                          <p:attrName>ppt_x</p:attrName>
                                        </p:attrNameLst>
                                      </p:cBhvr>
                                      <p:tavLst>
                                        <p:tav tm="0">
                                          <p:val>
                                            <p:fltVal val="0.5"/>
                                          </p:val>
                                        </p:tav>
                                        <p:tav tm="100000">
                                          <p:val>
                                            <p:strVal val="#ppt_x"/>
                                          </p:val>
                                        </p:tav>
                                      </p:tavLst>
                                    </p:anim>
                                    <p:anim calcmode="lin" valueType="num">
                                      <p:cBhvr>
                                        <p:cTn id="138" dur="500" fill="hold"/>
                                        <p:tgtEl>
                                          <p:spTgt spid="372758"/>
                                        </p:tgtEl>
                                        <p:attrNameLst>
                                          <p:attrName>ppt_y</p:attrName>
                                        </p:attrNameLst>
                                      </p:cBhvr>
                                      <p:tavLst>
                                        <p:tav tm="0">
                                          <p:val>
                                            <p:strVal val="1+(6*min(max(#ppt_w*#ppt_h,.3),1)-7.4)/-.7*#ppt_h/2"/>
                                          </p:val>
                                        </p:tav>
                                        <p:tav tm="100000">
                                          <p:val>
                                            <p:strVal val="#ppt_y"/>
                                          </p:val>
                                        </p:tav>
                                      </p:tavLst>
                                    </p:anim>
                                  </p:childTnLst>
                                </p:cTn>
                              </p:par>
                            </p:childTnLst>
                          </p:cTn>
                        </p:par>
                        <p:par>
                          <p:cTn id="139" fill="hold" nodeType="afterGroup">
                            <p:stCondLst>
                              <p:cond delay="1500"/>
                            </p:stCondLst>
                            <p:childTnLst>
                              <p:par>
                                <p:cTn id="140" presetID="23" presetClass="entr" presetSubtype="36" fill="hold" grpId="0" nodeType="afterEffect">
                                  <p:stCondLst>
                                    <p:cond delay="0"/>
                                  </p:stCondLst>
                                  <p:childTnLst>
                                    <p:set>
                                      <p:cBhvr>
                                        <p:cTn id="141" dur="1" fill="hold">
                                          <p:stCondLst>
                                            <p:cond delay="0"/>
                                          </p:stCondLst>
                                        </p:cTn>
                                        <p:tgtEl>
                                          <p:spTgt spid="372759"/>
                                        </p:tgtEl>
                                        <p:attrNameLst>
                                          <p:attrName>style.visibility</p:attrName>
                                        </p:attrNameLst>
                                      </p:cBhvr>
                                      <p:to>
                                        <p:strVal val="visible"/>
                                      </p:to>
                                    </p:set>
                                    <p:anim calcmode="lin" valueType="num">
                                      <p:cBhvr>
                                        <p:cTn id="142" dur="500" fill="hold"/>
                                        <p:tgtEl>
                                          <p:spTgt spid="372759"/>
                                        </p:tgtEl>
                                        <p:attrNameLst>
                                          <p:attrName>ppt_w</p:attrName>
                                        </p:attrNameLst>
                                      </p:cBhvr>
                                      <p:tavLst>
                                        <p:tav tm="0">
                                          <p:val>
                                            <p:strVal val="(6*min(max(#ppt_w*#ppt_h,.3),1)-7.4)/-.7*#ppt_w"/>
                                          </p:val>
                                        </p:tav>
                                        <p:tav tm="100000">
                                          <p:val>
                                            <p:strVal val="#ppt_w"/>
                                          </p:val>
                                        </p:tav>
                                      </p:tavLst>
                                    </p:anim>
                                    <p:anim calcmode="lin" valueType="num">
                                      <p:cBhvr>
                                        <p:cTn id="143" dur="500" fill="hold"/>
                                        <p:tgtEl>
                                          <p:spTgt spid="372759"/>
                                        </p:tgtEl>
                                        <p:attrNameLst>
                                          <p:attrName>ppt_h</p:attrName>
                                        </p:attrNameLst>
                                      </p:cBhvr>
                                      <p:tavLst>
                                        <p:tav tm="0">
                                          <p:val>
                                            <p:strVal val="(6*min(max(#ppt_w*#ppt_h,.3),1)-7.4)/-.7*#ppt_h"/>
                                          </p:val>
                                        </p:tav>
                                        <p:tav tm="100000">
                                          <p:val>
                                            <p:strVal val="#ppt_h"/>
                                          </p:val>
                                        </p:tav>
                                      </p:tavLst>
                                    </p:anim>
                                    <p:anim calcmode="lin" valueType="num">
                                      <p:cBhvr>
                                        <p:cTn id="144" dur="500" fill="hold"/>
                                        <p:tgtEl>
                                          <p:spTgt spid="372759"/>
                                        </p:tgtEl>
                                        <p:attrNameLst>
                                          <p:attrName>ppt_x</p:attrName>
                                        </p:attrNameLst>
                                      </p:cBhvr>
                                      <p:tavLst>
                                        <p:tav tm="0">
                                          <p:val>
                                            <p:fltVal val="0.5"/>
                                          </p:val>
                                        </p:tav>
                                        <p:tav tm="100000">
                                          <p:val>
                                            <p:strVal val="#ppt_x"/>
                                          </p:val>
                                        </p:tav>
                                      </p:tavLst>
                                    </p:anim>
                                    <p:anim calcmode="lin" valueType="num">
                                      <p:cBhvr>
                                        <p:cTn id="145" dur="500" fill="hold"/>
                                        <p:tgtEl>
                                          <p:spTgt spid="372759"/>
                                        </p:tgtEl>
                                        <p:attrNameLst>
                                          <p:attrName>ppt_y</p:attrName>
                                        </p:attrNameLst>
                                      </p:cBhvr>
                                      <p:tavLst>
                                        <p:tav tm="0">
                                          <p:val>
                                            <p:strVal val="1+(6*min(max(#ppt_w*#ppt_h,.3),1)-7.4)/-.7*#ppt_h/2"/>
                                          </p:val>
                                        </p:tav>
                                        <p:tav tm="100000">
                                          <p:val>
                                            <p:strVal val="#ppt_y"/>
                                          </p:val>
                                        </p:tav>
                                      </p:tavLst>
                                    </p:anim>
                                  </p:childTnLst>
                                </p:cTn>
                              </p:par>
                            </p:childTnLst>
                          </p:cTn>
                        </p:par>
                        <p:par>
                          <p:cTn id="146" fill="hold" nodeType="afterGroup">
                            <p:stCondLst>
                              <p:cond delay="2000"/>
                            </p:stCondLst>
                            <p:childTnLst>
                              <p:par>
                                <p:cTn id="147" presetID="23" presetClass="entr" presetSubtype="36" fill="hold" grpId="0" nodeType="afterEffect">
                                  <p:stCondLst>
                                    <p:cond delay="0"/>
                                  </p:stCondLst>
                                  <p:childTnLst>
                                    <p:set>
                                      <p:cBhvr>
                                        <p:cTn id="148" dur="1" fill="hold">
                                          <p:stCondLst>
                                            <p:cond delay="0"/>
                                          </p:stCondLst>
                                        </p:cTn>
                                        <p:tgtEl>
                                          <p:spTgt spid="372760"/>
                                        </p:tgtEl>
                                        <p:attrNameLst>
                                          <p:attrName>style.visibility</p:attrName>
                                        </p:attrNameLst>
                                      </p:cBhvr>
                                      <p:to>
                                        <p:strVal val="visible"/>
                                      </p:to>
                                    </p:set>
                                    <p:anim calcmode="lin" valueType="num">
                                      <p:cBhvr>
                                        <p:cTn id="149" dur="500" fill="hold"/>
                                        <p:tgtEl>
                                          <p:spTgt spid="372760"/>
                                        </p:tgtEl>
                                        <p:attrNameLst>
                                          <p:attrName>ppt_w</p:attrName>
                                        </p:attrNameLst>
                                      </p:cBhvr>
                                      <p:tavLst>
                                        <p:tav tm="0">
                                          <p:val>
                                            <p:strVal val="(6*min(max(#ppt_w*#ppt_h,.3),1)-7.4)/-.7*#ppt_w"/>
                                          </p:val>
                                        </p:tav>
                                        <p:tav tm="100000">
                                          <p:val>
                                            <p:strVal val="#ppt_w"/>
                                          </p:val>
                                        </p:tav>
                                      </p:tavLst>
                                    </p:anim>
                                    <p:anim calcmode="lin" valueType="num">
                                      <p:cBhvr>
                                        <p:cTn id="150" dur="500" fill="hold"/>
                                        <p:tgtEl>
                                          <p:spTgt spid="372760"/>
                                        </p:tgtEl>
                                        <p:attrNameLst>
                                          <p:attrName>ppt_h</p:attrName>
                                        </p:attrNameLst>
                                      </p:cBhvr>
                                      <p:tavLst>
                                        <p:tav tm="0">
                                          <p:val>
                                            <p:strVal val="(6*min(max(#ppt_w*#ppt_h,.3),1)-7.4)/-.7*#ppt_h"/>
                                          </p:val>
                                        </p:tav>
                                        <p:tav tm="100000">
                                          <p:val>
                                            <p:strVal val="#ppt_h"/>
                                          </p:val>
                                        </p:tav>
                                      </p:tavLst>
                                    </p:anim>
                                    <p:anim calcmode="lin" valueType="num">
                                      <p:cBhvr>
                                        <p:cTn id="151" dur="500" fill="hold"/>
                                        <p:tgtEl>
                                          <p:spTgt spid="372760"/>
                                        </p:tgtEl>
                                        <p:attrNameLst>
                                          <p:attrName>ppt_x</p:attrName>
                                        </p:attrNameLst>
                                      </p:cBhvr>
                                      <p:tavLst>
                                        <p:tav tm="0">
                                          <p:val>
                                            <p:fltVal val="0.5"/>
                                          </p:val>
                                        </p:tav>
                                        <p:tav tm="100000">
                                          <p:val>
                                            <p:strVal val="#ppt_x"/>
                                          </p:val>
                                        </p:tav>
                                      </p:tavLst>
                                    </p:anim>
                                    <p:anim calcmode="lin" valueType="num">
                                      <p:cBhvr>
                                        <p:cTn id="152" dur="500" fill="hold"/>
                                        <p:tgtEl>
                                          <p:spTgt spid="372760"/>
                                        </p:tgtEl>
                                        <p:attrNameLst>
                                          <p:attrName>ppt_y</p:attrName>
                                        </p:attrNameLst>
                                      </p:cBhvr>
                                      <p:tavLst>
                                        <p:tav tm="0">
                                          <p:val>
                                            <p:strVal val="1+(6*min(max(#ppt_w*#ppt_h,.3),1)-7.4)/-.7*#ppt_h/2"/>
                                          </p:val>
                                        </p:tav>
                                        <p:tav tm="100000">
                                          <p:val>
                                            <p:strVal val="#ppt_y"/>
                                          </p:val>
                                        </p:tav>
                                      </p:tavLst>
                                    </p:anim>
                                  </p:childTnLst>
                                </p:cTn>
                              </p:par>
                            </p:childTnLst>
                          </p:cTn>
                        </p:par>
                        <p:par>
                          <p:cTn id="153" fill="hold" nodeType="afterGroup">
                            <p:stCondLst>
                              <p:cond delay="2500"/>
                            </p:stCondLst>
                            <p:childTnLst>
                              <p:par>
                                <p:cTn id="154" presetID="22" presetClass="entr" presetSubtype="4" fill="hold" nodeType="afterEffect">
                                  <p:stCondLst>
                                    <p:cond delay="0"/>
                                  </p:stCondLst>
                                  <p:childTnLst>
                                    <p:set>
                                      <p:cBhvr>
                                        <p:cTn id="155" dur="1" fill="hold">
                                          <p:stCondLst>
                                            <p:cond delay="0"/>
                                          </p:stCondLst>
                                        </p:cTn>
                                        <p:tgtEl>
                                          <p:spTgt spid="372756"/>
                                        </p:tgtEl>
                                        <p:attrNameLst>
                                          <p:attrName>style.visibility</p:attrName>
                                        </p:attrNameLst>
                                      </p:cBhvr>
                                      <p:to>
                                        <p:strVal val="visible"/>
                                      </p:to>
                                    </p:set>
                                    <p:animEffect transition="in" filter="wipe(down)">
                                      <p:cBhvr>
                                        <p:cTn id="156" dur="500"/>
                                        <p:tgtEl>
                                          <p:spTgt spid="372756"/>
                                        </p:tgtEl>
                                      </p:cBhvr>
                                    </p:animEffect>
                                  </p:childTnLst>
                                </p:cTn>
                              </p:par>
                            </p:childTnLst>
                          </p:cTn>
                        </p:par>
                        <p:par>
                          <p:cTn id="157" fill="hold" nodeType="afterGroup">
                            <p:stCondLst>
                              <p:cond delay="3000"/>
                            </p:stCondLst>
                            <p:childTnLst>
                              <p:par>
                                <p:cTn id="158" presetID="1" presetClass="entr" presetSubtype="0" fill="hold" grpId="0" nodeType="afterEffect">
                                  <p:stCondLst>
                                    <p:cond delay="0"/>
                                  </p:stCondLst>
                                  <p:childTnLst>
                                    <p:set>
                                      <p:cBhvr>
                                        <p:cTn id="159" dur="1" fill="hold">
                                          <p:stCondLst>
                                            <p:cond delay="0"/>
                                          </p:stCondLst>
                                        </p:cTn>
                                        <p:tgtEl>
                                          <p:spTgt spid="372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2" grpId="0" animBg="1"/>
      <p:bldP spid="372743" grpId="0" animBg="1"/>
      <p:bldP spid="372744" grpId="0" animBg="1"/>
      <p:bldP spid="372745" grpId="0" animBg="1"/>
      <p:bldP spid="372746" grpId="0" animBg="1"/>
      <p:bldP spid="372747" grpId="0" animBg="1"/>
      <p:bldP spid="372748" grpId="0" animBg="1"/>
      <p:bldP spid="372749" grpId="0" animBg="1"/>
      <p:bldP spid="372750" grpId="0" animBg="1"/>
      <p:bldP spid="372751" grpId="0" animBg="1"/>
      <p:bldP spid="372757" grpId="0" animBg="1"/>
      <p:bldP spid="372758" grpId="0" animBg="1"/>
      <p:bldP spid="372759" grpId="0" animBg="1"/>
      <p:bldP spid="372760" grpId="0" animBg="1"/>
      <p:bldP spid="372761" grpId="0" animBg="1"/>
      <p:bldP spid="372762" grpId="0" animBg="1"/>
      <p:bldP spid="372763" grpId="0" animBg="1"/>
      <p:bldP spid="372764" grpId="0" animBg="1"/>
      <p:bldP spid="372765" grpId="0" animBg="1"/>
      <p:bldP spid="372766" grpId="0" animBg="1"/>
      <p:bldP spid="372767" grpId="0" animBg="1"/>
      <p:bldP spid="3727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0" y="0"/>
            <a:ext cx="9144000" cy="685800"/>
          </a:xfrm>
          <a:solidFill>
            <a:srgbClr val="000000"/>
          </a:solidFill>
          <a:effectLst>
            <a:outerShdw blurRad="38100" dist="38099" dir="2700000" algn="ctr" rotWithShape="0">
              <a:srgbClr val="000000">
                <a:alpha val="99962"/>
              </a:srgbClr>
            </a:outerShdw>
          </a:effectLst>
        </p:spPr>
        <p:txBody>
          <a:bodyPr/>
          <a:lstStyle/>
          <a:p>
            <a:pPr>
              <a:defRPr/>
            </a:pPr>
            <a:r>
              <a:rPr lang="en-US" sz="4000">
                <a:solidFill>
                  <a:srgbClr val="FFFFFF"/>
                </a:solidFill>
                <a:latin typeface="Arial" charset="0"/>
                <a:ea typeface="ＭＳ Ｐゴシック" charset="0"/>
                <a:cs typeface="ＭＳ Ｐゴシック" charset="0"/>
              </a:rPr>
              <a:t>Three Types of Elders</a:t>
            </a:r>
            <a:endParaRPr lang="en-US" sz="320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2971800" y="950913"/>
            <a:ext cx="6172200" cy="5907087"/>
          </a:xfrm>
          <a:prstGeom prst="ellipse">
            <a:avLst/>
          </a:prstGeom>
          <a:noFill/>
          <a:ln w="571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658436" name="Text Box 4"/>
          <p:cNvSpPr txBox="1">
            <a:spLocks noChangeArrowheads="1"/>
          </p:cNvSpPr>
          <p:nvPr/>
        </p:nvSpPr>
        <p:spPr bwMode="auto">
          <a:xfrm>
            <a:off x="4875213" y="1143000"/>
            <a:ext cx="21859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charset="0"/>
                <a:ea typeface="ＭＳ Ｐゴシック" charset="0"/>
              </a:rPr>
              <a:t>ALL ELDERS</a:t>
            </a:r>
          </a:p>
        </p:txBody>
      </p:sp>
      <p:sp>
        <p:nvSpPr>
          <p:cNvPr id="658438" name="Oval 6"/>
          <p:cNvSpPr>
            <a:spLocks noChangeArrowheads="1"/>
          </p:cNvSpPr>
          <p:nvPr/>
        </p:nvSpPr>
        <p:spPr bwMode="auto">
          <a:xfrm>
            <a:off x="5334000" y="3733800"/>
            <a:ext cx="3181350" cy="2895600"/>
          </a:xfrm>
          <a:prstGeom prst="ellipse">
            <a:avLst/>
          </a:prstGeom>
          <a:noFill/>
          <a:ln w="57150">
            <a:solidFill>
              <a:schemeClr val="accent2">
                <a:lumMod val="50000"/>
              </a:schemeClr>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9" name="Text Box 7"/>
          <p:cNvSpPr txBox="1">
            <a:spLocks noChangeArrowheads="1"/>
          </p:cNvSpPr>
          <p:nvPr/>
        </p:nvSpPr>
        <p:spPr bwMode="auto">
          <a:xfrm>
            <a:off x="5334000" y="4343400"/>
            <a:ext cx="3124200" cy="1570038"/>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204000"/>
                </a:solidFill>
                <a:effectLst/>
                <a:uLnTx/>
                <a:uFillTx/>
                <a:latin typeface="Arial" charset="0"/>
                <a:ea typeface="ＭＳ Ｐゴシック" charset="0"/>
              </a:rPr>
              <a:t>PREACHERS</a:t>
            </a:r>
            <a:br>
              <a:rPr kumimoji="0" lang="en-US" sz="2400" b="1" i="1" u="none" strike="noStrike" kern="1200" cap="none" spc="0" normalizeH="0" baseline="0" noProof="0" dirty="0">
                <a:ln>
                  <a:noFill/>
                </a:ln>
                <a:solidFill>
                  <a:srgbClr val="204000"/>
                </a:solidFill>
                <a:effectLst/>
                <a:uLnTx/>
                <a:uFillTx/>
                <a:latin typeface="Arial" charset="0"/>
                <a:ea typeface="ＭＳ Ｐゴシック" charset="0"/>
              </a:rPr>
            </a:br>
            <a:r>
              <a:rPr kumimoji="0" lang="en-US" sz="2400" b="1" i="1" u="none" strike="noStrike" kern="1200" cap="none" spc="0" normalizeH="0" baseline="0" noProof="0" dirty="0">
                <a:ln>
                  <a:noFill/>
                </a:ln>
                <a:solidFill>
                  <a:srgbClr val="204000"/>
                </a:solidFill>
                <a:effectLst/>
                <a:uLnTx/>
                <a:uFillTx/>
                <a:latin typeface="Arial" charset="0"/>
                <a:ea typeface="ＭＳ Ｐゴシック" charset="0"/>
              </a:rPr>
              <a:t>&amp;</a:t>
            </a:r>
            <a:br>
              <a:rPr kumimoji="0" lang="en-US" sz="2400" b="1" i="1" u="none" strike="noStrike" kern="1200" cap="none" spc="0" normalizeH="0" baseline="0" noProof="0" dirty="0">
                <a:ln>
                  <a:noFill/>
                </a:ln>
                <a:solidFill>
                  <a:srgbClr val="204000"/>
                </a:solidFill>
                <a:effectLst/>
                <a:uLnTx/>
                <a:uFillTx/>
                <a:latin typeface="Arial" charset="0"/>
                <a:ea typeface="ＭＳ Ｐゴシック" charset="0"/>
              </a:rPr>
            </a:br>
            <a:r>
              <a:rPr kumimoji="0" lang="en-US" sz="2400" b="1" i="1" u="none" strike="noStrike" kern="1200" cap="none" spc="0" normalizeH="0" baseline="0" noProof="0" dirty="0">
                <a:ln>
                  <a:noFill/>
                </a:ln>
                <a:solidFill>
                  <a:srgbClr val="204000"/>
                </a:solidFill>
                <a:effectLst/>
                <a:uLnTx/>
                <a:uFillTx/>
                <a:latin typeface="Arial" charset="0"/>
                <a:ea typeface="ＭＳ Ｐゴシック" charset="0"/>
              </a:rPr>
              <a:t>TEACHERS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204000"/>
                </a:solidFill>
                <a:effectLst/>
                <a:uLnTx/>
                <a:uFillTx/>
                <a:latin typeface="Arial" charset="0"/>
                <a:ea typeface="ＭＳ Ｐゴシック" charset="0"/>
              </a:rPr>
              <a:t>$$</a:t>
            </a:r>
          </a:p>
        </p:txBody>
      </p:sp>
      <p:sp>
        <p:nvSpPr>
          <p:cNvPr id="658441" name="Oval 9"/>
          <p:cNvSpPr>
            <a:spLocks noChangeArrowheads="1"/>
          </p:cNvSpPr>
          <p:nvPr/>
        </p:nvSpPr>
        <p:spPr bwMode="auto">
          <a:xfrm>
            <a:off x="4343400" y="2590800"/>
            <a:ext cx="4400550" cy="4114800"/>
          </a:xfrm>
          <a:prstGeom prst="ellipse">
            <a:avLst/>
          </a:prstGeom>
          <a:noFill/>
          <a:ln w="57150">
            <a:solidFill>
              <a:srgbClr val="FF0000"/>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58442" name="Text Box 10"/>
          <p:cNvSpPr txBox="1">
            <a:spLocks noChangeArrowheads="1"/>
          </p:cNvSpPr>
          <p:nvPr/>
        </p:nvSpPr>
        <p:spPr bwMode="auto">
          <a:xfrm>
            <a:off x="5410200" y="2819400"/>
            <a:ext cx="2392363" cy="8302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0000"/>
                </a:solidFill>
                <a:effectLst/>
                <a:uLnTx/>
                <a:uFillTx/>
                <a:latin typeface="Arial" charset="0"/>
                <a:ea typeface="ＭＳ Ｐゴシック" charset="0"/>
              </a:rPr>
              <a:t>PAID MANAGERS</a:t>
            </a:r>
          </a:p>
        </p:txBody>
      </p:sp>
      <p:sp>
        <p:nvSpPr>
          <p:cNvPr id="658444" name="Text Box 12"/>
          <p:cNvSpPr txBox="1">
            <a:spLocks noChangeArrowheads="1"/>
          </p:cNvSpPr>
          <p:nvPr/>
        </p:nvSpPr>
        <p:spPr bwMode="auto">
          <a:xfrm>
            <a:off x="4572000" y="1608138"/>
            <a:ext cx="31242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Teach, protect, lead, serve, testify</a:t>
            </a:r>
          </a:p>
        </p:txBody>
      </p:sp>
      <p:sp>
        <p:nvSpPr>
          <p:cNvPr id="658445" name="Text Box 13"/>
          <p:cNvSpPr txBox="1">
            <a:spLocks noChangeArrowheads="1"/>
          </p:cNvSpPr>
          <p:nvPr/>
        </p:nvSpPr>
        <p:spPr bwMode="auto">
          <a:xfrm>
            <a:off x="5029200" y="3733800"/>
            <a:ext cx="355600" cy="4619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 charset="0"/>
                <a:ea typeface="ＭＳ Ｐゴシック" charset="0"/>
              </a:rPr>
              <a:t>$</a:t>
            </a:r>
          </a:p>
        </p:txBody>
      </p:sp>
      <p:sp>
        <p:nvSpPr>
          <p:cNvPr id="658446" name="Text Box 14"/>
          <p:cNvSpPr txBox="1">
            <a:spLocks noChangeArrowheads="1"/>
          </p:cNvSpPr>
          <p:nvPr/>
        </p:nvSpPr>
        <p:spPr bwMode="auto">
          <a:xfrm>
            <a:off x="3200400" y="2514600"/>
            <a:ext cx="1600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0000"/>
                </a:solidFill>
                <a:effectLst/>
                <a:uLnTx/>
                <a:uFillTx/>
                <a:latin typeface="Arial" charset="0"/>
                <a:ea typeface="ＭＳ Ｐゴシック" charset="0"/>
              </a:rPr>
              <a:t>Unpaid or $ </a:t>
            </a:r>
            <a:br>
              <a:rPr kumimoji="0" lang="en-US" sz="2400" b="1" i="1" u="none" strike="noStrike" kern="1200" cap="none" spc="0" normalizeH="0" baseline="0" noProof="0">
                <a:ln>
                  <a:noFill/>
                </a:ln>
                <a:solidFill>
                  <a:srgbClr val="000000"/>
                </a:solidFill>
                <a:effectLst/>
                <a:uLnTx/>
                <a:uFillTx/>
                <a:latin typeface="Arial" charset="0"/>
                <a:ea typeface="ＭＳ Ｐゴシック" charset="0"/>
              </a:rPr>
            </a:br>
            <a:r>
              <a:rPr kumimoji="0" lang="en-US" sz="2400" b="1" i="1" u="none" strike="noStrike" kern="1200" cap="none" spc="0" normalizeH="0" baseline="0" noProof="0">
                <a:ln>
                  <a:noFill/>
                </a:ln>
                <a:solidFill>
                  <a:srgbClr val="000000"/>
                </a:solidFill>
                <a:effectLst/>
                <a:uLnTx/>
                <a:uFillTx/>
                <a:latin typeface="Arial" charset="0"/>
                <a:ea typeface="ＭＳ Ｐゴシック" charset="0"/>
              </a:rPr>
              <a:t>if Needed</a:t>
            </a:r>
            <a:endParaRPr kumimoji="0" lang="en-US" sz="2400" b="1"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5" name="Text Box 14"/>
          <p:cNvSpPr txBox="1">
            <a:spLocks noChangeArrowheads="1"/>
          </p:cNvSpPr>
          <p:nvPr/>
        </p:nvSpPr>
        <p:spPr bwMode="auto">
          <a:xfrm>
            <a:off x="7956550" y="0"/>
            <a:ext cx="1187450" cy="461963"/>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236b</a:t>
            </a:r>
          </a:p>
        </p:txBody>
      </p:sp>
      <p:sp>
        <p:nvSpPr>
          <p:cNvPr id="337933" name="TextBox 16"/>
          <p:cNvSpPr txBox="1">
            <a:spLocks noChangeArrowheads="1"/>
          </p:cNvSpPr>
          <p:nvPr/>
        </p:nvSpPr>
        <p:spPr bwMode="auto">
          <a:xfrm>
            <a:off x="76200" y="990600"/>
            <a:ext cx="30480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bg2"/>
                </a:solidFill>
                <a:latin typeface="Engravers MT" charset="0"/>
                <a:ea typeface="ＭＳ Ｐゴシック" charset="0"/>
                <a:cs typeface="ＭＳ Ｐゴシック" charset="0"/>
              </a:defRPr>
            </a:lvl1pPr>
            <a:lvl2pPr marL="742950" indent="-285750" eaLnBrk="0" hangingPunct="0">
              <a:defRPr sz="4400" b="1">
                <a:solidFill>
                  <a:schemeClr val="bg2"/>
                </a:solidFill>
                <a:latin typeface="Engravers MT" charset="0"/>
                <a:ea typeface="ＭＳ Ｐゴシック" charset="0"/>
              </a:defRPr>
            </a:lvl2pPr>
            <a:lvl3pPr marL="1143000" indent="-228600" eaLnBrk="0" hangingPunct="0">
              <a:defRPr sz="4400" b="1">
                <a:solidFill>
                  <a:schemeClr val="bg2"/>
                </a:solidFill>
                <a:latin typeface="Engravers MT" charset="0"/>
                <a:ea typeface="ＭＳ Ｐゴシック" charset="0"/>
              </a:defRPr>
            </a:lvl3pPr>
            <a:lvl4pPr marL="1600200" indent="-228600" eaLnBrk="0" hangingPunct="0">
              <a:defRPr sz="4400" b="1">
                <a:solidFill>
                  <a:schemeClr val="bg2"/>
                </a:solidFill>
                <a:latin typeface="Engravers MT" charset="0"/>
                <a:ea typeface="ＭＳ Ｐゴシック" charset="0"/>
              </a:defRPr>
            </a:lvl4pPr>
            <a:lvl5pPr marL="2057400" indent="-228600" eaLnBrk="0" hangingPunct="0">
              <a:defRPr sz="4400" b="1">
                <a:solidFill>
                  <a:schemeClr val="bg2"/>
                </a:solidFill>
                <a:latin typeface="Engravers MT" charset="0"/>
                <a:ea typeface="ＭＳ Ｐゴシック" charset="0"/>
              </a:defRPr>
            </a:lvl5pPr>
            <a:lvl6pPr marL="2514600" indent="-228600" eaLnBrk="0" fontAlgn="base" hangingPunct="0">
              <a:spcBef>
                <a:spcPct val="0"/>
              </a:spcBef>
              <a:spcAft>
                <a:spcPct val="0"/>
              </a:spcAft>
              <a:defRPr sz="4400" b="1">
                <a:solidFill>
                  <a:schemeClr val="bg2"/>
                </a:solidFill>
                <a:latin typeface="Engravers MT" charset="0"/>
                <a:ea typeface="ＭＳ Ｐゴシック" charset="0"/>
              </a:defRPr>
            </a:lvl6pPr>
            <a:lvl7pPr marL="2971800" indent="-228600" eaLnBrk="0" fontAlgn="base" hangingPunct="0">
              <a:spcBef>
                <a:spcPct val="0"/>
              </a:spcBef>
              <a:spcAft>
                <a:spcPct val="0"/>
              </a:spcAft>
              <a:defRPr sz="4400" b="1">
                <a:solidFill>
                  <a:schemeClr val="bg2"/>
                </a:solidFill>
                <a:latin typeface="Engravers MT" charset="0"/>
                <a:ea typeface="ＭＳ Ｐゴシック" charset="0"/>
              </a:defRPr>
            </a:lvl7pPr>
            <a:lvl8pPr marL="3429000" indent="-228600" eaLnBrk="0" fontAlgn="base" hangingPunct="0">
              <a:spcBef>
                <a:spcPct val="0"/>
              </a:spcBef>
              <a:spcAft>
                <a:spcPct val="0"/>
              </a:spcAft>
              <a:defRPr sz="4400" b="1">
                <a:solidFill>
                  <a:schemeClr val="bg2"/>
                </a:solidFill>
                <a:latin typeface="Engravers MT" charset="0"/>
                <a:ea typeface="ＭＳ Ｐゴシック" charset="0"/>
              </a:defRPr>
            </a:lvl8pPr>
            <a:lvl9pPr marL="3886200" indent="-2286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“The elders who direct the affairs of the church </a:t>
            </a:r>
            <a:r>
              <a:rPr kumimoji="0" lang="en-US" sz="2800" b="1" i="0" u="none" strike="noStrike" kern="1200" cap="none" spc="0" normalizeH="0" baseline="0" noProof="0">
                <a:ln>
                  <a:noFill/>
                </a:ln>
                <a:solidFill>
                  <a:srgbClr val="FF0000"/>
                </a:solidFill>
                <a:effectLst/>
                <a:uLnTx/>
                <a:uFillTx/>
                <a:latin typeface="Arial" charset="0"/>
                <a:ea typeface="ＭＳ Ｐゴシック" charset="0"/>
              </a:rPr>
              <a:t>well are worthy of double honor</a:t>
            </a: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 </a:t>
            </a:r>
            <a:r>
              <a:rPr kumimoji="0" lang="en-US" sz="2800" b="1" i="0" u="none" strike="noStrike" kern="1200" cap="none" spc="0" normalizeH="0" baseline="0" noProof="0">
                <a:ln>
                  <a:noFill/>
                </a:ln>
                <a:solidFill>
                  <a:srgbClr val="204000"/>
                </a:solidFill>
                <a:effectLst/>
                <a:uLnTx/>
                <a:uFillTx/>
                <a:latin typeface="Arial" charset="0"/>
                <a:ea typeface="ＭＳ Ｐゴシック" charset="0"/>
              </a:rPr>
              <a:t>especially those whose work is preaching and teaching” </a:t>
            </a:r>
            <a:br>
              <a:rPr kumimoji="0" lang="en-US" sz="2800" b="1" i="0" u="none" strike="noStrike" kern="1200" cap="none" spc="0" normalizeH="0" baseline="0" noProof="0">
                <a:ln>
                  <a:noFill/>
                </a:ln>
                <a:solidFill>
                  <a:srgbClr val="000000"/>
                </a:solidFill>
                <a:effectLst/>
                <a:uLnTx/>
                <a:uFillTx/>
                <a:latin typeface="Arial" charset="0"/>
                <a:ea typeface="ＭＳ Ｐゴシック" charset="0"/>
              </a:rPr>
            </a:b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(1 Tim. 5:17 </a:t>
            </a: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NIV</a:t>
            </a:r>
            <a:r>
              <a:rPr kumimoji="0" lang="en-US" sz="2800" b="1" i="0" u="none" strike="noStrike" kern="1200" cap="none" spc="0" normalizeH="0" baseline="0" noProof="0">
                <a:ln>
                  <a:noFill/>
                </a:ln>
                <a:solidFill>
                  <a:srgbClr val="000000"/>
                </a:solidFill>
                <a:effectLst/>
                <a:uLnTx/>
                <a:uFillTx/>
                <a:latin typeface="Arial" charset="0"/>
                <a:ea typeface="ＭＳ Ｐゴシック"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42"/>
                                        </p:tgtEl>
                                        <p:attrNameLst>
                                          <p:attrName>style.visibility</p:attrName>
                                        </p:attrNameLst>
                                      </p:cBhvr>
                                      <p:to>
                                        <p:strVal val="visible"/>
                                      </p:to>
                                    </p:set>
                                    <p:anim calcmode="lin" valueType="num">
                                      <p:cBhvr>
                                        <p:cTn id="32" dur="1000" fill="hold"/>
                                        <p:tgtEl>
                                          <p:spTgt spid="658442"/>
                                        </p:tgtEl>
                                        <p:attrNameLst>
                                          <p:attrName>ppt_w</p:attrName>
                                        </p:attrNameLst>
                                      </p:cBhvr>
                                      <p:tavLst>
                                        <p:tav tm="0">
                                          <p:val>
                                            <p:strVal val="#ppt_w+.3"/>
                                          </p:val>
                                        </p:tav>
                                        <p:tav tm="100000">
                                          <p:val>
                                            <p:strVal val="#ppt_w"/>
                                          </p:val>
                                        </p:tav>
                                      </p:tavLst>
                                    </p:anim>
                                    <p:anim calcmode="lin" valueType="num">
                                      <p:cBhvr>
                                        <p:cTn id="33" dur="1000" fill="hold"/>
                                        <p:tgtEl>
                                          <p:spTgt spid="658442"/>
                                        </p:tgtEl>
                                        <p:attrNameLst>
                                          <p:attrName>ppt_h</p:attrName>
                                        </p:attrNameLst>
                                      </p:cBhvr>
                                      <p:tavLst>
                                        <p:tav tm="0">
                                          <p:val>
                                            <p:strVal val="#ppt_h"/>
                                          </p:val>
                                        </p:tav>
                                        <p:tav tm="100000">
                                          <p:val>
                                            <p:strVal val="#ppt_h"/>
                                          </p:val>
                                        </p:tav>
                                      </p:tavLst>
                                    </p:anim>
                                    <p:animEffect transition="in" filter="fade">
                                      <p:cBhvr>
                                        <p:cTn id="34" dur="1000"/>
                                        <p:tgtEl>
                                          <p:spTgt spid="658442"/>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658441"/>
                                        </p:tgtEl>
                                        <p:attrNameLst>
                                          <p:attrName>style.visibility</p:attrName>
                                        </p:attrNameLst>
                                      </p:cBhvr>
                                      <p:to>
                                        <p:strVal val="visible"/>
                                      </p:to>
                                    </p:set>
                                    <p:anim calcmode="lin" valueType="num">
                                      <p:cBhvr>
                                        <p:cTn id="38" dur="1000" fill="hold"/>
                                        <p:tgtEl>
                                          <p:spTgt spid="658441"/>
                                        </p:tgtEl>
                                        <p:attrNameLst>
                                          <p:attrName>ppt_w</p:attrName>
                                        </p:attrNameLst>
                                      </p:cBhvr>
                                      <p:tavLst>
                                        <p:tav tm="0">
                                          <p:val>
                                            <p:strVal val="#ppt_w+.3"/>
                                          </p:val>
                                        </p:tav>
                                        <p:tav tm="100000">
                                          <p:val>
                                            <p:strVal val="#ppt_w"/>
                                          </p:val>
                                        </p:tav>
                                      </p:tavLst>
                                    </p:anim>
                                    <p:anim calcmode="lin" valueType="num">
                                      <p:cBhvr>
                                        <p:cTn id="39" dur="1000" fill="hold"/>
                                        <p:tgtEl>
                                          <p:spTgt spid="658441"/>
                                        </p:tgtEl>
                                        <p:attrNameLst>
                                          <p:attrName>ppt_h</p:attrName>
                                        </p:attrNameLst>
                                      </p:cBhvr>
                                      <p:tavLst>
                                        <p:tav tm="0">
                                          <p:val>
                                            <p:strVal val="#ppt_h"/>
                                          </p:val>
                                        </p:tav>
                                        <p:tav tm="100000">
                                          <p:val>
                                            <p:strVal val="#ppt_h"/>
                                          </p:val>
                                        </p:tav>
                                      </p:tavLst>
                                    </p:anim>
                                    <p:animEffect transition="in" filter="fade">
                                      <p:cBhvr>
                                        <p:cTn id="40" dur="1000"/>
                                        <p:tgtEl>
                                          <p:spTgt spid="658441"/>
                                        </p:tgtEl>
                                      </p:cBhvr>
                                    </p:animEffect>
                                  </p:childTnLst>
                                </p:cTn>
                              </p:par>
                            </p:childTnLst>
                          </p:cTn>
                        </p:par>
                        <p:par>
                          <p:cTn id="41" fill="hold" nodeType="afterGroup">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658445"/>
                                        </p:tgtEl>
                                        <p:attrNameLst>
                                          <p:attrName>style.visibility</p:attrName>
                                        </p:attrNameLst>
                                      </p:cBhvr>
                                      <p:to>
                                        <p:strVal val="visible"/>
                                      </p:to>
                                    </p:set>
                                    <p:anim calcmode="lin" valueType="num">
                                      <p:cBhvr>
                                        <p:cTn id="44" dur="1000" fill="hold"/>
                                        <p:tgtEl>
                                          <p:spTgt spid="658445"/>
                                        </p:tgtEl>
                                        <p:attrNameLst>
                                          <p:attrName>ppt_w</p:attrName>
                                        </p:attrNameLst>
                                      </p:cBhvr>
                                      <p:tavLst>
                                        <p:tav tm="0">
                                          <p:val>
                                            <p:strVal val="#ppt_w+.3"/>
                                          </p:val>
                                        </p:tav>
                                        <p:tav tm="100000">
                                          <p:val>
                                            <p:strVal val="#ppt_w"/>
                                          </p:val>
                                        </p:tav>
                                      </p:tavLst>
                                    </p:anim>
                                    <p:anim calcmode="lin" valueType="num">
                                      <p:cBhvr>
                                        <p:cTn id="45" dur="1000" fill="hold"/>
                                        <p:tgtEl>
                                          <p:spTgt spid="658445"/>
                                        </p:tgtEl>
                                        <p:attrNameLst>
                                          <p:attrName>ppt_h</p:attrName>
                                        </p:attrNameLst>
                                      </p:cBhvr>
                                      <p:tavLst>
                                        <p:tav tm="0">
                                          <p:val>
                                            <p:strVal val="#ppt_h"/>
                                          </p:val>
                                        </p:tav>
                                        <p:tav tm="100000">
                                          <p:val>
                                            <p:strVal val="#ppt_h"/>
                                          </p:val>
                                        </p:tav>
                                      </p:tavLst>
                                    </p:anim>
                                    <p:animEffect transition="in" filter="fade">
                                      <p:cBhvr>
                                        <p:cTn id="46" dur="1000"/>
                                        <p:tgtEl>
                                          <p:spTgt spid="6584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39"/>
                                        </p:tgtEl>
                                        <p:attrNameLst>
                                          <p:attrName>style.visibility</p:attrName>
                                        </p:attrNameLst>
                                      </p:cBhvr>
                                      <p:to>
                                        <p:strVal val="visible"/>
                                      </p:to>
                                    </p:set>
                                    <p:anim calcmode="lin" valueType="num">
                                      <p:cBhvr>
                                        <p:cTn id="51" dur="1000" fill="hold"/>
                                        <p:tgtEl>
                                          <p:spTgt spid="658439"/>
                                        </p:tgtEl>
                                        <p:attrNameLst>
                                          <p:attrName>ppt_w</p:attrName>
                                        </p:attrNameLst>
                                      </p:cBhvr>
                                      <p:tavLst>
                                        <p:tav tm="0">
                                          <p:val>
                                            <p:strVal val="#ppt_w+.3"/>
                                          </p:val>
                                        </p:tav>
                                        <p:tav tm="100000">
                                          <p:val>
                                            <p:strVal val="#ppt_w"/>
                                          </p:val>
                                        </p:tav>
                                      </p:tavLst>
                                    </p:anim>
                                    <p:anim calcmode="lin" valueType="num">
                                      <p:cBhvr>
                                        <p:cTn id="52" dur="1000" fill="hold"/>
                                        <p:tgtEl>
                                          <p:spTgt spid="658439"/>
                                        </p:tgtEl>
                                        <p:attrNameLst>
                                          <p:attrName>ppt_h</p:attrName>
                                        </p:attrNameLst>
                                      </p:cBhvr>
                                      <p:tavLst>
                                        <p:tav tm="0">
                                          <p:val>
                                            <p:strVal val="#ppt_h"/>
                                          </p:val>
                                        </p:tav>
                                        <p:tav tm="100000">
                                          <p:val>
                                            <p:strVal val="#ppt_h"/>
                                          </p:val>
                                        </p:tav>
                                      </p:tavLst>
                                    </p:anim>
                                    <p:animEffect transition="in" filter="fade">
                                      <p:cBhvr>
                                        <p:cTn id="53" dur="1000"/>
                                        <p:tgtEl>
                                          <p:spTgt spid="658439"/>
                                        </p:tgtEl>
                                      </p:cBhvr>
                                    </p:animEffect>
                                  </p:childTnLst>
                                </p:cTn>
                              </p:par>
                            </p:childTnLst>
                          </p:cTn>
                        </p:par>
                        <p:par>
                          <p:cTn id="54" fill="hold" nodeType="afterGroup">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38"/>
                                        </p:tgtEl>
                                        <p:attrNameLst>
                                          <p:attrName>style.visibility</p:attrName>
                                        </p:attrNameLst>
                                      </p:cBhvr>
                                      <p:to>
                                        <p:strVal val="visible"/>
                                      </p:to>
                                    </p:set>
                                    <p:anim calcmode="lin" valueType="num">
                                      <p:cBhvr>
                                        <p:cTn id="57" dur="1000" fill="hold"/>
                                        <p:tgtEl>
                                          <p:spTgt spid="658438"/>
                                        </p:tgtEl>
                                        <p:attrNameLst>
                                          <p:attrName>ppt_w</p:attrName>
                                        </p:attrNameLst>
                                      </p:cBhvr>
                                      <p:tavLst>
                                        <p:tav tm="0">
                                          <p:val>
                                            <p:strVal val="#ppt_w+.3"/>
                                          </p:val>
                                        </p:tav>
                                        <p:tav tm="100000">
                                          <p:val>
                                            <p:strVal val="#ppt_w"/>
                                          </p:val>
                                        </p:tav>
                                      </p:tavLst>
                                    </p:anim>
                                    <p:anim calcmode="lin" valueType="num">
                                      <p:cBhvr>
                                        <p:cTn id="58" dur="1000" fill="hold"/>
                                        <p:tgtEl>
                                          <p:spTgt spid="658438"/>
                                        </p:tgtEl>
                                        <p:attrNameLst>
                                          <p:attrName>ppt_h</p:attrName>
                                        </p:attrNameLst>
                                      </p:cBhvr>
                                      <p:tavLst>
                                        <p:tav tm="0">
                                          <p:val>
                                            <p:strVal val="#ppt_h"/>
                                          </p:val>
                                        </p:tav>
                                        <p:tav tm="100000">
                                          <p:val>
                                            <p:strVal val="#ppt_h"/>
                                          </p:val>
                                        </p:tav>
                                      </p:tavLst>
                                    </p:anim>
                                    <p:animEffect transition="in" filter="fade">
                                      <p:cBhvr>
                                        <p:cTn id="59" dur="1000"/>
                                        <p:tgtEl>
                                          <p:spTgt spid="65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6" grpId="0"/>
      <p:bldP spid="658438" grpId="0" animBg="1"/>
      <p:bldP spid="658439" grpId="0"/>
      <p:bldP spid="658441" grpId="0" animBg="1"/>
      <p:bldP spid="658442" grpId="0"/>
      <p:bldP spid="658444" grpId="0"/>
      <p:bldP spid="658445" grpId="0"/>
      <p:bldP spid="6584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idx="4294967295"/>
          </p:nvPr>
        </p:nvSpPr>
        <p:spPr>
          <a:xfrm>
            <a:off x="152400" y="76200"/>
            <a:ext cx="8915400" cy="838200"/>
          </a:xfrm>
          <a:effectLst>
            <a:outerShdw blurRad="38100" dist="38099" dir="2700000" algn="ctr" rotWithShape="0">
              <a:srgbClr val="000000">
                <a:alpha val="99962"/>
              </a:srgbClr>
            </a:outerShdw>
          </a:effectLst>
        </p:spPr>
        <p:txBody>
          <a:bodyPr/>
          <a:lstStyle/>
          <a:p>
            <a:pPr>
              <a:defRPr/>
            </a:pPr>
            <a:r>
              <a:rPr lang="en-US" sz="4000">
                <a:solidFill>
                  <a:srgbClr val="FFFFFF"/>
                </a:solidFill>
                <a:latin typeface="Arial" charset="0"/>
                <a:ea typeface="ＭＳ Ｐゴシック" charset="0"/>
                <a:cs typeface="ＭＳ Ｐゴシック" charset="0"/>
              </a:rPr>
              <a:t>Three Shepherd Tasks of Elders</a:t>
            </a:r>
            <a:endParaRPr lang="en-US" sz="3200">
              <a:solidFill>
                <a:srgbClr val="FFFFFF"/>
              </a:solidFill>
              <a:latin typeface="Arial" charset="0"/>
              <a:ea typeface="ＭＳ Ｐゴシック" charset="0"/>
              <a:cs typeface="ＭＳ Ｐゴシック" charset="0"/>
            </a:endParaRPr>
          </a:p>
        </p:txBody>
      </p:sp>
      <p:sp>
        <p:nvSpPr>
          <p:cNvPr id="658435" name="Oval 3"/>
          <p:cNvSpPr>
            <a:spLocks noChangeArrowheads="1"/>
          </p:cNvSpPr>
          <p:nvPr/>
        </p:nvSpPr>
        <p:spPr bwMode="auto">
          <a:xfrm>
            <a:off x="914400" y="950913"/>
            <a:ext cx="4629150" cy="4419600"/>
          </a:xfrm>
          <a:prstGeom prst="ellipse">
            <a:avLst/>
          </a:prstGeom>
          <a:noFill/>
          <a:ln w="5715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8" name="Oval 6"/>
          <p:cNvSpPr>
            <a:spLocks noChangeArrowheads="1"/>
          </p:cNvSpPr>
          <p:nvPr/>
        </p:nvSpPr>
        <p:spPr bwMode="auto">
          <a:xfrm>
            <a:off x="4191000" y="914400"/>
            <a:ext cx="4629150" cy="4419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39" name="Text Box 7"/>
          <p:cNvSpPr txBox="1">
            <a:spLocks noChangeArrowheads="1"/>
          </p:cNvSpPr>
          <p:nvPr/>
        </p:nvSpPr>
        <p:spPr bwMode="auto">
          <a:xfrm>
            <a:off x="5029200" y="1371600"/>
            <a:ext cx="3124200" cy="457200"/>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C9C4FF"/>
                </a:solidFill>
                <a:effectLst/>
                <a:uLnTx/>
                <a:uFillTx/>
                <a:latin typeface="Arial" charset="0"/>
                <a:ea typeface="ＭＳ Ｐゴシック" charset="0"/>
              </a:rPr>
              <a:t>Teaching</a:t>
            </a:r>
          </a:p>
        </p:txBody>
      </p:sp>
      <p:sp>
        <p:nvSpPr>
          <p:cNvPr id="658440" name="Text Box 8"/>
          <p:cNvSpPr txBox="1">
            <a:spLocks noChangeArrowheads="1"/>
          </p:cNvSpPr>
          <p:nvPr/>
        </p:nvSpPr>
        <p:spPr bwMode="auto">
          <a:xfrm>
            <a:off x="6553200" y="1981200"/>
            <a:ext cx="1906588" cy="830263"/>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9C4FF"/>
                </a:solidFill>
                <a:effectLst/>
                <a:uLnTx/>
                <a:uFillTx/>
                <a:latin typeface="Arial" charset="0"/>
                <a:ea typeface="ＭＳ Ｐゴシック" charset="0"/>
              </a:rPr>
              <a:t>1 Tim. 3:2; 5:17</a:t>
            </a:r>
          </a:p>
        </p:txBody>
      </p:sp>
      <p:sp>
        <p:nvSpPr>
          <p:cNvPr id="658441" name="Oval 9"/>
          <p:cNvSpPr>
            <a:spLocks noChangeArrowheads="1"/>
          </p:cNvSpPr>
          <p:nvPr/>
        </p:nvSpPr>
        <p:spPr bwMode="auto">
          <a:xfrm>
            <a:off x="2514600" y="2362200"/>
            <a:ext cx="4629150" cy="4419600"/>
          </a:xfrm>
          <a:prstGeom prst="ellipse">
            <a:avLst/>
          </a:prstGeom>
          <a:noFill/>
          <a:ln w="57150">
            <a:solidFill>
              <a:srgbClr val="00FF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66"/>
              </a:solidFill>
              <a:effectLst/>
              <a:uLnTx/>
              <a:uFillTx/>
              <a:latin typeface="Arial" charset="0"/>
              <a:ea typeface="ＭＳ Ｐゴシック" charset="0"/>
              <a:cs typeface="Arial" charset="0"/>
            </a:endParaRPr>
          </a:p>
        </p:txBody>
      </p:sp>
      <p:sp>
        <p:nvSpPr>
          <p:cNvPr id="658442" name="Text Box 10"/>
          <p:cNvSpPr txBox="1">
            <a:spLocks noChangeArrowheads="1"/>
          </p:cNvSpPr>
          <p:nvPr/>
        </p:nvSpPr>
        <p:spPr bwMode="auto">
          <a:xfrm>
            <a:off x="3582988" y="4724400"/>
            <a:ext cx="2636837"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00FFFF"/>
                </a:solidFill>
                <a:effectLst/>
                <a:uLnTx/>
                <a:uFillTx/>
                <a:latin typeface="Arial" charset="0"/>
                <a:ea typeface="ＭＳ Ｐゴシック" charset="0"/>
              </a:rPr>
              <a:t>Pastoring</a:t>
            </a:r>
            <a:br>
              <a:rPr kumimoji="0" lang="en-US" sz="2400" b="1" i="1" u="none" strike="noStrike" kern="1200" cap="none" spc="0" normalizeH="0" baseline="0" noProof="0">
                <a:ln>
                  <a:noFill/>
                </a:ln>
                <a:solidFill>
                  <a:srgbClr val="00FFFF"/>
                </a:solidFill>
                <a:effectLst/>
                <a:uLnTx/>
                <a:uFillTx/>
                <a:latin typeface="Arial" charset="0"/>
                <a:ea typeface="ＭＳ Ｐゴシック" charset="0"/>
              </a:rPr>
            </a:br>
            <a:r>
              <a:rPr kumimoji="0" lang="en-US" sz="2400" b="1" i="1" u="none" strike="noStrike" kern="1200" cap="none" spc="0" normalizeH="0" baseline="0" noProof="0">
                <a:ln>
                  <a:noFill/>
                </a:ln>
                <a:solidFill>
                  <a:srgbClr val="00FFFF"/>
                </a:solidFill>
                <a:effectLst/>
                <a:uLnTx/>
                <a:uFillTx/>
                <a:latin typeface="Arial" charset="0"/>
                <a:ea typeface="ＭＳ Ｐゴシック" charset="0"/>
              </a:rPr>
              <a:t>(Protect &amp; Lead)</a:t>
            </a:r>
          </a:p>
        </p:txBody>
      </p:sp>
      <p:sp>
        <p:nvSpPr>
          <p:cNvPr id="658443" name="Text Box 11"/>
          <p:cNvSpPr txBox="1">
            <a:spLocks noChangeArrowheads="1"/>
          </p:cNvSpPr>
          <p:nvPr/>
        </p:nvSpPr>
        <p:spPr bwMode="auto">
          <a:xfrm>
            <a:off x="4140200" y="2814638"/>
            <a:ext cx="145732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Pastor-Teacher</a:t>
            </a:r>
          </a:p>
        </p:txBody>
      </p:sp>
      <p:sp>
        <p:nvSpPr>
          <p:cNvPr id="658444" name="Text Box 12"/>
          <p:cNvSpPr txBox="1">
            <a:spLocks noChangeArrowheads="1"/>
          </p:cNvSpPr>
          <p:nvPr/>
        </p:nvSpPr>
        <p:spPr bwMode="auto">
          <a:xfrm>
            <a:off x="1944688" y="2141538"/>
            <a:ext cx="2403475" cy="830262"/>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66"/>
                </a:solidFill>
                <a:effectLst/>
                <a:uLnTx/>
                <a:uFillTx/>
                <a:latin typeface="Arial" charset="0"/>
                <a:ea typeface="ＭＳ Ｐゴシック" charset="0"/>
              </a:rPr>
              <a:t>1 Tim. 3:1, 4-5; 5:17</a:t>
            </a:r>
          </a:p>
        </p:txBody>
      </p:sp>
      <p:sp>
        <p:nvSpPr>
          <p:cNvPr id="658445" name="Text Box 13"/>
          <p:cNvSpPr txBox="1">
            <a:spLocks noChangeArrowheads="1"/>
          </p:cNvSpPr>
          <p:nvPr/>
        </p:nvSpPr>
        <p:spPr bwMode="auto">
          <a:xfrm>
            <a:off x="3716338" y="5468938"/>
            <a:ext cx="2236787" cy="1200150"/>
          </a:xfrm>
          <a:prstGeom prst="rect">
            <a:avLst/>
          </a:prstGeom>
          <a:noFill/>
          <a:ln>
            <a:noFill/>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1 Pet. 5:1-4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Acts 20:29, 35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1 Thess. 5:12</a:t>
            </a:r>
          </a:p>
        </p:txBody>
      </p:sp>
      <p:sp>
        <p:nvSpPr>
          <p:cNvPr id="658446" name="Text Box 14"/>
          <p:cNvSpPr txBox="1">
            <a:spLocks noChangeArrowheads="1"/>
          </p:cNvSpPr>
          <p:nvPr/>
        </p:nvSpPr>
        <p:spPr bwMode="auto">
          <a:xfrm>
            <a:off x="1371600" y="3384550"/>
            <a:ext cx="2667000" cy="1552575"/>
          </a:xfrm>
          <a:prstGeom prst="rect">
            <a:avLst/>
          </a:prstGeom>
          <a:noFill/>
          <a:ln>
            <a:noFill/>
          </a:ln>
          <a:effectLst>
            <a:outerShdw blurRad="63500" dist="35921" dir="2700000" algn="ctr" rotWithShape="0">
              <a:srgbClr val="000000">
                <a:alpha val="74998"/>
              </a:srgbClr>
            </a:outerShdw>
          </a:effec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Episkopos</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Epi</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 “over”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skopos </a:t>
            </a: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“look”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66"/>
                </a:solidFill>
                <a:effectLst/>
                <a:uLnTx/>
                <a:uFillTx/>
                <a:latin typeface="Arial" charset="0"/>
                <a:ea typeface="ＭＳ Ｐゴシック" charset="0"/>
              </a:rPr>
              <a:t>“watch over”</a:t>
            </a:r>
          </a:p>
        </p:txBody>
      </p:sp>
      <p:sp>
        <p:nvSpPr>
          <p:cNvPr id="16" name="Text Box 13"/>
          <p:cNvSpPr txBox="1">
            <a:spLocks noChangeArrowheads="1"/>
          </p:cNvSpPr>
          <p:nvPr/>
        </p:nvSpPr>
        <p:spPr bwMode="auto">
          <a:xfrm>
            <a:off x="5435600" y="3933825"/>
            <a:ext cx="1536700" cy="460375"/>
          </a:xfrm>
          <a:prstGeom prst="rect">
            <a:avLst/>
          </a:prstGeom>
          <a:noFill/>
          <a:ln>
            <a:noFill/>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FFFF"/>
                </a:solidFill>
                <a:effectLst/>
                <a:uLnTx/>
                <a:uFillTx/>
                <a:latin typeface="Arial" charset="0"/>
                <a:ea typeface="ＭＳ Ｐゴシック" charset="0"/>
              </a:rPr>
              <a:t>Eph. 4:11</a:t>
            </a:r>
          </a:p>
        </p:txBody>
      </p:sp>
      <p:sp>
        <p:nvSpPr>
          <p:cNvPr id="658436" name="Text Box 4"/>
          <p:cNvSpPr txBox="1">
            <a:spLocks noChangeArrowheads="1"/>
          </p:cNvSpPr>
          <p:nvPr/>
        </p:nvSpPr>
        <p:spPr bwMode="auto">
          <a:xfrm>
            <a:off x="1277938" y="1295400"/>
            <a:ext cx="3903662" cy="830263"/>
          </a:xfrm>
          <a:prstGeom prst="rect">
            <a:avLst/>
          </a:prstGeom>
          <a:noFill/>
          <a:ln>
            <a:noFill/>
          </a:ln>
          <a:effectLst>
            <a:outerShdw blurRad="63500" dist="35921" dir="2700000" algn="ctr" rotWithShape="0">
              <a:srgbClr val="000000">
                <a:alpha val="74998"/>
              </a:srgbClr>
            </a:outerShdw>
          </a:effec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Administration</a:t>
            </a:r>
            <a:br>
              <a:rPr kumimoji="0" lang="en-US" sz="2400" b="1" i="1" u="none" strike="noStrike" kern="1200" cap="none" spc="0" normalizeH="0" baseline="0" noProof="0">
                <a:ln>
                  <a:noFill/>
                </a:ln>
                <a:solidFill>
                  <a:srgbClr val="FFFF66"/>
                </a:solidFill>
                <a:effectLst/>
                <a:uLnTx/>
                <a:uFillTx/>
                <a:latin typeface="Arial" charset="0"/>
                <a:ea typeface="ＭＳ Ｐゴシック" charset="0"/>
              </a:rPr>
            </a:br>
            <a:r>
              <a:rPr kumimoji="0" lang="en-US" sz="2400" b="1" i="1" u="none" strike="noStrike" kern="1200" cap="none" spc="0" normalizeH="0" baseline="0" noProof="0">
                <a:ln>
                  <a:noFill/>
                </a:ln>
                <a:solidFill>
                  <a:srgbClr val="FFFF66"/>
                </a:solidFill>
                <a:effectLst/>
                <a:uLnTx/>
                <a:uFillTx/>
                <a:latin typeface="Arial" charset="0"/>
                <a:ea typeface="ＭＳ Ｐゴシック" charset="0"/>
              </a:rPr>
              <a:t>(Serve, care for &amp; testify)</a:t>
            </a:r>
          </a:p>
        </p:txBody>
      </p:sp>
      <p:sp>
        <p:nvSpPr>
          <p:cNvPr id="17" name="Text Box 14"/>
          <p:cNvSpPr txBox="1">
            <a:spLocks noChangeArrowheads="1"/>
          </p:cNvSpPr>
          <p:nvPr/>
        </p:nvSpPr>
        <p:spPr bwMode="auto">
          <a:xfrm>
            <a:off x="8027988" y="0"/>
            <a:ext cx="1116012" cy="461963"/>
          </a:xfrm>
          <a:prstGeom prst="rect">
            <a:avLst/>
          </a:prstGeom>
          <a:noFill/>
          <a:ln>
            <a:noFill/>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236c1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 calcmode="lin" valueType="num">
                                      <p:cBhvr>
                                        <p:cTn id="7" dur="1000" fill="hold"/>
                                        <p:tgtEl>
                                          <p:spTgt spid="658436"/>
                                        </p:tgtEl>
                                        <p:attrNameLst>
                                          <p:attrName>ppt_w</p:attrName>
                                        </p:attrNameLst>
                                      </p:cBhvr>
                                      <p:tavLst>
                                        <p:tav tm="0">
                                          <p:val>
                                            <p:strVal val="#ppt_w+.3"/>
                                          </p:val>
                                        </p:tav>
                                        <p:tav tm="100000">
                                          <p:val>
                                            <p:strVal val="#ppt_w"/>
                                          </p:val>
                                        </p:tav>
                                      </p:tavLst>
                                    </p:anim>
                                    <p:anim calcmode="lin" valueType="num">
                                      <p:cBhvr>
                                        <p:cTn id="8" dur="1000" fill="hold"/>
                                        <p:tgtEl>
                                          <p:spTgt spid="658436"/>
                                        </p:tgtEl>
                                        <p:attrNameLst>
                                          <p:attrName>ppt_h</p:attrName>
                                        </p:attrNameLst>
                                      </p:cBhvr>
                                      <p:tavLst>
                                        <p:tav tm="0">
                                          <p:val>
                                            <p:strVal val="#ppt_h"/>
                                          </p:val>
                                        </p:tav>
                                        <p:tav tm="100000">
                                          <p:val>
                                            <p:strVal val="#ppt_h"/>
                                          </p:val>
                                        </p:tav>
                                      </p:tavLst>
                                    </p:anim>
                                    <p:animEffect transition="in" filter="fade">
                                      <p:cBhvr>
                                        <p:cTn id="9" dur="1000"/>
                                        <p:tgtEl>
                                          <p:spTgt spid="65843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58435"/>
                                        </p:tgtEl>
                                        <p:attrNameLst>
                                          <p:attrName>style.visibility</p:attrName>
                                        </p:attrNameLst>
                                      </p:cBhvr>
                                      <p:to>
                                        <p:strVal val="visible"/>
                                      </p:to>
                                    </p:set>
                                    <p:anim calcmode="lin" valueType="num">
                                      <p:cBhvr>
                                        <p:cTn id="13" dur="1000" fill="hold"/>
                                        <p:tgtEl>
                                          <p:spTgt spid="658435"/>
                                        </p:tgtEl>
                                        <p:attrNameLst>
                                          <p:attrName>ppt_w</p:attrName>
                                        </p:attrNameLst>
                                      </p:cBhvr>
                                      <p:tavLst>
                                        <p:tav tm="0">
                                          <p:val>
                                            <p:strVal val="#ppt_w+.3"/>
                                          </p:val>
                                        </p:tav>
                                        <p:tav tm="100000">
                                          <p:val>
                                            <p:strVal val="#ppt_w"/>
                                          </p:val>
                                        </p:tav>
                                      </p:tavLst>
                                    </p:anim>
                                    <p:anim calcmode="lin" valueType="num">
                                      <p:cBhvr>
                                        <p:cTn id="14" dur="1000" fill="hold"/>
                                        <p:tgtEl>
                                          <p:spTgt spid="658435"/>
                                        </p:tgtEl>
                                        <p:attrNameLst>
                                          <p:attrName>ppt_h</p:attrName>
                                        </p:attrNameLst>
                                      </p:cBhvr>
                                      <p:tavLst>
                                        <p:tav tm="0">
                                          <p:val>
                                            <p:strVal val="#ppt_h"/>
                                          </p:val>
                                        </p:tav>
                                        <p:tav tm="100000">
                                          <p:val>
                                            <p:strVal val="#ppt_h"/>
                                          </p:val>
                                        </p:tav>
                                      </p:tavLst>
                                    </p:anim>
                                    <p:animEffect transition="in" filter="fade">
                                      <p:cBhvr>
                                        <p:cTn id="15" dur="1000"/>
                                        <p:tgtEl>
                                          <p:spTgt spid="658435"/>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658444"/>
                                        </p:tgtEl>
                                        <p:attrNameLst>
                                          <p:attrName>style.visibility</p:attrName>
                                        </p:attrNameLst>
                                      </p:cBhvr>
                                      <p:to>
                                        <p:strVal val="visible"/>
                                      </p:to>
                                    </p:set>
                                    <p:anim calcmode="lin" valueType="num">
                                      <p:cBhvr>
                                        <p:cTn id="19" dur="1000" fill="hold"/>
                                        <p:tgtEl>
                                          <p:spTgt spid="658444"/>
                                        </p:tgtEl>
                                        <p:attrNameLst>
                                          <p:attrName>ppt_w</p:attrName>
                                        </p:attrNameLst>
                                      </p:cBhvr>
                                      <p:tavLst>
                                        <p:tav tm="0">
                                          <p:val>
                                            <p:strVal val="#ppt_w+.3"/>
                                          </p:val>
                                        </p:tav>
                                        <p:tav tm="100000">
                                          <p:val>
                                            <p:strVal val="#ppt_w"/>
                                          </p:val>
                                        </p:tav>
                                      </p:tavLst>
                                    </p:anim>
                                    <p:anim calcmode="lin" valueType="num">
                                      <p:cBhvr>
                                        <p:cTn id="20" dur="1000" fill="hold"/>
                                        <p:tgtEl>
                                          <p:spTgt spid="658444"/>
                                        </p:tgtEl>
                                        <p:attrNameLst>
                                          <p:attrName>ppt_h</p:attrName>
                                        </p:attrNameLst>
                                      </p:cBhvr>
                                      <p:tavLst>
                                        <p:tav tm="0">
                                          <p:val>
                                            <p:strVal val="#ppt_h"/>
                                          </p:val>
                                        </p:tav>
                                        <p:tav tm="100000">
                                          <p:val>
                                            <p:strVal val="#ppt_h"/>
                                          </p:val>
                                        </p:tav>
                                      </p:tavLst>
                                    </p:anim>
                                    <p:animEffect transition="in" filter="fade">
                                      <p:cBhvr>
                                        <p:cTn id="21" dur="1000"/>
                                        <p:tgtEl>
                                          <p:spTgt spid="658444"/>
                                        </p:tgtEl>
                                      </p:cBhvr>
                                    </p:animEffect>
                                  </p:childTnLst>
                                </p:cTn>
                              </p:par>
                            </p:childTnLst>
                          </p:cTn>
                        </p:par>
                        <p:par>
                          <p:cTn id="22" fill="hold" nodeType="afterGroup">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658446"/>
                                        </p:tgtEl>
                                        <p:attrNameLst>
                                          <p:attrName>style.visibility</p:attrName>
                                        </p:attrNameLst>
                                      </p:cBhvr>
                                      <p:to>
                                        <p:strVal val="visible"/>
                                      </p:to>
                                    </p:set>
                                    <p:anim calcmode="lin" valueType="num">
                                      <p:cBhvr>
                                        <p:cTn id="25" dur="1000" fill="hold"/>
                                        <p:tgtEl>
                                          <p:spTgt spid="658446"/>
                                        </p:tgtEl>
                                        <p:attrNameLst>
                                          <p:attrName>ppt_w</p:attrName>
                                        </p:attrNameLst>
                                      </p:cBhvr>
                                      <p:tavLst>
                                        <p:tav tm="0">
                                          <p:val>
                                            <p:strVal val="#ppt_w+.3"/>
                                          </p:val>
                                        </p:tav>
                                        <p:tav tm="100000">
                                          <p:val>
                                            <p:strVal val="#ppt_w"/>
                                          </p:val>
                                        </p:tav>
                                      </p:tavLst>
                                    </p:anim>
                                    <p:anim calcmode="lin" valueType="num">
                                      <p:cBhvr>
                                        <p:cTn id="26" dur="1000" fill="hold"/>
                                        <p:tgtEl>
                                          <p:spTgt spid="658446"/>
                                        </p:tgtEl>
                                        <p:attrNameLst>
                                          <p:attrName>ppt_h</p:attrName>
                                        </p:attrNameLst>
                                      </p:cBhvr>
                                      <p:tavLst>
                                        <p:tav tm="0">
                                          <p:val>
                                            <p:strVal val="#ppt_h"/>
                                          </p:val>
                                        </p:tav>
                                        <p:tav tm="100000">
                                          <p:val>
                                            <p:strVal val="#ppt_h"/>
                                          </p:val>
                                        </p:tav>
                                      </p:tavLst>
                                    </p:anim>
                                    <p:animEffect transition="in" filter="fade">
                                      <p:cBhvr>
                                        <p:cTn id="27" dur="1000"/>
                                        <p:tgtEl>
                                          <p:spTgt spid="6584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658439"/>
                                        </p:tgtEl>
                                        <p:attrNameLst>
                                          <p:attrName>style.visibility</p:attrName>
                                        </p:attrNameLst>
                                      </p:cBhvr>
                                      <p:to>
                                        <p:strVal val="visible"/>
                                      </p:to>
                                    </p:set>
                                    <p:anim calcmode="lin" valueType="num">
                                      <p:cBhvr>
                                        <p:cTn id="32" dur="1000" fill="hold"/>
                                        <p:tgtEl>
                                          <p:spTgt spid="658439"/>
                                        </p:tgtEl>
                                        <p:attrNameLst>
                                          <p:attrName>ppt_w</p:attrName>
                                        </p:attrNameLst>
                                      </p:cBhvr>
                                      <p:tavLst>
                                        <p:tav tm="0">
                                          <p:val>
                                            <p:strVal val="#ppt_w+.3"/>
                                          </p:val>
                                        </p:tav>
                                        <p:tav tm="100000">
                                          <p:val>
                                            <p:strVal val="#ppt_w"/>
                                          </p:val>
                                        </p:tav>
                                      </p:tavLst>
                                    </p:anim>
                                    <p:anim calcmode="lin" valueType="num">
                                      <p:cBhvr>
                                        <p:cTn id="33" dur="1000" fill="hold"/>
                                        <p:tgtEl>
                                          <p:spTgt spid="658439"/>
                                        </p:tgtEl>
                                        <p:attrNameLst>
                                          <p:attrName>ppt_h</p:attrName>
                                        </p:attrNameLst>
                                      </p:cBhvr>
                                      <p:tavLst>
                                        <p:tav tm="0">
                                          <p:val>
                                            <p:strVal val="#ppt_h"/>
                                          </p:val>
                                        </p:tav>
                                        <p:tav tm="100000">
                                          <p:val>
                                            <p:strVal val="#ppt_h"/>
                                          </p:val>
                                        </p:tav>
                                      </p:tavLst>
                                    </p:anim>
                                    <p:animEffect transition="in" filter="fade">
                                      <p:cBhvr>
                                        <p:cTn id="34" dur="1000"/>
                                        <p:tgtEl>
                                          <p:spTgt spid="658439"/>
                                        </p:tgtEl>
                                      </p:cBhvr>
                                    </p:animEffect>
                                  </p:childTnLst>
                                </p:cTn>
                              </p:par>
                            </p:childTnLst>
                          </p:cTn>
                        </p:par>
                        <p:par>
                          <p:cTn id="35" fill="hold" nodeType="afterGroup">
                            <p:stCondLst>
                              <p:cond delay="1000"/>
                            </p:stCondLst>
                            <p:childTnLst>
                              <p:par>
                                <p:cTn id="36" presetID="50" presetClass="entr" presetSubtype="0" decel="100000" fill="hold" grpId="0" nodeType="afterEffect">
                                  <p:stCondLst>
                                    <p:cond delay="0"/>
                                  </p:stCondLst>
                                  <p:childTnLst>
                                    <p:set>
                                      <p:cBhvr>
                                        <p:cTn id="37" dur="1" fill="hold">
                                          <p:stCondLst>
                                            <p:cond delay="0"/>
                                          </p:stCondLst>
                                        </p:cTn>
                                        <p:tgtEl>
                                          <p:spTgt spid="658438"/>
                                        </p:tgtEl>
                                        <p:attrNameLst>
                                          <p:attrName>style.visibility</p:attrName>
                                        </p:attrNameLst>
                                      </p:cBhvr>
                                      <p:to>
                                        <p:strVal val="visible"/>
                                      </p:to>
                                    </p:set>
                                    <p:anim calcmode="lin" valueType="num">
                                      <p:cBhvr>
                                        <p:cTn id="38" dur="1000" fill="hold"/>
                                        <p:tgtEl>
                                          <p:spTgt spid="658438"/>
                                        </p:tgtEl>
                                        <p:attrNameLst>
                                          <p:attrName>ppt_w</p:attrName>
                                        </p:attrNameLst>
                                      </p:cBhvr>
                                      <p:tavLst>
                                        <p:tav tm="0">
                                          <p:val>
                                            <p:strVal val="#ppt_w+.3"/>
                                          </p:val>
                                        </p:tav>
                                        <p:tav tm="100000">
                                          <p:val>
                                            <p:strVal val="#ppt_w"/>
                                          </p:val>
                                        </p:tav>
                                      </p:tavLst>
                                    </p:anim>
                                    <p:anim calcmode="lin" valueType="num">
                                      <p:cBhvr>
                                        <p:cTn id="39" dur="1000" fill="hold"/>
                                        <p:tgtEl>
                                          <p:spTgt spid="658438"/>
                                        </p:tgtEl>
                                        <p:attrNameLst>
                                          <p:attrName>ppt_h</p:attrName>
                                        </p:attrNameLst>
                                      </p:cBhvr>
                                      <p:tavLst>
                                        <p:tav tm="0">
                                          <p:val>
                                            <p:strVal val="#ppt_h"/>
                                          </p:val>
                                        </p:tav>
                                        <p:tav tm="100000">
                                          <p:val>
                                            <p:strVal val="#ppt_h"/>
                                          </p:val>
                                        </p:tav>
                                      </p:tavLst>
                                    </p:anim>
                                    <p:animEffect transition="in" filter="fade">
                                      <p:cBhvr>
                                        <p:cTn id="40" dur="1000"/>
                                        <p:tgtEl>
                                          <p:spTgt spid="658438"/>
                                        </p:tgtEl>
                                      </p:cBhvr>
                                    </p:animEffect>
                                  </p:childTnLst>
                                </p:cTn>
                              </p:par>
                            </p:childTnLst>
                          </p:cTn>
                        </p:par>
                        <p:par>
                          <p:cTn id="41" fill="hold" nodeType="afterGroup">
                            <p:stCondLst>
                              <p:cond delay="2000"/>
                            </p:stCondLst>
                            <p:childTnLst>
                              <p:par>
                                <p:cTn id="42" presetID="50" presetClass="entr" presetSubtype="0" decel="100000" fill="hold" grpId="0" nodeType="afterEffect">
                                  <p:stCondLst>
                                    <p:cond delay="0"/>
                                  </p:stCondLst>
                                  <p:childTnLst>
                                    <p:set>
                                      <p:cBhvr>
                                        <p:cTn id="43" dur="1" fill="hold">
                                          <p:stCondLst>
                                            <p:cond delay="0"/>
                                          </p:stCondLst>
                                        </p:cTn>
                                        <p:tgtEl>
                                          <p:spTgt spid="658440"/>
                                        </p:tgtEl>
                                        <p:attrNameLst>
                                          <p:attrName>style.visibility</p:attrName>
                                        </p:attrNameLst>
                                      </p:cBhvr>
                                      <p:to>
                                        <p:strVal val="visible"/>
                                      </p:to>
                                    </p:set>
                                    <p:anim calcmode="lin" valueType="num">
                                      <p:cBhvr>
                                        <p:cTn id="44" dur="1000" fill="hold"/>
                                        <p:tgtEl>
                                          <p:spTgt spid="658440"/>
                                        </p:tgtEl>
                                        <p:attrNameLst>
                                          <p:attrName>ppt_w</p:attrName>
                                        </p:attrNameLst>
                                      </p:cBhvr>
                                      <p:tavLst>
                                        <p:tav tm="0">
                                          <p:val>
                                            <p:strVal val="#ppt_w+.3"/>
                                          </p:val>
                                        </p:tav>
                                        <p:tav tm="100000">
                                          <p:val>
                                            <p:strVal val="#ppt_w"/>
                                          </p:val>
                                        </p:tav>
                                      </p:tavLst>
                                    </p:anim>
                                    <p:anim calcmode="lin" valueType="num">
                                      <p:cBhvr>
                                        <p:cTn id="45" dur="1000" fill="hold"/>
                                        <p:tgtEl>
                                          <p:spTgt spid="658440"/>
                                        </p:tgtEl>
                                        <p:attrNameLst>
                                          <p:attrName>ppt_h</p:attrName>
                                        </p:attrNameLst>
                                      </p:cBhvr>
                                      <p:tavLst>
                                        <p:tav tm="0">
                                          <p:val>
                                            <p:strVal val="#ppt_h"/>
                                          </p:val>
                                        </p:tav>
                                        <p:tav tm="100000">
                                          <p:val>
                                            <p:strVal val="#ppt_h"/>
                                          </p:val>
                                        </p:tav>
                                      </p:tavLst>
                                    </p:anim>
                                    <p:animEffect transition="in" filter="fade">
                                      <p:cBhvr>
                                        <p:cTn id="46" dur="1000"/>
                                        <p:tgtEl>
                                          <p:spTgt spid="6584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658442"/>
                                        </p:tgtEl>
                                        <p:attrNameLst>
                                          <p:attrName>style.visibility</p:attrName>
                                        </p:attrNameLst>
                                      </p:cBhvr>
                                      <p:to>
                                        <p:strVal val="visible"/>
                                      </p:to>
                                    </p:set>
                                    <p:anim calcmode="lin" valueType="num">
                                      <p:cBhvr>
                                        <p:cTn id="51" dur="1000" fill="hold"/>
                                        <p:tgtEl>
                                          <p:spTgt spid="658442"/>
                                        </p:tgtEl>
                                        <p:attrNameLst>
                                          <p:attrName>ppt_w</p:attrName>
                                        </p:attrNameLst>
                                      </p:cBhvr>
                                      <p:tavLst>
                                        <p:tav tm="0">
                                          <p:val>
                                            <p:strVal val="#ppt_w+.3"/>
                                          </p:val>
                                        </p:tav>
                                        <p:tav tm="100000">
                                          <p:val>
                                            <p:strVal val="#ppt_w"/>
                                          </p:val>
                                        </p:tav>
                                      </p:tavLst>
                                    </p:anim>
                                    <p:anim calcmode="lin" valueType="num">
                                      <p:cBhvr>
                                        <p:cTn id="52" dur="1000" fill="hold"/>
                                        <p:tgtEl>
                                          <p:spTgt spid="658442"/>
                                        </p:tgtEl>
                                        <p:attrNameLst>
                                          <p:attrName>ppt_h</p:attrName>
                                        </p:attrNameLst>
                                      </p:cBhvr>
                                      <p:tavLst>
                                        <p:tav tm="0">
                                          <p:val>
                                            <p:strVal val="#ppt_h"/>
                                          </p:val>
                                        </p:tav>
                                        <p:tav tm="100000">
                                          <p:val>
                                            <p:strVal val="#ppt_h"/>
                                          </p:val>
                                        </p:tav>
                                      </p:tavLst>
                                    </p:anim>
                                    <p:animEffect transition="in" filter="fade">
                                      <p:cBhvr>
                                        <p:cTn id="53" dur="1000"/>
                                        <p:tgtEl>
                                          <p:spTgt spid="658442"/>
                                        </p:tgtEl>
                                      </p:cBhvr>
                                    </p:animEffect>
                                  </p:childTnLst>
                                </p:cTn>
                              </p:par>
                            </p:childTnLst>
                          </p:cTn>
                        </p:par>
                        <p:par>
                          <p:cTn id="54" fill="hold" nodeType="afterGroup">
                            <p:stCondLst>
                              <p:cond delay="1000"/>
                            </p:stCondLst>
                            <p:childTnLst>
                              <p:par>
                                <p:cTn id="55" presetID="50" presetClass="entr" presetSubtype="0" decel="100000" fill="hold" grpId="0" nodeType="afterEffect">
                                  <p:stCondLst>
                                    <p:cond delay="0"/>
                                  </p:stCondLst>
                                  <p:childTnLst>
                                    <p:set>
                                      <p:cBhvr>
                                        <p:cTn id="56" dur="1" fill="hold">
                                          <p:stCondLst>
                                            <p:cond delay="0"/>
                                          </p:stCondLst>
                                        </p:cTn>
                                        <p:tgtEl>
                                          <p:spTgt spid="658441"/>
                                        </p:tgtEl>
                                        <p:attrNameLst>
                                          <p:attrName>style.visibility</p:attrName>
                                        </p:attrNameLst>
                                      </p:cBhvr>
                                      <p:to>
                                        <p:strVal val="visible"/>
                                      </p:to>
                                    </p:set>
                                    <p:anim calcmode="lin" valueType="num">
                                      <p:cBhvr>
                                        <p:cTn id="57" dur="1000" fill="hold"/>
                                        <p:tgtEl>
                                          <p:spTgt spid="658441"/>
                                        </p:tgtEl>
                                        <p:attrNameLst>
                                          <p:attrName>ppt_w</p:attrName>
                                        </p:attrNameLst>
                                      </p:cBhvr>
                                      <p:tavLst>
                                        <p:tav tm="0">
                                          <p:val>
                                            <p:strVal val="#ppt_w+.3"/>
                                          </p:val>
                                        </p:tav>
                                        <p:tav tm="100000">
                                          <p:val>
                                            <p:strVal val="#ppt_w"/>
                                          </p:val>
                                        </p:tav>
                                      </p:tavLst>
                                    </p:anim>
                                    <p:anim calcmode="lin" valueType="num">
                                      <p:cBhvr>
                                        <p:cTn id="58" dur="1000" fill="hold"/>
                                        <p:tgtEl>
                                          <p:spTgt spid="658441"/>
                                        </p:tgtEl>
                                        <p:attrNameLst>
                                          <p:attrName>ppt_h</p:attrName>
                                        </p:attrNameLst>
                                      </p:cBhvr>
                                      <p:tavLst>
                                        <p:tav tm="0">
                                          <p:val>
                                            <p:strVal val="#ppt_h"/>
                                          </p:val>
                                        </p:tav>
                                        <p:tav tm="100000">
                                          <p:val>
                                            <p:strVal val="#ppt_h"/>
                                          </p:val>
                                        </p:tav>
                                      </p:tavLst>
                                    </p:anim>
                                    <p:animEffect transition="in" filter="fade">
                                      <p:cBhvr>
                                        <p:cTn id="59" dur="1000"/>
                                        <p:tgtEl>
                                          <p:spTgt spid="658441"/>
                                        </p:tgtEl>
                                      </p:cBhvr>
                                    </p:animEffect>
                                  </p:childTnLst>
                                </p:cTn>
                              </p:par>
                            </p:childTnLst>
                          </p:cTn>
                        </p:par>
                        <p:par>
                          <p:cTn id="60" fill="hold" nodeType="afterGroup">
                            <p:stCondLst>
                              <p:cond delay="2000"/>
                            </p:stCondLst>
                            <p:childTnLst>
                              <p:par>
                                <p:cTn id="61" presetID="50" presetClass="entr" presetSubtype="0" decel="100000" fill="hold" grpId="0" nodeType="afterEffect">
                                  <p:stCondLst>
                                    <p:cond delay="0"/>
                                  </p:stCondLst>
                                  <p:childTnLst>
                                    <p:set>
                                      <p:cBhvr>
                                        <p:cTn id="62" dur="1" fill="hold">
                                          <p:stCondLst>
                                            <p:cond delay="0"/>
                                          </p:stCondLst>
                                        </p:cTn>
                                        <p:tgtEl>
                                          <p:spTgt spid="658445"/>
                                        </p:tgtEl>
                                        <p:attrNameLst>
                                          <p:attrName>style.visibility</p:attrName>
                                        </p:attrNameLst>
                                      </p:cBhvr>
                                      <p:to>
                                        <p:strVal val="visible"/>
                                      </p:to>
                                    </p:set>
                                    <p:anim calcmode="lin" valueType="num">
                                      <p:cBhvr>
                                        <p:cTn id="63" dur="1000" fill="hold"/>
                                        <p:tgtEl>
                                          <p:spTgt spid="658445"/>
                                        </p:tgtEl>
                                        <p:attrNameLst>
                                          <p:attrName>ppt_w</p:attrName>
                                        </p:attrNameLst>
                                      </p:cBhvr>
                                      <p:tavLst>
                                        <p:tav tm="0">
                                          <p:val>
                                            <p:strVal val="#ppt_w+.3"/>
                                          </p:val>
                                        </p:tav>
                                        <p:tav tm="100000">
                                          <p:val>
                                            <p:strVal val="#ppt_w"/>
                                          </p:val>
                                        </p:tav>
                                      </p:tavLst>
                                    </p:anim>
                                    <p:anim calcmode="lin" valueType="num">
                                      <p:cBhvr>
                                        <p:cTn id="64" dur="1000" fill="hold"/>
                                        <p:tgtEl>
                                          <p:spTgt spid="658445"/>
                                        </p:tgtEl>
                                        <p:attrNameLst>
                                          <p:attrName>ppt_h</p:attrName>
                                        </p:attrNameLst>
                                      </p:cBhvr>
                                      <p:tavLst>
                                        <p:tav tm="0">
                                          <p:val>
                                            <p:strVal val="#ppt_h"/>
                                          </p:val>
                                        </p:tav>
                                        <p:tav tm="100000">
                                          <p:val>
                                            <p:strVal val="#ppt_h"/>
                                          </p:val>
                                        </p:tav>
                                      </p:tavLst>
                                    </p:anim>
                                    <p:animEffect transition="in" filter="fade">
                                      <p:cBhvr>
                                        <p:cTn id="65" dur="1000"/>
                                        <p:tgtEl>
                                          <p:spTgt spid="65844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658443"/>
                                        </p:tgtEl>
                                        <p:attrNameLst>
                                          <p:attrName>style.visibility</p:attrName>
                                        </p:attrNameLst>
                                      </p:cBhvr>
                                      <p:to>
                                        <p:strVal val="visible"/>
                                      </p:to>
                                    </p:set>
                                    <p:anim calcmode="lin" valueType="num">
                                      <p:cBhvr>
                                        <p:cTn id="70" dur="1000" fill="hold"/>
                                        <p:tgtEl>
                                          <p:spTgt spid="658443"/>
                                        </p:tgtEl>
                                        <p:attrNameLst>
                                          <p:attrName>ppt_w</p:attrName>
                                        </p:attrNameLst>
                                      </p:cBhvr>
                                      <p:tavLst>
                                        <p:tav tm="0">
                                          <p:val>
                                            <p:strVal val="#ppt_w+.3"/>
                                          </p:val>
                                        </p:tav>
                                        <p:tav tm="100000">
                                          <p:val>
                                            <p:strVal val="#ppt_w"/>
                                          </p:val>
                                        </p:tav>
                                      </p:tavLst>
                                    </p:anim>
                                    <p:anim calcmode="lin" valueType="num">
                                      <p:cBhvr>
                                        <p:cTn id="71" dur="1000" fill="hold"/>
                                        <p:tgtEl>
                                          <p:spTgt spid="658443"/>
                                        </p:tgtEl>
                                        <p:attrNameLst>
                                          <p:attrName>ppt_h</p:attrName>
                                        </p:attrNameLst>
                                      </p:cBhvr>
                                      <p:tavLst>
                                        <p:tav tm="0">
                                          <p:val>
                                            <p:strVal val="#ppt_h"/>
                                          </p:val>
                                        </p:tav>
                                        <p:tav tm="100000">
                                          <p:val>
                                            <p:strVal val="#ppt_h"/>
                                          </p:val>
                                        </p:tav>
                                      </p:tavLst>
                                    </p:anim>
                                    <p:animEffect transition="in" filter="fade">
                                      <p:cBhvr>
                                        <p:cTn id="72" dur="1000"/>
                                        <p:tgtEl>
                                          <p:spTgt spid="658443"/>
                                        </p:tgtEl>
                                      </p:cBhvr>
                                    </p:animEffect>
                                  </p:childTnLst>
                                </p:cTn>
                              </p:par>
                            </p:childTnLst>
                          </p:cTn>
                        </p:par>
                        <p:par>
                          <p:cTn id="73" fill="hold" nodeType="afterGroup">
                            <p:stCondLst>
                              <p:cond delay="1000"/>
                            </p:stCondLst>
                            <p:childTnLst>
                              <p:par>
                                <p:cTn id="74" presetID="50" presetClass="entr" presetSubtype="0" decel="10000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strVal val="#ppt_w+.3"/>
                                          </p:val>
                                        </p:tav>
                                        <p:tav tm="100000">
                                          <p:val>
                                            <p:strVal val="#ppt_w"/>
                                          </p:val>
                                        </p:tav>
                                      </p:tavLst>
                                    </p:anim>
                                    <p:anim calcmode="lin" valueType="num">
                                      <p:cBhvr>
                                        <p:cTn id="77" dur="1000" fill="hold"/>
                                        <p:tgtEl>
                                          <p:spTgt spid="16"/>
                                        </p:tgtEl>
                                        <p:attrNameLst>
                                          <p:attrName>ppt_h</p:attrName>
                                        </p:attrNameLst>
                                      </p:cBhvr>
                                      <p:tavLst>
                                        <p:tav tm="0">
                                          <p:val>
                                            <p:strVal val="#ppt_h"/>
                                          </p:val>
                                        </p:tav>
                                        <p:tav tm="100000">
                                          <p:val>
                                            <p:strVal val="#ppt_h"/>
                                          </p:val>
                                        </p:tav>
                                      </p:tavLst>
                                    </p:anim>
                                    <p:animEffect transition="in" filter="fade">
                                      <p:cBhvr>
                                        <p:cTn id="7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8" grpId="0" animBg="1"/>
      <p:bldP spid="658439" grpId="0"/>
      <p:bldP spid="658440" grpId="0"/>
      <p:bldP spid="658441" grpId="0" animBg="1"/>
      <p:bldP spid="658442" grpId="0"/>
      <p:bldP spid="658443" grpId="0"/>
      <p:bldP spid="658444" grpId="0"/>
      <p:bldP spid="658445" grpId="0"/>
      <p:bldP spid="658446" grpId="0"/>
      <p:bldP spid="16" grpId="0"/>
      <p:bldP spid="65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8520" y="0"/>
          <a:ext cx="9262844" cy="6858003"/>
        </p:xfrm>
        <a:graphic>
          <a:graphicData uri="http://schemas.openxmlformats.org/drawingml/2006/table">
            <a:tbl>
              <a:tblPr firstRow="1" bandRow="1">
                <a:tableStyleId>{0660B408-B3CF-4A94-85FC-2B1E0A45F4A2}</a:tableStyleId>
              </a:tblPr>
              <a:tblGrid>
                <a:gridCol w="1852569">
                  <a:extLst>
                    <a:ext uri="{9D8B030D-6E8A-4147-A177-3AD203B41FA5}">
                      <a16:colId xmlns:a16="http://schemas.microsoft.com/office/drawing/2014/main" val="20000"/>
                    </a:ext>
                  </a:extLst>
                </a:gridCol>
                <a:gridCol w="1852569">
                  <a:extLst>
                    <a:ext uri="{9D8B030D-6E8A-4147-A177-3AD203B41FA5}">
                      <a16:colId xmlns:a16="http://schemas.microsoft.com/office/drawing/2014/main" val="20001"/>
                    </a:ext>
                  </a:extLst>
                </a:gridCol>
                <a:gridCol w="1852568">
                  <a:extLst>
                    <a:ext uri="{9D8B030D-6E8A-4147-A177-3AD203B41FA5}">
                      <a16:colId xmlns:a16="http://schemas.microsoft.com/office/drawing/2014/main" val="20002"/>
                    </a:ext>
                  </a:extLst>
                </a:gridCol>
                <a:gridCol w="1852569">
                  <a:extLst>
                    <a:ext uri="{9D8B030D-6E8A-4147-A177-3AD203B41FA5}">
                      <a16:colId xmlns:a16="http://schemas.microsoft.com/office/drawing/2014/main" val="20003"/>
                    </a:ext>
                  </a:extLst>
                </a:gridCol>
                <a:gridCol w="1852569">
                  <a:extLst>
                    <a:ext uri="{9D8B030D-6E8A-4147-A177-3AD203B41FA5}">
                      <a16:colId xmlns:a16="http://schemas.microsoft.com/office/drawing/2014/main" val="20004"/>
                    </a:ext>
                  </a:extLst>
                </a:gridCol>
              </a:tblGrid>
              <a:tr h="908137">
                <a:tc gridSpan="5">
                  <a:txBody>
                    <a:bodyPr/>
                    <a:lstStyle/>
                    <a:p>
                      <a:pPr algn="ctr"/>
                      <a:r>
                        <a:rPr lang="en-US" sz="3200" b="1" kern="1200" dirty="0">
                          <a:solidFill>
                            <a:schemeClr val="tx1"/>
                          </a:solidFill>
                          <a:effectLst/>
                          <a:latin typeface="+mn-lt"/>
                          <a:ea typeface="+mn-ea"/>
                          <a:cs typeface="+mn-cs"/>
                        </a:rPr>
                        <a:t> </a:t>
                      </a:r>
                    </a:p>
                    <a:p>
                      <a:pPr algn="ctr"/>
                      <a:r>
                        <a:rPr lang="en-US" sz="2000" b="1" kern="1200" dirty="0">
                          <a:solidFill>
                            <a:schemeClr val="tx1"/>
                          </a:solidFill>
                          <a:effectLst/>
                          <a:latin typeface="+mn-lt"/>
                          <a:ea typeface="+mn-ea"/>
                          <a:cs typeface="+mn-cs"/>
                        </a:rPr>
                        <a:t>(is maintained by giving priority to…)</a:t>
                      </a:r>
                      <a:endParaRPr lang="en-US" sz="2800" b="1" kern="1200" dirty="0">
                        <a:solidFill>
                          <a:schemeClr val="tx1"/>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27343">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Combat False Teachers</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Uphold </a:t>
                      </a:r>
                      <a:br>
                        <a:rPr lang="en-US" sz="1800" b="1" dirty="0">
                          <a:effectLst/>
                          <a:latin typeface="+mn-lt"/>
                          <a:ea typeface="Times New Roman"/>
                          <a:cs typeface="Times New Roman"/>
                        </a:rPr>
                      </a:br>
                      <a:r>
                        <a:rPr lang="en-US" sz="1800" b="1" dirty="0">
                          <a:effectLst/>
                          <a:latin typeface="+mn-lt"/>
                          <a:ea typeface="Times New Roman"/>
                          <a:cs typeface="Times New Roman"/>
                        </a:rPr>
                        <a:t>Church Life</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Guard Life &amp; Doctrine</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Advise Church Groups</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Resist Materialism</a:t>
                      </a:r>
                      <a:endParaRPr lang="en-US" sz="2000" dirty="0">
                        <a:effectLst/>
                        <a:latin typeface="+mn-lt"/>
                        <a:ea typeface="Times New Roman"/>
                        <a:cs typeface="Times New Roman"/>
                      </a:endParaRPr>
                    </a:p>
                  </a:txBody>
                  <a:tcPr marL="50800" marR="50800" marT="0" marB="0" anchor="ctr"/>
                </a:tc>
                <a:extLst>
                  <a:ext uri="{0D108BD9-81ED-4DB2-BD59-A6C34878D82A}">
                    <a16:rowId xmlns:a16="http://schemas.microsoft.com/office/drawing/2014/main" val="10001"/>
                  </a:ext>
                </a:extLst>
              </a:tr>
              <a:tr h="845507">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Chapter 1</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Chapters 2–3</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Chapter 4</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5:1–6:10 </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6:11-21 </a:t>
                      </a:r>
                      <a:endParaRPr lang="en-US" sz="2000" dirty="0">
                        <a:effectLst/>
                        <a:latin typeface="+mn-lt"/>
                        <a:ea typeface="Times New Roman"/>
                        <a:cs typeface="Times New Roman"/>
                      </a:endParaRPr>
                    </a:p>
                  </a:txBody>
                  <a:tcPr marL="50800" marR="50800" marT="0" marB="0" anchor="ctr"/>
                </a:tc>
                <a:extLst>
                  <a:ext uri="{0D108BD9-81ED-4DB2-BD59-A6C34878D82A}">
                    <a16:rowId xmlns:a16="http://schemas.microsoft.com/office/drawing/2014/main" val="10002"/>
                  </a:ext>
                </a:extLst>
              </a:tr>
              <a:tr h="845507">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Doctrine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Worship</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Example</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Respect</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Priorities</a:t>
                      </a:r>
                      <a:endParaRPr lang="en-US" sz="2000" dirty="0">
                        <a:effectLst/>
                        <a:latin typeface="+mn-lt"/>
                        <a:ea typeface="Times New Roman"/>
                        <a:cs typeface="Times New Roman"/>
                      </a:endParaRPr>
                    </a:p>
                  </a:txBody>
                  <a:tcPr marL="50800" marR="50800" marT="0" marB="0" anchor="ctr"/>
                </a:tc>
                <a:extLst>
                  <a:ext uri="{0D108BD9-81ED-4DB2-BD59-A6C34878D82A}">
                    <a16:rowId xmlns:a16="http://schemas.microsoft.com/office/drawing/2014/main" val="10003"/>
                  </a:ext>
                </a:extLst>
              </a:tr>
              <a:tr h="845507">
                <a:tc>
                  <a:txBody>
                    <a:bodyPr/>
                    <a:lstStyle/>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Warning </a:t>
                      </a:r>
                      <a:endParaRPr lang="en-US" sz="2000">
                        <a:effectLst/>
                        <a:latin typeface="+mn-lt"/>
                        <a:ea typeface="Times New Roman"/>
                        <a:cs typeface="Times New Roman"/>
                      </a:endParaRPr>
                    </a:p>
                    <a:p>
                      <a:pPr algn="ctr">
                        <a:spcAft>
                          <a:spcPts val="0"/>
                        </a:spcAft>
                      </a:pPr>
                      <a:r>
                        <a:rPr lang="en-US" sz="1800" b="1">
                          <a:effectLst/>
                          <a:latin typeface="+mn-lt"/>
                          <a:ea typeface="Times New Roman"/>
                          <a:cs typeface="Times New Roman"/>
                        </a:rPr>
                        <a:t> </a:t>
                      </a:r>
                      <a:endParaRPr lang="en-US" sz="200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People</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Warning</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 People</a:t>
                      </a:r>
                      <a:endParaRPr lang="en-US" sz="2000" dirty="0">
                        <a:effectLst/>
                        <a:latin typeface="+mn-lt"/>
                        <a:ea typeface="Times New Roman"/>
                        <a:cs typeface="Times New Roman"/>
                      </a:endParaRPr>
                    </a:p>
                  </a:txBody>
                  <a:tcPr marL="50800" marR="50800" marT="0" marB="0" anchor="ctr"/>
                </a:tc>
                <a:tc>
                  <a:txBody>
                    <a:bodyPr/>
                    <a:lstStyle/>
                    <a:p>
                      <a:pPr algn="ctr">
                        <a:spcAft>
                          <a:spcPts val="0"/>
                        </a:spcAft>
                      </a:pPr>
                      <a:r>
                        <a:rPr lang="en-US" sz="1800" b="1" dirty="0">
                          <a:effectLst/>
                          <a:latin typeface="+mn-lt"/>
                          <a:ea typeface="Times New Roman"/>
                          <a:cs typeface="Times New Roman"/>
                        </a:rPr>
                        <a:t>Warning</a:t>
                      </a:r>
                      <a:endParaRPr lang="en-US" sz="2000" dirty="0">
                        <a:effectLst/>
                        <a:latin typeface="+mn-lt"/>
                        <a:ea typeface="Times New Roman"/>
                        <a:cs typeface="Times New Roman"/>
                      </a:endParaRPr>
                    </a:p>
                  </a:txBody>
                  <a:tcPr marL="50800" marR="50800" marT="0" marB="0" anchor="ctr"/>
                </a:tc>
                <a:extLst>
                  <a:ext uri="{0D108BD9-81ED-4DB2-BD59-A6C34878D82A}">
                    <a16:rowId xmlns:a16="http://schemas.microsoft.com/office/drawing/2014/main" val="10004"/>
                  </a:ext>
                </a:extLst>
              </a:tr>
              <a:tr h="1534439">
                <a:tc>
                  <a:txBody>
                    <a:bodyPr/>
                    <a:lstStyle/>
                    <a:p>
                      <a:pPr algn="ctr">
                        <a:spcAft>
                          <a:spcPts val="0"/>
                        </a:spcAft>
                      </a:pPr>
                      <a:r>
                        <a:rPr lang="en-US" sz="1400" b="1" dirty="0">
                          <a:effectLst/>
                          <a:latin typeface="+mn-lt"/>
                          <a:ea typeface="Times New Roman"/>
                          <a:cs typeface="Times New Roman"/>
                        </a:rPr>
                        <a:t> Salutation</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Fight heresies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God’s grace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Charge</a:t>
                      </a:r>
                      <a:endParaRPr lang="en-US" sz="2000" b="1" dirty="0">
                        <a:effectLst/>
                        <a:latin typeface="+mn-lt"/>
                        <a:ea typeface="Times New Roman"/>
                        <a:cs typeface="Times New Roman"/>
                      </a:endParaRPr>
                    </a:p>
                  </a:txBody>
                  <a:tcPr marL="50800" marR="50800" marT="0" marB="0" anchor="ctr"/>
                </a:tc>
                <a:tc>
                  <a:txBody>
                    <a:bodyPr/>
                    <a:lstStyle/>
                    <a:p>
                      <a:pPr algn="ctr">
                        <a:spcAft>
                          <a:spcPts val="0"/>
                        </a:spcAft>
                      </a:pPr>
                      <a:r>
                        <a:rPr lang="en-US" sz="1400" b="1" dirty="0">
                          <a:effectLst/>
                          <a:latin typeface="+mn-lt"/>
                          <a:ea typeface="Times New Roman"/>
                          <a:cs typeface="Times New Roman"/>
                        </a:rPr>
                        <a:t> Prayer</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Gender Roles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Leader Qualities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Purpose of Epistle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txBody>
                  <a:tcPr marL="50800" marR="50800" marT="0" marB="0" anchor="ctr"/>
                </a:tc>
                <a:tc>
                  <a:txBody>
                    <a:bodyPr/>
                    <a:lstStyle/>
                    <a:p>
                      <a:pPr algn="ctr">
                        <a:spcAft>
                          <a:spcPts val="0"/>
                        </a:spcAft>
                      </a:pPr>
                      <a:r>
                        <a:rPr lang="en-US" sz="1400" b="1" dirty="0">
                          <a:effectLst/>
                          <a:latin typeface="+mn-lt"/>
                          <a:ea typeface="Times New Roman"/>
                          <a:cs typeface="Times New Roman"/>
                        </a:rPr>
                        <a:t> Future heresy</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Watch life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Watch doctrine</a:t>
                      </a:r>
                      <a:endParaRPr lang="en-US" sz="2000" b="1" dirty="0">
                        <a:effectLst/>
                        <a:latin typeface="+mn-lt"/>
                        <a:ea typeface="Times New Roman"/>
                        <a:cs typeface="Times New Roman"/>
                      </a:endParaRPr>
                    </a:p>
                  </a:txBody>
                  <a:tcPr marL="50800" marR="50800" marT="0" marB="0" anchor="ctr"/>
                </a:tc>
                <a:tc>
                  <a:txBody>
                    <a:bodyPr/>
                    <a:lstStyle/>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Respect everyone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Widows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Elders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Slaves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False teachers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 </a:t>
                      </a:r>
                      <a:endParaRPr lang="en-US" sz="2000" b="1" dirty="0">
                        <a:effectLst/>
                        <a:latin typeface="+mn-lt"/>
                        <a:ea typeface="Times New Roman"/>
                        <a:cs typeface="Times New Roman"/>
                      </a:endParaRPr>
                    </a:p>
                  </a:txBody>
                  <a:tcPr marL="50800" marR="50800" marT="0" marB="0" anchor="ctr"/>
                </a:tc>
                <a:tc>
                  <a:txBody>
                    <a:bodyPr/>
                    <a:lstStyle/>
                    <a:p>
                      <a:pPr algn="ctr">
                        <a:spcAft>
                          <a:spcPts val="0"/>
                        </a:spcAft>
                      </a:pPr>
                      <a:r>
                        <a:rPr lang="en-US" sz="1400" b="1" dirty="0">
                          <a:effectLst/>
                          <a:latin typeface="+mn-lt"/>
                          <a:ea typeface="Times New Roman"/>
                          <a:cs typeface="Times New Roman"/>
                        </a:rPr>
                        <a:t>Spiritual goals</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Wealthy must give</a:t>
                      </a:r>
                      <a:endParaRPr lang="en-US" sz="2000" b="1" dirty="0">
                        <a:effectLst/>
                        <a:latin typeface="+mn-lt"/>
                        <a:ea typeface="Times New Roman"/>
                        <a:cs typeface="Times New Roman"/>
                      </a:endParaRPr>
                    </a:p>
                    <a:p>
                      <a:pPr algn="ctr">
                        <a:spcAft>
                          <a:spcPts val="0"/>
                        </a:spcAft>
                      </a:pPr>
                      <a:r>
                        <a:rPr lang="en-US" sz="1400" b="1" dirty="0">
                          <a:effectLst/>
                          <a:latin typeface="+mn-lt"/>
                          <a:ea typeface="Times New Roman"/>
                          <a:cs typeface="Times New Roman"/>
                        </a:rPr>
                        <a:t>Closing charge</a:t>
                      </a:r>
                      <a:endParaRPr lang="en-US" sz="2000" b="1" dirty="0">
                        <a:effectLst/>
                        <a:latin typeface="+mn-lt"/>
                        <a:ea typeface="Times New Roman"/>
                        <a:cs typeface="Times New Roman"/>
                      </a:endParaRPr>
                    </a:p>
                  </a:txBody>
                  <a:tcPr marL="50800" marR="50800" marT="0" marB="0" anchor="ctr"/>
                </a:tc>
                <a:extLst>
                  <a:ext uri="{0D108BD9-81ED-4DB2-BD59-A6C34878D82A}">
                    <a16:rowId xmlns:a16="http://schemas.microsoft.com/office/drawing/2014/main" val="10005"/>
                  </a:ext>
                </a:extLst>
              </a:tr>
              <a:tr h="250521">
                <a:tc gridSpan="5">
                  <a:txBody>
                    <a:bodyPr/>
                    <a:lstStyle/>
                    <a:p>
                      <a:pPr algn="ctr">
                        <a:spcAft>
                          <a:spcPts val="0"/>
                        </a:spcAft>
                      </a:pPr>
                      <a:r>
                        <a:rPr lang="en-US" sz="1600" b="1" dirty="0">
                          <a:effectLst/>
                          <a:latin typeface="+mn-lt"/>
                          <a:ea typeface="Times New Roman"/>
                          <a:cs typeface="Times New Roman"/>
                        </a:rPr>
                        <a:t>Practical Exhortations Throughout</a:t>
                      </a:r>
                    </a:p>
                  </a:txBody>
                  <a:tcPr marL="50800" marR="50800" marT="0" marB="0" anchor="ctr"/>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tc hMerge="1">
                  <a:txBody>
                    <a:bodyPr/>
                    <a:lstStyle/>
                    <a:p>
                      <a:pPr algn="ctr">
                        <a:spcAft>
                          <a:spcPts val="0"/>
                        </a:spcAft>
                      </a:pPr>
                      <a:endParaRPr lang="en-US" sz="1200" dirty="0">
                        <a:effectLst/>
                        <a:latin typeface="Times"/>
                        <a:ea typeface="Times New Roman"/>
                        <a:cs typeface="Times New Roman"/>
                      </a:endParaRPr>
                    </a:p>
                  </a:txBody>
                  <a:tcPr marL="50800" marR="50800" marT="0" marB="0"/>
                </a:tc>
                <a:extLst>
                  <a:ext uri="{0D108BD9-81ED-4DB2-BD59-A6C34878D82A}">
                    <a16:rowId xmlns:a16="http://schemas.microsoft.com/office/drawing/2014/main" val="10006"/>
                  </a:ext>
                </a:extLst>
              </a:tr>
              <a:tr h="250521">
                <a:tc gridSpan="5">
                  <a:txBody>
                    <a:bodyPr/>
                    <a:lstStyle/>
                    <a:p>
                      <a:pPr algn="ctr">
                        <a:spcAft>
                          <a:spcPts val="0"/>
                        </a:spcAft>
                      </a:pPr>
                      <a:r>
                        <a:rPr lang="en-US" sz="1600" b="1" dirty="0">
                          <a:effectLst/>
                          <a:latin typeface="+mn-lt"/>
                          <a:ea typeface="Times New Roman"/>
                          <a:cs typeface="Times New Roman"/>
                        </a:rPr>
                        <a:t>Sent</a:t>
                      </a:r>
                      <a:r>
                        <a:rPr lang="en-US" sz="1600" b="1" baseline="0" dirty="0">
                          <a:effectLst/>
                          <a:latin typeface="+mn-lt"/>
                          <a:ea typeface="Times New Roman"/>
                          <a:cs typeface="Times New Roman"/>
                        </a:rPr>
                        <a:t> f</a:t>
                      </a:r>
                      <a:r>
                        <a:rPr lang="en-US" sz="1600" b="1" dirty="0">
                          <a:effectLst/>
                          <a:latin typeface="+mn-lt"/>
                          <a:ea typeface="Times New Roman"/>
                          <a:cs typeface="Times New Roman"/>
                        </a:rPr>
                        <a:t>rom Macedonia to Ephesus</a:t>
                      </a:r>
                    </a:p>
                  </a:txBody>
                  <a:tcPr marL="50800" marR="508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50521">
                <a:tc gridSpan="5">
                  <a:txBody>
                    <a:bodyPr/>
                    <a:lstStyle/>
                    <a:p>
                      <a:pPr algn="ctr">
                        <a:spcAft>
                          <a:spcPts val="0"/>
                        </a:spcAft>
                      </a:pPr>
                      <a:r>
                        <a:rPr lang="en-US" sz="1600" b="1" dirty="0">
                          <a:effectLst/>
                          <a:latin typeface="+mn-lt"/>
                          <a:ea typeface="Times New Roman"/>
                          <a:cs typeface="Times New Roman"/>
                        </a:rPr>
                        <a:t>Autumn AD 62</a:t>
                      </a:r>
                    </a:p>
                  </a:txBody>
                  <a:tcPr marL="50800" marR="508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8"/>
                  </a:ext>
                </a:extLst>
              </a:tr>
            </a:tbl>
          </a:graphicData>
        </a:graphic>
      </p:graphicFrame>
      <p:sp>
        <p:nvSpPr>
          <p:cNvPr id="263169" name="Rectangle 2"/>
          <p:cNvSpPr>
            <a:spLocks noGrp="1" noChangeArrowheads="1"/>
          </p:cNvSpPr>
          <p:nvPr>
            <p:ph type="title"/>
          </p:nvPr>
        </p:nvSpPr>
        <p:spPr>
          <a:xfrm>
            <a:off x="2051721" y="0"/>
            <a:ext cx="5040560" cy="640114"/>
          </a:xfrm>
        </p:spPr>
        <p:txBody>
          <a:bodyPr/>
          <a:lstStyle/>
          <a:p>
            <a:pPr eaLnBrk="1" hangingPunct="1"/>
            <a:r>
              <a:rPr lang="en-US" sz="2400" b="1" dirty="0">
                <a:latin typeface="Engravers MT" charset="0"/>
                <a:ea typeface="ＭＳ Ｐゴシック" charset="0"/>
                <a:cs typeface="ＭＳ Ｐゴシック" charset="0"/>
              </a:rPr>
              <a:t>Church Order</a:t>
            </a:r>
          </a:p>
        </p:txBody>
      </p:sp>
      <p:sp>
        <p:nvSpPr>
          <p:cNvPr id="5" name="Text Box 4"/>
          <p:cNvSpPr txBox="1">
            <a:spLocks noChangeArrowheads="1"/>
          </p:cNvSpPr>
          <p:nvPr/>
        </p:nvSpPr>
        <p:spPr bwMode="auto">
          <a:xfrm>
            <a:off x="8374224" y="50155"/>
            <a:ext cx="698178" cy="461665"/>
          </a:xfrm>
          <a:prstGeom prst="rect">
            <a:avLst/>
          </a:prstGeom>
          <a:noFill/>
          <a:ln w="9525">
            <a:noFill/>
            <a:miter lim="800000"/>
            <a:headEnd/>
            <a:tailEnd/>
          </a:ln>
          <a:effectLst/>
        </p:spPr>
        <p:txBody>
          <a:bodyPr wrap="none" anchor="ctr">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DDDDDD"/>
                  </a:outerShdw>
                </a:effectLst>
                <a:uLnTx/>
                <a:uFillTx/>
                <a:latin typeface="Arial" charset="0"/>
                <a:ea typeface="ＭＳ Ｐゴシック" charset="0"/>
                <a:cs typeface="Arial" charset="0"/>
              </a:rPr>
              <a:t>217</a:t>
            </a:r>
            <a:endParaRPr kumimoji="0" lang="en-US" sz="2800" b="1" i="0" u="none" strike="noStrike" kern="1200" cap="none" spc="0" normalizeH="0" baseline="0" noProof="0" dirty="0">
              <a:ln>
                <a:noFill/>
              </a:ln>
              <a:solidFill>
                <a:srgbClr val="006600"/>
              </a:solidFill>
              <a:effectLst>
                <a:outerShdw blurRad="38100" dist="38100" dir="2700000" algn="tl">
                  <a:srgbClr val="DDDDDD"/>
                </a:outerShdw>
              </a:effectLst>
              <a:uLnTx/>
              <a:uFillTx/>
              <a:latin typeface="Arial" charset="0"/>
              <a:ea typeface="ＭＳ Ｐゴシック" charset="0"/>
              <a:cs typeface="Arial" charset="0"/>
            </a:endParaRPr>
          </a:p>
        </p:txBody>
      </p:sp>
      <p:sp>
        <p:nvSpPr>
          <p:cNvPr id="6" name="Rectangle 2">
            <a:extLst>
              <a:ext uri="{FF2B5EF4-FFF2-40B4-BE49-F238E27FC236}">
                <a16:creationId xmlns:a16="http://schemas.microsoft.com/office/drawing/2014/main" id="{EA1E884E-A2AB-8B40-BE01-4B3DDCB33EE7}"/>
              </a:ext>
            </a:extLst>
          </p:cNvPr>
          <p:cNvSpPr txBox="1">
            <a:spLocks noChangeArrowheads="1"/>
          </p:cNvSpPr>
          <p:nvPr/>
        </p:nvSpPr>
        <p:spPr bwMode="auto">
          <a:xfrm rot="20869995">
            <a:off x="-70634" y="14396"/>
            <a:ext cx="2632797" cy="640114"/>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2pPr>
            <a:lvl3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3pPr>
            <a:lvl4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4pPr>
            <a:lvl5pPr algn="ctr" rtl="0" eaLnBrk="0" fontAlgn="base" hangingPunct="0">
              <a:spcBef>
                <a:spcPct val="0"/>
              </a:spcBef>
              <a:spcAft>
                <a:spcPct val="0"/>
              </a:spcAft>
              <a:defRPr sz="4400">
                <a:solidFill>
                  <a:schemeClr val="bg2"/>
                </a:solidFill>
                <a:latin typeface="Engravers MT" charset="0"/>
                <a:ea typeface="ＭＳ Ｐゴシック" charset="-128"/>
                <a:cs typeface="ＭＳ Ｐゴシック" charset="-128"/>
              </a:defRPr>
            </a:lvl5pPr>
            <a:lvl6pPr marL="457200" algn="ctr" rtl="0" fontAlgn="base">
              <a:spcBef>
                <a:spcPct val="0"/>
              </a:spcBef>
              <a:spcAft>
                <a:spcPct val="0"/>
              </a:spcAft>
              <a:defRPr sz="4400">
                <a:solidFill>
                  <a:schemeClr val="bg2"/>
                </a:solidFill>
                <a:latin typeface="Engravers MT" charset="0"/>
              </a:defRPr>
            </a:lvl6pPr>
            <a:lvl7pPr marL="914400" algn="ctr" rtl="0" fontAlgn="base">
              <a:spcBef>
                <a:spcPct val="0"/>
              </a:spcBef>
              <a:spcAft>
                <a:spcPct val="0"/>
              </a:spcAft>
              <a:defRPr sz="4400">
                <a:solidFill>
                  <a:schemeClr val="bg2"/>
                </a:solidFill>
                <a:latin typeface="Engravers MT" charset="0"/>
              </a:defRPr>
            </a:lvl7pPr>
            <a:lvl8pPr marL="1371600" algn="ctr" rtl="0" fontAlgn="base">
              <a:spcBef>
                <a:spcPct val="0"/>
              </a:spcBef>
              <a:spcAft>
                <a:spcPct val="0"/>
              </a:spcAft>
              <a:defRPr sz="4400">
                <a:solidFill>
                  <a:schemeClr val="bg2"/>
                </a:solidFill>
                <a:latin typeface="Engravers MT" charset="0"/>
              </a:defRPr>
            </a:lvl8pPr>
            <a:lvl9pPr marL="1828800" algn="ctr" rtl="0" fontAlgn="base">
              <a:spcBef>
                <a:spcPct val="0"/>
              </a:spcBef>
              <a:spcAft>
                <a:spcPct val="0"/>
              </a:spcAft>
              <a:defRPr sz="4400">
                <a:solidFill>
                  <a:schemeClr val="bg2"/>
                </a:solidFill>
                <a:latin typeface="Engravers MT"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6600"/>
                </a:solidFill>
                <a:effectLst/>
                <a:uLnTx/>
                <a:uFillTx/>
                <a:latin typeface="Engravers MT" charset="0"/>
                <a:ea typeface="ＭＳ Ｐゴシック" charset="0"/>
                <a:cs typeface="ＭＳ Ｐゴシック" charset="0"/>
              </a:rPr>
              <a:t>1 Timothy</a:t>
            </a:r>
          </a:p>
        </p:txBody>
      </p:sp>
    </p:spTree>
    <p:extLst>
      <p:ext uri="{BB962C8B-B14F-4D97-AF65-F5344CB8AC3E}">
        <p14:creationId xmlns:p14="http://schemas.microsoft.com/office/powerpoint/2010/main" val="342560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idx="4294967295"/>
          </p:nvPr>
        </p:nvSpPr>
        <p:spPr>
          <a:xfrm>
            <a:off x="762000" y="1143000"/>
            <a:ext cx="7543800" cy="381000"/>
          </a:xfrm>
        </p:spPr>
        <p:txBody>
          <a:bodyPr/>
          <a:lstStyle/>
          <a:p>
            <a:pPr eaLnBrk="1" hangingPunct="1"/>
            <a:r>
              <a:rPr lang="en-US" sz="1200" dirty="0">
                <a:ea typeface="ＭＳ Ｐゴシック" charset="0"/>
                <a:cs typeface="ＭＳ Ｐゴシック" charset="0"/>
              </a:rPr>
              <a:t>Summary Chart</a:t>
            </a:r>
          </a:p>
        </p:txBody>
      </p:sp>
      <p:grpSp>
        <p:nvGrpSpPr>
          <p:cNvPr id="290818" name="Group 105"/>
          <p:cNvGrpSpPr>
            <a:grpSpLocks/>
          </p:cNvGrpSpPr>
          <p:nvPr/>
        </p:nvGrpSpPr>
        <p:grpSpPr bwMode="auto">
          <a:xfrm>
            <a:off x="76200" y="685800"/>
            <a:ext cx="8958263" cy="6105525"/>
            <a:chOff x="96" y="474"/>
            <a:chExt cx="5510" cy="3846"/>
          </a:xfrm>
        </p:grpSpPr>
        <p:grpSp>
          <p:nvGrpSpPr>
            <p:cNvPr id="290906" name="Group 106"/>
            <p:cNvGrpSpPr>
              <a:grpSpLocks/>
            </p:cNvGrpSpPr>
            <p:nvPr/>
          </p:nvGrpSpPr>
          <p:grpSpPr bwMode="auto">
            <a:xfrm>
              <a:off x="96" y="474"/>
              <a:ext cx="5510" cy="422"/>
              <a:chOff x="0" y="0"/>
              <a:chExt cx="4649" cy="653"/>
            </a:xfrm>
          </p:grpSpPr>
          <p:sp>
            <p:nvSpPr>
              <p:cNvPr id="290988" name="Rectangle 107"/>
              <p:cNvSpPr>
                <a:spLocks noChangeArrowheads="1"/>
              </p:cNvSpPr>
              <p:nvPr/>
            </p:nvSpPr>
            <p:spPr bwMode="auto">
              <a:xfrm>
                <a:off x="32" y="0"/>
                <a:ext cx="4585" cy="653"/>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Sound Conduct Against Opposition</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89" name="Rectangle 108"/>
              <p:cNvSpPr>
                <a:spLocks noChangeArrowheads="1"/>
              </p:cNvSpPr>
              <p:nvPr/>
            </p:nvSpPr>
            <p:spPr bwMode="auto">
              <a:xfrm>
                <a:off x="0" y="0"/>
                <a:ext cx="4649" cy="653"/>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07" name="Group 109"/>
            <p:cNvGrpSpPr>
              <a:grpSpLocks/>
            </p:cNvGrpSpPr>
            <p:nvPr/>
          </p:nvGrpSpPr>
          <p:grpSpPr bwMode="auto">
            <a:xfrm>
              <a:off x="96" y="896"/>
              <a:ext cx="1086" cy="397"/>
              <a:chOff x="0" y="653"/>
              <a:chExt cx="916" cy="615"/>
            </a:xfrm>
          </p:grpSpPr>
          <p:sp>
            <p:nvSpPr>
              <p:cNvPr id="290986" name="Rectangle 110"/>
              <p:cNvSpPr>
                <a:spLocks noChangeArrowheads="1"/>
              </p:cNvSpPr>
              <p:nvPr/>
            </p:nvSpPr>
            <p:spPr bwMode="auto">
              <a:xfrm>
                <a:off x="32" y="653"/>
                <a:ext cx="852"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a:t>
                </a:r>
                <a:r>
                  <a:rPr kumimoji="0" lang="en-US" altLang="zh-CN" sz="2200" b="1" i="0" u="none" strike="noStrike" kern="1200" cap="none" spc="0" normalizeH="0" baseline="0" noProof="0">
                    <a:ln>
                      <a:noFill/>
                    </a:ln>
                    <a:solidFill>
                      <a:srgbClr val="D54F41"/>
                    </a:solidFill>
                    <a:effectLst/>
                    <a:uLnTx/>
                    <a:uFillTx/>
                    <a:latin typeface="Arial Narrow" charset="0"/>
                    <a:ea typeface="SimSun" charset="0"/>
                    <a:cs typeface="SimSun" charset="0"/>
                  </a:rPr>
                  <a:t>Appoint Elders</a:t>
                </a:r>
                <a:endParaRPr kumimoji="0" lang="en-US" altLang="zh-CN" sz="2200" b="0" i="0" u="none" strike="noStrike" kern="1200" cap="none" spc="0" normalizeH="0" baseline="0" noProof="0">
                  <a:ln>
                    <a:noFill/>
                  </a:ln>
                  <a:solidFill>
                    <a:srgbClr val="D54F41"/>
                  </a:solidFill>
                  <a:effectLst/>
                  <a:uLnTx/>
                  <a:uFillTx/>
                  <a:latin typeface="Arial Narrow" charset="0"/>
                  <a:ea typeface="SimSun" charset="0"/>
                  <a:cs typeface="SimSun" charset="0"/>
                </a:endParaRPr>
              </a:p>
            </p:txBody>
          </p:sp>
          <p:sp>
            <p:nvSpPr>
              <p:cNvPr id="290987" name="Rectangle 111"/>
              <p:cNvSpPr>
                <a:spLocks noChangeArrowheads="1"/>
              </p:cNvSpPr>
              <p:nvPr/>
            </p:nvSpPr>
            <p:spPr bwMode="auto">
              <a:xfrm>
                <a:off x="0" y="653"/>
                <a:ext cx="916"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08" name="Group 112"/>
            <p:cNvGrpSpPr>
              <a:grpSpLocks/>
            </p:cNvGrpSpPr>
            <p:nvPr/>
          </p:nvGrpSpPr>
          <p:grpSpPr bwMode="auto">
            <a:xfrm>
              <a:off x="1182" y="896"/>
              <a:ext cx="4424" cy="397"/>
              <a:chOff x="916" y="653"/>
              <a:chExt cx="3733" cy="615"/>
            </a:xfrm>
          </p:grpSpPr>
          <p:sp>
            <p:nvSpPr>
              <p:cNvPr id="290984" name="Rectangle 113"/>
              <p:cNvSpPr>
                <a:spLocks noChangeArrowheads="1"/>
              </p:cNvSpPr>
              <p:nvPr/>
            </p:nvSpPr>
            <p:spPr bwMode="auto">
              <a:xfrm>
                <a:off x="948" y="653"/>
                <a:ext cx="3669"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Set Things in Order</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85" name="Rectangle 114"/>
              <p:cNvSpPr>
                <a:spLocks noChangeArrowheads="1"/>
              </p:cNvSpPr>
              <p:nvPr/>
            </p:nvSpPr>
            <p:spPr bwMode="auto">
              <a:xfrm>
                <a:off x="916" y="653"/>
                <a:ext cx="3733"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09" name="Group 115"/>
            <p:cNvGrpSpPr>
              <a:grpSpLocks/>
            </p:cNvGrpSpPr>
            <p:nvPr/>
          </p:nvGrpSpPr>
          <p:grpSpPr bwMode="auto">
            <a:xfrm>
              <a:off x="96" y="1293"/>
              <a:ext cx="1086" cy="465"/>
              <a:chOff x="0" y="1268"/>
              <a:chExt cx="916" cy="721"/>
            </a:xfrm>
          </p:grpSpPr>
          <p:sp>
            <p:nvSpPr>
              <p:cNvPr id="290982" name="Rectangle 116"/>
              <p:cNvSpPr>
                <a:spLocks noChangeArrowheads="1"/>
              </p:cNvSpPr>
              <p:nvPr/>
            </p:nvSpPr>
            <p:spPr bwMode="auto">
              <a:xfrm>
                <a:off x="32" y="1268"/>
                <a:ext cx="852" cy="721"/>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a:t>
                </a:r>
                <a:r>
                  <a:rPr kumimoji="0" lang="en-US" altLang="zh-CN" sz="2200" b="1" i="0" u="none" strike="noStrike" kern="1200" cap="none" spc="0" normalizeH="0" baseline="0" noProof="0">
                    <a:ln>
                      <a:noFill/>
                    </a:ln>
                    <a:solidFill>
                      <a:srgbClr val="D54F41"/>
                    </a:solidFill>
                    <a:effectLst/>
                    <a:uLnTx/>
                    <a:uFillTx/>
                    <a:latin typeface="Arial Narrow" charset="0"/>
                    <a:ea typeface="SimSun" charset="0"/>
                    <a:cs typeface="SimSun" charset="0"/>
                  </a:rPr>
                  <a:t>Prevent False Doctrine</a:t>
                </a:r>
                <a:endParaRPr kumimoji="0" lang="en-US" altLang="zh-CN" sz="2200" b="0" i="0" u="none" strike="noStrike" kern="1200" cap="none" spc="0" normalizeH="0" baseline="0" noProof="0">
                  <a:ln>
                    <a:noFill/>
                  </a:ln>
                  <a:solidFill>
                    <a:srgbClr val="D54F41"/>
                  </a:solidFill>
                  <a:effectLst/>
                  <a:uLnTx/>
                  <a:uFillTx/>
                  <a:latin typeface="Arial Narrow" charset="0"/>
                  <a:ea typeface="SimSun" charset="0"/>
                  <a:cs typeface="SimSun" charset="0"/>
                </a:endParaRPr>
              </a:p>
            </p:txBody>
          </p:sp>
          <p:sp>
            <p:nvSpPr>
              <p:cNvPr id="290983" name="Rectangle 117"/>
              <p:cNvSpPr>
                <a:spLocks noChangeArrowheads="1"/>
              </p:cNvSpPr>
              <p:nvPr/>
            </p:nvSpPr>
            <p:spPr bwMode="auto">
              <a:xfrm>
                <a:off x="0" y="1268"/>
                <a:ext cx="916" cy="721"/>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0" name="Group 118"/>
            <p:cNvGrpSpPr>
              <a:grpSpLocks/>
            </p:cNvGrpSpPr>
            <p:nvPr/>
          </p:nvGrpSpPr>
          <p:grpSpPr bwMode="auto">
            <a:xfrm>
              <a:off x="1182" y="1293"/>
              <a:ext cx="4424" cy="465"/>
              <a:chOff x="916" y="1268"/>
              <a:chExt cx="3733" cy="721"/>
            </a:xfrm>
          </p:grpSpPr>
          <p:sp>
            <p:nvSpPr>
              <p:cNvPr id="290980" name="Rectangle 119"/>
              <p:cNvSpPr>
                <a:spLocks noChangeArrowheads="1"/>
              </p:cNvSpPr>
              <p:nvPr/>
            </p:nvSpPr>
            <p:spPr bwMode="auto">
              <a:xfrm>
                <a:off x="948" y="1268"/>
                <a:ext cx="3669" cy="721"/>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Practice True Doctrine</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81" name="Rectangle 120"/>
              <p:cNvSpPr>
                <a:spLocks noChangeArrowheads="1"/>
              </p:cNvSpPr>
              <p:nvPr/>
            </p:nvSpPr>
            <p:spPr bwMode="auto">
              <a:xfrm>
                <a:off x="916" y="1268"/>
                <a:ext cx="3733" cy="721"/>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1" name="Group 121"/>
            <p:cNvGrpSpPr>
              <a:grpSpLocks/>
            </p:cNvGrpSpPr>
            <p:nvPr/>
          </p:nvGrpSpPr>
          <p:grpSpPr bwMode="auto">
            <a:xfrm>
              <a:off x="96" y="1758"/>
              <a:ext cx="1086" cy="465"/>
              <a:chOff x="0" y="1989"/>
              <a:chExt cx="916" cy="721"/>
            </a:xfrm>
          </p:grpSpPr>
          <p:sp>
            <p:nvSpPr>
              <p:cNvPr id="290978" name="Rectangle 122"/>
              <p:cNvSpPr>
                <a:spLocks noChangeArrowheads="1"/>
              </p:cNvSpPr>
              <p:nvPr/>
            </p:nvSpPr>
            <p:spPr bwMode="auto">
              <a:xfrm>
                <a:off x="32" y="1989"/>
                <a:ext cx="852" cy="721"/>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a:ln>
                      <a:noFill/>
                    </a:ln>
                    <a:solidFill>
                      <a:srgbClr val="D54F41"/>
                    </a:solidFill>
                    <a:effectLst/>
                    <a:uLnTx/>
                    <a:uFillTx/>
                    <a:latin typeface="Arial Narrow" charset="0"/>
                    <a:ea typeface="SimSun" charset="0"/>
                    <a:cs typeface="SimSun" charset="0"/>
                  </a:rPr>
                  <a:t>Elders  vs. False Teachers</a:t>
                </a:r>
                <a:endParaRPr kumimoji="0" lang="en-US" altLang="zh-CN" sz="2100" b="0" i="0" u="none" strike="noStrike" kern="1200" cap="none" spc="0" normalizeH="0" baseline="0" noProof="0">
                  <a:ln>
                    <a:noFill/>
                  </a:ln>
                  <a:solidFill>
                    <a:srgbClr val="D54F41"/>
                  </a:solidFill>
                  <a:effectLst/>
                  <a:uLnTx/>
                  <a:uFillTx/>
                  <a:latin typeface="Arial Narrow" charset="0"/>
                  <a:ea typeface="SimSun" charset="0"/>
                  <a:cs typeface="SimSun" charset="0"/>
                </a:endParaRPr>
              </a:p>
            </p:txBody>
          </p:sp>
          <p:sp>
            <p:nvSpPr>
              <p:cNvPr id="290979" name="Rectangle 123"/>
              <p:cNvSpPr>
                <a:spLocks noChangeArrowheads="1"/>
              </p:cNvSpPr>
              <p:nvPr/>
            </p:nvSpPr>
            <p:spPr bwMode="auto">
              <a:xfrm>
                <a:off x="0" y="1989"/>
                <a:ext cx="916" cy="721"/>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2" name="Group 124"/>
            <p:cNvGrpSpPr>
              <a:grpSpLocks/>
            </p:cNvGrpSpPr>
            <p:nvPr/>
          </p:nvGrpSpPr>
          <p:grpSpPr bwMode="auto">
            <a:xfrm>
              <a:off x="1182" y="1758"/>
              <a:ext cx="2087" cy="465"/>
              <a:chOff x="916" y="1989"/>
              <a:chExt cx="1761" cy="721"/>
            </a:xfrm>
          </p:grpSpPr>
          <p:sp>
            <p:nvSpPr>
              <p:cNvPr id="290976" name="Rectangle 125"/>
              <p:cNvSpPr>
                <a:spLocks noChangeArrowheads="1"/>
              </p:cNvSpPr>
              <p:nvPr/>
            </p:nvSpPr>
            <p:spPr bwMode="auto">
              <a:xfrm>
                <a:off x="948" y="1989"/>
                <a:ext cx="1697" cy="721"/>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Conduct </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for Various Groups</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77" name="Rectangle 126"/>
              <p:cNvSpPr>
                <a:spLocks noChangeArrowheads="1"/>
              </p:cNvSpPr>
              <p:nvPr/>
            </p:nvSpPr>
            <p:spPr bwMode="auto">
              <a:xfrm>
                <a:off x="916" y="1989"/>
                <a:ext cx="1761" cy="721"/>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3" name="Group 127"/>
            <p:cNvGrpSpPr>
              <a:grpSpLocks/>
            </p:cNvGrpSpPr>
            <p:nvPr/>
          </p:nvGrpSpPr>
          <p:grpSpPr bwMode="auto">
            <a:xfrm>
              <a:off x="3269" y="1758"/>
              <a:ext cx="2337" cy="465"/>
              <a:chOff x="2677" y="1989"/>
              <a:chExt cx="1972" cy="721"/>
            </a:xfrm>
          </p:grpSpPr>
          <p:sp>
            <p:nvSpPr>
              <p:cNvPr id="290974" name="Rectangle 128"/>
              <p:cNvSpPr>
                <a:spLocks noChangeArrowheads="1"/>
              </p:cNvSpPr>
              <p:nvPr/>
            </p:nvSpPr>
            <p:spPr bwMode="auto">
              <a:xfrm>
                <a:off x="2709" y="1989"/>
                <a:ext cx="1908" cy="721"/>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Grace </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Leads to Godliness</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75" name="Rectangle 129"/>
              <p:cNvSpPr>
                <a:spLocks noChangeArrowheads="1"/>
              </p:cNvSpPr>
              <p:nvPr/>
            </p:nvSpPr>
            <p:spPr bwMode="auto">
              <a:xfrm>
                <a:off x="2677" y="1989"/>
                <a:ext cx="1972" cy="721"/>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4" name="Group 130"/>
            <p:cNvGrpSpPr>
              <a:grpSpLocks/>
            </p:cNvGrpSpPr>
            <p:nvPr/>
          </p:nvGrpSpPr>
          <p:grpSpPr bwMode="auto">
            <a:xfrm>
              <a:off x="96" y="2223"/>
              <a:ext cx="1086" cy="397"/>
              <a:chOff x="0" y="2710"/>
              <a:chExt cx="916" cy="615"/>
            </a:xfrm>
          </p:grpSpPr>
          <p:sp>
            <p:nvSpPr>
              <p:cNvPr id="290972" name="Rectangle 131"/>
              <p:cNvSpPr>
                <a:spLocks noChangeArrowheads="1"/>
              </p:cNvSpPr>
              <p:nvPr/>
            </p:nvSpPr>
            <p:spPr bwMode="auto">
              <a:xfrm>
                <a:off x="32" y="2710"/>
                <a:ext cx="852"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Chapter 1  </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73" name="Rectangle 132"/>
              <p:cNvSpPr>
                <a:spLocks noChangeArrowheads="1"/>
              </p:cNvSpPr>
              <p:nvPr/>
            </p:nvSpPr>
            <p:spPr bwMode="auto">
              <a:xfrm>
                <a:off x="0" y="2710"/>
                <a:ext cx="916"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5" name="Group 133"/>
            <p:cNvGrpSpPr>
              <a:grpSpLocks/>
            </p:cNvGrpSpPr>
            <p:nvPr/>
          </p:nvGrpSpPr>
          <p:grpSpPr bwMode="auto">
            <a:xfrm>
              <a:off x="1182" y="2223"/>
              <a:ext cx="2087" cy="397"/>
              <a:chOff x="916" y="2710"/>
              <a:chExt cx="1761" cy="615"/>
            </a:xfrm>
          </p:grpSpPr>
          <p:sp>
            <p:nvSpPr>
              <p:cNvPr id="290970" name="Rectangle 134"/>
              <p:cNvSpPr>
                <a:spLocks noChangeArrowheads="1"/>
              </p:cNvSpPr>
              <p:nvPr/>
            </p:nvSpPr>
            <p:spPr bwMode="auto">
              <a:xfrm>
                <a:off x="948" y="2710"/>
                <a:ext cx="1697"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2:1-10</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71" name="Rectangle 135"/>
              <p:cNvSpPr>
                <a:spLocks noChangeArrowheads="1"/>
              </p:cNvSpPr>
              <p:nvPr/>
            </p:nvSpPr>
            <p:spPr bwMode="auto">
              <a:xfrm>
                <a:off x="916" y="2710"/>
                <a:ext cx="1761"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6" name="Group 136"/>
            <p:cNvGrpSpPr>
              <a:grpSpLocks/>
            </p:cNvGrpSpPr>
            <p:nvPr/>
          </p:nvGrpSpPr>
          <p:grpSpPr bwMode="auto">
            <a:xfrm>
              <a:off x="3269" y="2223"/>
              <a:ext cx="2337" cy="397"/>
              <a:chOff x="2677" y="2710"/>
              <a:chExt cx="1972" cy="615"/>
            </a:xfrm>
          </p:grpSpPr>
          <p:sp>
            <p:nvSpPr>
              <p:cNvPr id="290968" name="Rectangle 137"/>
              <p:cNvSpPr>
                <a:spLocks noChangeArrowheads="1"/>
              </p:cNvSpPr>
              <p:nvPr/>
            </p:nvSpPr>
            <p:spPr bwMode="auto">
              <a:xfrm>
                <a:off x="2709" y="2710"/>
                <a:ext cx="1908"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2:11–3:15</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69" name="Rectangle 138"/>
              <p:cNvSpPr>
                <a:spLocks noChangeArrowheads="1"/>
              </p:cNvSpPr>
              <p:nvPr/>
            </p:nvSpPr>
            <p:spPr bwMode="auto">
              <a:xfrm>
                <a:off x="2677" y="2710"/>
                <a:ext cx="1972"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7" name="Group 139"/>
            <p:cNvGrpSpPr>
              <a:grpSpLocks/>
            </p:cNvGrpSpPr>
            <p:nvPr/>
          </p:nvGrpSpPr>
          <p:grpSpPr bwMode="auto">
            <a:xfrm>
              <a:off x="96" y="2620"/>
              <a:ext cx="1086" cy="397"/>
              <a:chOff x="0" y="3325"/>
              <a:chExt cx="916" cy="615"/>
            </a:xfrm>
          </p:grpSpPr>
          <p:sp>
            <p:nvSpPr>
              <p:cNvPr id="290966" name="Rectangle 140"/>
              <p:cNvSpPr>
                <a:spLocks noChangeArrowheads="1"/>
              </p:cNvSpPr>
              <p:nvPr/>
            </p:nvSpPr>
            <p:spPr bwMode="auto">
              <a:xfrm>
                <a:off x="32" y="3325"/>
                <a:ext cx="852"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Organize</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67" name="Rectangle 141"/>
              <p:cNvSpPr>
                <a:spLocks noChangeArrowheads="1"/>
              </p:cNvSpPr>
              <p:nvPr/>
            </p:nvSpPr>
            <p:spPr bwMode="auto">
              <a:xfrm>
                <a:off x="0" y="3325"/>
                <a:ext cx="916"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8" name="Group 142"/>
            <p:cNvGrpSpPr>
              <a:grpSpLocks/>
            </p:cNvGrpSpPr>
            <p:nvPr/>
          </p:nvGrpSpPr>
          <p:grpSpPr bwMode="auto">
            <a:xfrm>
              <a:off x="1182" y="2620"/>
              <a:ext cx="2087" cy="397"/>
              <a:chOff x="916" y="3325"/>
              <a:chExt cx="1761" cy="615"/>
            </a:xfrm>
          </p:grpSpPr>
          <p:sp>
            <p:nvSpPr>
              <p:cNvPr id="290964" name="Rectangle 143"/>
              <p:cNvSpPr>
                <a:spLocks noChangeArrowheads="1"/>
              </p:cNvSpPr>
              <p:nvPr/>
            </p:nvSpPr>
            <p:spPr bwMode="auto">
              <a:xfrm>
                <a:off x="948" y="3325"/>
                <a:ext cx="1697"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Teach</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65" name="Rectangle 144"/>
              <p:cNvSpPr>
                <a:spLocks noChangeArrowheads="1"/>
              </p:cNvSpPr>
              <p:nvPr/>
            </p:nvSpPr>
            <p:spPr bwMode="auto">
              <a:xfrm>
                <a:off x="916" y="3325"/>
                <a:ext cx="1761"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19" name="Group 145"/>
            <p:cNvGrpSpPr>
              <a:grpSpLocks/>
            </p:cNvGrpSpPr>
            <p:nvPr/>
          </p:nvGrpSpPr>
          <p:grpSpPr bwMode="auto">
            <a:xfrm>
              <a:off x="3269" y="2620"/>
              <a:ext cx="2337" cy="397"/>
              <a:chOff x="2677" y="3325"/>
              <a:chExt cx="1972" cy="615"/>
            </a:xfrm>
          </p:grpSpPr>
          <p:sp>
            <p:nvSpPr>
              <p:cNvPr id="290962" name="Rectangle 146"/>
              <p:cNvSpPr>
                <a:spLocks noChangeArrowheads="1"/>
              </p:cNvSpPr>
              <p:nvPr/>
            </p:nvSpPr>
            <p:spPr bwMode="auto">
              <a:xfrm>
                <a:off x="2709" y="3325"/>
                <a:ext cx="1908"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Grace</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63" name="Rectangle 147"/>
              <p:cNvSpPr>
                <a:spLocks noChangeArrowheads="1"/>
              </p:cNvSpPr>
              <p:nvPr/>
            </p:nvSpPr>
            <p:spPr bwMode="auto">
              <a:xfrm>
                <a:off x="2677" y="3325"/>
                <a:ext cx="1972"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0" name="Group 148"/>
            <p:cNvGrpSpPr>
              <a:grpSpLocks/>
            </p:cNvGrpSpPr>
            <p:nvPr/>
          </p:nvGrpSpPr>
          <p:grpSpPr bwMode="auto">
            <a:xfrm>
              <a:off x="96" y="3017"/>
              <a:ext cx="635" cy="509"/>
              <a:chOff x="0" y="3940"/>
              <a:chExt cx="536" cy="788"/>
            </a:xfrm>
          </p:grpSpPr>
          <p:sp>
            <p:nvSpPr>
              <p:cNvPr id="290960" name="Rectangle 149"/>
              <p:cNvSpPr>
                <a:spLocks noChangeArrowheads="1"/>
              </p:cNvSpPr>
              <p:nvPr/>
            </p:nvSpPr>
            <p:spPr bwMode="auto">
              <a:xfrm>
                <a:off x="32" y="3940"/>
                <a:ext cx="472"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Truth leads to godliness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1:1-4</a:t>
                </a:r>
              </a:p>
            </p:txBody>
          </p:sp>
          <p:sp>
            <p:nvSpPr>
              <p:cNvPr id="290961" name="Rectangle 150"/>
              <p:cNvSpPr>
                <a:spLocks noChangeArrowheads="1"/>
              </p:cNvSpPr>
              <p:nvPr/>
            </p:nvSpPr>
            <p:spPr bwMode="auto">
              <a:xfrm>
                <a:off x="0" y="3940"/>
                <a:ext cx="536"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1" name="Group 151"/>
            <p:cNvGrpSpPr>
              <a:grpSpLocks/>
            </p:cNvGrpSpPr>
            <p:nvPr/>
          </p:nvGrpSpPr>
          <p:grpSpPr bwMode="auto">
            <a:xfrm>
              <a:off x="731" y="3017"/>
              <a:ext cx="451" cy="509"/>
              <a:chOff x="536" y="3940"/>
              <a:chExt cx="380" cy="788"/>
            </a:xfrm>
          </p:grpSpPr>
          <p:sp>
            <p:nvSpPr>
              <p:cNvPr id="290958" name="Rectangle 152"/>
              <p:cNvSpPr>
                <a:spLocks noChangeArrowheads="1"/>
              </p:cNvSpPr>
              <p:nvPr/>
            </p:nvSpPr>
            <p:spPr bwMode="auto">
              <a:xfrm>
                <a:off x="568" y="3940"/>
                <a:ext cx="316"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D54F41"/>
                    </a:solidFill>
                    <a:effectLst/>
                    <a:uLnTx/>
                    <a:uFillTx/>
                    <a:latin typeface="Arial Narrow" charset="0"/>
                    <a:ea typeface="SimSun" charset="0"/>
                    <a:cs typeface="SimSun" charset="0"/>
                  </a:rPr>
                  <a:t>Elders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D54F41"/>
                    </a:solidFill>
                    <a:effectLst/>
                    <a:uLnTx/>
                    <a:uFillTx/>
                    <a:latin typeface="Arial Narrow" charset="0"/>
                    <a:ea typeface="SimSun" charset="0"/>
                    <a:cs typeface="SimSun" charset="0"/>
                  </a:rPr>
                  <a:t>1:5-16</a:t>
                </a:r>
              </a:p>
            </p:txBody>
          </p:sp>
          <p:sp>
            <p:nvSpPr>
              <p:cNvPr id="290959" name="Rectangle 153"/>
              <p:cNvSpPr>
                <a:spLocks noChangeArrowheads="1"/>
              </p:cNvSpPr>
              <p:nvPr/>
            </p:nvSpPr>
            <p:spPr bwMode="auto">
              <a:xfrm>
                <a:off x="536" y="3940"/>
                <a:ext cx="380"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2" name="Group 154"/>
            <p:cNvGrpSpPr>
              <a:grpSpLocks/>
            </p:cNvGrpSpPr>
            <p:nvPr/>
          </p:nvGrpSpPr>
          <p:grpSpPr bwMode="auto">
            <a:xfrm>
              <a:off x="1182" y="3017"/>
              <a:ext cx="353" cy="509"/>
              <a:chOff x="916" y="3940"/>
              <a:chExt cx="298" cy="788"/>
            </a:xfrm>
          </p:grpSpPr>
          <p:sp>
            <p:nvSpPr>
              <p:cNvPr id="290956" name="Rectangle 155"/>
              <p:cNvSpPr>
                <a:spLocks noChangeArrowheads="1"/>
              </p:cNvSpPr>
              <p:nvPr/>
            </p:nvSpPr>
            <p:spPr bwMode="auto">
              <a:xfrm>
                <a:off x="948" y="3940"/>
                <a:ext cx="234"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Older 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2:1-2</a:t>
                </a:r>
              </a:p>
            </p:txBody>
          </p:sp>
          <p:sp>
            <p:nvSpPr>
              <p:cNvPr id="290957" name="Rectangle 156"/>
              <p:cNvSpPr>
                <a:spLocks noChangeArrowheads="1"/>
              </p:cNvSpPr>
              <p:nvPr/>
            </p:nvSpPr>
            <p:spPr bwMode="auto">
              <a:xfrm>
                <a:off x="916" y="3940"/>
                <a:ext cx="298"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3" name="Group 157"/>
            <p:cNvGrpSpPr>
              <a:grpSpLocks/>
            </p:cNvGrpSpPr>
            <p:nvPr/>
          </p:nvGrpSpPr>
          <p:grpSpPr bwMode="auto">
            <a:xfrm>
              <a:off x="1535" y="3017"/>
              <a:ext cx="438" cy="509"/>
              <a:chOff x="1214" y="3940"/>
              <a:chExt cx="370" cy="788"/>
            </a:xfrm>
          </p:grpSpPr>
          <p:sp>
            <p:nvSpPr>
              <p:cNvPr id="290954" name="Rectangle 158"/>
              <p:cNvSpPr>
                <a:spLocks noChangeArrowheads="1"/>
              </p:cNvSpPr>
              <p:nvPr/>
            </p:nvSpPr>
            <p:spPr bwMode="auto">
              <a:xfrm>
                <a:off x="1246" y="3940"/>
                <a:ext cx="306"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Older Women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2:4-5</a:t>
                </a:r>
              </a:p>
            </p:txBody>
          </p:sp>
          <p:sp>
            <p:nvSpPr>
              <p:cNvPr id="290955" name="Rectangle 159"/>
              <p:cNvSpPr>
                <a:spLocks noChangeArrowheads="1"/>
              </p:cNvSpPr>
              <p:nvPr/>
            </p:nvSpPr>
            <p:spPr bwMode="auto">
              <a:xfrm>
                <a:off x="1214" y="3940"/>
                <a:ext cx="370"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4" name="Group 160"/>
            <p:cNvGrpSpPr>
              <a:grpSpLocks/>
            </p:cNvGrpSpPr>
            <p:nvPr/>
          </p:nvGrpSpPr>
          <p:grpSpPr bwMode="auto">
            <a:xfrm>
              <a:off x="1973" y="3017"/>
              <a:ext cx="460" cy="509"/>
              <a:chOff x="1584" y="3940"/>
              <a:chExt cx="388" cy="788"/>
            </a:xfrm>
          </p:grpSpPr>
          <p:sp>
            <p:nvSpPr>
              <p:cNvPr id="290952" name="Rectangle 161"/>
              <p:cNvSpPr>
                <a:spLocks noChangeArrowheads="1"/>
              </p:cNvSpPr>
              <p:nvPr/>
            </p:nvSpPr>
            <p:spPr bwMode="auto">
              <a:xfrm>
                <a:off x="1616" y="3940"/>
                <a:ext cx="324"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Younger Women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2:4-5</a:t>
                </a:r>
              </a:p>
            </p:txBody>
          </p:sp>
          <p:sp>
            <p:nvSpPr>
              <p:cNvPr id="290953" name="Rectangle 162"/>
              <p:cNvSpPr>
                <a:spLocks noChangeArrowheads="1"/>
              </p:cNvSpPr>
              <p:nvPr/>
            </p:nvSpPr>
            <p:spPr bwMode="auto">
              <a:xfrm>
                <a:off x="1584" y="3940"/>
                <a:ext cx="388"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5" name="Group 163"/>
            <p:cNvGrpSpPr>
              <a:grpSpLocks/>
            </p:cNvGrpSpPr>
            <p:nvPr/>
          </p:nvGrpSpPr>
          <p:grpSpPr bwMode="auto">
            <a:xfrm>
              <a:off x="2433" y="3017"/>
              <a:ext cx="460" cy="509"/>
              <a:chOff x="1972" y="3940"/>
              <a:chExt cx="388" cy="788"/>
            </a:xfrm>
          </p:grpSpPr>
          <p:sp>
            <p:nvSpPr>
              <p:cNvPr id="290950" name="Rectangle 164"/>
              <p:cNvSpPr>
                <a:spLocks noChangeArrowheads="1"/>
              </p:cNvSpPr>
              <p:nvPr/>
            </p:nvSpPr>
            <p:spPr bwMode="auto">
              <a:xfrm>
                <a:off x="2004" y="3940"/>
                <a:ext cx="324"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Younger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2:6-8</a:t>
                </a:r>
              </a:p>
            </p:txBody>
          </p:sp>
          <p:sp>
            <p:nvSpPr>
              <p:cNvPr id="290951" name="Rectangle 165"/>
              <p:cNvSpPr>
                <a:spLocks noChangeArrowheads="1"/>
              </p:cNvSpPr>
              <p:nvPr/>
            </p:nvSpPr>
            <p:spPr bwMode="auto">
              <a:xfrm>
                <a:off x="1972" y="3940"/>
                <a:ext cx="388"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6" name="Group 166"/>
            <p:cNvGrpSpPr>
              <a:grpSpLocks/>
            </p:cNvGrpSpPr>
            <p:nvPr/>
          </p:nvGrpSpPr>
          <p:grpSpPr bwMode="auto">
            <a:xfrm>
              <a:off x="2893" y="3017"/>
              <a:ext cx="376" cy="509"/>
              <a:chOff x="2360" y="3940"/>
              <a:chExt cx="317" cy="788"/>
            </a:xfrm>
          </p:grpSpPr>
          <p:sp>
            <p:nvSpPr>
              <p:cNvPr id="290948" name="Rectangle 167"/>
              <p:cNvSpPr>
                <a:spLocks noChangeArrowheads="1"/>
              </p:cNvSpPr>
              <p:nvPr/>
            </p:nvSpPr>
            <p:spPr bwMode="auto">
              <a:xfrm>
                <a:off x="2392" y="3940"/>
                <a:ext cx="253"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Slaves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2:9-10</a:t>
                </a:r>
              </a:p>
            </p:txBody>
          </p:sp>
          <p:sp>
            <p:nvSpPr>
              <p:cNvPr id="290949" name="Rectangle 168"/>
              <p:cNvSpPr>
                <a:spLocks noChangeArrowheads="1"/>
              </p:cNvSpPr>
              <p:nvPr/>
            </p:nvSpPr>
            <p:spPr bwMode="auto">
              <a:xfrm>
                <a:off x="2360" y="3940"/>
                <a:ext cx="317"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7" name="Group 169"/>
            <p:cNvGrpSpPr>
              <a:grpSpLocks/>
            </p:cNvGrpSpPr>
            <p:nvPr/>
          </p:nvGrpSpPr>
          <p:grpSpPr bwMode="auto">
            <a:xfrm>
              <a:off x="3269" y="3017"/>
              <a:ext cx="469" cy="509"/>
              <a:chOff x="2677" y="3940"/>
              <a:chExt cx="396" cy="788"/>
            </a:xfrm>
          </p:grpSpPr>
          <p:sp>
            <p:nvSpPr>
              <p:cNvPr id="290946" name="Rectangle 170"/>
              <p:cNvSpPr>
                <a:spLocks noChangeArrowheads="1"/>
              </p:cNvSpPr>
              <p:nvPr/>
            </p:nvSpPr>
            <p:spPr bwMode="auto">
              <a:xfrm>
                <a:off x="2709" y="3940"/>
                <a:ext cx="332"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D54F41"/>
                    </a:solidFill>
                    <a:effectLst/>
                    <a:uLnTx/>
                    <a:uFillTx/>
                    <a:latin typeface="Arial Narrow" charset="0"/>
                    <a:ea typeface="SimSun" charset="0"/>
                    <a:cs typeface="SimSun" charset="0"/>
                  </a:rPr>
                  <a:t>Educates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D54F41"/>
                    </a:solidFill>
                    <a:effectLst/>
                    <a:uLnTx/>
                    <a:uFillTx/>
                    <a:latin typeface="Arial Narrow" charset="0"/>
                    <a:ea typeface="SimSun" charset="0"/>
                    <a:cs typeface="SimSun" charset="0"/>
                  </a:rPr>
                  <a:t>2:11-15</a:t>
                </a:r>
              </a:p>
            </p:txBody>
          </p:sp>
          <p:sp>
            <p:nvSpPr>
              <p:cNvPr id="290947" name="Rectangle 171"/>
              <p:cNvSpPr>
                <a:spLocks noChangeArrowheads="1"/>
              </p:cNvSpPr>
              <p:nvPr/>
            </p:nvSpPr>
            <p:spPr bwMode="auto">
              <a:xfrm>
                <a:off x="2677" y="3940"/>
                <a:ext cx="396"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8" name="Group 172"/>
            <p:cNvGrpSpPr>
              <a:grpSpLocks/>
            </p:cNvGrpSpPr>
            <p:nvPr/>
          </p:nvGrpSpPr>
          <p:grpSpPr bwMode="auto">
            <a:xfrm>
              <a:off x="3738" y="3017"/>
              <a:ext cx="535" cy="509"/>
              <a:chOff x="3073" y="3940"/>
              <a:chExt cx="451" cy="788"/>
            </a:xfrm>
          </p:grpSpPr>
          <p:sp>
            <p:nvSpPr>
              <p:cNvPr id="290944" name="Rectangle 173"/>
              <p:cNvSpPr>
                <a:spLocks noChangeArrowheads="1"/>
              </p:cNvSpPr>
              <p:nvPr/>
            </p:nvSpPr>
            <p:spPr bwMode="auto">
              <a:xfrm>
                <a:off x="3105" y="3940"/>
                <a:ext cx="387"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Empowers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3:1-2</a:t>
                </a:r>
              </a:p>
            </p:txBody>
          </p:sp>
          <p:sp>
            <p:nvSpPr>
              <p:cNvPr id="290945" name="Rectangle 174"/>
              <p:cNvSpPr>
                <a:spLocks noChangeArrowheads="1"/>
              </p:cNvSpPr>
              <p:nvPr/>
            </p:nvSpPr>
            <p:spPr bwMode="auto">
              <a:xfrm>
                <a:off x="3073" y="3940"/>
                <a:ext cx="451"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29" name="Group 175"/>
            <p:cNvGrpSpPr>
              <a:grpSpLocks/>
            </p:cNvGrpSpPr>
            <p:nvPr/>
          </p:nvGrpSpPr>
          <p:grpSpPr bwMode="auto">
            <a:xfrm>
              <a:off x="4273" y="3017"/>
              <a:ext cx="491" cy="509"/>
              <a:chOff x="3524" y="3940"/>
              <a:chExt cx="414" cy="788"/>
            </a:xfrm>
          </p:grpSpPr>
          <p:sp>
            <p:nvSpPr>
              <p:cNvPr id="290942" name="Rectangle 176"/>
              <p:cNvSpPr>
                <a:spLocks noChangeArrowheads="1"/>
              </p:cNvSpPr>
              <p:nvPr/>
            </p:nvSpPr>
            <p:spPr bwMode="auto">
              <a:xfrm>
                <a:off x="3556" y="3940"/>
                <a:ext cx="350"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Motivates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3:3-8</a:t>
                </a:r>
              </a:p>
            </p:txBody>
          </p:sp>
          <p:sp>
            <p:nvSpPr>
              <p:cNvPr id="290943" name="Rectangle 177"/>
              <p:cNvSpPr>
                <a:spLocks noChangeArrowheads="1"/>
              </p:cNvSpPr>
              <p:nvPr/>
            </p:nvSpPr>
            <p:spPr bwMode="auto">
              <a:xfrm>
                <a:off x="3524" y="3940"/>
                <a:ext cx="414"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30" name="Group 178"/>
            <p:cNvGrpSpPr>
              <a:grpSpLocks/>
            </p:cNvGrpSpPr>
            <p:nvPr/>
          </p:nvGrpSpPr>
          <p:grpSpPr bwMode="auto">
            <a:xfrm>
              <a:off x="4764" y="3017"/>
              <a:ext cx="429" cy="509"/>
              <a:chOff x="3938" y="3940"/>
              <a:chExt cx="362" cy="788"/>
            </a:xfrm>
          </p:grpSpPr>
          <p:sp>
            <p:nvSpPr>
              <p:cNvPr id="290940" name="Rectangle 179"/>
              <p:cNvSpPr>
                <a:spLocks noChangeArrowheads="1"/>
              </p:cNvSpPr>
              <p:nvPr/>
            </p:nvSpPr>
            <p:spPr bwMode="auto">
              <a:xfrm>
                <a:off x="3970" y="3940"/>
                <a:ext cx="298"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Protects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3:9-11</a:t>
                </a:r>
              </a:p>
            </p:txBody>
          </p:sp>
          <p:sp>
            <p:nvSpPr>
              <p:cNvPr id="290941" name="Rectangle 180"/>
              <p:cNvSpPr>
                <a:spLocks noChangeArrowheads="1"/>
              </p:cNvSpPr>
              <p:nvPr/>
            </p:nvSpPr>
            <p:spPr bwMode="auto">
              <a:xfrm>
                <a:off x="3938" y="3940"/>
                <a:ext cx="362"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31" name="Group 181"/>
            <p:cNvGrpSpPr>
              <a:grpSpLocks/>
            </p:cNvGrpSpPr>
            <p:nvPr/>
          </p:nvGrpSpPr>
          <p:grpSpPr bwMode="auto">
            <a:xfrm>
              <a:off x="5193" y="3017"/>
              <a:ext cx="413" cy="509"/>
              <a:chOff x="4300" y="3940"/>
              <a:chExt cx="349" cy="788"/>
            </a:xfrm>
          </p:grpSpPr>
          <p:sp>
            <p:nvSpPr>
              <p:cNvPr id="290938" name="Rectangle 182"/>
              <p:cNvSpPr>
                <a:spLocks noChangeArrowheads="1"/>
              </p:cNvSpPr>
              <p:nvPr/>
            </p:nvSpPr>
            <p:spPr bwMode="auto">
              <a:xfrm>
                <a:off x="4332" y="3940"/>
                <a:ext cx="285" cy="788"/>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Concl.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D54F41"/>
                    </a:solidFill>
                    <a:effectLst/>
                    <a:uLnTx/>
                    <a:uFillTx/>
                    <a:latin typeface="Arial Narrow" charset="0"/>
                    <a:ea typeface="SimSun" charset="0"/>
                    <a:cs typeface="SimSun" charset="0"/>
                  </a:rPr>
                  <a:t>3:12-15</a:t>
                </a:r>
              </a:p>
            </p:txBody>
          </p:sp>
          <p:sp>
            <p:nvSpPr>
              <p:cNvPr id="290939" name="Rectangle 183"/>
              <p:cNvSpPr>
                <a:spLocks noChangeArrowheads="1"/>
              </p:cNvSpPr>
              <p:nvPr/>
            </p:nvSpPr>
            <p:spPr bwMode="auto">
              <a:xfrm>
                <a:off x="4300" y="3940"/>
                <a:ext cx="349" cy="788"/>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32" name="Group 184"/>
            <p:cNvGrpSpPr>
              <a:grpSpLocks/>
            </p:cNvGrpSpPr>
            <p:nvPr/>
          </p:nvGrpSpPr>
          <p:grpSpPr bwMode="auto">
            <a:xfrm>
              <a:off x="96" y="3526"/>
              <a:ext cx="5499" cy="397"/>
              <a:chOff x="0" y="4728"/>
              <a:chExt cx="6161" cy="615"/>
            </a:xfrm>
          </p:grpSpPr>
          <p:sp>
            <p:nvSpPr>
              <p:cNvPr id="290936" name="Rectangle 185"/>
              <p:cNvSpPr>
                <a:spLocks noChangeArrowheads="1"/>
              </p:cNvSpPr>
              <p:nvPr/>
            </p:nvSpPr>
            <p:spPr bwMode="auto">
              <a:xfrm>
                <a:off x="32" y="4728"/>
                <a:ext cx="6097"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Asia Minor to Crete</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37" name="Rectangle 186"/>
              <p:cNvSpPr>
                <a:spLocks noChangeArrowheads="1"/>
              </p:cNvSpPr>
              <p:nvPr/>
            </p:nvSpPr>
            <p:spPr bwMode="auto">
              <a:xfrm>
                <a:off x="0" y="4728"/>
                <a:ext cx="6161"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nvGrpSpPr>
            <p:cNvPr id="290933" name="Group 187"/>
            <p:cNvGrpSpPr>
              <a:grpSpLocks/>
            </p:cNvGrpSpPr>
            <p:nvPr/>
          </p:nvGrpSpPr>
          <p:grpSpPr bwMode="auto">
            <a:xfrm>
              <a:off x="96" y="3923"/>
              <a:ext cx="5499" cy="397"/>
              <a:chOff x="0" y="5343"/>
              <a:chExt cx="6161" cy="615"/>
            </a:xfrm>
          </p:grpSpPr>
          <p:sp>
            <p:nvSpPr>
              <p:cNvPr id="290934" name="Rectangle 188"/>
              <p:cNvSpPr>
                <a:spLocks noChangeArrowheads="1"/>
              </p:cNvSpPr>
              <p:nvPr/>
            </p:nvSpPr>
            <p:spPr bwMode="auto">
              <a:xfrm>
                <a:off x="32" y="5343"/>
                <a:ext cx="6097" cy="615"/>
              </a:xfrm>
              <a:prstGeom prst="rect">
                <a:avLst/>
              </a:prstGeom>
              <a:solidFill>
                <a:schemeClr val="hlink"/>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D54F41"/>
                    </a:solidFill>
                    <a:effectLst/>
                    <a:uLnTx/>
                    <a:uFillTx/>
                    <a:latin typeface="Arial" charset="0"/>
                    <a:ea typeface="SimSun" charset="0"/>
                    <a:cs typeface="SimSun" charset="0"/>
                  </a:rPr>
                  <a:t> Summer AD 66</a:t>
                </a:r>
                <a:endParaRPr kumimoji="0" lang="en-US" altLang="zh-CN" sz="2400" b="0" i="0" u="none" strike="noStrike" kern="1200" cap="none" spc="0" normalizeH="0" baseline="0" noProof="0">
                  <a:ln>
                    <a:noFill/>
                  </a:ln>
                  <a:solidFill>
                    <a:srgbClr val="D54F41"/>
                  </a:solidFill>
                  <a:effectLst/>
                  <a:uLnTx/>
                  <a:uFillTx/>
                  <a:latin typeface="Arial" charset="0"/>
                  <a:ea typeface="SimSun" charset="0"/>
                  <a:cs typeface="SimSun" charset="0"/>
                </a:endParaRPr>
              </a:p>
            </p:txBody>
          </p:sp>
          <p:sp>
            <p:nvSpPr>
              <p:cNvPr id="290935" name="Rectangle 189"/>
              <p:cNvSpPr>
                <a:spLocks noChangeArrowheads="1"/>
              </p:cNvSpPr>
              <p:nvPr/>
            </p:nvSpPr>
            <p:spPr bwMode="auto">
              <a:xfrm>
                <a:off x="0" y="5343"/>
                <a:ext cx="6161" cy="615"/>
              </a:xfrm>
              <a:prstGeom prst="rect">
                <a:avLst/>
              </a:prstGeom>
              <a:solidFill>
                <a:schemeClr val="hlink"/>
              </a:solidFill>
              <a:ln w="7" cap="sq">
                <a:solidFill>
                  <a:srgbClr val="A0A0A0"/>
                </a:solidFill>
                <a:miter lim="800000"/>
                <a:headEnd type="none" w="sm" len="sm"/>
                <a:tailEnd type="none" w="sm" len="sm"/>
              </a:ln>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grpSp>
      </p:grpSp>
      <p:grpSp>
        <p:nvGrpSpPr>
          <p:cNvPr id="290819" name="Group 104"/>
          <p:cNvGrpSpPr>
            <a:grpSpLocks/>
          </p:cNvGrpSpPr>
          <p:nvPr/>
        </p:nvGrpSpPr>
        <p:grpSpPr bwMode="auto">
          <a:xfrm>
            <a:off x="76200" y="685800"/>
            <a:ext cx="8958263" cy="6105525"/>
            <a:chOff x="96" y="474"/>
            <a:chExt cx="5510" cy="3846"/>
          </a:xfrm>
        </p:grpSpPr>
        <p:grpSp>
          <p:nvGrpSpPr>
            <p:cNvPr id="290822" name="Group 43"/>
            <p:cNvGrpSpPr>
              <a:grpSpLocks/>
            </p:cNvGrpSpPr>
            <p:nvPr/>
          </p:nvGrpSpPr>
          <p:grpSpPr bwMode="auto">
            <a:xfrm>
              <a:off x="96" y="474"/>
              <a:ext cx="5510" cy="422"/>
              <a:chOff x="0" y="0"/>
              <a:chExt cx="4649" cy="653"/>
            </a:xfrm>
          </p:grpSpPr>
          <p:sp>
            <p:nvSpPr>
              <p:cNvPr id="290904" name="Rectangle 7"/>
              <p:cNvSpPr>
                <a:spLocks noChangeArrowheads="1"/>
              </p:cNvSpPr>
              <p:nvPr/>
            </p:nvSpPr>
            <p:spPr bwMode="auto">
              <a:xfrm>
                <a:off x="32" y="0"/>
                <a:ext cx="4585" cy="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Sound Conduct Against Opposition</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905" name="Rectangle 42"/>
              <p:cNvSpPr>
                <a:spLocks noChangeArrowheads="1"/>
              </p:cNvSpPr>
              <p:nvPr/>
            </p:nvSpPr>
            <p:spPr bwMode="auto">
              <a:xfrm>
                <a:off x="0" y="0"/>
                <a:ext cx="4649" cy="65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3" name="Group 45"/>
            <p:cNvGrpSpPr>
              <a:grpSpLocks/>
            </p:cNvGrpSpPr>
            <p:nvPr/>
          </p:nvGrpSpPr>
          <p:grpSpPr bwMode="auto">
            <a:xfrm>
              <a:off x="96" y="896"/>
              <a:ext cx="1086" cy="397"/>
              <a:chOff x="0" y="653"/>
              <a:chExt cx="916" cy="615"/>
            </a:xfrm>
          </p:grpSpPr>
          <p:sp>
            <p:nvSpPr>
              <p:cNvPr id="290902" name="Rectangle 9"/>
              <p:cNvSpPr>
                <a:spLocks noChangeArrowheads="1"/>
              </p:cNvSpPr>
              <p:nvPr/>
            </p:nvSpPr>
            <p:spPr bwMode="auto">
              <a:xfrm>
                <a:off x="32" y="653"/>
                <a:ext cx="852"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a:t>
                </a:r>
                <a:r>
                  <a:rPr kumimoji="0" lang="en-US" altLang="zh-CN" sz="2200" b="1" i="0" u="none" strike="noStrike" kern="1200" cap="none" spc="0" normalizeH="0" baseline="0" noProof="0">
                    <a:ln>
                      <a:noFill/>
                    </a:ln>
                    <a:solidFill>
                      <a:srgbClr val="FFFFFF"/>
                    </a:solidFill>
                    <a:effectLst/>
                    <a:uLnTx/>
                    <a:uFillTx/>
                    <a:latin typeface="Arial Narrow" charset="0"/>
                    <a:ea typeface="SimSun" charset="0"/>
                    <a:cs typeface="SimSun" charset="0"/>
                  </a:rPr>
                  <a:t>Appoint Elders</a:t>
                </a:r>
                <a:endParaRPr kumimoji="0" lang="en-US" altLang="zh-CN" sz="22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90903" name="Rectangle 44"/>
              <p:cNvSpPr>
                <a:spLocks noChangeArrowheads="1"/>
              </p:cNvSpPr>
              <p:nvPr/>
            </p:nvSpPr>
            <p:spPr bwMode="auto">
              <a:xfrm>
                <a:off x="0" y="653"/>
                <a:ext cx="916"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4" name="Group 47"/>
            <p:cNvGrpSpPr>
              <a:grpSpLocks/>
            </p:cNvGrpSpPr>
            <p:nvPr/>
          </p:nvGrpSpPr>
          <p:grpSpPr bwMode="auto">
            <a:xfrm>
              <a:off x="1182" y="896"/>
              <a:ext cx="4424" cy="397"/>
              <a:chOff x="916" y="653"/>
              <a:chExt cx="3733" cy="615"/>
            </a:xfrm>
          </p:grpSpPr>
          <p:sp>
            <p:nvSpPr>
              <p:cNvPr id="290900" name="Rectangle 10"/>
              <p:cNvSpPr>
                <a:spLocks noChangeArrowheads="1"/>
              </p:cNvSpPr>
              <p:nvPr/>
            </p:nvSpPr>
            <p:spPr bwMode="auto">
              <a:xfrm>
                <a:off x="948" y="653"/>
                <a:ext cx="3669"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Set Things in Order</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901" name="Rectangle 46"/>
              <p:cNvSpPr>
                <a:spLocks noChangeArrowheads="1"/>
              </p:cNvSpPr>
              <p:nvPr/>
            </p:nvSpPr>
            <p:spPr bwMode="auto">
              <a:xfrm>
                <a:off x="916" y="653"/>
                <a:ext cx="3733"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5" name="Group 49"/>
            <p:cNvGrpSpPr>
              <a:grpSpLocks/>
            </p:cNvGrpSpPr>
            <p:nvPr/>
          </p:nvGrpSpPr>
          <p:grpSpPr bwMode="auto">
            <a:xfrm>
              <a:off x="96" y="1293"/>
              <a:ext cx="1086" cy="465"/>
              <a:chOff x="0" y="1268"/>
              <a:chExt cx="916" cy="721"/>
            </a:xfrm>
          </p:grpSpPr>
          <p:sp>
            <p:nvSpPr>
              <p:cNvPr id="290898" name="Rectangle 12"/>
              <p:cNvSpPr>
                <a:spLocks noChangeArrowheads="1"/>
              </p:cNvSpPr>
              <p:nvPr/>
            </p:nvSpPr>
            <p:spPr bwMode="auto">
              <a:xfrm>
                <a:off x="32" y="1268"/>
                <a:ext cx="852"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a:t>
                </a:r>
                <a:r>
                  <a:rPr kumimoji="0" lang="en-US" altLang="zh-CN" sz="2200" b="1" i="0" u="none" strike="noStrike" kern="1200" cap="none" spc="0" normalizeH="0" baseline="0" noProof="0">
                    <a:ln>
                      <a:noFill/>
                    </a:ln>
                    <a:solidFill>
                      <a:srgbClr val="FFFFFF"/>
                    </a:solidFill>
                    <a:effectLst/>
                    <a:uLnTx/>
                    <a:uFillTx/>
                    <a:latin typeface="Arial Narrow" charset="0"/>
                    <a:ea typeface="SimSun" charset="0"/>
                    <a:cs typeface="SimSun" charset="0"/>
                  </a:rPr>
                  <a:t>Prevent False Doctrine</a:t>
                </a:r>
                <a:endParaRPr kumimoji="0" lang="en-US" altLang="zh-CN" sz="22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90899" name="Rectangle 48"/>
              <p:cNvSpPr>
                <a:spLocks noChangeArrowheads="1"/>
              </p:cNvSpPr>
              <p:nvPr/>
            </p:nvSpPr>
            <p:spPr bwMode="auto">
              <a:xfrm>
                <a:off x="0" y="1268"/>
                <a:ext cx="916" cy="721"/>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6" name="Group 51"/>
            <p:cNvGrpSpPr>
              <a:grpSpLocks/>
            </p:cNvGrpSpPr>
            <p:nvPr/>
          </p:nvGrpSpPr>
          <p:grpSpPr bwMode="auto">
            <a:xfrm>
              <a:off x="1182" y="1293"/>
              <a:ext cx="4424" cy="465"/>
              <a:chOff x="916" y="1268"/>
              <a:chExt cx="3733" cy="721"/>
            </a:xfrm>
          </p:grpSpPr>
          <p:sp>
            <p:nvSpPr>
              <p:cNvPr id="290896" name="Rectangle 13"/>
              <p:cNvSpPr>
                <a:spLocks noChangeArrowheads="1"/>
              </p:cNvSpPr>
              <p:nvPr/>
            </p:nvSpPr>
            <p:spPr bwMode="auto">
              <a:xfrm>
                <a:off x="948" y="1268"/>
                <a:ext cx="3669"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Practice True Doctrine</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97" name="Rectangle 50"/>
              <p:cNvSpPr>
                <a:spLocks noChangeArrowheads="1"/>
              </p:cNvSpPr>
              <p:nvPr/>
            </p:nvSpPr>
            <p:spPr bwMode="auto">
              <a:xfrm>
                <a:off x="916" y="1268"/>
                <a:ext cx="3733" cy="721"/>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7" name="Group 53"/>
            <p:cNvGrpSpPr>
              <a:grpSpLocks/>
            </p:cNvGrpSpPr>
            <p:nvPr/>
          </p:nvGrpSpPr>
          <p:grpSpPr bwMode="auto">
            <a:xfrm>
              <a:off x="96" y="1758"/>
              <a:ext cx="1086" cy="465"/>
              <a:chOff x="0" y="1989"/>
              <a:chExt cx="916" cy="721"/>
            </a:xfrm>
          </p:grpSpPr>
          <p:sp>
            <p:nvSpPr>
              <p:cNvPr id="290894" name="Rectangle 15"/>
              <p:cNvSpPr>
                <a:spLocks noChangeArrowheads="1"/>
              </p:cNvSpPr>
              <p:nvPr/>
            </p:nvSpPr>
            <p:spPr bwMode="auto">
              <a:xfrm>
                <a:off x="32" y="1989"/>
                <a:ext cx="852"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100" b="1" i="0" u="none" strike="noStrike" kern="1200" cap="none" spc="0" normalizeH="0" baseline="0" noProof="0">
                    <a:ln>
                      <a:noFill/>
                    </a:ln>
                    <a:solidFill>
                      <a:srgbClr val="FFFFFF"/>
                    </a:solidFill>
                    <a:effectLst/>
                    <a:uLnTx/>
                    <a:uFillTx/>
                    <a:latin typeface="Arial Narrow" charset="0"/>
                    <a:ea typeface="SimSun" charset="0"/>
                    <a:cs typeface="SimSun" charset="0"/>
                  </a:rPr>
                  <a:t>Elders  vs. False Teachers</a:t>
                </a:r>
                <a:endParaRPr kumimoji="0" lang="en-US" altLang="zh-CN" sz="2100" b="0" i="0" u="none" strike="noStrike" kern="1200" cap="none" spc="0" normalizeH="0" baseline="0" noProof="0">
                  <a:ln>
                    <a:noFill/>
                  </a:ln>
                  <a:solidFill>
                    <a:srgbClr val="FFFFFF"/>
                  </a:solidFill>
                  <a:effectLst/>
                  <a:uLnTx/>
                  <a:uFillTx/>
                  <a:latin typeface="Arial Narrow" charset="0"/>
                  <a:ea typeface="SimSun" charset="0"/>
                  <a:cs typeface="SimSun" charset="0"/>
                </a:endParaRPr>
              </a:p>
            </p:txBody>
          </p:sp>
          <p:sp>
            <p:nvSpPr>
              <p:cNvPr id="290895" name="Rectangle 52"/>
              <p:cNvSpPr>
                <a:spLocks noChangeArrowheads="1"/>
              </p:cNvSpPr>
              <p:nvPr/>
            </p:nvSpPr>
            <p:spPr bwMode="auto">
              <a:xfrm>
                <a:off x="0" y="1989"/>
                <a:ext cx="916" cy="721"/>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8" name="Group 55"/>
            <p:cNvGrpSpPr>
              <a:grpSpLocks/>
            </p:cNvGrpSpPr>
            <p:nvPr/>
          </p:nvGrpSpPr>
          <p:grpSpPr bwMode="auto">
            <a:xfrm>
              <a:off x="1182" y="1758"/>
              <a:ext cx="2087" cy="465"/>
              <a:chOff x="916" y="1989"/>
              <a:chExt cx="1761" cy="721"/>
            </a:xfrm>
          </p:grpSpPr>
          <p:sp>
            <p:nvSpPr>
              <p:cNvPr id="290892" name="Rectangle 16"/>
              <p:cNvSpPr>
                <a:spLocks noChangeArrowheads="1"/>
              </p:cNvSpPr>
              <p:nvPr/>
            </p:nvSpPr>
            <p:spPr bwMode="auto">
              <a:xfrm>
                <a:off x="948" y="1989"/>
                <a:ext cx="1697"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Conduct </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for Various Groups</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93" name="Rectangle 54"/>
              <p:cNvSpPr>
                <a:spLocks noChangeArrowheads="1"/>
              </p:cNvSpPr>
              <p:nvPr/>
            </p:nvSpPr>
            <p:spPr bwMode="auto">
              <a:xfrm>
                <a:off x="916" y="1989"/>
                <a:ext cx="1761" cy="721"/>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29" name="Group 57"/>
            <p:cNvGrpSpPr>
              <a:grpSpLocks/>
            </p:cNvGrpSpPr>
            <p:nvPr/>
          </p:nvGrpSpPr>
          <p:grpSpPr bwMode="auto">
            <a:xfrm>
              <a:off x="3269" y="1758"/>
              <a:ext cx="2337" cy="465"/>
              <a:chOff x="2677" y="1989"/>
              <a:chExt cx="1972" cy="721"/>
            </a:xfrm>
          </p:grpSpPr>
          <p:sp>
            <p:nvSpPr>
              <p:cNvPr id="290890" name="Rectangle 17"/>
              <p:cNvSpPr>
                <a:spLocks noChangeArrowheads="1"/>
              </p:cNvSpPr>
              <p:nvPr/>
            </p:nvSpPr>
            <p:spPr bwMode="auto">
              <a:xfrm>
                <a:off x="2709" y="1989"/>
                <a:ext cx="1908"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Grace </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Leads to Godliness</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91" name="Rectangle 56"/>
              <p:cNvSpPr>
                <a:spLocks noChangeArrowheads="1"/>
              </p:cNvSpPr>
              <p:nvPr/>
            </p:nvSpPr>
            <p:spPr bwMode="auto">
              <a:xfrm>
                <a:off x="2677" y="1989"/>
                <a:ext cx="1972" cy="721"/>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0" name="Group 59"/>
            <p:cNvGrpSpPr>
              <a:grpSpLocks/>
            </p:cNvGrpSpPr>
            <p:nvPr/>
          </p:nvGrpSpPr>
          <p:grpSpPr bwMode="auto">
            <a:xfrm>
              <a:off x="96" y="2223"/>
              <a:ext cx="1086" cy="397"/>
              <a:chOff x="0" y="2710"/>
              <a:chExt cx="916" cy="615"/>
            </a:xfrm>
          </p:grpSpPr>
          <p:sp>
            <p:nvSpPr>
              <p:cNvPr id="290888" name="Rectangle 19"/>
              <p:cNvSpPr>
                <a:spLocks noChangeArrowheads="1"/>
              </p:cNvSpPr>
              <p:nvPr/>
            </p:nvSpPr>
            <p:spPr bwMode="auto">
              <a:xfrm>
                <a:off x="32" y="2710"/>
                <a:ext cx="852"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1  </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89" name="Rectangle 58"/>
              <p:cNvSpPr>
                <a:spLocks noChangeArrowheads="1"/>
              </p:cNvSpPr>
              <p:nvPr/>
            </p:nvSpPr>
            <p:spPr bwMode="auto">
              <a:xfrm>
                <a:off x="0" y="2710"/>
                <a:ext cx="916"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1" name="Group 61"/>
            <p:cNvGrpSpPr>
              <a:grpSpLocks/>
            </p:cNvGrpSpPr>
            <p:nvPr/>
          </p:nvGrpSpPr>
          <p:grpSpPr bwMode="auto">
            <a:xfrm>
              <a:off x="1182" y="2223"/>
              <a:ext cx="2087" cy="397"/>
              <a:chOff x="916" y="2710"/>
              <a:chExt cx="1761" cy="615"/>
            </a:xfrm>
          </p:grpSpPr>
          <p:sp>
            <p:nvSpPr>
              <p:cNvPr id="290886" name="Rectangle 20"/>
              <p:cNvSpPr>
                <a:spLocks noChangeArrowheads="1"/>
              </p:cNvSpPr>
              <p:nvPr/>
            </p:nvSpPr>
            <p:spPr bwMode="auto">
              <a:xfrm>
                <a:off x="948" y="2710"/>
                <a:ext cx="1697"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2:1-10</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87" name="Rectangle 60"/>
              <p:cNvSpPr>
                <a:spLocks noChangeArrowheads="1"/>
              </p:cNvSpPr>
              <p:nvPr/>
            </p:nvSpPr>
            <p:spPr bwMode="auto">
              <a:xfrm>
                <a:off x="916" y="2710"/>
                <a:ext cx="1761"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2" name="Group 63"/>
            <p:cNvGrpSpPr>
              <a:grpSpLocks/>
            </p:cNvGrpSpPr>
            <p:nvPr/>
          </p:nvGrpSpPr>
          <p:grpSpPr bwMode="auto">
            <a:xfrm>
              <a:off x="3269" y="2223"/>
              <a:ext cx="2337" cy="397"/>
              <a:chOff x="2677" y="2710"/>
              <a:chExt cx="1972" cy="615"/>
            </a:xfrm>
          </p:grpSpPr>
          <p:sp>
            <p:nvSpPr>
              <p:cNvPr id="290884" name="Rectangle 21"/>
              <p:cNvSpPr>
                <a:spLocks noChangeArrowheads="1"/>
              </p:cNvSpPr>
              <p:nvPr/>
            </p:nvSpPr>
            <p:spPr bwMode="auto">
              <a:xfrm>
                <a:off x="2709" y="2710"/>
                <a:ext cx="190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2:11–3:15</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85" name="Rectangle 62"/>
              <p:cNvSpPr>
                <a:spLocks noChangeArrowheads="1"/>
              </p:cNvSpPr>
              <p:nvPr/>
            </p:nvSpPr>
            <p:spPr bwMode="auto">
              <a:xfrm>
                <a:off x="2677" y="2710"/>
                <a:ext cx="1972"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3" name="Group 65"/>
            <p:cNvGrpSpPr>
              <a:grpSpLocks/>
            </p:cNvGrpSpPr>
            <p:nvPr/>
          </p:nvGrpSpPr>
          <p:grpSpPr bwMode="auto">
            <a:xfrm>
              <a:off x="96" y="2620"/>
              <a:ext cx="1086" cy="397"/>
              <a:chOff x="0" y="3325"/>
              <a:chExt cx="916" cy="615"/>
            </a:xfrm>
          </p:grpSpPr>
          <p:sp>
            <p:nvSpPr>
              <p:cNvPr id="290882" name="Rectangle 23"/>
              <p:cNvSpPr>
                <a:spLocks noChangeArrowheads="1"/>
              </p:cNvSpPr>
              <p:nvPr/>
            </p:nvSpPr>
            <p:spPr bwMode="auto">
              <a:xfrm>
                <a:off x="32" y="3325"/>
                <a:ext cx="852"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Organize</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83" name="Rectangle 64"/>
              <p:cNvSpPr>
                <a:spLocks noChangeArrowheads="1"/>
              </p:cNvSpPr>
              <p:nvPr/>
            </p:nvSpPr>
            <p:spPr bwMode="auto">
              <a:xfrm>
                <a:off x="0" y="3325"/>
                <a:ext cx="916"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4" name="Group 67"/>
            <p:cNvGrpSpPr>
              <a:grpSpLocks/>
            </p:cNvGrpSpPr>
            <p:nvPr/>
          </p:nvGrpSpPr>
          <p:grpSpPr bwMode="auto">
            <a:xfrm>
              <a:off x="1182" y="2620"/>
              <a:ext cx="2087" cy="397"/>
              <a:chOff x="916" y="3325"/>
              <a:chExt cx="1761" cy="615"/>
            </a:xfrm>
          </p:grpSpPr>
          <p:sp>
            <p:nvSpPr>
              <p:cNvPr id="290880" name="Rectangle 24"/>
              <p:cNvSpPr>
                <a:spLocks noChangeArrowheads="1"/>
              </p:cNvSpPr>
              <p:nvPr/>
            </p:nvSpPr>
            <p:spPr bwMode="auto">
              <a:xfrm>
                <a:off x="948" y="3325"/>
                <a:ext cx="1697"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Teach</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81" name="Rectangle 66"/>
              <p:cNvSpPr>
                <a:spLocks noChangeArrowheads="1"/>
              </p:cNvSpPr>
              <p:nvPr/>
            </p:nvSpPr>
            <p:spPr bwMode="auto">
              <a:xfrm>
                <a:off x="916" y="3325"/>
                <a:ext cx="1761"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5" name="Group 69"/>
            <p:cNvGrpSpPr>
              <a:grpSpLocks/>
            </p:cNvGrpSpPr>
            <p:nvPr/>
          </p:nvGrpSpPr>
          <p:grpSpPr bwMode="auto">
            <a:xfrm>
              <a:off x="3269" y="2620"/>
              <a:ext cx="2337" cy="397"/>
              <a:chOff x="2677" y="3325"/>
              <a:chExt cx="1972" cy="615"/>
            </a:xfrm>
          </p:grpSpPr>
          <p:sp>
            <p:nvSpPr>
              <p:cNvPr id="290878" name="Rectangle 25"/>
              <p:cNvSpPr>
                <a:spLocks noChangeArrowheads="1"/>
              </p:cNvSpPr>
              <p:nvPr/>
            </p:nvSpPr>
            <p:spPr bwMode="auto">
              <a:xfrm>
                <a:off x="2709" y="3325"/>
                <a:ext cx="190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Grace</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79" name="Rectangle 68"/>
              <p:cNvSpPr>
                <a:spLocks noChangeArrowheads="1"/>
              </p:cNvSpPr>
              <p:nvPr/>
            </p:nvSpPr>
            <p:spPr bwMode="auto">
              <a:xfrm>
                <a:off x="2677" y="3325"/>
                <a:ext cx="1972"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6" name="Group 71"/>
            <p:cNvGrpSpPr>
              <a:grpSpLocks/>
            </p:cNvGrpSpPr>
            <p:nvPr/>
          </p:nvGrpSpPr>
          <p:grpSpPr bwMode="auto">
            <a:xfrm>
              <a:off x="96" y="3017"/>
              <a:ext cx="656" cy="509"/>
              <a:chOff x="0" y="3940"/>
              <a:chExt cx="554" cy="788"/>
            </a:xfrm>
          </p:grpSpPr>
          <p:sp>
            <p:nvSpPr>
              <p:cNvPr id="290876" name="Rectangle 27"/>
              <p:cNvSpPr>
                <a:spLocks noChangeArrowheads="1"/>
              </p:cNvSpPr>
              <p:nvPr/>
            </p:nvSpPr>
            <p:spPr bwMode="auto">
              <a:xfrm>
                <a:off x="32" y="3940"/>
                <a:ext cx="522"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Narrow" charset="0"/>
                    <a:ea typeface="SimSun" charset="0"/>
                    <a:cs typeface="SimSun" charset="0"/>
                  </a:rPr>
                  <a:t>Truth Leads to Godliness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Narrow" charset="0"/>
                    <a:ea typeface="SimSun" charset="0"/>
                    <a:cs typeface="SimSun" charset="0"/>
                  </a:rPr>
                  <a:t>1:1-4</a:t>
                </a:r>
              </a:p>
            </p:txBody>
          </p:sp>
          <p:sp>
            <p:nvSpPr>
              <p:cNvPr id="290877" name="Rectangle 70"/>
              <p:cNvSpPr>
                <a:spLocks noChangeArrowheads="1"/>
              </p:cNvSpPr>
              <p:nvPr/>
            </p:nvSpPr>
            <p:spPr bwMode="auto">
              <a:xfrm>
                <a:off x="0" y="3940"/>
                <a:ext cx="536"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7" name="Group 73"/>
            <p:cNvGrpSpPr>
              <a:grpSpLocks/>
            </p:cNvGrpSpPr>
            <p:nvPr/>
          </p:nvGrpSpPr>
          <p:grpSpPr bwMode="auto">
            <a:xfrm>
              <a:off x="731" y="3017"/>
              <a:ext cx="451" cy="509"/>
              <a:chOff x="536" y="3940"/>
              <a:chExt cx="380" cy="788"/>
            </a:xfrm>
          </p:grpSpPr>
          <p:sp>
            <p:nvSpPr>
              <p:cNvPr id="290874" name="Rectangle 28"/>
              <p:cNvSpPr>
                <a:spLocks noChangeArrowheads="1"/>
              </p:cNvSpPr>
              <p:nvPr/>
            </p:nvSpPr>
            <p:spPr bwMode="auto">
              <a:xfrm>
                <a:off x="568" y="3940"/>
                <a:ext cx="316"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Elders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FFFFFF"/>
                    </a:solidFill>
                    <a:effectLst/>
                    <a:uLnTx/>
                    <a:uFillTx/>
                    <a:latin typeface="Arial Narrow" charset="0"/>
                    <a:ea typeface="SimSun" charset="0"/>
                    <a:cs typeface="SimSun" charset="0"/>
                  </a:rPr>
                  <a:t>1:5-16</a:t>
                </a:r>
              </a:p>
            </p:txBody>
          </p:sp>
          <p:sp>
            <p:nvSpPr>
              <p:cNvPr id="290875" name="Rectangle 72"/>
              <p:cNvSpPr>
                <a:spLocks noChangeArrowheads="1"/>
              </p:cNvSpPr>
              <p:nvPr/>
            </p:nvSpPr>
            <p:spPr bwMode="auto">
              <a:xfrm>
                <a:off x="536" y="3940"/>
                <a:ext cx="380"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8" name="Group 75"/>
            <p:cNvGrpSpPr>
              <a:grpSpLocks/>
            </p:cNvGrpSpPr>
            <p:nvPr/>
          </p:nvGrpSpPr>
          <p:grpSpPr bwMode="auto">
            <a:xfrm>
              <a:off x="1182" y="3017"/>
              <a:ext cx="353" cy="509"/>
              <a:chOff x="916" y="3940"/>
              <a:chExt cx="298" cy="788"/>
            </a:xfrm>
          </p:grpSpPr>
          <p:sp>
            <p:nvSpPr>
              <p:cNvPr id="290872" name="Rectangle 29"/>
              <p:cNvSpPr>
                <a:spLocks noChangeArrowheads="1"/>
              </p:cNvSpPr>
              <p:nvPr/>
            </p:nvSpPr>
            <p:spPr bwMode="auto">
              <a:xfrm>
                <a:off x="948" y="3940"/>
                <a:ext cx="234"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Older 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2:1-2</a:t>
                </a:r>
              </a:p>
            </p:txBody>
          </p:sp>
          <p:sp>
            <p:nvSpPr>
              <p:cNvPr id="290873" name="Rectangle 74"/>
              <p:cNvSpPr>
                <a:spLocks noChangeArrowheads="1"/>
              </p:cNvSpPr>
              <p:nvPr/>
            </p:nvSpPr>
            <p:spPr bwMode="auto">
              <a:xfrm>
                <a:off x="916" y="3940"/>
                <a:ext cx="298"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39" name="Group 77"/>
            <p:cNvGrpSpPr>
              <a:grpSpLocks/>
            </p:cNvGrpSpPr>
            <p:nvPr/>
          </p:nvGrpSpPr>
          <p:grpSpPr bwMode="auto">
            <a:xfrm>
              <a:off x="1535" y="3017"/>
              <a:ext cx="438" cy="509"/>
              <a:chOff x="1214" y="3940"/>
              <a:chExt cx="370" cy="788"/>
            </a:xfrm>
          </p:grpSpPr>
          <p:sp>
            <p:nvSpPr>
              <p:cNvPr id="290870" name="Rectangle 30"/>
              <p:cNvSpPr>
                <a:spLocks noChangeArrowheads="1"/>
              </p:cNvSpPr>
              <p:nvPr/>
            </p:nvSpPr>
            <p:spPr bwMode="auto">
              <a:xfrm>
                <a:off x="1246" y="3940"/>
                <a:ext cx="306"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Older Women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2:4-5</a:t>
                </a:r>
              </a:p>
            </p:txBody>
          </p:sp>
          <p:sp>
            <p:nvSpPr>
              <p:cNvPr id="290871" name="Rectangle 76"/>
              <p:cNvSpPr>
                <a:spLocks noChangeArrowheads="1"/>
              </p:cNvSpPr>
              <p:nvPr/>
            </p:nvSpPr>
            <p:spPr bwMode="auto">
              <a:xfrm>
                <a:off x="1214" y="3940"/>
                <a:ext cx="370"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0" name="Group 79"/>
            <p:cNvGrpSpPr>
              <a:grpSpLocks/>
            </p:cNvGrpSpPr>
            <p:nvPr/>
          </p:nvGrpSpPr>
          <p:grpSpPr bwMode="auto">
            <a:xfrm>
              <a:off x="1973" y="3017"/>
              <a:ext cx="460" cy="509"/>
              <a:chOff x="1584" y="3940"/>
              <a:chExt cx="388" cy="788"/>
            </a:xfrm>
          </p:grpSpPr>
          <p:sp>
            <p:nvSpPr>
              <p:cNvPr id="290868" name="Rectangle 31"/>
              <p:cNvSpPr>
                <a:spLocks noChangeArrowheads="1"/>
              </p:cNvSpPr>
              <p:nvPr/>
            </p:nvSpPr>
            <p:spPr bwMode="auto">
              <a:xfrm>
                <a:off x="1616" y="3940"/>
                <a:ext cx="324"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Younger Women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2:4-5</a:t>
                </a:r>
              </a:p>
            </p:txBody>
          </p:sp>
          <p:sp>
            <p:nvSpPr>
              <p:cNvPr id="290869" name="Rectangle 78"/>
              <p:cNvSpPr>
                <a:spLocks noChangeArrowheads="1"/>
              </p:cNvSpPr>
              <p:nvPr/>
            </p:nvSpPr>
            <p:spPr bwMode="auto">
              <a:xfrm>
                <a:off x="1584" y="3940"/>
                <a:ext cx="388"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1" name="Group 81"/>
            <p:cNvGrpSpPr>
              <a:grpSpLocks/>
            </p:cNvGrpSpPr>
            <p:nvPr/>
          </p:nvGrpSpPr>
          <p:grpSpPr bwMode="auto">
            <a:xfrm>
              <a:off x="2433" y="3017"/>
              <a:ext cx="460" cy="509"/>
              <a:chOff x="1972" y="3940"/>
              <a:chExt cx="388" cy="788"/>
            </a:xfrm>
          </p:grpSpPr>
          <p:sp>
            <p:nvSpPr>
              <p:cNvPr id="290866" name="Rectangle 32"/>
              <p:cNvSpPr>
                <a:spLocks noChangeArrowheads="1"/>
              </p:cNvSpPr>
              <p:nvPr/>
            </p:nvSpPr>
            <p:spPr bwMode="auto">
              <a:xfrm>
                <a:off x="2004" y="3940"/>
                <a:ext cx="324"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Younger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Men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a:ln>
                      <a:noFill/>
                    </a:ln>
                    <a:solidFill>
                      <a:srgbClr val="FFFFFF"/>
                    </a:solidFill>
                    <a:effectLst/>
                    <a:uLnTx/>
                    <a:uFillTx/>
                    <a:latin typeface="Arial Narrow" charset="0"/>
                    <a:ea typeface="SimSun" charset="0"/>
                    <a:cs typeface="SimSun" charset="0"/>
                  </a:rPr>
                  <a:t>2:6-8</a:t>
                </a:r>
              </a:p>
            </p:txBody>
          </p:sp>
          <p:sp>
            <p:nvSpPr>
              <p:cNvPr id="290867" name="Rectangle 80"/>
              <p:cNvSpPr>
                <a:spLocks noChangeArrowheads="1"/>
              </p:cNvSpPr>
              <p:nvPr/>
            </p:nvSpPr>
            <p:spPr bwMode="auto">
              <a:xfrm>
                <a:off x="1972" y="3940"/>
                <a:ext cx="388"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2" name="Group 83"/>
            <p:cNvGrpSpPr>
              <a:grpSpLocks/>
            </p:cNvGrpSpPr>
            <p:nvPr/>
          </p:nvGrpSpPr>
          <p:grpSpPr bwMode="auto">
            <a:xfrm>
              <a:off x="2893" y="3017"/>
              <a:ext cx="376" cy="509"/>
              <a:chOff x="2360" y="3940"/>
              <a:chExt cx="317" cy="788"/>
            </a:xfrm>
          </p:grpSpPr>
          <p:sp>
            <p:nvSpPr>
              <p:cNvPr id="290864" name="Rectangle 33"/>
              <p:cNvSpPr>
                <a:spLocks noChangeArrowheads="1"/>
              </p:cNvSpPr>
              <p:nvPr/>
            </p:nvSpPr>
            <p:spPr bwMode="auto">
              <a:xfrm>
                <a:off x="2392" y="3940"/>
                <a:ext cx="253"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Slaves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2:9-10</a:t>
                </a:r>
              </a:p>
            </p:txBody>
          </p:sp>
          <p:sp>
            <p:nvSpPr>
              <p:cNvPr id="290865" name="Rectangle 82"/>
              <p:cNvSpPr>
                <a:spLocks noChangeArrowheads="1"/>
              </p:cNvSpPr>
              <p:nvPr/>
            </p:nvSpPr>
            <p:spPr bwMode="auto">
              <a:xfrm>
                <a:off x="2360" y="3940"/>
                <a:ext cx="317"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3" name="Group 85"/>
            <p:cNvGrpSpPr>
              <a:grpSpLocks/>
            </p:cNvGrpSpPr>
            <p:nvPr/>
          </p:nvGrpSpPr>
          <p:grpSpPr bwMode="auto">
            <a:xfrm>
              <a:off x="3269" y="3017"/>
              <a:ext cx="469" cy="509"/>
              <a:chOff x="2677" y="3940"/>
              <a:chExt cx="396" cy="788"/>
            </a:xfrm>
          </p:grpSpPr>
          <p:sp>
            <p:nvSpPr>
              <p:cNvPr id="290862" name="Rectangle 34"/>
              <p:cNvSpPr>
                <a:spLocks noChangeArrowheads="1"/>
              </p:cNvSpPr>
              <p:nvPr/>
            </p:nvSpPr>
            <p:spPr bwMode="auto">
              <a:xfrm>
                <a:off x="2709" y="3940"/>
                <a:ext cx="332"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latin typeface="Arial Narrow" charset="0"/>
                    <a:ea typeface="SimSun" charset="0"/>
                    <a:cs typeface="SimSun" charset="0"/>
                  </a:rPr>
                  <a:t>Educates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latin typeface="Arial Narrow" charset="0"/>
                    <a:ea typeface="SimSun" charset="0"/>
                    <a:cs typeface="SimSun" charset="0"/>
                  </a:rPr>
                  <a:t>2:11-15</a:t>
                </a:r>
              </a:p>
            </p:txBody>
          </p:sp>
          <p:sp>
            <p:nvSpPr>
              <p:cNvPr id="290863" name="Rectangle 84"/>
              <p:cNvSpPr>
                <a:spLocks noChangeArrowheads="1"/>
              </p:cNvSpPr>
              <p:nvPr/>
            </p:nvSpPr>
            <p:spPr bwMode="auto">
              <a:xfrm>
                <a:off x="2677" y="3940"/>
                <a:ext cx="396"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4" name="Group 87"/>
            <p:cNvGrpSpPr>
              <a:grpSpLocks/>
            </p:cNvGrpSpPr>
            <p:nvPr/>
          </p:nvGrpSpPr>
          <p:grpSpPr bwMode="auto">
            <a:xfrm>
              <a:off x="3738" y="3017"/>
              <a:ext cx="535" cy="509"/>
              <a:chOff x="3073" y="3940"/>
              <a:chExt cx="451" cy="788"/>
            </a:xfrm>
          </p:grpSpPr>
          <p:sp>
            <p:nvSpPr>
              <p:cNvPr id="290860" name="Rectangle 35"/>
              <p:cNvSpPr>
                <a:spLocks noChangeArrowheads="1"/>
              </p:cNvSpPr>
              <p:nvPr/>
            </p:nvSpPr>
            <p:spPr bwMode="auto">
              <a:xfrm>
                <a:off x="3105" y="3940"/>
                <a:ext cx="387"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Empowers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3:1-2</a:t>
                </a:r>
              </a:p>
            </p:txBody>
          </p:sp>
          <p:sp>
            <p:nvSpPr>
              <p:cNvPr id="290861" name="Rectangle 86"/>
              <p:cNvSpPr>
                <a:spLocks noChangeArrowheads="1"/>
              </p:cNvSpPr>
              <p:nvPr/>
            </p:nvSpPr>
            <p:spPr bwMode="auto">
              <a:xfrm>
                <a:off x="3073" y="3940"/>
                <a:ext cx="451"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5" name="Group 89"/>
            <p:cNvGrpSpPr>
              <a:grpSpLocks/>
            </p:cNvGrpSpPr>
            <p:nvPr/>
          </p:nvGrpSpPr>
          <p:grpSpPr bwMode="auto">
            <a:xfrm>
              <a:off x="4273" y="3017"/>
              <a:ext cx="491" cy="509"/>
              <a:chOff x="3524" y="3940"/>
              <a:chExt cx="414" cy="788"/>
            </a:xfrm>
          </p:grpSpPr>
          <p:sp>
            <p:nvSpPr>
              <p:cNvPr id="290858" name="Rectangle 36"/>
              <p:cNvSpPr>
                <a:spLocks noChangeArrowheads="1"/>
              </p:cNvSpPr>
              <p:nvPr/>
            </p:nvSpPr>
            <p:spPr bwMode="auto">
              <a:xfrm>
                <a:off x="3556" y="3940"/>
                <a:ext cx="350"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Motivates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3:3-8</a:t>
                </a:r>
              </a:p>
            </p:txBody>
          </p:sp>
          <p:sp>
            <p:nvSpPr>
              <p:cNvPr id="290859" name="Rectangle 88"/>
              <p:cNvSpPr>
                <a:spLocks noChangeArrowheads="1"/>
              </p:cNvSpPr>
              <p:nvPr/>
            </p:nvSpPr>
            <p:spPr bwMode="auto">
              <a:xfrm>
                <a:off x="3524" y="3940"/>
                <a:ext cx="414"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6" name="Group 91"/>
            <p:cNvGrpSpPr>
              <a:grpSpLocks/>
            </p:cNvGrpSpPr>
            <p:nvPr/>
          </p:nvGrpSpPr>
          <p:grpSpPr bwMode="auto">
            <a:xfrm>
              <a:off x="4740" y="3017"/>
              <a:ext cx="454" cy="509"/>
              <a:chOff x="3917" y="3940"/>
              <a:chExt cx="383" cy="788"/>
            </a:xfrm>
          </p:grpSpPr>
          <p:sp>
            <p:nvSpPr>
              <p:cNvPr id="290856" name="Rectangle 37"/>
              <p:cNvSpPr>
                <a:spLocks noChangeArrowheads="1"/>
              </p:cNvSpPr>
              <p:nvPr/>
            </p:nvSpPr>
            <p:spPr bwMode="auto">
              <a:xfrm>
                <a:off x="3917" y="3940"/>
                <a:ext cx="380"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Protects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FF"/>
                    </a:solidFill>
                    <a:effectLst/>
                    <a:uLnTx/>
                    <a:uFillTx/>
                    <a:latin typeface="Arial Narrow" charset="0"/>
                    <a:ea typeface="SimSun" charset="0"/>
                    <a:cs typeface="SimSun" charset="0"/>
                  </a:rPr>
                  <a:t>3:9-11</a:t>
                </a:r>
              </a:p>
            </p:txBody>
          </p:sp>
          <p:sp>
            <p:nvSpPr>
              <p:cNvPr id="290857" name="Rectangle 90"/>
              <p:cNvSpPr>
                <a:spLocks noChangeArrowheads="1"/>
              </p:cNvSpPr>
              <p:nvPr/>
            </p:nvSpPr>
            <p:spPr bwMode="auto">
              <a:xfrm>
                <a:off x="3938" y="3940"/>
                <a:ext cx="362"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7" name="Group 93"/>
            <p:cNvGrpSpPr>
              <a:grpSpLocks/>
            </p:cNvGrpSpPr>
            <p:nvPr/>
          </p:nvGrpSpPr>
          <p:grpSpPr bwMode="auto">
            <a:xfrm>
              <a:off x="5193" y="3017"/>
              <a:ext cx="413" cy="509"/>
              <a:chOff x="4300" y="3940"/>
              <a:chExt cx="349" cy="788"/>
            </a:xfrm>
          </p:grpSpPr>
          <p:sp>
            <p:nvSpPr>
              <p:cNvPr id="290854" name="Rectangle 38"/>
              <p:cNvSpPr>
                <a:spLocks noChangeArrowheads="1"/>
              </p:cNvSpPr>
              <p:nvPr/>
            </p:nvSpPr>
            <p:spPr bwMode="auto">
              <a:xfrm>
                <a:off x="4332" y="3940"/>
                <a:ext cx="285" cy="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a:ln>
                      <a:noFill/>
                    </a:ln>
                    <a:solidFill>
                      <a:srgbClr val="FFFFFF"/>
                    </a:solidFill>
                    <a:effectLst/>
                    <a:uLnTx/>
                    <a:uFillTx/>
                    <a:latin typeface="Arial Narrow" charset="0"/>
                    <a:ea typeface="SimSun" charset="0"/>
                    <a:cs typeface="SimSun" charset="0"/>
                  </a:rPr>
                  <a:t>Relates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a:ln>
                      <a:noFill/>
                    </a:ln>
                    <a:solidFill>
                      <a:srgbClr val="FFFFFF"/>
                    </a:solidFill>
                    <a:effectLst/>
                    <a:uLnTx/>
                    <a:uFillTx/>
                    <a:latin typeface="Arial Narrow" charset="0"/>
                    <a:ea typeface="SimSun" charset="0"/>
                    <a:cs typeface="SimSun" charset="0"/>
                  </a:rPr>
                  <a:t>3:12-15</a:t>
                </a:r>
              </a:p>
            </p:txBody>
          </p:sp>
          <p:sp>
            <p:nvSpPr>
              <p:cNvPr id="290855" name="Rectangle 92"/>
              <p:cNvSpPr>
                <a:spLocks noChangeArrowheads="1"/>
              </p:cNvSpPr>
              <p:nvPr/>
            </p:nvSpPr>
            <p:spPr bwMode="auto">
              <a:xfrm>
                <a:off x="4300" y="3940"/>
                <a:ext cx="349" cy="7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8" name="Group 97"/>
            <p:cNvGrpSpPr>
              <a:grpSpLocks/>
            </p:cNvGrpSpPr>
            <p:nvPr/>
          </p:nvGrpSpPr>
          <p:grpSpPr bwMode="auto">
            <a:xfrm>
              <a:off x="96" y="3526"/>
              <a:ext cx="5499" cy="397"/>
              <a:chOff x="0" y="4728"/>
              <a:chExt cx="6161" cy="615"/>
            </a:xfrm>
          </p:grpSpPr>
          <p:sp>
            <p:nvSpPr>
              <p:cNvPr id="290852" name="Rectangle 40"/>
              <p:cNvSpPr>
                <a:spLocks noChangeArrowheads="1"/>
              </p:cNvSpPr>
              <p:nvPr/>
            </p:nvSpPr>
            <p:spPr bwMode="auto">
              <a:xfrm>
                <a:off x="32" y="4728"/>
                <a:ext cx="6097"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Asia Minor to Crete</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53" name="Rectangle 96"/>
              <p:cNvSpPr>
                <a:spLocks noChangeArrowheads="1"/>
              </p:cNvSpPr>
              <p:nvPr/>
            </p:nvSpPr>
            <p:spPr bwMode="auto">
              <a:xfrm>
                <a:off x="0" y="4728"/>
                <a:ext cx="6161"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nvGrpSpPr>
            <p:cNvPr id="290849" name="Group 99"/>
            <p:cNvGrpSpPr>
              <a:grpSpLocks/>
            </p:cNvGrpSpPr>
            <p:nvPr/>
          </p:nvGrpSpPr>
          <p:grpSpPr bwMode="auto">
            <a:xfrm>
              <a:off x="96" y="3923"/>
              <a:ext cx="5499" cy="397"/>
              <a:chOff x="0" y="5343"/>
              <a:chExt cx="6161" cy="615"/>
            </a:xfrm>
          </p:grpSpPr>
          <p:sp>
            <p:nvSpPr>
              <p:cNvPr id="290850" name="Rectangle 41"/>
              <p:cNvSpPr>
                <a:spLocks noChangeArrowheads="1"/>
              </p:cNvSpPr>
              <p:nvPr/>
            </p:nvSpPr>
            <p:spPr bwMode="auto">
              <a:xfrm>
                <a:off x="32" y="5343"/>
                <a:ext cx="6097"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 Summer AD 66</a:t>
                </a:r>
                <a:endPar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90851" name="Rectangle 98"/>
              <p:cNvSpPr>
                <a:spLocks noChangeArrowheads="1"/>
              </p:cNvSpPr>
              <p:nvPr/>
            </p:nvSpPr>
            <p:spPr bwMode="auto">
              <a:xfrm>
                <a:off x="0" y="5343"/>
                <a:ext cx="6161" cy="61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grpSp>
      </p:grpSp>
      <p:sp>
        <p:nvSpPr>
          <p:cNvPr id="290821" name="Text Box 191"/>
          <p:cNvSpPr txBox="1">
            <a:spLocks noChangeArrowheads="1"/>
          </p:cNvSpPr>
          <p:nvPr/>
        </p:nvSpPr>
        <p:spPr bwMode="auto">
          <a:xfrm>
            <a:off x="8297863" y="1524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241</a:t>
            </a:r>
          </a:p>
        </p:txBody>
      </p:sp>
      <p:sp>
        <p:nvSpPr>
          <p:cNvPr id="176" name="WordArt 190">
            <a:extLst>
              <a:ext uri="{FF2B5EF4-FFF2-40B4-BE49-F238E27FC236}">
                <a16:creationId xmlns:a16="http://schemas.microsoft.com/office/drawing/2014/main" id="{5FD29C64-3B0C-1346-BC5D-93FABF2FBA17}"/>
              </a:ext>
            </a:extLst>
          </p:cNvPr>
          <p:cNvSpPr>
            <a:spLocks noChangeArrowheads="1" noChangeShapeType="1" noTextEdit="1"/>
          </p:cNvSpPr>
          <p:nvPr/>
        </p:nvSpPr>
        <p:spPr bwMode="auto">
          <a:xfrm>
            <a:off x="76200" y="-228600"/>
            <a:ext cx="1831504" cy="18288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cap="sq">
                  <a:solidFill>
                    <a:srgbClr val="000000"/>
                  </a:solidFill>
                  <a:round/>
                  <a:headEnd type="none" w="sm" len="sm"/>
                  <a:tailEnd type="none" w="sm" len="sm"/>
                </a:ln>
                <a:solidFill>
                  <a:srgbClr val="E9E2B6"/>
                </a:solidFill>
                <a:effectLst>
                  <a:outerShdw blurRad="63500" dist="53882" dir="2700000" algn="ctr" rotWithShape="0">
                    <a:srgbClr val="000000">
                      <a:alpha val="80000"/>
                    </a:srgbClr>
                  </a:outerShdw>
                </a:effectLst>
                <a:uLnTx/>
                <a:uFillTx/>
                <a:latin typeface="Impact"/>
                <a:ea typeface="Impact"/>
                <a:cs typeface="Impact"/>
              </a:rPr>
              <a:t>Titus</a:t>
            </a:r>
          </a:p>
        </p:txBody>
      </p:sp>
    </p:spTree>
    <p:extLst>
      <p:ext uri="{BB962C8B-B14F-4D97-AF65-F5344CB8AC3E}">
        <p14:creationId xmlns:p14="http://schemas.microsoft.com/office/powerpoint/2010/main" val="87821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p:cTn id="7" dur="1000" fill="hold"/>
                                        <p:tgtEl>
                                          <p:spTgt spid="176"/>
                                        </p:tgtEl>
                                        <p:attrNameLst>
                                          <p:attrName>ppt_w</p:attrName>
                                        </p:attrNameLst>
                                      </p:cBhvr>
                                      <p:tavLst>
                                        <p:tav tm="0">
                                          <p:val>
                                            <p:strVal val="#ppt_w*0.70"/>
                                          </p:val>
                                        </p:tav>
                                        <p:tav tm="100000">
                                          <p:val>
                                            <p:strVal val="#ppt_w"/>
                                          </p:val>
                                        </p:tav>
                                      </p:tavLst>
                                    </p:anim>
                                    <p:anim calcmode="lin" valueType="num">
                                      <p:cBhvr>
                                        <p:cTn id="8" dur="1000" fill="hold"/>
                                        <p:tgtEl>
                                          <p:spTgt spid="176"/>
                                        </p:tgtEl>
                                        <p:attrNameLst>
                                          <p:attrName>ppt_h</p:attrName>
                                        </p:attrNameLst>
                                      </p:cBhvr>
                                      <p:tavLst>
                                        <p:tav tm="0">
                                          <p:val>
                                            <p:strVal val="#ppt_h"/>
                                          </p:val>
                                        </p:tav>
                                        <p:tav tm="100000">
                                          <p:val>
                                            <p:strVal val="#ppt_h"/>
                                          </p:val>
                                        </p:tav>
                                      </p:tavLst>
                                    </p:anim>
                                    <p:animEffect transition="in" filter="fade">
                                      <p:cBhvr>
                                        <p:cTn id="9"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WordArt 3"/>
          <p:cNvSpPr>
            <a:spLocks noChangeArrowheads="1" noChangeShapeType="1" noTextEdit="1"/>
          </p:cNvSpPr>
          <p:nvPr/>
        </p:nvSpPr>
        <p:spPr bwMode="auto">
          <a:xfrm>
            <a:off x="2767312" y="103188"/>
            <a:ext cx="3758787" cy="490537"/>
          </a:xfrm>
          <a:prstGeom prst="rect">
            <a:avLst/>
          </a:prstGeom>
        </p:spPr>
        <p:txBody>
          <a:bodyPr wrap="none" fromWordArt="1">
            <a:prstTxWarp prst="textSlantUp">
              <a:avLst>
                <a:gd name="adj" fmla="val 16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CC99FF"/>
                  </a:solidFill>
                  <a:round/>
                  <a:headEnd/>
                  <a:tailEnd/>
                </a:ln>
                <a:solidFill>
                  <a:srgbClr val="FFFF00"/>
                </a:solidFill>
                <a:effectLst>
                  <a:glow rad="228600">
                    <a:srgbClr val="DADADA">
                      <a:lumMod val="10000"/>
                      <a:alpha val="40000"/>
                    </a:srgbClr>
                  </a:glow>
                  <a:outerShdw blurRad="63500" dist="53882" dir="2700000" algn="ctr" rotWithShape="0">
                    <a:srgbClr val="9999FF">
                      <a:alpha val="79999"/>
                    </a:srgbClr>
                  </a:outerShdw>
                </a:effectLst>
                <a:uLnTx/>
                <a:uFillTx/>
                <a:latin typeface="Impact"/>
                <a:ea typeface="Impact"/>
                <a:cs typeface="Impact"/>
              </a:rPr>
              <a:t>Outline</a:t>
            </a:r>
          </a:p>
        </p:txBody>
      </p:sp>
      <p:graphicFrame>
        <p:nvGraphicFramePr>
          <p:cNvPr id="3" name="Table 2"/>
          <p:cNvGraphicFramePr>
            <a:graphicFrameLocks noGrp="1"/>
          </p:cNvGraphicFramePr>
          <p:nvPr/>
        </p:nvGraphicFramePr>
        <p:xfrm>
          <a:off x="0" y="720725"/>
          <a:ext cx="9144000" cy="6001004"/>
        </p:xfrm>
        <a:graphic>
          <a:graphicData uri="http://schemas.openxmlformats.org/drawingml/2006/table">
            <a:tbl>
              <a:tblPr firstRow="1" bandRow="1">
                <a:tableStyleId>{775DCB02-9BB8-47FD-8907-85C794F793BA}</a:tableStyleId>
              </a:tblPr>
              <a:tblGrid>
                <a:gridCol w="20517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91680">
                  <a:extLst>
                    <a:ext uri="{9D8B030D-6E8A-4147-A177-3AD203B41FA5}">
                      <a16:colId xmlns:a16="http://schemas.microsoft.com/office/drawing/2014/main" val="20004"/>
                    </a:ext>
                  </a:extLst>
                </a:gridCol>
              </a:tblGrid>
              <a:tr h="370840">
                <a:tc gridSpan="5">
                  <a:txBody>
                    <a:bodyPr/>
                    <a:lstStyle/>
                    <a:p>
                      <a:pPr algn="ctr"/>
                      <a:r>
                        <a:rPr lang="en-US" sz="3200" b="1" kern="1200" dirty="0">
                          <a:solidFill>
                            <a:schemeClr val="tx1"/>
                          </a:solidFill>
                          <a:effectLst/>
                          <a:latin typeface="Arial"/>
                          <a:ea typeface="+mn-ea"/>
                          <a:cs typeface="Arial"/>
                        </a:rPr>
                        <a:t>Sound Doctrine Against Opposition</a:t>
                      </a:r>
                      <a:r>
                        <a:rPr lang="en-US" sz="3200" b="1" dirty="0">
                          <a:solidFill>
                            <a:schemeClr val="tx1"/>
                          </a:solidFill>
                          <a:effectLst/>
                          <a:latin typeface="Arial"/>
                          <a:cs typeface="Arial"/>
                        </a:rPr>
                        <a:t> </a:t>
                      </a:r>
                      <a:endParaRPr lang="en-US" sz="3200" b="1" dirty="0">
                        <a:solidFill>
                          <a:schemeClr val="tx1"/>
                        </a:solidFill>
                        <a:latin typeface="Arial"/>
                        <a:cs typeface="Arial"/>
                      </a:endParaRPr>
                    </a:p>
                  </a:txBody>
                  <a:tcPr>
                    <a:solidFill>
                      <a:srgbClr val="00206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gridSpan="2">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Persevere in Present Trials</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gridSpan="3">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Persevere in Future Trials</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40">
                <a:tc gridSpan="2">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Chapters 1–2</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gridSpan="3">
                  <a:txBody>
                    <a:bodyPr/>
                    <a:lstStyle/>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Chapters 3–4</a:t>
                      </a:r>
                      <a:endParaRPr lang="en-US" sz="2800" b="1" dirty="0">
                        <a:effectLst/>
                        <a:latin typeface="Arial"/>
                        <a:ea typeface="Times New Roman"/>
                        <a:cs typeface="Arial"/>
                      </a:endParaRPr>
                    </a:p>
                    <a:p>
                      <a:pPr algn="ctr">
                        <a:lnSpc>
                          <a:spcPct val="50000"/>
                        </a:lnSpc>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2872">
                <a:tc>
                  <a:txBody>
                    <a:bodyPr/>
                    <a:lstStyle/>
                    <a:p>
                      <a:pPr algn="ctr">
                        <a:lnSpc>
                          <a:spcPct val="100000"/>
                        </a:lnSpc>
                        <a:spcAft>
                          <a:spcPts val="0"/>
                        </a:spcAft>
                      </a:pPr>
                      <a:r>
                        <a:rPr lang="en-US" sz="2000" b="1" dirty="0">
                          <a:effectLst/>
                          <a:latin typeface="Arial"/>
                          <a:ea typeface="Times New Roman"/>
                          <a:cs typeface="Arial"/>
                        </a:rPr>
                        <a:t> Examples </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of Faithfulness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1</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Characteristics </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of Faithfulness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2</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Problem: </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Apostasy</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3:1-9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Solution:</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Preach the Word</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3:10–4:5  </a:t>
                      </a:r>
                    </a:p>
                    <a:p>
                      <a:pPr algn="ctr">
                        <a:lnSpc>
                          <a:spcPct val="100000"/>
                        </a:lnSpc>
                        <a:spcAft>
                          <a:spcPts val="0"/>
                        </a:spcAft>
                      </a:pP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Paul’s Hope</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4:6-22</a:t>
                      </a:r>
                      <a:endParaRPr lang="en-US" sz="2400" b="1" dirty="0">
                        <a:effectLst/>
                        <a:latin typeface="Arial"/>
                        <a:ea typeface="Times New Roman"/>
                        <a:cs typeface="Arial"/>
                      </a:endParaRPr>
                    </a:p>
                  </a:txBody>
                  <a:tcPr marL="50165" marR="50165" marT="0" marB="0"/>
                </a:tc>
                <a:extLst>
                  <a:ext uri="{0D108BD9-81ED-4DB2-BD59-A6C34878D82A}">
                    <a16:rowId xmlns:a16="http://schemas.microsoft.com/office/drawing/2014/main" val="10003"/>
                  </a:ext>
                </a:extLst>
              </a:tr>
              <a:tr h="370840">
                <a:tc>
                  <a:txBody>
                    <a:bodyPr/>
                    <a:lstStyle/>
                    <a:p>
                      <a:pPr algn="ctr">
                        <a:lnSpc>
                          <a:spcPct val="100000"/>
                        </a:lnSpc>
                        <a:spcAft>
                          <a:spcPts val="0"/>
                        </a:spcAft>
                      </a:pPr>
                      <a:r>
                        <a:rPr lang="en-US" sz="2000" b="1" dirty="0">
                          <a:effectLst/>
                          <a:latin typeface="Arial"/>
                          <a:ea typeface="Times New Roman"/>
                          <a:cs typeface="Arial"/>
                        </a:rPr>
                        <a:t>Eunice</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Lois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Paul</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Onesiphorus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Discipling</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Single-minded</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Obedient</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Hardworking</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Biblical</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Holy</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Gentle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Godlessness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Hypocrisy</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 Preaching</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Persevering</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Rebuking</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Encouraging</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Evangelism </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50165" marR="50165" marT="0" marB="0"/>
                </a:tc>
                <a:tc>
                  <a:txBody>
                    <a:bodyPr/>
                    <a:lstStyle/>
                    <a:p>
                      <a:pPr algn="ctr">
                        <a:lnSpc>
                          <a:spcPct val="100000"/>
                        </a:lnSpc>
                        <a:spcAft>
                          <a:spcPts val="0"/>
                        </a:spcAft>
                      </a:pPr>
                      <a:r>
                        <a:rPr lang="en-US" sz="2000" b="1" dirty="0">
                          <a:effectLst/>
                          <a:latin typeface="Arial"/>
                          <a:ea typeface="Times New Roman"/>
                          <a:cs typeface="Arial"/>
                        </a:rPr>
                        <a:t>Martyrdom</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Betrayals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Greetings</a:t>
                      </a:r>
                      <a:endParaRPr lang="en-US" sz="2400" b="1" dirty="0">
                        <a:effectLst/>
                        <a:latin typeface="Arial"/>
                        <a:ea typeface="Times New Roman"/>
                        <a:cs typeface="Arial"/>
                      </a:endParaRPr>
                    </a:p>
                    <a:p>
                      <a:pPr algn="ctr">
                        <a:lnSpc>
                          <a:spcPct val="100000"/>
                        </a:lnSpc>
                        <a:spcAft>
                          <a:spcPts val="0"/>
                        </a:spcAft>
                      </a:pPr>
                      <a:r>
                        <a:rPr lang="en-US" sz="2000" b="1" dirty="0">
                          <a:effectLst/>
                          <a:latin typeface="Arial"/>
                          <a:ea typeface="Times New Roman"/>
                          <a:cs typeface="Arial"/>
                        </a:rPr>
                        <a:t>Benediction</a:t>
                      </a:r>
                      <a:endParaRPr lang="en-US" sz="2400" b="1" dirty="0">
                        <a:effectLst/>
                        <a:latin typeface="Arial"/>
                        <a:ea typeface="Times New Roman"/>
                        <a:cs typeface="Arial"/>
                      </a:endParaRPr>
                    </a:p>
                  </a:txBody>
                  <a:tcPr marL="50165" marR="50165" marT="0" marB="0"/>
                </a:tc>
                <a:extLst>
                  <a:ext uri="{0D108BD9-81ED-4DB2-BD59-A6C34878D82A}">
                    <a16:rowId xmlns:a16="http://schemas.microsoft.com/office/drawing/2014/main" val="10004"/>
                  </a:ext>
                </a:extLst>
              </a:tr>
              <a:tr h="370840">
                <a:tc gridSpan="5">
                  <a:txBody>
                    <a:bodyPr/>
                    <a:lstStyle/>
                    <a:p>
                      <a:pPr algn="ctr">
                        <a:lnSpc>
                          <a:spcPct val="100000"/>
                        </a:lnSpc>
                        <a:spcAft>
                          <a:spcPts val="0"/>
                        </a:spcAft>
                      </a:pPr>
                      <a:r>
                        <a:rPr lang="en-US" sz="2400" b="1" dirty="0">
                          <a:effectLst/>
                          <a:latin typeface="Arial"/>
                          <a:ea typeface="Times New Roman"/>
                          <a:cs typeface="Arial"/>
                        </a:rPr>
                        <a:t>Rome</a:t>
                      </a:r>
                      <a:r>
                        <a:rPr lang="en-US" sz="2400" b="1" baseline="0" dirty="0">
                          <a:effectLst/>
                          <a:latin typeface="Arial"/>
                          <a:ea typeface="Times New Roman"/>
                          <a:cs typeface="Arial"/>
                        </a:rPr>
                        <a:t> to Ephesus</a:t>
                      </a:r>
                      <a:endParaRPr lang="en-US" sz="2400" b="1" dirty="0">
                        <a:effectLst/>
                        <a:latin typeface="Arial"/>
                        <a:ea typeface="Times New Roman"/>
                        <a:cs typeface="Arial"/>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tc hMerge="1">
                  <a:txBody>
                    <a:bodyPr/>
                    <a:lstStyle/>
                    <a:p>
                      <a:pPr algn="ctr">
                        <a:lnSpc>
                          <a:spcPct val="100000"/>
                        </a:lnSpc>
                        <a:spcAft>
                          <a:spcPts val="0"/>
                        </a:spcAft>
                      </a:pPr>
                      <a:endParaRPr lang="en-US" sz="1400" dirty="0">
                        <a:effectLst/>
                        <a:latin typeface="+mn-lt"/>
                        <a:ea typeface="Times New Roman"/>
                        <a:cs typeface="Times New Roman"/>
                      </a:endParaRPr>
                    </a:p>
                  </a:txBody>
                  <a:tcPr marL="50165" marR="50165" marT="0" marB="0"/>
                </a:tc>
                <a:extLst>
                  <a:ext uri="{0D108BD9-81ED-4DB2-BD59-A6C34878D82A}">
                    <a16:rowId xmlns:a16="http://schemas.microsoft.com/office/drawing/2014/main" val="10005"/>
                  </a:ext>
                </a:extLst>
              </a:tr>
              <a:tr h="370840">
                <a:tc gridSpan="5">
                  <a:txBody>
                    <a:bodyPr/>
                    <a:lstStyle/>
                    <a:p>
                      <a:pPr algn="ctr">
                        <a:lnSpc>
                          <a:spcPct val="100000"/>
                        </a:lnSpc>
                        <a:spcAft>
                          <a:spcPts val="0"/>
                        </a:spcAft>
                      </a:pPr>
                      <a:r>
                        <a:rPr lang="en-US" sz="2400" b="1" dirty="0">
                          <a:effectLst/>
                          <a:latin typeface="Arial"/>
                          <a:ea typeface="Times New Roman"/>
                          <a:cs typeface="Arial"/>
                        </a:rPr>
                        <a:t>Autumn</a:t>
                      </a:r>
                      <a:r>
                        <a:rPr lang="en-US" sz="2400" b="1" baseline="0" dirty="0">
                          <a:effectLst/>
                          <a:latin typeface="Arial"/>
                          <a:ea typeface="Times New Roman"/>
                          <a:cs typeface="Arial"/>
                        </a:rPr>
                        <a:t> AD 67 (Second Roman Imprisonment)</a:t>
                      </a:r>
                      <a:endParaRPr lang="en-US" sz="2400" b="1" dirty="0">
                        <a:effectLst/>
                        <a:latin typeface="Arial"/>
                        <a:ea typeface="Times New Roman"/>
                        <a:cs typeface="Arial"/>
                      </a:endParaRPr>
                    </a:p>
                  </a:txBody>
                  <a:tcPr marL="50165" marR="5016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outerShdw blurRad="50800" dist="38100" dir="2700000" algn="tl" rotWithShape="0">
                    <a:srgbClr val="000000">
                      <a:alpha val="96000"/>
                    </a:srgbClr>
                  </a:outerShdw>
                </a:effectLst>
                <a:uLnTx/>
                <a:uFillTx/>
                <a:latin typeface="Arial"/>
                <a:ea typeface="ＭＳ Ｐゴシック" charset="0"/>
                <a:cs typeface="Arial"/>
              </a:rPr>
              <a:t>237</a:t>
            </a:r>
          </a:p>
        </p:txBody>
      </p:sp>
      <p:sp>
        <p:nvSpPr>
          <p:cNvPr id="2" name="Title 1"/>
          <p:cNvSpPr>
            <a:spLocks noGrp="1"/>
          </p:cNvSpPr>
          <p:nvPr>
            <p:ph type="ctrTitle" sz="quarter"/>
          </p:nvPr>
        </p:nvSpPr>
        <p:spPr>
          <a:xfrm>
            <a:off x="0" y="23132"/>
            <a:ext cx="2918581" cy="630011"/>
          </a:xfrm>
        </p:spPr>
        <p:txBody>
          <a:bodyPr/>
          <a:lstStyle/>
          <a:p>
            <a:pPr algn="l"/>
            <a:r>
              <a:rPr lang="en-US" sz="3200" b="1" dirty="0">
                <a:solidFill>
                  <a:schemeClr val="tx1"/>
                </a:solidFill>
              </a:rPr>
              <a:t>2 TIMOTHY</a:t>
            </a:r>
          </a:p>
        </p:txBody>
      </p:sp>
    </p:spTree>
    <p:extLst>
      <p:ext uri="{BB962C8B-B14F-4D97-AF65-F5344CB8AC3E}">
        <p14:creationId xmlns:p14="http://schemas.microsoft.com/office/powerpoint/2010/main" val="30430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“To the remotest part of the earth” (Acts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Times New Roman"/>
                <a:cs typeface="Times New Roman"/>
              </a:rPr>
              <a:t>Acts </a:t>
            </a:r>
            <a:r>
              <a:rPr kumimoji="0" lang="en-US" sz="2000" b="1" i="0" u="none" strike="noStrike" kern="1200" cap="none" spc="0" normalizeH="0" baseline="0" noProof="0" dirty="0">
                <a:ln>
                  <a:noFill/>
                </a:ln>
                <a:solidFill>
                  <a:srgbClr val="000000"/>
                </a:solidFill>
                <a:effectLst/>
                <a:uLnTx/>
                <a:uFillTx/>
                <a:latin typeface="Arial" charset="0"/>
                <a:ea typeface="Times New Roman"/>
                <a:cs typeface="Times New Roman"/>
              </a:rPr>
              <a:t>9  13       14    15  16          18           21     27     28</a:t>
            </a:r>
          </a:p>
        </p:txBody>
      </p:sp>
      <p:sp>
        <p:nvSpPr>
          <p:cNvPr id="183299"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Fall 49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Council</a:t>
            </a:r>
          </a:p>
        </p:txBody>
      </p:sp>
      <p:sp>
        <p:nvSpPr>
          <p:cNvPr id="183300"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May 57-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Aug 59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Trials</a:t>
            </a:r>
            <a:endPar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01"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a:endParaRPr>
          </a:p>
        </p:txBody>
      </p:sp>
      <p:sp>
        <p:nvSpPr>
          <p:cNvPr id="183302" name="Text Box 20"/>
          <p:cNvSpPr txBox="1">
            <a:spLocks noChangeArrowheads="1"/>
          </p:cNvSpPr>
          <p:nvPr/>
        </p:nvSpPr>
        <p:spPr bwMode="auto">
          <a:xfrm>
            <a:off x="8296275"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Spring 68</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Expansion</a:t>
            </a: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 of Church</a:t>
            </a:r>
          </a:p>
        </p:txBody>
      </p:sp>
      <p:sp>
        <p:nvSpPr>
          <p:cNvPr id="183303"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35           48          49          50          52  53          57        60             62              67           68     95</a:t>
            </a:r>
          </a:p>
        </p:txBody>
      </p:sp>
      <p:sp>
        <p:nvSpPr>
          <p:cNvPr id="183304"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48-</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49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05" name="Text Box 9"/>
          <p:cNvSpPr txBox="1">
            <a:spLocks noChangeArrowheads="1"/>
          </p:cNvSpPr>
          <p:nvPr/>
        </p:nvSpPr>
        <p:spPr bwMode="auto">
          <a:xfrm>
            <a:off x="3743325"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53-</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May 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Asia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3340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Feb 60-</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 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81200"/>
            <a:ext cx="990600" cy="135413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Aut 67-</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Spr 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08" name="TextBox 27"/>
          <p:cNvSpPr txBox="1">
            <a:spLocks noChangeArrowheads="1"/>
          </p:cNvSpPr>
          <p:nvPr/>
        </p:nvSpPr>
        <p:spPr bwMode="auto">
          <a:xfrm>
            <a:off x="7924800" y="71438"/>
            <a:ext cx="1155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39-41</a:t>
            </a:r>
          </a:p>
        </p:txBody>
      </p:sp>
      <p:sp>
        <p:nvSpPr>
          <p:cNvPr id="183309" name="Text Box 9"/>
          <p:cNvSpPr txBox="1">
            <a:spLocks noChangeArrowheads="1"/>
          </p:cNvSpPr>
          <p:nvPr/>
        </p:nvSpPr>
        <p:spPr bwMode="auto">
          <a:xfrm>
            <a:off x="63246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Spr 62-</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Fall 67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Spain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 (Paul</a:t>
            </a:r>
            <a:r>
              <a:rPr lang="fr-FR"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s Letters)</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9"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Gal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Thess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2"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3"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Cor</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4" name="Text Box 24"/>
          <p:cNvSpPr txBox="1">
            <a:spLocks noChangeArrowheads="1"/>
          </p:cNvSpPr>
          <p:nvPr/>
        </p:nvSpPr>
        <p:spPr bwMode="auto">
          <a:xfrm>
            <a:off x="38100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Romans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Eph</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Col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Philem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Phil</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0" name="Text Box 30"/>
          <p:cNvSpPr txBox="1">
            <a:spLocks noChangeArrowheads="1"/>
          </p:cNvSpPr>
          <p:nvPr/>
        </p:nvSpPr>
        <p:spPr bwMode="auto">
          <a:xfrm>
            <a:off x="65992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Titus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 Tim</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ext Box 19"/>
          <p:cNvSpPr txBox="1">
            <a:spLocks noChangeArrowheads="1"/>
          </p:cNvSpPr>
          <p:nvPr/>
        </p:nvSpPr>
        <p:spPr bwMode="auto">
          <a:xfrm>
            <a:off x="9906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Matt</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3"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Luke</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6"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John</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37" name="Text Box 29"/>
          <p:cNvSpPr txBox="1">
            <a:spLocks noChangeArrowheads="1"/>
          </p:cNvSpPr>
          <p:nvPr/>
        </p:nvSpPr>
        <p:spPr bwMode="auto">
          <a:xfrm>
            <a:off x="65992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Mark</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48" name="Text Box 22"/>
          <p:cNvSpPr txBox="1">
            <a:spLocks noChangeArrowheads="1"/>
          </p:cNvSpPr>
          <p:nvPr/>
        </p:nvSpPr>
        <p:spPr bwMode="auto">
          <a:xfrm>
            <a:off x="5486400"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Gospels &amp; Acts</a:t>
            </a:r>
            <a:endParaRPr kumimoji="0" lang="en-US" sz="1600" b="0"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51" name="Text Box 19"/>
          <p:cNvSpPr txBox="1">
            <a:spLocks noChangeArrowheads="1"/>
          </p:cNvSpPr>
          <p:nvPr/>
        </p:nvSpPr>
        <p:spPr bwMode="auto">
          <a:xfrm>
            <a:off x="152400" y="5954713"/>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Pauline Epistles</a:t>
            </a:r>
            <a:endParaRPr kumimoji="0" lang="en-US" sz="16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33"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Pauline</a:t>
            </a:r>
            <a:endPar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34" name="Text Box 7"/>
          <p:cNvSpPr txBox="1">
            <a:spLocks noChangeArrowheads="1"/>
          </p:cNvSpPr>
          <p:nvPr/>
        </p:nvSpPr>
        <p:spPr bwMode="auto">
          <a:xfrm>
            <a:off x="2667000" y="1981200"/>
            <a:ext cx="990600" cy="13223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Apr 50-</a:t>
            </a:r>
            <a:b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Sep 52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b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Aegean</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grpSp>
        <p:nvGrpSpPr>
          <p:cNvPr id="2" name="Group 7"/>
          <p:cNvGrpSpPr>
            <a:grpSpLocks/>
          </p:cNvGrpSpPr>
          <p:nvPr/>
        </p:nvGrpSpPr>
        <p:grpSpPr bwMode="auto">
          <a:xfrm>
            <a:off x="838200" y="4038600"/>
            <a:ext cx="3886200" cy="1452563"/>
            <a:chOff x="144" y="2736"/>
            <a:chExt cx="2544" cy="1104"/>
          </a:xfrm>
        </p:grpSpPr>
        <p:sp>
          <p:nvSpPr>
            <p:cNvPr id="183347"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endParaRPr>
            </a:p>
          </p:txBody>
        </p:sp>
        <p:sp>
          <p:nvSpPr>
            <p:cNvPr id="183348" name="Text Box 9"/>
            <p:cNvSpPr txBox="1">
              <a:spLocks noChangeArrowheads="1"/>
            </p:cNvSpPr>
            <p:nvPr/>
          </p:nvSpPr>
          <p:spPr bwMode="auto">
            <a:xfrm>
              <a:off x="593" y="3456"/>
              <a:ext cx="1494" cy="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ＭＳ Ｐゴシック" charset="0"/>
                  <a:cs typeface="Times New Roman" charset="0"/>
                </a:rPr>
                <a:t>Missionary</a:t>
              </a:r>
            </a:p>
          </p:txBody>
        </p:sp>
      </p:grpSp>
      <p:grpSp>
        <p:nvGrpSpPr>
          <p:cNvPr id="3" name="Group 10"/>
          <p:cNvGrpSpPr>
            <a:grpSpLocks/>
          </p:cNvGrpSpPr>
          <p:nvPr/>
        </p:nvGrpSpPr>
        <p:grpSpPr bwMode="auto">
          <a:xfrm>
            <a:off x="5181600" y="4038600"/>
            <a:ext cx="1371600" cy="2401888"/>
            <a:chOff x="3024" y="2736"/>
            <a:chExt cx="724" cy="1392"/>
          </a:xfrm>
        </p:grpSpPr>
        <p:sp>
          <p:nvSpPr>
            <p:cNvPr id="183345"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183346" name="Text Box 12"/>
            <p:cNvSpPr txBox="1">
              <a:spLocks noChangeArrowheads="1"/>
            </p:cNvSpPr>
            <p:nvPr/>
          </p:nvSpPr>
          <p:spPr bwMode="auto">
            <a:xfrm>
              <a:off x="3024" y="3859"/>
              <a:ext cx="724"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Tahoma" charset="0"/>
                  <a:ea typeface="ＭＳ Ｐゴシック" charset="0"/>
                  <a:cs typeface="Times New Roman" charset="0"/>
                </a:rPr>
                <a:t>Prison</a:t>
              </a:r>
            </a:p>
          </p:txBody>
        </p:sp>
      </p:grpSp>
      <p:grpSp>
        <p:nvGrpSpPr>
          <p:cNvPr id="4" name="Group 13"/>
          <p:cNvGrpSpPr>
            <a:grpSpLocks/>
          </p:cNvGrpSpPr>
          <p:nvPr/>
        </p:nvGrpSpPr>
        <p:grpSpPr bwMode="auto">
          <a:xfrm>
            <a:off x="6553200" y="4038600"/>
            <a:ext cx="1981200" cy="1368425"/>
            <a:chOff x="3744" y="2736"/>
            <a:chExt cx="1248" cy="720"/>
          </a:xfrm>
        </p:grpSpPr>
        <p:sp>
          <p:nvSpPr>
            <p:cNvPr id="183343"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183344" name="Text Box 15"/>
            <p:cNvSpPr txBox="1">
              <a:spLocks noChangeArrowheads="1"/>
            </p:cNvSpPr>
            <p:nvPr/>
          </p:nvSpPr>
          <p:spPr bwMode="auto">
            <a:xfrm>
              <a:off x="3888" y="3195"/>
              <a:ext cx="1104" cy="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charset="0"/>
                  <a:ea typeface="ＭＳ Ｐゴシック" charset="0"/>
                  <a:cs typeface="Times New Roman" charset="0"/>
                </a:rPr>
                <a:t>Pastoral</a:t>
              </a:r>
            </a:p>
          </p:txBody>
        </p:sp>
      </p:grpSp>
      <p:sp>
        <p:nvSpPr>
          <p:cNvPr id="183338"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Summer 35-</a:t>
            </a:r>
            <a:b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2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37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Damascus</a:t>
            </a:r>
            <a:b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br>
            <a:r>
              <a:rPr kumimoji="0" lang="en-US" sz="16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Antioch</a:t>
            </a:r>
          </a:p>
        </p:txBody>
      </p:sp>
      <p:sp>
        <p:nvSpPr>
          <p:cNvPr id="52" name="Text Box 10"/>
          <p:cNvSpPr txBox="1">
            <a:spLocks noChangeArrowheads="1"/>
          </p:cNvSpPr>
          <p:nvPr/>
        </p:nvSpPr>
        <p:spPr bwMode="auto">
          <a:xfrm>
            <a:off x="2286000" y="6324600"/>
            <a:ext cx="990600" cy="369888"/>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Rome</a:t>
            </a:r>
            <a:endParaRPr kumimoji="0" lang="en-US" sz="10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40"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Journeys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
        <p:nvSpPr>
          <p:cNvPr id="183341"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1234</a:t>
            </a:r>
            <a:endParaRPr kumimoji="0" lang="en-US" sz="1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183342"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rPr>
              <a:t>Imprisonments</a:t>
            </a:r>
            <a:endParaRPr kumimoji="0" lang="en-US" sz="2400" b="1" i="0" u="none" strike="noStrike" kern="1200" cap="none" spc="0" normalizeH="0" baseline="0" noProof="0">
              <a:ln>
                <a:noFill/>
              </a:ln>
              <a:solidFill>
                <a:srgbClr val="FFFFFF"/>
              </a:solidFill>
              <a:effectLst/>
              <a:uLnTx/>
              <a:uFillTx/>
              <a:latin typeface="Arial Narrow" charset="0"/>
              <a:ea typeface="ＭＳ Ｐゴシック" charset="0"/>
              <a:cs typeface="Times New Roman" charset="0"/>
            </a:endParaRPr>
          </a:p>
        </p:txBody>
      </p:sp>
    </p:spTree>
    <p:extLst>
      <p:ext uri="{BB962C8B-B14F-4D97-AF65-F5344CB8AC3E}">
        <p14:creationId xmlns:p14="http://schemas.microsoft.com/office/powerpoint/2010/main" val="3182223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cs typeface="ＭＳ Ｐゴシック" charset="0"/>
              </a:rPr>
              <a:t>Black</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0908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editerraneandiet.com/Images/mediterranean%20sea-big.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28600"/>
            <a:ext cx="9144000" cy="6248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onut 1"/>
          <p:cNvSpPr/>
          <p:nvPr/>
        </p:nvSpPr>
        <p:spPr>
          <a:xfrm>
            <a:off x="107504" y="2415466"/>
            <a:ext cx="1676400" cy="1874668"/>
          </a:xfrm>
          <a:prstGeom prst="donut">
            <a:avLst>
              <a:gd name="adj" fmla="val 47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2"/>
          <p:cNvSpPr/>
          <p:nvPr/>
        </p:nvSpPr>
        <p:spPr>
          <a:xfrm>
            <a:off x="2057400" y="4404320"/>
            <a:ext cx="6019800" cy="1905000"/>
          </a:xfrm>
          <a:prstGeom prst="roundRect">
            <a:avLst>
              <a:gd name="adj" fmla="val 1781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Fourth Missions Trip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1-2 Timothy &amp; Titus After Acts</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Calibri"/>
                <a:ea typeface="+mn-ea"/>
                <a:cs typeface="+mn-cs"/>
              </a:rPr>
              <a:t>Spring 62 – Fall 67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Donut 4">
            <a:extLst>
              <a:ext uri="{FF2B5EF4-FFF2-40B4-BE49-F238E27FC236}">
                <a16:creationId xmlns:a16="http://schemas.microsoft.com/office/drawing/2014/main" id="{0FBF96DE-D0A7-894B-9B5D-EE555750BED2}"/>
              </a:ext>
            </a:extLst>
          </p:cNvPr>
          <p:cNvSpPr/>
          <p:nvPr/>
        </p:nvSpPr>
        <p:spPr>
          <a:xfrm>
            <a:off x="6084168" y="785448"/>
            <a:ext cx="2842658" cy="3147608"/>
          </a:xfrm>
          <a:prstGeom prst="donut">
            <a:avLst>
              <a:gd name="adj" fmla="val 47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Arrow 3">
            <a:extLst>
              <a:ext uri="{FF2B5EF4-FFF2-40B4-BE49-F238E27FC236}">
                <a16:creationId xmlns:a16="http://schemas.microsoft.com/office/drawing/2014/main" id="{A414C357-AFE2-034A-A559-21BFE3190585}"/>
              </a:ext>
            </a:extLst>
          </p:cNvPr>
          <p:cNvSpPr/>
          <p:nvPr/>
        </p:nvSpPr>
        <p:spPr>
          <a:xfrm rot="950711">
            <a:off x="4196063" y="2318377"/>
            <a:ext cx="1652432" cy="365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ight Arrow 6">
            <a:extLst>
              <a:ext uri="{FF2B5EF4-FFF2-40B4-BE49-F238E27FC236}">
                <a16:creationId xmlns:a16="http://schemas.microsoft.com/office/drawing/2014/main" id="{49996F0B-7C91-FB4B-BD2E-528FE7292433}"/>
              </a:ext>
            </a:extLst>
          </p:cNvPr>
          <p:cNvSpPr/>
          <p:nvPr/>
        </p:nvSpPr>
        <p:spPr>
          <a:xfrm rot="10800000">
            <a:off x="1907704" y="2998561"/>
            <a:ext cx="3757736" cy="365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Right Arrow 7">
            <a:extLst>
              <a:ext uri="{FF2B5EF4-FFF2-40B4-BE49-F238E27FC236}">
                <a16:creationId xmlns:a16="http://schemas.microsoft.com/office/drawing/2014/main" id="{3D426412-3F9B-B241-8EDA-3C88AECFBA75}"/>
              </a:ext>
            </a:extLst>
          </p:cNvPr>
          <p:cNvSpPr/>
          <p:nvPr/>
        </p:nvSpPr>
        <p:spPr>
          <a:xfrm>
            <a:off x="2070652" y="3422631"/>
            <a:ext cx="4229540" cy="365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a:extLst>
              <a:ext uri="{FF2B5EF4-FFF2-40B4-BE49-F238E27FC236}">
                <a16:creationId xmlns:a16="http://schemas.microsoft.com/office/drawing/2014/main" id="{01997DB6-D49F-2349-8335-6AA2F1005ECB}"/>
              </a:ext>
            </a:extLst>
          </p:cNvPr>
          <p:cNvSpPr/>
          <p:nvPr/>
        </p:nvSpPr>
        <p:spPr>
          <a:xfrm rot="11031540">
            <a:off x="4315333" y="1735281"/>
            <a:ext cx="1652432" cy="365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88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charset="0"/>
                <a:ea typeface="+mn-ea"/>
                <a:cs typeface="+mn-cs"/>
              </a:rPr>
              <a:t>Paul’s </a:t>
            </a:r>
            <a:r>
              <a:rPr lang="en-US" sz="3200" b="0" dirty="0">
                <a:solidFill>
                  <a:srgbClr val="FFFFFF"/>
                </a:solidFill>
                <a:latin typeface="Arial Black" charset="0"/>
                <a:ea typeface="+mn-ea"/>
                <a:cs typeface="+mn-cs"/>
              </a:rPr>
              <a:t>Acts 28:30-31 Letters</a:t>
            </a:r>
            <a:endParaRPr kumimoji="0" lang="en-US" sz="3200" b="0" i="0" u="none" strike="noStrike" kern="1200" cap="none" spc="0" normalizeH="0" baseline="0" noProof="0" dirty="0">
              <a:ln>
                <a:noFill/>
              </a:ln>
              <a:solidFill>
                <a:srgbClr val="FFFFFF"/>
              </a:solidFill>
              <a:effectLst/>
              <a:uLnTx/>
              <a:uFillTx/>
              <a:latin typeface="Arial Black" charset="0"/>
              <a:ea typeface="+mn-ea"/>
              <a:cs typeface="+mn-cs"/>
            </a:endParaRP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mn-cs"/>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mn-cs"/>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mn-cs"/>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Spain</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Rome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Macedonia</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Crete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Ephesus</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2593057" y="1971676"/>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Ephesians</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91161" y="89445"/>
            <a:ext cx="699230"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p>
        </p:txBody>
      </p:sp>
      <p:sp>
        <p:nvSpPr>
          <p:cNvPr id="18" name="Text Box 7">
            <a:extLst>
              <a:ext uri="{FF2B5EF4-FFF2-40B4-BE49-F238E27FC236}">
                <a16:creationId xmlns:a16="http://schemas.microsoft.com/office/drawing/2014/main" id="{68A85556-865C-0A43-8D0D-F2678FDA214B}"/>
              </a:ext>
            </a:extLst>
          </p:cNvPr>
          <p:cNvSpPr txBox="1">
            <a:spLocks noChangeArrowheads="1"/>
          </p:cNvSpPr>
          <p:nvPr/>
        </p:nvSpPr>
        <p:spPr bwMode="auto">
          <a:xfrm>
            <a:off x="2593057" y="2452939"/>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Colossians</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19" name="Text Box 7">
            <a:extLst>
              <a:ext uri="{FF2B5EF4-FFF2-40B4-BE49-F238E27FC236}">
                <a16:creationId xmlns:a16="http://schemas.microsoft.com/office/drawing/2014/main" id="{24DD0B6C-E322-2548-9A37-4BC21DA53303}"/>
              </a:ext>
            </a:extLst>
          </p:cNvPr>
          <p:cNvSpPr txBox="1">
            <a:spLocks noChangeArrowheads="1"/>
          </p:cNvSpPr>
          <p:nvPr/>
        </p:nvSpPr>
        <p:spPr bwMode="auto">
          <a:xfrm>
            <a:off x="2593057" y="2934202"/>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Philemon</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20" name="Text Box 7">
            <a:extLst>
              <a:ext uri="{FF2B5EF4-FFF2-40B4-BE49-F238E27FC236}">
                <a16:creationId xmlns:a16="http://schemas.microsoft.com/office/drawing/2014/main" id="{587E27AD-B80C-0E44-AC3B-E7CF5A56D70F}"/>
              </a:ext>
            </a:extLst>
          </p:cNvPr>
          <p:cNvSpPr txBox="1">
            <a:spLocks noChangeArrowheads="1"/>
          </p:cNvSpPr>
          <p:nvPr/>
        </p:nvSpPr>
        <p:spPr bwMode="auto">
          <a:xfrm>
            <a:off x="2602682" y="3415465"/>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Philippians</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Tree>
    <p:extLst>
      <p:ext uri="{BB962C8B-B14F-4D97-AF65-F5344CB8AC3E}">
        <p14:creationId xmlns:p14="http://schemas.microsoft.com/office/powerpoint/2010/main" val="3938425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animBg="1"/>
      <p:bldP spid="18" grpId="0" uiExpand="1" build="allAtOnce" animBg="1"/>
      <p:bldP spid="19" grpId="0" uiExpand="1" build="allAtOnce" animBg="1"/>
      <p:bldP spid="20"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1" name="Rectangle 2"/>
          <p:cNvSpPr>
            <a:spLocks noGrp="1" noChangeArrowheads="1"/>
          </p:cNvSpPr>
          <p:nvPr>
            <p:ph type="title" idx="4294967295"/>
          </p:nvPr>
        </p:nvSpPr>
        <p:spPr>
          <a:xfrm>
            <a:off x="838200" y="228600"/>
            <a:ext cx="7543800" cy="381000"/>
          </a:xfrm>
        </p:spPr>
        <p:txBody>
          <a:bodyPr/>
          <a:lstStyle/>
          <a:p>
            <a:pPr eaLnBrk="1" hangingPunct="1"/>
            <a:r>
              <a:rPr lang="en-US" sz="1200">
                <a:latin typeface="Arial" charset="0"/>
                <a:ea typeface="ＭＳ Ｐゴシック" charset="0"/>
                <a:cs typeface="Arial" charset="0"/>
              </a:rPr>
              <a:t>Date 1</a:t>
            </a:r>
          </a:p>
        </p:txBody>
      </p:sp>
      <p:sp>
        <p:nvSpPr>
          <p:cNvPr id="215042" name="Text Box 3"/>
          <p:cNvSpPr txBox="1">
            <a:spLocks noChangeArrowheads="1"/>
          </p:cNvSpPr>
          <p:nvPr/>
        </p:nvSpPr>
        <p:spPr bwMode="auto">
          <a:xfrm>
            <a:off x="8153400" y="228600"/>
            <a:ext cx="69215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238</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15043" name="Text Box 4"/>
          <p:cNvSpPr txBox="1">
            <a:spLocks noChangeArrowheads="1"/>
          </p:cNvSpPr>
          <p:nvPr/>
        </p:nvSpPr>
        <p:spPr bwMode="auto">
          <a:xfrm>
            <a:off x="4086225" y="152400"/>
            <a:ext cx="955675" cy="519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Arial" charset="0"/>
                <a:ea typeface="ＭＳ Ｐゴシック" charset="0"/>
                <a:cs typeface="Arial" charset="0"/>
              </a:rPr>
              <a:t>Date</a:t>
            </a:r>
            <a:endParaRPr kumimoji="0" lang="en-US" sz="28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15044" name="Text Box 5"/>
          <p:cNvSpPr txBox="1">
            <a:spLocks noChangeArrowheads="1"/>
          </p:cNvSpPr>
          <p:nvPr/>
        </p:nvSpPr>
        <p:spPr bwMode="auto">
          <a:xfrm>
            <a:off x="0" y="1417638"/>
            <a:ext cx="91440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1200" cap="none" spc="0" normalizeH="0" baseline="0" noProof="0">
                <a:ln>
                  <a:noFill/>
                </a:ln>
                <a:solidFill>
                  <a:srgbClr val="000000"/>
                </a:solidFill>
                <a:effectLst/>
                <a:uLnTx/>
                <a:uFillTx/>
                <a:latin typeface="Arial" charset="0"/>
                <a:ea typeface="ＭＳ Ｐゴシック" charset="0"/>
                <a:cs typeface="Arial" charset="0"/>
              </a:rPr>
              <a:t>The chronology of Paul's latter years is obscure, yet one harmonization of the internal and external data yields this scenario:</a:t>
            </a:r>
          </a:p>
        </p:txBody>
      </p:sp>
      <p:sp>
        <p:nvSpPr>
          <p:cNvPr id="215045" name="Text Box 6"/>
          <p:cNvSpPr txBox="1">
            <a:spLocks noChangeArrowheads="1"/>
          </p:cNvSpPr>
          <p:nvPr/>
        </p:nvSpPr>
        <p:spPr bwMode="auto">
          <a:xfrm>
            <a:off x="228600" y="3521075"/>
            <a:ext cx="883920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9250" indent="-3492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1st Roman Imprisonment 	February 60–March 62</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(Acts 28:30-31)</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Paul writes </a:t>
            </a: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Ephesians</a:t>
            </a: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Autumn 60–early Spring 62</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	Colossians, Philemon, </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and</a:t>
            </a: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 Philippians</a:t>
            </a:r>
            <a:endPar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349250" marR="0" lvl="0" indent="-349250" algn="l"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Martyrdom of James,		Spring 62</a:t>
            </a:r>
          </a:p>
          <a:p>
            <a:pPr marL="349250" marR="0" lvl="0" indent="-349250" algn="l"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the Lord's brother</a:t>
            </a:r>
          </a:p>
        </p:txBody>
      </p:sp>
      <p:pic>
        <p:nvPicPr>
          <p:cNvPr id="215046" name="Picture 8" descr="j0234760"/>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516813" y="4924425"/>
            <a:ext cx="1474787"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48"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rPr>
              <a:t>Pastorals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charset="0"/>
                <a:ea typeface="+mn-ea"/>
                <a:cs typeface="+mn-cs"/>
              </a:rPr>
              <a:t>Paul’s Post-Acts Journey</a:t>
            </a: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mn-cs"/>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mn-cs"/>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mn-cs"/>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0" y="205782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Spain</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791326" y="1473157"/>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Rome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376904"/>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Macedonia</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Crete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5331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Ephesus</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6947088" y="1766001"/>
            <a:ext cx="890871" cy="96329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4356687" y="1871215"/>
            <a:ext cx="1093244" cy="2268590"/>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6563534" y="1880065"/>
            <a:ext cx="677626" cy="83230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5975886" y="3445961"/>
            <a:ext cx="1926257" cy="124018"/>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4860160" y="1898702"/>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1 Timothy</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91161" y="89445"/>
            <a:ext cx="699230"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p>
        </p:txBody>
      </p:sp>
      <p:sp>
        <p:nvSpPr>
          <p:cNvPr id="3" name="TextBox 2">
            <a:extLst>
              <a:ext uri="{FF2B5EF4-FFF2-40B4-BE49-F238E27FC236}">
                <a16:creationId xmlns:a16="http://schemas.microsoft.com/office/drawing/2014/main" id="{372F4C5D-F20B-9C16-5BD2-186D0DCB8826}"/>
              </a:ext>
            </a:extLst>
          </p:cNvPr>
          <p:cNvSpPr txBox="1"/>
          <p:nvPr/>
        </p:nvSpPr>
        <p:spPr>
          <a:xfrm>
            <a:off x="5686425" y="-3743325"/>
            <a:ext cx="184731" cy="1446550"/>
          </a:xfrm>
          <a:prstGeom prst="rect">
            <a:avLst/>
          </a:prstGeom>
          <a:noFill/>
        </p:spPr>
        <p:txBody>
          <a:bodyPr wrap="none" rtlCol="0">
            <a:spAutoFit/>
          </a:bodyPr>
          <a:lstStyle/>
          <a:p>
            <a:endParaRPr lang="en-US"/>
          </a:p>
          <a:p>
            <a:endParaRPr lang="en-US"/>
          </a:p>
        </p:txBody>
      </p:sp>
    </p:spTree>
    <p:extLst>
      <p:ext uri="{BB962C8B-B14F-4D97-AF65-F5344CB8AC3E}">
        <p14:creationId xmlns:p14="http://schemas.microsoft.com/office/powerpoint/2010/main" val="3888963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 0 L 0.21927 0.20416 " pathEditMode="relative" ptsTypes="AA">
                                      <p:cBhvr>
                                        <p:cTn id="31" dur="2000" fill="hold"/>
                                        <p:tgtEl>
                                          <p:spTgt spid="16">
                                            <p:bg/>
                                          </p:spTgt>
                                        </p:tgtEl>
                                        <p:attrNameLst>
                                          <p:attrName>ppt_x</p:attrName>
                                          <p:attrName>ppt_y</p:attrName>
                                        </p:attrNameLst>
                                      </p:cBhvr>
                                    </p:animMotion>
                                  </p:childTnLst>
                                </p:cTn>
                              </p:par>
                              <p:par>
                                <p:cTn id="32" presetID="0" presetClass="path" presetSubtype="0" accel="50000" decel="50000" fill="hold" grpId="1" nodeType="withEffect">
                                  <p:stCondLst>
                                    <p:cond delay="0"/>
                                  </p:stCondLst>
                                  <p:childTnLst>
                                    <p:animMotion origin="layout" path="M 0 0 L 0.21927 0.20416 " pathEditMode="relative" ptsTypes="AA">
                                      <p:cBhvr>
                                        <p:cTn id="33" dur="2000" fill="hold"/>
                                        <p:tgtEl>
                                          <p:spTgt spid="16">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uiExpand="1" build="allAtOnce" animBg="1"/>
      <p:bldP spid="16" grpId="1"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89" name="Text Box 2"/>
          <p:cNvSpPr txBox="1">
            <a:spLocks noChangeArrowheads="1"/>
          </p:cNvSpPr>
          <p:nvPr/>
        </p:nvSpPr>
        <p:spPr bwMode="auto">
          <a:xfrm>
            <a:off x="228600" y="1470025"/>
            <a:ext cx="8610600" cy="45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9250" indent="-349250">
              <a:tabLst>
                <a:tab pos="4805363" algn="l"/>
              </a:tabLst>
              <a:defRPr sz="2400">
                <a:solidFill>
                  <a:schemeClr val="tx1"/>
                </a:solidFill>
                <a:latin typeface="Arial" charset="0"/>
                <a:ea typeface="ＭＳ Ｐゴシック" charset="0"/>
                <a:cs typeface="ＭＳ Ｐゴシック" charset="0"/>
              </a:defRPr>
            </a:lvl1pPr>
            <a:lvl2pPr marL="742950" indent="-285750">
              <a:tabLst>
                <a:tab pos="4805363" algn="l"/>
              </a:tabLst>
              <a:defRPr sz="2400">
                <a:solidFill>
                  <a:schemeClr val="tx1"/>
                </a:solidFill>
                <a:latin typeface="Arial" charset="0"/>
                <a:ea typeface="ＭＳ Ｐゴシック" charset="0"/>
              </a:defRPr>
            </a:lvl2pPr>
            <a:lvl3pPr marL="1143000" indent="-228600">
              <a:tabLst>
                <a:tab pos="4805363" algn="l"/>
              </a:tabLst>
              <a:defRPr sz="2400">
                <a:solidFill>
                  <a:schemeClr val="tx1"/>
                </a:solidFill>
                <a:latin typeface="Arial" charset="0"/>
                <a:ea typeface="ＭＳ Ｐゴシック" charset="0"/>
              </a:defRPr>
            </a:lvl3pPr>
            <a:lvl4pPr marL="1600200" indent="-228600">
              <a:tabLst>
                <a:tab pos="4805363" algn="l"/>
              </a:tabLst>
              <a:defRPr sz="2400">
                <a:solidFill>
                  <a:schemeClr val="tx1"/>
                </a:solidFill>
                <a:latin typeface="Arial" charset="0"/>
                <a:ea typeface="ＭＳ Ｐゴシック" charset="0"/>
              </a:defRPr>
            </a:lvl4pPr>
            <a:lvl5pPr marL="2057400" indent="-228600">
              <a:tabLst>
                <a:tab pos="48053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8053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8053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8053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805363" algn="l"/>
              </a:tabLst>
              <a:defRPr sz="2400">
                <a:solidFill>
                  <a:schemeClr val="tx1"/>
                </a:solidFill>
                <a:latin typeface="Arial" charset="0"/>
                <a:ea typeface="ＭＳ Ｐゴシック" charset="0"/>
              </a:defRPr>
            </a:lvl9pPr>
          </a:lstStyle>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Freedom from Imprisonment	Spring 62–Autumn 67</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Ephesus and Colosse 	Spring–Summer 62</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(Timothy left at Ephesus)</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Peter travels to Rome	62</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Macedonia	</a:t>
            </a:r>
            <a:r>
              <a:rPr kumimoji="0" lang="en-US" altLang="zh-CN" sz="2400" b="0" i="0" u="none" strike="noStrike" kern="1200" cap="none" spc="0" normalizeH="0" baseline="0" noProof="0">
                <a:ln>
                  <a:noFill/>
                </a:ln>
                <a:solidFill>
                  <a:srgbClr val="000000"/>
                </a:solidFill>
                <a:effectLst/>
                <a:uLnTx/>
                <a:uFillTx/>
                <a:latin typeface="Arial Narrow" charset="0"/>
                <a:ea typeface="SimSun" charset="0"/>
                <a:cs typeface="SimSun" charset="0"/>
              </a:rPr>
              <a:t>late summer 62-winter 62/63</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1 Timothy</a:t>
            </a: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a:t>
            </a:r>
            <a:r>
              <a:rPr kumimoji="0" lang="en-US" altLang="zh-CN" sz="2400" b="0" i="0" u="none" strike="noStrike" kern="1200" cap="none" spc="0" normalizeH="0" baseline="0" noProof="0">
                <a:ln>
                  <a:noFill/>
                </a:ln>
                <a:solidFill>
                  <a:srgbClr val="000000"/>
                </a:solidFill>
                <a:effectLst/>
                <a:uLnTx/>
                <a:uFillTx/>
                <a:latin typeface="Arial Narrow" charset="0"/>
                <a:ea typeface="SimSun" charset="0"/>
                <a:cs typeface="SimSun" charset="0"/>
              </a:rPr>
              <a:t>written in Macedonia</a:t>
            </a:r>
            <a:r>
              <a:rPr kumimoji="0" lang="en-US" altLang="zh-CN" sz="2000" b="0" i="0" u="none" strike="noStrike" kern="1200" cap="none" spc="0" normalizeH="0" baseline="0" noProof="0">
                <a:ln>
                  <a:noFill/>
                </a:ln>
                <a:solidFill>
                  <a:srgbClr val="000000"/>
                </a:solidFill>
                <a:effectLst/>
                <a:uLnTx/>
                <a:uFillTx/>
                <a:latin typeface="Arial" charset="0"/>
                <a:ea typeface="SimSun" charset="0"/>
                <a:cs typeface="SimSun" charset="0"/>
              </a:rPr>
              <a:t> 	</a:t>
            </a: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Autumn 62</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to Timothy in Ephesus</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Asia Minor	Spring 63-Spring 64</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Spain 	Spring 64-Spring 66</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(anticipated in Rom. 15:24)</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Christians persecuted by Nero 	Summer 64</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tab pos="4805363" algn="l"/>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and Peter martyred</a:t>
            </a:r>
          </a:p>
        </p:txBody>
      </p:sp>
      <p:sp>
        <p:nvSpPr>
          <p:cNvPr id="8" name="Rectangle 7"/>
          <p:cNvSpPr>
            <a:spLocks noChangeArrowheads="1"/>
          </p:cNvSpPr>
          <p:nvPr/>
        </p:nvSpPr>
        <p:spPr bwMode="auto">
          <a:xfrm>
            <a:off x="251520" y="3300083"/>
            <a:ext cx="9001000" cy="830997"/>
          </a:xfrm>
          <a:prstGeom prst="rect">
            <a:avLst/>
          </a:prstGeom>
          <a:solidFill>
            <a:srgbClr val="000090"/>
          </a:solidFill>
          <a:ln>
            <a:noFill/>
          </a:ln>
        </p:spPr>
        <p:txBody>
          <a:bodyPr wrap="square" anchor="ctr">
            <a:spAutoFit/>
          </a:bodyPr>
          <a:lstStyle/>
          <a:p>
            <a:pPr marL="173038" marR="0" lvl="0" indent="-173038" algn="l"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100" normalizeH="0" baseline="0" noProof="0">
                <a:ln>
                  <a:noFill/>
                </a:ln>
                <a:solidFill>
                  <a:srgbClr val="FFFFFF"/>
                </a:solidFill>
                <a:effectLst/>
                <a:uLnTx/>
                <a:uFillTx/>
                <a:latin typeface="Arial" charset="0"/>
                <a:ea typeface="SimSun" charset="0"/>
                <a:cs typeface="SimSun" charset="0"/>
              </a:rPr>
              <a:t> 1 Timothy </a:t>
            </a:r>
            <a:r>
              <a:rPr kumimoji="0" lang="en-US" altLang="zh-CN" sz="2400" b="0" i="0" u="none" strike="noStrike" kern="1200" cap="none" spc="-100" normalizeH="0" baseline="0" noProof="0">
                <a:ln>
                  <a:noFill/>
                </a:ln>
                <a:solidFill>
                  <a:srgbClr val="FFFFFF"/>
                </a:solidFill>
                <a:effectLst/>
                <a:uLnTx/>
                <a:uFillTx/>
                <a:latin typeface="Arial" charset="0"/>
                <a:ea typeface="SimSun" charset="0"/>
                <a:cs typeface="SimSun" charset="0"/>
              </a:rPr>
              <a:t>written in Macedonia 	   Autumn 62</a:t>
            </a:r>
          </a:p>
          <a:p>
            <a:pPr marL="173038" marR="0" lvl="0" indent="-173038"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100" normalizeH="0" baseline="0" noProof="0">
                <a:ln>
                  <a:noFill/>
                </a:ln>
                <a:solidFill>
                  <a:srgbClr val="FFFFFF"/>
                </a:solidFill>
                <a:effectLst/>
                <a:uLnTx/>
                <a:uFillTx/>
                <a:latin typeface="Arial" charset="0"/>
                <a:ea typeface="SimSun" charset="0"/>
                <a:cs typeface="SimSun" charset="0"/>
              </a:rPr>
              <a:t>    to Timothy in Ephesus</a:t>
            </a:r>
          </a:p>
        </p:txBody>
      </p:sp>
      <p:sp>
        <p:nvSpPr>
          <p:cNvPr id="217090" name="Rectangle 3"/>
          <p:cNvSpPr>
            <a:spLocks noGrp="1" noChangeArrowheads="1"/>
          </p:cNvSpPr>
          <p:nvPr>
            <p:ph type="title" idx="4294967295"/>
          </p:nvPr>
        </p:nvSpPr>
        <p:spPr>
          <a:xfrm>
            <a:off x="838200" y="228600"/>
            <a:ext cx="7543800" cy="381000"/>
          </a:xfrm>
        </p:spPr>
        <p:txBody>
          <a:bodyPr/>
          <a:lstStyle/>
          <a:p>
            <a:pPr eaLnBrk="1" hangingPunct="1"/>
            <a:r>
              <a:rPr lang="en-US" sz="1200">
                <a:latin typeface="Times New Roman" charset="0"/>
                <a:ea typeface="ＭＳ Ｐゴシック" charset="0"/>
                <a:cs typeface="ＭＳ Ｐゴシック" charset="0"/>
              </a:rPr>
              <a:t>Date </a:t>
            </a:r>
            <a:r>
              <a:rPr lang="en-US" sz="1200">
                <a:latin typeface="Arial" charset="0"/>
                <a:ea typeface="ＭＳ Ｐゴシック" charset="0"/>
                <a:cs typeface="ＭＳ Ｐゴシック" charset="0"/>
              </a:rPr>
              <a:t>2</a:t>
            </a:r>
            <a:endParaRPr lang="en-US" sz="1200">
              <a:latin typeface="Times New Roman" charset="0"/>
              <a:ea typeface="ＭＳ Ｐゴシック" charset="0"/>
              <a:cs typeface="ＭＳ Ｐゴシック" charset="0"/>
            </a:endParaRPr>
          </a:p>
        </p:txBody>
      </p:sp>
      <p:sp>
        <p:nvSpPr>
          <p:cNvPr id="217091" name="Text Box 4"/>
          <p:cNvSpPr txBox="1">
            <a:spLocks noChangeArrowheads="1"/>
          </p:cNvSpPr>
          <p:nvPr/>
        </p:nvSpPr>
        <p:spPr bwMode="auto">
          <a:xfrm>
            <a:off x="4086225" y="152400"/>
            <a:ext cx="955675" cy="519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Arial" charset="0"/>
                <a:ea typeface="SimSun" charset="0"/>
                <a:cs typeface="SimSun" charset="0"/>
              </a:rPr>
              <a:t>Date</a:t>
            </a:r>
            <a:endParaRPr kumimoji="0" lang="en-US" sz="2800" b="1"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17092" name="Text Box 6"/>
          <p:cNvSpPr txBox="1">
            <a:spLocks noChangeArrowheads="1"/>
          </p:cNvSpPr>
          <p:nvPr/>
        </p:nvSpPr>
        <p:spPr bwMode="auto">
          <a:xfrm>
            <a:off x="8153400" y="228600"/>
            <a:ext cx="69215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238</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17093" name="Picture 7"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32240" y="3282950"/>
            <a:ext cx="1573560" cy="913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WordArt 7">
            <a:extLst>
              <a:ext uri="{FF2B5EF4-FFF2-40B4-BE49-F238E27FC236}">
                <a16:creationId xmlns:a16="http://schemas.microsoft.com/office/drawing/2014/main" id="{A7942FED-C63E-DAC3-440C-94B838AF3D63}"/>
              </a:ext>
            </a:extLst>
          </p:cNvPr>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rPr>
              <a:t>Pastorals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wixmp-ed30a86b8c4ca887773594c2.wixmp.com/f/e9c52b82-3632-47bb-8fa1-3ca352a0333a/dblg1ce-5c6f4407-ad1c-4d58-98a9-6a6713e4122a.png?token=eyJ0eXAiOiJKV1QiLCJhbGciOiJIUzI1NiJ9.eyJzdWIiOiJ1cm46YXBwOjdlMGQxODg5ODIyNjQzNzNhNWYwZDQxNWVhMGQyNmUwIiwiaXNzIjoidXJuOmFwcDo3ZTBkMTg4OTgyMjY0MzczYTVmMGQ0MTVlYTBkMjZlMCIsIm9iaiI6W1t7InBhdGgiOiJcL2ZcL2U5YzUyYjgyLTM2MzItNDdiYi04ZmExLTNjYTM1MmEwMzMzYVwvZGJsZzFjZS01YzZmNDQwNy1hZDFjLTRkNTgtOThhOS02YTY3MTNlNDEyMmEucG5nIn1dXSwiYXVkIjpbInVybjpzZXJ2aWNlOmZpbGUuZG93bmxvYWQiXX0.x340QwCljNO6aA8_BJOk8qTZ2qbidxeUDmgBBYKDmb8">
            <a:extLst>
              <a:ext uri="{FF2B5EF4-FFF2-40B4-BE49-F238E27FC236}">
                <a16:creationId xmlns:a16="http://schemas.microsoft.com/office/drawing/2014/main" id="{06C61C9D-CD95-CB4B-8276-BEB1558D14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4" t="35250" r="33254" b="8408"/>
          <a:stretch/>
        </p:blipFill>
        <p:spPr bwMode="auto">
          <a:xfrm>
            <a:off x="0" y="23809"/>
            <a:ext cx="9144000" cy="683419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ChangeArrowheads="1"/>
          </p:cNvSpPr>
          <p:nvPr/>
        </p:nvSpPr>
        <p:spPr bwMode="auto">
          <a:xfrm>
            <a:off x="0" y="23809"/>
            <a:ext cx="9144000" cy="582211"/>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charset="0"/>
                <a:ea typeface="+mn-ea"/>
                <a:cs typeface="+mn-cs"/>
              </a:rPr>
              <a:t>Paul’s Post-Acts Journey</a:t>
            </a:r>
          </a:p>
        </p:txBody>
      </p:sp>
      <p:sp>
        <p:nvSpPr>
          <p:cNvPr id="47119" name="Rectangle 15"/>
          <p:cNvSpPr>
            <a:spLocks noChangeArrowheads="1"/>
          </p:cNvSpPr>
          <p:nvPr/>
        </p:nvSpPr>
        <p:spPr bwMode="auto">
          <a:xfrm>
            <a:off x="0" y="6575146"/>
            <a:ext cx="6181724" cy="259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Narrow" charset="0"/>
                <a:ea typeface="+mn-ea"/>
                <a:cs typeface="+mn-cs"/>
              </a:rPr>
              <a:t>©  https://</a:t>
            </a:r>
            <a:r>
              <a:rPr kumimoji="0" lang="en-US" sz="1100" b="0" i="0" u="none" strike="noStrike" kern="1200" cap="none" spc="0" normalizeH="0" baseline="0" noProof="0" dirty="0" err="1">
                <a:ln>
                  <a:noFill/>
                </a:ln>
                <a:solidFill>
                  <a:srgbClr val="000000"/>
                </a:solidFill>
                <a:effectLst/>
                <a:uLnTx/>
                <a:uFillTx/>
                <a:latin typeface="Arial Narrow" charset="0"/>
                <a:ea typeface="+mn-ea"/>
                <a:cs typeface="+mn-cs"/>
              </a:rPr>
              <a:t>www.deviantart.com</a:t>
            </a:r>
            <a:r>
              <a:rPr kumimoji="0" lang="en-US" sz="1100" b="0" i="0" u="none" strike="noStrike" kern="1200" cap="none" spc="0" normalizeH="0" baseline="0" noProof="0" dirty="0">
                <a:ln>
                  <a:noFill/>
                </a:ln>
                <a:solidFill>
                  <a:srgbClr val="000000"/>
                </a:solidFill>
                <a:effectLst/>
                <a:uLnTx/>
                <a:uFillTx/>
                <a:latin typeface="Arial Narrow" charset="0"/>
                <a:ea typeface="+mn-ea"/>
                <a:cs typeface="+mn-cs"/>
              </a:rPr>
              <a:t>/sharklord1/art/Alt-Roman-Empire-Provinces-701148110</a:t>
            </a:r>
          </a:p>
        </p:txBody>
      </p:sp>
      <p:sp>
        <p:nvSpPr>
          <p:cNvPr id="47121" name="Rectangle 17"/>
          <p:cNvSpPr>
            <a:spLocks noGrp="1" noChangeArrowheads="1"/>
          </p:cNvSpPr>
          <p:nvPr>
            <p:ph type="title" idx="4294967295"/>
          </p:nvPr>
        </p:nvSpPr>
        <p:spPr>
          <a:xfrm>
            <a:off x="7639050" y="609600"/>
            <a:ext cx="1257300" cy="400050"/>
          </a:xfrm>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r>
              <a:rPr lang="en-US" sz="100" b="0" u="none" dirty="0">
                <a:solidFill>
                  <a:srgbClr val="000066"/>
                </a:solidFill>
                <a:effectLst/>
                <a:latin typeface="Arial Narrow" charset="0"/>
              </a:rPr>
              <a:t>Bible Lands Blank Map</a:t>
            </a:r>
            <a:endParaRPr lang="en-US" sz="100" dirty="0">
              <a:solidFill>
                <a:srgbClr val="000066"/>
              </a:solidFill>
            </a:endParaRPr>
          </a:p>
        </p:txBody>
      </p:sp>
      <p:sp>
        <p:nvSpPr>
          <p:cNvPr id="6" name="Text Box 7">
            <a:extLst>
              <a:ext uri="{FF2B5EF4-FFF2-40B4-BE49-F238E27FC236}">
                <a16:creationId xmlns:a16="http://schemas.microsoft.com/office/drawing/2014/main" id="{1481E6B1-86C7-1841-8224-D9E66995A9A3}"/>
              </a:ext>
            </a:extLst>
          </p:cNvPr>
          <p:cNvSpPr txBox="1">
            <a:spLocks noChangeArrowheads="1"/>
          </p:cNvSpPr>
          <p:nvPr/>
        </p:nvSpPr>
        <p:spPr bwMode="auto">
          <a:xfrm>
            <a:off x="-78534" y="2420911"/>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Spain</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7" name="Text Box 7">
            <a:extLst>
              <a:ext uri="{FF2B5EF4-FFF2-40B4-BE49-F238E27FC236}">
                <a16:creationId xmlns:a16="http://schemas.microsoft.com/office/drawing/2014/main" id="{96F782E3-6D66-C541-A602-5F25C1A91794}"/>
              </a:ext>
            </a:extLst>
          </p:cNvPr>
          <p:cNvSpPr txBox="1">
            <a:spLocks noChangeArrowheads="1"/>
          </p:cNvSpPr>
          <p:nvPr/>
        </p:nvSpPr>
        <p:spPr bwMode="auto">
          <a:xfrm>
            <a:off x="2605115" y="1453688"/>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Rome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8" name="Text Box 7">
            <a:extLst>
              <a:ext uri="{FF2B5EF4-FFF2-40B4-BE49-F238E27FC236}">
                <a16:creationId xmlns:a16="http://schemas.microsoft.com/office/drawing/2014/main" id="{EA77D0FC-B01E-DA47-B4F3-90C4A34DB8CF}"/>
              </a:ext>
            </a:extLst>
          </p:cNvPr>
          <p:cNvSpPr txBox="1">
            <a:spLocks noChangeArrowheads="1"/>
          </p:cNvSpPr>
          <p:nvPr/>
        </p:nvSpPr>
        <p:spPr bwMode="auto">
          <a:xfrm>
            <a:off x="5598695" y="1412776"/>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Macedonia</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9" name="Text Box 7">
            <a:extLst>
              <a:ext uri="{FF2B5EF4-FFF2-40B4-BE49-F238E27FC236}">
                <a16:creationId xmlns:a16="http://schemas.microsoft.com/office/drawing/2014/main" id="{33C8AD35-5449-684F-97EB-3282C97CAF0D}"/>
              </a:ext>
            </a:extLst>
          </p:cNvPr>
          <p:cNvSpPr txBox="1">
            <a:spLocks noChangeArrowheads="1"/>
          </p:cNvSpPr>
          <p:nvPr/>
        </p:nvSpPr>
        <p:spPr bwMode="auto">
          <a:xfrm>
            <a:off x="6345655" y="4009522"/>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Crete</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0" name="Text Box 7">
            <a:extLst>
              <a:ext uri="{FF2B5EF4-FFF2-40B4-BE49-F238E27FC236}">
                <a16:creationId xmlns:a16="http://schemas.microsoft.com/office/drawing/2014/main" id="{D2BA9102-8E7A-E64D-AF71-875C094D9C70}"/>
              </a:ext>
            </a:extLst>
          </p:cNvPr>
          <p:cNvSpPr txBox="1">
            <a:spLocks noChangeArrowheads="1"/>
          </p:cNvSpPr>
          <p:nvPr/>
        </p:nvSpPr>
        <p:spPr bwMode="auto">
          <a:xfrm>
            <a:off x="6522823" y="2713245"/>
            <a:ext cx="2550695"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Ephesus</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11" name="Line 40">
            <a:extLst>
              <a:ext uri="{FF2B5EF4-FFF2-40B4-BE49-F238E27FC236}">
                <a16:creationId xmlns:a16="http://schemas.microsoft.com/office/drawing/2014/main" id="{0FC86719-E536-7347-A848-DD9B3F2FB677}"/>
              </a:ext>
            </a:extLst>
          </p:cNvPr>
          <p:cNvSpPr>
            <a:spLocks noChangeShapeType="1"/>
          </p:cNvSpPr>
          <p:nvPr/>
        </p:nvSpPr>
        <p:spPr bwMode="auto">
          <a:xfrm rot="20390226">
            <a:off x="1539429" y="1705832"/>
            <a:ext cx="5353836" cy="2460015"/>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3" name="Line 40">
            <a:extLst>
              <a:ext uri="{FF2B5EF4-FFF2-40B4-BE49-F238E27FC236}">
                <a16:creationId xmlns:a16="http://schemas.microsoft.com/office/drawing/2014/main" id="{76BCC09D-AE2B-4145-B2D2-34B10D0E96F2}"/>
              </a:ext>
            </a:extLst>
          </p:cNvPr>
          <p:cNvSpPr>
            <a:spLocks noChangeShapeType="1"/>
          </p:cNvSpPr>
          <p:nvPr/>
        </p:nvSpPr>
        <p:spPr bwMode="auto">
          <a:xfrm rot="9590226">
            <a:off x="1661957" y="2066053"/>
            <a:ext cx="5026086" cy="2944751"/>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4" name="Line 40">
            <a:extLst>
              <a:ext uri="{FF2B5EF4-FFF2-40B4-BE49-F238E27FC236}">
                <a16:creationId xmlns:a16="http://schemas.microsoft.com/office/drawing/2014/main" id="{3724252A-39FE-AD4E-9DEF-25ABD2C6971A}"/>
              </a:ext>
            </a:extLst>
          </p:cNvPr>
          <p:cNvSpPr>
            <a:spLocks noChangeShapeType="1"/>
          </p:cNvSpPr>
          <p:nvPr/>
        </p:nvSpPr>
        <p:spPr bwMode="auto">
          <a:xfrm rot="20390226" flipH="1" flipV="1">
            <a:off x="7097454" y="2234929"/>
            <a:ext cx="381288" cy="563820"/>
          </a:xfrm>
          <a:prstGeom prst="line">
            <a:avLst/>
          </a:prstGeom>
          <a:noFill/>
          <a:ln w="57150" cmpd="sng">
            <a:solidFill>
              <a:schemeClr val="bg1"/>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5" name="Line 40">
            <a:extLst>
              <a:ext uri="{FF2B5EF4-FFF2-40B4-BE49-F238E27FC236}">
                <a16:creationId xmlns:a16="http://schemas.microsoft.com/office/drawing/2014/main" id="{ED70F950-73D1-7E4D-AE8C-ECC0E03E29C4}"/>
              </a:ext>
            </a:extLst>
          </p:cNvPr>
          <p:cNvSpPr>
            <a:spLocks noChangeShapeType="1"/>
          </p:cNvSpPr>
          <p:nvPr/>
        </p:nvSpPr>
        <p:spPr bwMode="auto">
          <a:xfrm rot="20390226" flipH="1">
            <a:off x="7277273" y="3337094"/>
            <a:ext cx="310614" cy="447059"/>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7" name="Text Box 2">
            <a:extLst>
              <a:ext uri="{FF2B5EF4-FFF2-40B4-BE49-F238E27FC236}">
                <a16:creationId xmlns:a16="http://schemas.microsoft.com/office/drawing/2014/main" id="{37E7AD47-4E7E-5D4F-8EA5-61B2F35BFA29}"/>
              </a:ext>
            </a:extLst>
          </p:cNvPr>
          <p:cNvSpPr txBox="1">
            <a:spLocks noChangeArrowheads="1"/>
          </p:cNvSpPr>
          <p:nvPr/>
        </p:nvSpPr>
        <p:spPr bwMode="auto">
          <a:xfrm>
            <a:off x="8391161" y="89445"/>
            <a:ext cx="699230" cy="461665"/>
          </a:xfrm>
          <a:prstGeom prst="rect">
            <a:avLst/>
          </a:prstGeom>
          <a:solidFill>
            <a:srgbClr val="000000"/>
          </a:solidFill>
          <a:ln>
            <a:noFill/>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142</a:t>
            </a:r>
          </a:p>
        </p:txBody>
      </p:sp>
      <p:sp>
        <p:nvSpPr>
          <p:cNvPr id="18" name="Line 40">
            <a:extLst>
              <a:ext uri="{FF2B5EF4-FFF2-40B4-BE49-F238E27FC236}">
                <a16:creationId xmlns:a16="http://schemas.microsoft.com/office/drawing/2014/main" id="{74DDD0CE-2F6A-9941-89E2-EE9069778395}"/>
              </a:ext>
            </a:extLst>
          </p:cNvPr>
          <p:cNvSpPr>
            <a:spLocks noChangeShapeType="1"/>
          </p:cNvSpPr>
          <p:nvPr/>
        </p:nvSpPr>
        <p:spPr bwMode="auto">
          <a:xfrm rot="20390226" flipH="1" flipV="1">
            <a:off x="3985841" y="1742059"/>
            <a:ext cx="2919245" cy="1877763"/>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21" name="Line 40">
            <a:extLst>
              <a:ext uri="{FF2B5EF4-FFF2-40B4-BE49-F238E27FC236}">
                <a16:creationId xmlns:a16="http://schemas.microsoft.com/office/drawing/2014/main" id="{3BA6520D-BDC4-244C-815E-43F1ABBAB5B4}"/>
              </a:ext>
            </a:extLst>
          </p:cNvPr>
          <p:cNvSpPr>
            <a:spLocks noChangeShapeType="1"/>
          </p:cNvSpPr>
          <p:nvPr/>
        </p:nvSpPr>
        <p:spPr bwMode="auto">
          <a:xfrm rot="20390226" flipV="1">
            <a:off x="7589050" y="3351716"/>
            <a:ext cx="419738" cy="583654"/>
          </a:xfrm>
          <a:prstGeom prst="line">
            <a:avLst/>
          </a:prstGeom>
          <a:noFill/>
          <a:ln w="57150" cmpd="sng">
            <a:solidFill>
              <a:srgbClr val="FFFF00"/>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highlight>
                <a:srgbClr val="FFFF00"/>
              </a:highlight>
              <a:uLnTx/>
              <a:uFillTx/>
              <a:latin typeface="Times New Roman" charset="0"/>
              <a:ea typeface="ＭＳ Ｐゴシック" charset="0"/>
              <a:cs typeface="ＭＳ Ｐゴシック" charset="0"/>
            </a:endParaRPr>
          </a:p>
        </p:txBody>
      </p:sp>
      <p:sp>
        <p:nvSpPr>
          <p:cNvPr id="16" name="Text Box 7">
            <a:extLst>
              <a:ext uri="{FF2B5EF4-FFF2-40B4-BE49-F238E27FC236}">
                <a16:creationId xmlns:a16="http://schemas.microsoft.com/office/drawing/2014/main" id="{DAF5FA00-6789-244C-961E-403EA9C8F5A7}"/>
              </a:ext>
            </a:extLst>
          </p:cNvPr>
          <p:cNvSpPr txBox="1">
            <a:spLocks noChangeArrowheads="1"/>
          </p:cNvSpPr>
          <p:nvPr/>
        </p:nvSpPr>
        <p:spPr bwMode="auto">
          <a:xfrm>
            <a:off x="7631547" y="3212976"/>
            <a:ext cx="1394996"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Titus</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
        <p:nvSpPr>
          <p:cNvPr id="22" name="Text Box 7">
            <a:extLst>
              <a:ext uri="{FF2B5EF4-FFF2-40B4-BE49-F238E27FC236}">
                <a16:creationId xmlns:a16="http://schemas.microsoft.com/office/drawing/2014/main" id="{5803CD9B-6E9D-244D-A4EE-C78A372AE143}"/>
              </a:ext>
            </a:extLst>
          </p:cNvPr>
          <p:cNvSpPr txBox="1">
            <a:spLocks noChangeArrowheads="1"/>
          </p:cNvSpPr>
          <p:nvPr/>
        </p:nvSpPr>
        <p:spPr bwMode="auto">
          <a:xfrm>
            <a:off x="4461272" y="1934465"/>
            <a:ext cx="2031018"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Nicopolis</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23" name="Text Box 7">
            <a:extLst>
              <a:ext uri="{FF2B5EF4-FFF2-40B4-BE49-F238E27FC236}">
                <a16:creationId xmlns:a16="http://schemas.microsoft.com/office/drawing/2014/main" id="{E14C47A8-5A79-AE4D-816A-27B9C150E554}"/>
              </a:ext>
            </a:extLst>
          </p:cNvPr>
          <p:cNvSpPr txBox="1">
            <a:spLocks noChangeArrowheads="1"/>
          </p:cNvSpPr>
          <p:nvPr/>
        </p:nvSpPr>
        <p:spPr bwMode="auto">
          <a:xfrm>
            <a:off x="7594765" y="1979069"/>
            <a:ext cx="1394996" cy="584668"/>
          </a:xfrm>
          <a:prstGeom prst="rect">
            <a:avLst/>
          </a:prstGeom>
          <a:no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rPr>
              <a:t>Troas</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charset="0"/>
              <a:ea typeface="ＭＳ Ｐゴシック" charset="0"/>
            </a:endParaRPr>
          </a:p>
        </p:txBody>
      </p:sp>
      <p:sp>
        <p:nvSpPr>
          <p:cNvPr id="25" name="Line 40">
            <a:extLst>
              <a:ext uri="{FF2B5EF4-FFF2-40B4-BE49-F238E27FC236}">
                <a16:creationId xmlns:a16="http://schemas.microsoft.com/office/drawing/2014/main" id="{A28FED7E-BA3E-FD47-B44A-6A9F4F4FE42E}"/>
              </a:ext>
            </a:extLst>
          </p:cNvPr>
          <p:cNvSpPr>
            <a:spLocks noChangeShapeType="1"/>
          </p:cNvSpPr>
          <p:nvPr/>
        </p:nvSpPr>
        <p:spPr bwMode="auto">
          <a:xfrm rot="20390226">
            <a:off x="6972726" y="1752253"/>
            <a:ext cx="632959" cy="63125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26" name="Line 40">
            <a:extLst>
              <a:ext uri="{FF2B5EF4-FFF2-40B4-BE49-F238E27FC236}">
                <a16:creationId xmlns:a16="http://schemas.microsoft.com/office/drawing/2014/main" id="{5AA2C3FC-11AC-2A40-B619-C29EAA6E4B98}"/>
              </a:ext>
            </a:extLst>
          </p:cNvPr>
          <p:cNvSpPr>
            <a:spLocks noChangeShapeType="1"/>
          </p:cNvSpPr>
          <p:nvPr/>
        </p:nvSpPr>
        <p:spPr bwMode="auto">
          <a:xfrm rot="20390226" flipV="1">
            <a:off x="6473967" y="2002148"/>
            <a:ext cx="97653" cy="810043"/>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20" name="Line 40">
            <a:extLst>
              <a:ext uri="{FF2B5EF4-FFF2-40B4-BE49-F238E27FC236}">
                <a16:creationId xmlns:a16="http://schemas.microsoft.com/office/drawing/2014/main" id="{FDDC8879-633F-6B40-A3BD-4D8A75F042BE}"/>
              </a:ext>
            </a:extLst>
          </p:cNvPr>
          <p:cNvSpPr>
            <a:spLocks noChangeShapeType="1"/>
          </p:cNvSpPr>
          <p:nvPr/>
        </p:nvSpPr>
        <p:spPr bwMode="auto">
          <a:xfrm rot="20390226">
            <a:off x="6643549" y="2362997"/>
            <a:ext cx="452687" cy="578849"/>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27" name="Line 40">
            <a:extLst>
              <a:ext uri="{FF2B5EF4-FFF2-40B4-BE49-F238E27FC236}">
                <a16:creationId xmlns:a16="http://schemas.microsoft.com/office/drawing/2014/main" id="{D7441B54-6076-E142-8002-D34E14D24D9C}"/>
              </a:ext>
            </a:extLst>
          </p:cNvPr>
          <p:cNvSpPr>
            <a:spLocks noChangeShapeType="1"/>
          </p:cNvSpPr>
          <p:nvPr/>
        </p:nvSpPr>
        <p:spPr bwMode="auto">
          <a:xfrm rot="20390226">
            <a:off x="4031636" y="1635715"/>
            <a:ext cx="2172723" cy="1555075"/>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28" name="Line 40">
            <a:extLst>
              <a:ext uri="{FF2B5EF4-FFF2-40B4-BE49-F238E27FC236}">
                <a16:creationId xmlns:a16="http://schemas.microsoft.com/office/drawing/2014/main" id="{8AAF7094-7583-DA45-BBD7-B5A0A413B6E3}"/>
              </a:ext>
            </a:extLst>
          </p:cNvPr>
          <p:cNvSpPr>
            <a:spLocks noChangeShapeType="1"/>
          </p:cNvSpPr>
          <p:nvPr/>
        </p:nvSpPr>
        <p:spPr bwMode="auto">
          <a:xfrm rot="9590226">
            <a:off x="6580937" y="2063788"/>
            <a:ext cx="835912" cy="381099"/>
          </a:xfrm>
          <a:prstGeom prst="line">
            <a:avLst/>
          </a:prstGeom>
          <a:noFill/>
          <a:ln w="57150" cmpd="sng">
            <a:solidFill>
              <a:srgbClr val="FFFFFF"/>
            </a:solidFill>
            <a:round/>
            <a:headEnd type="triangle"/>
            <a:tailEnd type="none" w="med" len="med"/>
          </a:ln>
          <a:effectLst>
            <a:glow rad="177800">
              <a:schemeClr val="tx1">
                <a:alpha val="96000"/>
              </a:schemeClr>
            </a:glow>
          </a:effectLst>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glow rad="279400">
                  <a:srgbClr val="000000">
                    <a:alpha val="98000"/>
                  </a:srgbClr>
                </a:glow>
              </a:effectLst>
              <a:uLnTx/>
              <a:uFillTx/>
              <a:latin typeface="Times New Roman" charset="0"/>
              <a:ea typeface="ＭＳ Ｐゴシック" charset="0"/>
              <a:cs typeface="ＭＳ Ｐゴシック" charset="0"/>
            </a:endParaRPr>
          </a:p>
        </p:txBody>
      </p:sp>
      <p:sp>
        <p:nvSpPr>
          <p:cNvPr id="19" name="Text Box 7">
            <a:extLst>
              <a:ext uri="{FF2B5EF4-FFF2-40B4-BE49-F238E27FC236}">
                <a16:creationId xmlns:a16="http://schemas.microsoft.com/office/drawing/2014/main" id="{E80FBC3D-C091-6949-85E4-9DC1F13F9DBD}"/>
              </a:ext>
            </a:extLst>
          </p:cNvPr>
          <p:cNvSpPr txBox="1">
            <a:spLocks noChangeArrowheads="1"/>
          </p:cNvSpPr>
          <p:nvPr/>
        </p:nvSpPr>
        <p:spPr bwMode="auto">
          <a:xfrm>
            <a:off x="2032395" y="1945611"/>
            <a:ext cx="1894505" cy="461558"/>
          </a:xfrm>
          <a:prstGeom prst="rect">
            <a:avLst/>
          </a:prstGeom>
          <a:solidFill>
            <a:schemeClr val="tx1"/>
          </a:solidFill>
          <a:ln w="9525">
            <a:noFill/>
            <a:miter lim="800000"/>
            <a:headEnd/>
            <a:tailEnd/>
          </a:ln>
          <a:effec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FFFFFF"/>
                </a:solidFill>
                <a:effectLst>
                  <a:glow rad="101600">
                    <a:srgbClr val="000000">
                      <a:alpha val="75000"/>
                    </a:srgbClr>
                  </a:glow>
                </a:effectLst>
                <a:latin typeface="Arial" charset="0"/>
              </a:rPr>
              <a:t>2</a:t>
            </a:r>
            <a:r>
              <a:rPr kumimoji="0" lang="en-US" altLang="ja-JP"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rPr>
              <a:t> Timothy</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charset="0"/>
              <a:ea typeface="ＭＳ Ｐゴシック" charset="0"/>
            </a:endParaRPr>
          </a:p>
        </p:txBody>
      </p:sp>
    </p:spTree>
    <p:extLst>
      <p:ext uri="{BB962C8B-B14F-4D97-AF65-F5344CB8AC3E}">
        <p14:creationId xmlns:p14="http://schemas.microsoft.com/office/powerpoint/2010/main" val="178273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06007 0.17847 " pathEditMode="relative" ptsTypes="AA">
                                      <p:cBhvr>
                                        <p:cTn id="36" dur="2000" fill="hold"/>
                                        <p:tgtEl>
                                          <p:spTgt spid="16">
                                            <p:bg/>
                                          </p:spTgt>
                                        </p:tgtEl>
                                        <p:attrNameLst>
                                          <p:attrName>ppt_x</p:attrName>
                                          <p:attrName>ppt_y</p:attrName>
                                        </p:attrNameLst>
                                      </p:cBhvr>
                                    </p:animMotion>
                                  </p:childTnLst>
                                </p:cTn>
                              </p:par>
                              <p:par>
                                <p:cTn id="37" presetID="0" presetClass="path" presetSubtype="0" accel="50000" decel="50000" fill="hold" grpId="1" nodeType="withEffect">
                                  <p:stCondLst>
                                    <p:cond delay="0"/>
                                  </p:stCondLst>
                                  <p:childTnLst>
                                    <p:animMotion origin="layout" path="M 0 0 L -0.06007 0.17847 " pathEditMode="relative" ptsTypes="AA">
                                      <p:cBhvr>
                                        <p:cTn id="38" dur="2000" fill="hold"/>
                                        <p:tgtEl>
                                          <p:spTgt spid="16">
                                            <p:txEl>
                                              <p:pRg st="0" end="0"/>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9">
                                            <p:bg/>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up)">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0 0 L 0.58281 0.06574 " pathEditMode="relative" ptsTypes="AA">
                                      <p:cBhvr>
                                        <p:cTn id="78" dur="2000" fill="hold"/>
                                        <p:tgtEl>
                                          <p:spTgt spid="19">
                                            <p:bg/>
                                          </p:spTgt>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58281 0.06574 " pathEditMode="relative" ptsTypes="AA">
                                      <p:cBhvr>
                                        <p:cTn id="80" dur="2000" fill="hold"/>
                                        <p:tgtEl>
                                          <p:spTgt spid="19">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1" grpId="0" animBg="1"/>
      <p:bldP spid="16" grpId="0" uiExpand="1" build="allAtOnce" animBg="1"/>
      <p:bldP spid="16" grpId="1" uiExpand="1" build="allAtOnce" animBg="1"/>
      <p:bldP spid="25" grpId="0" animBg="1"/>
      <p:bldP spid="26" grpId="0" animBg="1"/>
      <p:bldP spid="20" grpId="0" animBg="1"/>
      <p:bldP spid="27" grpId="0" animBg="1"/>
      <p:bldP spid="28" grpId="0" animBg="1"/>
      <p:bldP spid="19" grpId="0" uiExpand="1" build="allAtOnce" animBg="1"/>
      <p:bldP spid="19" grpId="1"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7" name="Rectangle 2"/>
          <p:cNvSpPr>
            <a:spLocks noChangeArrowheads="1"/>
          </p:cNvSpPr>
          <p:nvPr/>
        </p:nvSpPr>
        <p:spPr bwMode="auto">
          <a:xfrm>
            <a:off x="381000" y="1254125"/>
            <a:ext cx="86868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Crete 				early Summer 66</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(Titus left there; Tit. 1:5)</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Asia Minor			Summer-Autumn 66</a:t>
            </a:r>
          </a:p>
          <a:p>
            <a:pPr marL="349250" marR="0" lvl="0" indent="-349250" algn="l"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Titus</a:t>
            </a: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written from Asia Minor 		Summer 66</a:t>
            </a:r>
          </a:p>
          <a:p>
            <a:pPr marL="349250" marR="0" lvl="0" indent="-349250" algn="l"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to Titus in Crete</a:t>
            </a:r>
          </a:p>
          <a:p>
            <a:pPr marL="349250" marR="0" lvl="0" indent="-349250" algn="l"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Nicopolis (Tit. 3:12)		Winter 66/67</a:t>
            </a:r>
          </a:p>
          <a:p>
            <a:pPr marL="349250" marR="0" lvl="0" indent="-349250" algn="l"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in Troas (2 Tim. 4:13), 		Spring–Autumn 67</a:t>
            </a:r>
          </a:p>
          <a:p>
            <a:pPr marL="349250" marR="0" lvl="0" indent="-349250" algn="l"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Macedonia and Greece</a:t>
            </a:r>
          </a:p>
        </p:txBody>
      </p:sp>
      <p:sp>
        <p:nvSpPr>
          <p:cNvPr id="219138" name="Rectangle 3"/>
          <p:cNvSpPr>
            <a:spLocks noGrp="1" noChangeArrowheads="1"/>
          </p:cNvSpPr>
          <p:nvPr>
            <p:ph type="title" idx="4294967295"/>
          </p:nvPr>
        </p:nvSpPr>
        <p:spPr>
          <a:xfrm>
            <a:off x="838200" y="228600"/>
            <a:ext cx="7543800" cy="381000"/>
          </a:xfrm>
        </p:spPr>
        <p:txBody>
          <a:bodyPr/>
          <a:lstStyle/>
          <a:p>
            <a:pPr eaLnBrk="1" hangingPunct="1"/>
            <a:r>
              <a:rPr lang="en-US" sz="1200">
                <a:latin typeface="Times New Roman" charset="0"/>
                <a:ea typeface="ＭＳ Ｐゴシック" charset="0"/>
                <a:cs typeface="ＭＳ Ｐゴシック" charset="0"/>
              </a:rPr>
              <a:t>Date</a:t>
            </a:r>
            <a:r>
              <a:rPr lang="en-US" sz="1200">
                <a:latin typeface="Arial" charset="0"/>
                <a:ea typeface="ＭＳ Ｐゴシック" charset="0"/>
                <a:cs typeface="ＭＳ Ｐゴシック" charset="0"/>
              </a:rPr>
              <a:t> 3</a:t>
            </a:r>
            <a:endParaRPr lang="en-US" sz="1200">
              <a:latin typeface="Times New Roman" charset="0"/>
              <a:ea typeface="ＭＳ Ｐゴシック" charset="0"/>
              <a:cs typeface="ＭＳ Ｐゴシック" charset="0"/>
            </a:endParaRPr>
          </a:p>
        </p:txBody>
      </p:sp>
      <p:sp>
        <p:nvSpPr>
          <p:cNvPr id="219139" name="Text Box 4"/>
          <p:cNvSpPr txBox="1">
            <a:spLocks noChangeArrowheads="1"/>
          </p:cNvSpPr>
          <p:nvPr/>
        </p:nvSpPr>
        <p:spPr bwMode="auto">
          <a:xfrm>
            <a:off x="4086225" y="152400"/>
            <a:ext cx="955675" cy="51911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Arial" charset="0"/>
                <a:ea typeface="SimSun" charset="0"/>
                <a:cs typeface="SimSun" charset="0"/>
              </a:rPr>
              <a:t>Date</a:t>
            </a:r>
            <a:endParaRPr kumimoji="0" lang="en-US" sz="2800" b="1" i="0" u="none" strike="noStrike" kern="1200" cap="none" spc="0" normalizeH="0" baseline="0" noProof="0">
              <a:ln>
                <a:noFill/>
              </a:ln>
              <a:solidFill>
                <a:srgbClr val="FFFFFF"/>
              </a:solidFill>
              <a:effectLst/>
              <a:uLnTx/>
              <a:uFillTx/>
              <a:latin typeface="Arial" charset="0"/>
              <a:ea typeface="SimSun" charset="0"/>
              <a:cs typeface="SimSun" charset="0"/>
            </a:endParaRPr>
          </a:p>
        </p:txBody>
      </p:sp>
      <p:sp>
        <p:nvSpPr>
          <p:cNvPr id="219140" name="Text Box 5"/>
          <p:cNvSpPr txBox="1">
            <a:spLocks noChangeArrowheads="1"/>
          </p:cNvSpPr>
          <p:nvPr/>
        </p:nvSpPr>
        <p:spPr bwMode="auto">
          <a:xfrm>
            <a:off x="381000" y="4267200"/>
            <a:ext cx="86106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9250" indent="-3492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2nd Roman Imprisonment		</a:t>
            </a:r>
            <a:r>
              <a:rPr kumimoji="0" lang="en-US" altLang="zh-CN" sz="2400" b="1" i="0" u="none" strike="noStrike" kern="1200" cap="none" spc="0" normalizeH="0" baseline="0" noProof="0">
                <a:ln>
                  <a:noFill/>
                </a:ln>
                <a:solidFill>
                  <a:srgbClr val="000000"/>
                </a:solidFill>
                <a:effectLst/>
                <a:uLnTx/>
                <a:uFillTx/>
                <a:latin typeface="Arial Narrow" charset="0"/>
                <a:ea typeface="SimSun" charset="0"/>
                <a:cs typeface="SimSun" charset="0"/>
              </a:rPr>
              <a:t>Autumn 67–Spring 68</a:t>
            </a:r>
            <a:endParaRPr kumimoji="0" lang="en-US" altLang="zh-CN" sz="2400" b="0" i="0" u="none" strike="noStrike" kern="1200" cap="none" spc="0" normalizeH="0" baseline="0" noProof="0">
              <a:ln>
                <a:noFill/>
              </a:ln>
              <a:solidFill>
                <a:srgbClr val="000000"/>
              </a:solidFill>
              <a:effectLst/>
              <a:uLnTx/>
              <a:uFillTx/>
              <a:latin typeface="Arial Narrow" charset="0"/>
              <a:ea typeface="SimSun" charset="0"/>
              <a:cs typeface="SimSun" charset="0"/>
            </a:endParaRP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arrested and brought to Rome	Autumn 67</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2 Timothy</a:t>
            </a: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written from Rome 		Autumn 67</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	to Timothy in Ephesus</a:t>
            </a:r>
          </a:p>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0" i="0" u="none" strike="noStrike" kern="1200" cap="none" spc="0" normalizeH="0" baseline="0" noProof="0">
                <a:ln>
                  <a:noFill/>
                </a:ln>
                <a:solidFill>
                  <a:srgbClr val="000000"/>
                </a:solidFill>
                <a:effectLst/>
                <a:uLnTx/>
                <a:uFillTx/>
                <a:latin typeface="Arial" charset="0"/>
                <a:ea typeface="SimSun" charset="0"/>
                <a:cs typeface="SimSun" charset="0"/>
              </a:rPr>
              <a:t>Paul beheaded				Spring 68</a:t>
            </a:r>
            <a:endPar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endParaRPr>
          </a:p>
        </p:txBody>
      </p:sp>
      <p:sp>
        <p:nvSpPr>
          <p:cNvPr id="219141" name="Rectangle 6"/>
          <p:cNvSpPr>
            <a:spLocks noChangeArrowheads="1"/>
          </p:cNvSpPr>
          <p:nvPr/>
        </p:nvSpPr>
        <p:spPr bwMode="auto">
          <a:xfrm>
            <a:off x="381000" y="6324600"/>
            <a:ext cx="838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349250" marR="0" lvl="0" indent="-349250" algn="l"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0" normalizeH="0" baseline="0" noProof="0">
                <a:ln>
                  <a:noFill/>
                </a:ln>
                <a:solidFill>
                  <a:srgbClr val="000000"/>
                </a:solidFill>
                <a:effectLst/>
                <a:uLnTx/>
                <a:uFillTx/>
                <a:latin typeface="Arial" charset="0"/>
                <a:ea typeface="SimSun" charset="0"/>
                <a:cs typeface="SimSun" charset="0"/>
              </a:rPr>
              <a:t>Destruction of Jerusalem		2 September 70</a:t>
            </a:r>
            <a:endParaRPr kumimoji="0" lang="en-US" sz="2400" b="1" i="0" u="none" strike="noStrike" kern="1200" cap="none" spc="0" normalizeH="0" baseline="0" noProof="0">
              <a:ln>
                <a:noFill/>
              </a:ln>
              <a:solidFill>
                <a:srgbClr val="000000"/>
              </a:solidFill>
              <a:effectLst/>
              <a:uLnTx/>
              <a:uFillTx/>
              <a:latin typeface="Arial" charset="0"/>
              <a:ea typeface="SimSun" charset="0"/>
              <a:cs typeface="SimSun" charset="0"/>
            </a:endParaRPr>
          </a:p>
        </p:txBody>
      </p:sp>
      <p:sp>
        <p:nvSpPr>
          <p:cNvPr id="219142" name="Rectangle 7"/>
          <p:cNvSpPr>
            <a:spLocks noChangeArrowheads="1"/>
          </p:cNvSpPr>
          <p:nvPr/>
        </p:nvSpPr>
        <p:spPr bwMode="auto">
          <a:xfrm>
            <a:off x="381000" y="2378075"/>
            <a:ext cx="8686800" cy="822325"/>
          </a:xfrm>
          <a:prstGeom prst="rect">
            <a:avLst/>
          </a:prstGeom>
          <a:solidFill>
            <a:schemeClr val="hlink"/>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0" normalizeH="0" baseline="0" noProof="0">
                <a:ln>
                  <a:noFill/>
                </a:ln>
                <a:solidFill>
                  <a:srgbClr val="FFFFFF"/>
                </a:solidFill>
                <a:effectLst/>
                <a:uLnTx/>
                <a:uFillTx/>
                <a:latin typeface="Arial" charset="0"/>
                <a:ea typeface="SimSun" charset="0"/>
                <a:cs typeface="SimSun" charset="0"/>
              </a:rPr>
              <a:t>Titus</a:t>
            </a:r>
            <a:r>
              <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rPr>
              <a:t> written from Asia Minor 		Summer 66</a:t>
            </a:r>
          </a:p>
          <a:p>
            <a:pPr marL="349250" marR="0" lvl="0" indent="-349250" algn="l"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a:ln>
                  <a:noFill/>
                </a:ln>
                <a:solidFill>
                  <a:srgbClr val="FFFFFF"/>
                </a:solidFill>
                <a:effectLst/>
                <a:uLnTx/>
                <a:uFillTx/>
                <a:latin typeface="Arial" charset="0"/>
                <a:ea typeface="SimSun" charset="0"/>
                <a:cs typeface="SimSun" charset="0"/>
              </a:rPr>
              <a:t>	to Titus in Crete</a:t>
            </a:r>
          </a:p>
        </p:txBody>
      </p:sp>
      <p:sp>
        <p:nvSpPr>
          <p:cNvPr id="219143" name="Text Box 9"/>
          <p:cNvSpPr txBox="1">
            <a:spLocks noChangeArrowheads="1"/>
          </p:cNvSpPr>
          <p:nvPr/>
        </p:nvSpPr>
        <p:spPr bwMode="auto">
          <a:xfrm>
            <a:off x="8153400" y="228600"/>
            <a:ext cx="69215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238</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19144" name="Picture 10"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2543175"/>
            <a:ext cx="15240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1"/>
          <p:cNvGrpSpPr>
            <a:grpSpLocks/>
          </p:cNvGrpSpPr>
          <p:nvPr/>
        </p:nvGrpSpPr>
        <p:grpSpPr bwMode="auto">
          <a:xfrm>
            <a:off x="381000" y="5029200"/>
            <a:ext cx="8763000" cy="1022350"/>
            <a:chOff x="240" y="3178"/>
            <a:chExt cx="5520" cy="644"/>
          </a:xfrm>
        </p:grpSpPr>
        <p:sp>
          <p:nvSpPr>
            <p:cNvPr id="219148" name="Text Box 12"/>
            <p:cNvSpPr txBox="1">
              <a:spLocks noChangeArrowheads="1"/>
            </p:cNvSpPr>
            <p:nvPr/>
          </p:nvSpPr>
          <p:spPr bwMode="auto">
            <a:xfrm>
              <a:off x="240" y="3178"/>
              <a:ext cx="5472" cy="523"/>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9250" indent="-3492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9250" marR="0" lvl="0" indent="-349250" algn="just" defTabSz="914400" rtl="0" eaLnBrk="1" fontAlgn="base" latinLnBrk="0" hangingPunct="1">
                <a:lnSpc>
                  <a:spcPct val="100000"/>
                </a:lnSpc>
                <a:spcBef>
                  <a:spcPct val="0"/>
                </a:spcBef>
                <a:spcAft>
                  <a:spcPct val="0"/>
                </a:spcAft>
                <a:buClrTx/>
                <a:buSzTx/>
                <a:buFont typeface="Wingdings" charset="0"/>
                <a:buChar char="§"/>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SimSun" charset="0"/>
                  <a:cs typeface="SimSun" charset="0"/>
                </a:rPr>
                <a:t>2 Timothy</a:t>
              </a:r>
              <a:r>
                <a:rPr kumimoji="0" lang="en-US" altLang="zh-CN" sz="2400" b="0" i="0" u="none" strike="noStrike" kern="1200" cap="none" spc="0" normalizeH="0" baseline="0" noProof="0" dirty="0">
                  <a:ln>
                    <a:noFill/>
                  </a:ln>
                  <a:solidFill>
                    <a:srgbClr val="FFFFFF"/>
                  </a:solidFill>
                  <a:effectLst/>
                  <a:uLnTx/>
                  <a:uFillTx/>
                  <a:latin typeface="Arial" charset="0"/>
                  <a:ea typeface="SimSun" charset="0"/>
                  <a:cs typeface="SimSun" charset="0"/>
                </a:rPr>
                <a:t> written from Rome 		Autumn 67</a:t>
              </a:r>
            </a:p>
            <a:p>
              <a:pPr marL="349250" marR="0" lvl="0" indent="-349250" algn="just" defTabSz="914400" rtl="0" eaLnBrk="1" fontAlgn="base" latinLnBrk="0" hangingPunct="1">
                <a:lnSpc>
                  <a:spcPct val="100000"/>
                </a:lnSpc>
                <a:spcBef>
                  <a:spcPct val="0"/>
                </a:spcBef>
                <a:spcAft>
                  <a:spcPct val="0"/>
                </a:spcAft>
                <a:buClrTx/>
                <a:buSzTx/>
                <a:buFont typeface="Wingdings" charset="0"/>
                <a:buNone/>
                <a:tabLst/>
                <a:defRPr/>
              </a:pPr>
              <a:r>
                <a:rPr kumimoji="0" lang="en-US" altLang="zh-CN" sz="2400" b="0" i="0" u="none" strike="noStrike" kern="1200" cap="none" spc="0" normalizeH="0" baseline="0" noProof="0" dirty="0">
                  <a:ln>
                    <a:noFill/>
                  </a:ln>
                  <a:solidFill>
                    <a:srgbClr val="FFFFFF"/>
                  </a:solidFill>
                  <a:effectLst/>
                  <a:uLnTx/>
                  <a:uFillTx/>
                  <a:latin typeface="Arial" charset="0"/>
                  <a:ea typeface="SimSun" charset="0"/>
                  <a:cs typeface="SimSun" charset="0"/>
                </a:rPr>
                <a:t>	to Timothy in Ephesus</a:t>
              </a:r>
            </a:p>
          </p:txBody>
        </p:sp>
        <p:pic>
          <p:nvPicPr>
            <p:cNvPr id="219149" name="Picture 13"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 y="3264"/>
              <a:ext cx="960" cy="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WordArt 7">
            <a:extLst>
              <a:ext uri="{FF2B5EF4-FFF2-40B4-BE49-F238E27FC236}">
                <a16:creationId xmlns:a16="http://schemas.microsoft.com/office/drawing/2014/main" id="{4E41C8E6-46C1-AD37-802C-82A782D9D59B}"/>
              </a:ext>
            </a:extLst>
          </p:cNvPr>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99"/>
                  </a:solidFill>
                  <a:round/>
                  <a:headEnd/>
                  <a:tailEnd/>
                </a:ln>
                <a:solidFill>
                  <a:srgbClr val="33CCFF"/>
                </a:solidFill>
                <a:effectLst>
                  <a:outerShdw blurRad="63500" dist="125724" dir="18900000" algn="ctr" rotWithShape="0">
                    <a:srgbClr val="000099">
                      <a:alpha val="74997"/>
                    </a:srgbClr>
                  </a:outerShdw>
                </a:effectLst>
                <a:uLnTx/>
                <a:uFillTx/>
                <a:latin typeface="Impact"/>
                <a:ea typeface="Impact"/>
                <a:cs typeface="Impact"/>
              </a:rPr>
              <a:t>Pastorals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Engraver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a:ln>
              <a:noFill/>
            </a:ln>
            <a:solidFill>
              <a:schemeClr val="bg2"/>
            </a:solidFill>
            <a:effectLst>
              <a:outerShdw blurRad="38100" dist="38100" dir="2700000" algn="tl">
                <a:srgbClr val="000000">
                  <a:alpha val="43137"/>
                </a:srgbClr>
              </a:outerShdw>
            </a:effectLst>
            <a:latin typeface="Engravers MT"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9.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18067</TotalTime>
  <Words>3734</Words>
  <Application>Microsoft Macintosh PowerPoint</Application>
  <PresentationFormat>On-screen Show (4:3)</PresentationFormat>
  <Paragraphs>618</Paragraphs>
  <Slides>21</Slides>
  <Notes>18</Notes>
  <HiddenSlides>0</HiddenSlides>
  <MMClips>0</MMClips>
  <ScaleCrop>false</ScaleCrop>
  <HeadingPairs>
    <vt:vector size="6" baseType="variant">
      <vt:variant>
        <vt:lpstr>Fonts Used</vt:lpstr>
      </vt:variant>
      <vt:variant>
        <vt:i4>17</vt:i4>
      </vt:variant>
      <vt:variant>
        <vt:lpstr>Theme</vt:lpstr>
      </vt:variant>
      <vt:variant>
        <vt:i4>12</vt:i4>
      </vt:variant>
      <vt:variant>
        <vt:lpstr>Slide Titles</vt:lpstr>
      </vt:variant>
      <vt:variant>
        <vt:i4>21</vt:i4>
      </vt:variant>
    </vt:vector>
  </HeadingPairs>
  <TitlesOfParts>
    <vt:vector size="50" baseType="lpstr">
      <vt:lpstr>ＭＳ Ｐゴシック</vt:lpstr>
      <vt:lpstr>宋体</vt:lpstr>
      <vt:lpstr>Times</vt:lpstr>
      <vt:lpstr>Arial</vt:lpstr>
      <vt:lpstr>Arial Black</vt:lpstr>
      <vt:lpstr>Arial Narrow</vt:lpstr>
      <vt:lpstr>Calibri</vt:lpstr>
      <vt:lpstr>Calibri Light</vt:lpstr>
      <vt:lpstr>Comic Sans MS</vt:lpstr>
      <vt:lpstr>Engravers MT</vt:lpstr>
      <vt:lpstr>Helvetica</vt:lpstr>
      <vt:lpstr>Impact</vt:lpstr>
      <vt:lpstr>Tahoma</vt:lpstr>
      <vt:lpstr>Times New Roman</vt:lpstr>
      <vt:lpstr>Trebuchet MS</vt:lpstr>
      <vt:lpstr>Verdana</vt:lpstr>
      <vt:lpstr>Wingdings</vt:lpstr>
      <vt:lpstr>Cactus</vt:lpstr>
      <vt:lpstr>Default Design</vt:lpstr>
      <vt:lpstr>1_untitled 1</vt:lpstr>
      <vt:lpstr>1_Crumple</vt:lpstr>
      <vt:lpstr>50_Blank Presentation</vt:lpstr>
      <vt:lpstr>5_Default Design</vt:lpstr>
      <vt:lpstr>3_Office Theme</vt:lpstr>
      <vt:lpstr>5_Office Theme</vt:lpstr>
      <vt:lpstr>Strategic</vt:lpstr>
      <vt:lpstr>1_Strategic</vt:lpstr>
      <vt:lpstr>Globe</vt:lpstr>
      <vt:lpstr>6_Office Theme</vt:lpstr>
      <vt:lpstr>The Pastoral Epistles</vt:lpstr>
      <vt:lpstr>NT Overview (Paul's Letters)</vt:lpstr>
      <vt:lpstr>PowerPoint Presentation</vt:lpstr>
      <vt:lpstr>Bible Lands Blank Map</vt:lpstr>
      <vt:lpstr>Date 1</vt:lpstr>
      <vt:lpstr>Bible Lands Blank Map</vt:lpstr>
      <vt:lpstr>Date 2</vt:lpstr>
      <vt:lpstr>Bible Lands Blank Map</vt:lpstr>
      <vt:lpstr>Date 3</vt:lpstr>
      <vt:lpstr>Paul's Epistles in Mostly Scriptural Order</vt:lpstr>
      <vt:lpstr>How do the Pastorals  differ from Paul's earlier letters?</vt:lpstr>
      <vt:lpstr>What concerns scholars on the authorship of the Pastorals?</vt:lpstr>
      <vt:lpstr>PowerPoint Presentation</vt:lpstr>
      <vt:lpstr>Places Mentioning Elders</vt:lpstr>
      <vt:lpstr>Three Types of Elders</vt:lpstr>
      <vt:lpstr>Three Shepherd Tasks of Elders</vt:lpstr>
      <vt:lpstr>Church Order</vt:lpstr>
      <vt:lpstr>Summary Chart</vt:lpstr>
      <vt:lpstr>2 TIMOTHY</vt:lpstr>
      <vt:lpstr>Black</vt:lpstr>
      <vt:lpstr>NT Survey link at BibleStudyDownloads.org</vt:lpstr>
    </vt:vector>
  </TitlesOfParts>
  <Company>Home-use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Timothy</dc:title>
  <dc:creator>Laura Tan</dc:creator>
  <cp:lastModifiedBy>Rick Griffith</cp:lastModifiedBy>
  <cp:revision>317</cp:revision>
  <cp:lastPrinted>2009-04-22T19:24:48Z</cp:lastPrinted>
  <dcterms:created xsi:type="dcterms:W3CDTF">2003-03-13T16:06:19Z</dcterms:created>
  <dcterms:modified xsi:type="dcterms:W3CDTF">2026-05-04T17:41:55Z</dcterms:modified>
</cp:coreProperties>
</file>