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0.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1.xml" ContentType="application/vnd.openxmlformats-officedocument.theme+xml"/>
  <Override PartName="/ppt/slideLayouts/slideLayout200.xml" ContentType="application/vnd.openxmlformats-officedocument.presentationml.slideLayout+xml"/>
  <Override PartName="/ppt/theme/theme2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4.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1.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3.xml" ContentType="application/vnd.openxmlformats-officedocument.theme+xml"/>
  <Override PartName="/ppt/slideLayouts/slideLayout326.xml" ContentType="application/vnd.openxmlformats-officedocument.presentationml.slideLayout+xml"/>
  <Override PartName="/ppt/theme/theme3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5.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7.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8.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9.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0.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1.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2.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8.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9.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9" r:id="rId3"/>
    <p:sldMasterId id="2147483657" r:id="rId4"/>
    <p:sldMasterId id="2147483756" r:id="rId5"/>
    <p:sldMasterId id="2147483862" r:id="rId6"/>
    <p:sldMasterId id="2147484000" r:id="rId7"/>
    <p:sldMasterId id="2147484132" r:id="rId8"/>
    <p:sldMasterId id="2147484288" r:id="rId9"/>
    <p:sldMasterId id="2147484494" r:id="rId10"/>
    <p:sldMasterId id="2147484506" r:id="rId11"/>
    <p:sldMasterId id="2147484519" r:id="rId12"/>
    <p:sldMasterId id="2147484531" r:id="rId13"/>
    <p:sldMasterId id="2147484543" r:id="rId14"/>
    <p:sldMasterId id="2147484555" r:id="rId15"/>
    <p:sldMasterId id="2147484567" r:id="rId16"/>
    <p:sldMasterId id="2147484579" r:id="rId17"/>
    <p:sldMasterId id="2147484581" r:id="rId18"/>
    <p:sldMasterId id="2147484593" r:id="rId19"/>
    <p:sldMasterId id="2147484605" r:id="rId20"/>
    <p:sldMasterId id="2147484617" r:id="rId21"/>
    <p:sldMasterId id="2147484629" r:id="rId22"/>
    <p:sldMasterId id="2147484631" r:id="rId23"/>
    <p:sldMasterId id="2147487579" r:id="rId24"/>
    <p:sldMasterId id="2147487591" r:id="rId25"/>
    <p:sldMasterId id="2147487603" r:id="rId26"/>
    <p:sldMasterId id="2147487615" r:id="rId27"/>
    <p:sldMasterId id="2147487627" r:id="rId28"/>
    <p:sldMasterId id="2147487639" r:id="rId29"/>
    <p:sldMasterId id="2147487653" r:id="rId30"/>
    <p:sldMasterId id="2147487665" r:id="rId31"/>
    <p:sldMasterId id="2147487677" r:id="rId32"/>
    <p:sldMasterId id="2147487689" r:id="rId33"/>
    <p:sldMasterId id="2147487709" r:id="rId34"/>
    <p:sldMasterId id="2147487711" r:id="rId35"/>
    <p:sldMasterId id="2147487726" r:id="rId36"/>
    <p:sldMasterId id="2147487738" r:id="rId37"/>
    <p:sldMasterId id="2147487750" r:id="rId38"/>
    <p:sldMasterId id="2147487762" r:id="rId39"/>
    <p:sldMasterId id="2147487774" r:id="rId40"/>
    <p:sldMasterId id="2147487786" r:id="rId41"/>
    <p:sldMasterId id="2147487800" r:id="rId42"/>
  </p:sldMasterIdLst>
  <p:notesMasterIdLst>
    <p:notesMasterId r:id="rId445"/>
  </p:notesMasterIdLst>
  <p:handoutMasterIdLst>
    <p:handoutMasterId r:id="rId446"/>
  </p:handoutMasterIdLst>
  <p:sldIdLst>
    <p:sldId id="3633" r:id="rId43"/>
    <p:sldId id="433" r:id="rId44"/>
    <p:sldId id="2486" r:id="rId45"/>
    <p:sldId id="434" r:id="rId46"/>
    <p:sldId id="435" r:id="rId47"/>
    <p:sldId id="436" r:id="rId48"/>
    <p:sldId id="437" r:id="rId49"/>
    <p:sldId id="438" r:id="rId50"/>
    <p:sldId id="439" r:id="rId51"/>
    <p:sldId id="3822" r:id="rId52"/>
    <p:sldId id="441" r:id="rId53"/>
    <p:sldId id="3828" r:id="rId54"/>
    <p:sldId id="2521" r:id="rId55"/>
    <p:sldId id="3825" r:id="rId56"/>
    <p:sldId id="2523" r:id="rId57"/>
    <p:sldId id="2524" r:id="rId58"/>
    <p:sldId id="2525" r:id="rId59"/>
    <p:sldId id="2526" r:id="rId60"/>
    <p:sldId id="2520" r:id="rId61"/>
    <p:sldId id="2527" r:id="rId62"/>
    <p:sldId id="361" r:id="rId63"/>
    <p:sldId id="362" r:id="rId64"/>
    <p:sldId id="363" r:id="rId65"/>
    <p:sldId id="364" r:id="rId66"/>
    <p:sldId id="365" r:id="rId67"/>
    <p:sldId id="366" r:id="rId68"/>
    <p:sldId id="513" r:id="rId69"/>
    <p:sldId id="3661" r:id="rId70"/>
    <p:sldId id="3662" r:id="rId71"/>
    <p:sldId id="464" r:id="rId72"/>
    <p:sldId id="505" r:id="rId73"/>
    <p:sldId id="503" r:id="rId74"/>
    <p:sldId id="504" r:id="rId75"/>
    <p:sldId id="506" r:id="rId76"/>
    <p:sldId id="512" r:id="rId77"/>
    <p:sldId id="507" r:id="rId78"/>
    <p:sldId id="508" r:id="rId79"/>
    <p:sldId id="509" r:id="rId80"/>
    <p:sldId id="3823" r:id="rId81"/>
    <p:sldId id="511" r:id="rId82"/>
    <p:sldId id="465" r:id="rId83"/>
    <p:sldId id="524" r:id="rId84"/>
    <p:sldId id="359" r:id="rId85"/>
    <p:sldId id="3634" r:id="rId86"/>
    <p:sldId id="258" r:id="rId87"/>
    <p:sldId id="315" r:id="rId88"/>
    <p:sldId id="256" r:id="rId89"/>
    <p:sldId id="294" r:id="rId90"/>
    <p:sldId id="356" r:id="rId91"/>
    <p:sldId id="314" r:id="rId92"/>
    <p:sldId id="306" r:id="rId93"/>
    <p:sldId id="316" r:id="rId94"/>
    <p:sldId id="2470" r:id="rId95"/>
    <p:sldId id="345" r:id="rId96"/>
    <p:sldId id="304" r:id="rId97"/>
    <p:sldId id="317" r:id="rId98"/>
    <p:sldId id="318" r:id="rId99"/>
    <p:sldId id="319" r:id="rId100"/>
    <p:sldId id="320" r:id="rId101"/>
    <p:sldId id="421" r:id="rId102"/>
    <p:sldId id="3805" r:id="rId103"/>
    <p:sldId id="3806" r:id="rId104"/>
    <p:sldId id="3807" r:id="rId105"/>
    <p:sldId id="3808" r:id="rId106"/>
    <p:sldId id="348" r:id="rId107"/>
    <p:sldId id="301" r:id="rId108"/>
    <p:sldId id="300" r:id="rId109"/>
    <p:sldId id="297" r:id="rId110"/>
    <p:sldId id="357" r:id="rId111"/>
    <p:sldId id="321" r:id="rId112"/>
    <p:sldId id="322" r:id="rId113"/>
    <p:sldId id="337" r:id="rId114"/>
    <p:sldId id="3829" r:id="rId115"/>
    <p:sldId id="2494" r:id="rId116"/>
    <p:sldId id="2495" r:id="rId117"/>
    <p:sldId id="3668" r:id="rId118"/>
    <p:sldId id="3670" r:id="rId119"/>
    <p:sldId id="2489" r:id="rId120"/>
    <p:sldId id="2505" r:id="rId121"/>
    <p:sldId id="2472" r:id="rId122"/>
    <p:sldId id="2516" r:id="rId123"/>
    <p:sldId id="2493" r:id="rId124"/>
    <p:sldId id="3809" r:id="rId125"/>
    <p:sldId id="1141" r:id="rId126"/>
    <p:sldId id="444" r:id="rId127"/>
    <p:sldId id="443" r:id="rId128"/>
    <p:sldId id="2480" r:id="rId129"/>
    <p:sldId id="3628" r:id="rId130"/>
    <p:sldId id="2491" r:id="rId131"/>
    <p:sldId id="2487" r:id="rId132"/>
    <p:sldId id="2522" r:id="rId133"/>
    <p:sldId id="426" r:id="rId134"/>
    <p:sldId id="2440" r:id="rId135"/>
    <p:sldId id="2462" r:id="rId136"/>
    <p:sldId id="2464" r:id="rId137"/>
    <p:sldId id="2465" r:id="rId138"/>
    <p:sldId id="2466" r:id="rId139"/>
    <p:sldId id="3646" r:id="rId140"/>
    <p:sldId id="346" r:id="rId141"/>
    <p:sldId id="259" r:id="rId142"/>
    <p:sldId id="257" r:id="rId143"/>
    <p:sldId id="3647" r:id="rId144"/>
    <p:sldId id="3648" r:id="rId145"/>
    <p:sldId id="3649" r:id="rId146"/>
    <p:sldId id="3650" r:id="rId147"/>
    <p:sldId id="264" r:id="rId148"/>
    <p:sldId id="265" r:id="rId149"/>
    <p:sldId id="266" r:id="rId150"/>
    <p:sldId id="270" r:id="rId151"/>
    <p:sldId id="267" r:id="rId152"/>
    <p:sldId id="268" r:id="rId153"/>
    <p:sldId id="269" r:id="rId154"/>
    <p:sldId id="3640" r:id="rId155"/>
    <p:sldId id="278" r:id="rId156"/>
    <p:sldId id="279" r:id="rId157"/>
    <p:sldId id="3641" r:id="rId158"/>
    <p:sldId id="282" r:id="rId159"/>
    <p:sldId id="283" r:id="rId160"/>
    <p:sldId id="284" r:id="rId161"/>
    <p:sldId id="285" r:id="rId162"/>
    <p:sldId id="3642" r:id="rId163"/>
    <p:sldId id="3643" r:id="rId164"/>
    <p:sldId id="3644" r:id="rId165"/>
    <p:sldId id="3645" r:id="rId166"/>
    <p:sldId id="2478" r:id="rId167"/>
    <p:sldId id="3811" r:id="rId168"/>
    <p:sldId id="3826" r:id="rId169"/>
    <p:sldId id="3813" r:id="rId170"/>
    <p:sldId id="427" r:id="rId171"/>
    <p:sldId id="272" r:id="rId172"/>
    <p:sldId id="3651" r:id="rId173"/>
    <p:sldId id="3652" r:id="rId174"/>
    <p:sldId id="3653" r:id="rId175"/>
    <p:sldId id="3654" r:id="rId176"/>
    <p:sldId id="350" r:id="rId177"/>
    <p:sldId id="3655" r:id="rId178"/>
    <p:sldId id="3656" r:id="rId179"/>
    <p:sldId id="3657" r:id="rId180"/>
    <p:sldId id="3658" r:id="rId181"/>
    <p:sldId id="3659" r:id="rId182"/>
    <p:sldId id="3660" r:id="rId183"/>
    <p:sldId id="281" r:id="rId184"/>
    <p:sldId id="422" r:id="rId185"/>
    <p:sldId id="324" r:id="rId186"/>
    <p:sldId id="326" r:id="rId187"/>
    <p:sldId id="327" r:id="rId188"/>
    <p:sldId id="328" r:id="rId189"/>
    <p:sldId id="329" r:id="rId190"/>
    <p:sldId id="330" r:id="rId191"/>
    <p:sldId id="358" r:id="rId192"/>
    <p:sldId id="349" r:id="rId193"/>
    <p:sldId id="377" r:id="rId194"/>
    <p:sldId id="418" r:id="rId195"/>
    <p:sldId id="369" r:id="rId196"/>
    <p:sldId id="370" r:id="rId197"/>
    <p:sldId id="371" r:id="rId198"/>
    <p:sldId id="372" r:id="rId199"/>
    <p:sldId id="442" r:id="rId200"/>
    <p:sldId id="373" r:id="rId201"/>
    <p:sldId id="374" r:id="rId202"/>
    <p:sldId id="375" r:id="rId203"/>
    <p:sldId id="376" r:id="rId204"/>
    <p:sldId id="417" r:id="rId205"/>
    <p:sldId id="367" r:id="rId206"/>
    <p:sldId id="332" r:id="rId207"/>
    <p:sldId id="338" r:id="rId208"/>
    <p:sldId id="339" r:id="rId209"/>
    <p:sldId id="335" r:id="rId210"/>
    <p:sldId id="428" r:id="rId211"/>
    <p:sldId id="280" r:id="rId212"/>
    <p:sldId id="411" r:id="rId213"/>
    <p:sldId id="412" r:id="rId214"/>
    <p:sldId id="413" r:id="rId215"/>
    <p:sldId id="410" r:id="rId216"/>
    <p:sldId id="307" r:id="rId217"/>
    <p:sldId id="3663" r:id="rId218"/>
    <p:sldId id="3664" r:id="rId219"/>
    <p:sldId id="291" r:id="rId220"/>
    <p:sldId id="293" r:id="rId221"/>
    <p:sldId id="308" r:id="rId222"/>
    <p:sldId id="309" r:id="rId223"/>
    <p:sldId id="3665" r:id="rId224"/>
    <p:sldId id="311" r:id="rId225"/>
    <p:sldId id="3667" r:id="rId226"/>
    <p:sldId id="3666" r:id="rId227"/>
    <p:sldId id="313" r:id="rId228"/>
    <p:sldId id="302" r:id="rId229"/>
    <p:sldId id="286" r:id="rId230"/>
    <p:sldId id="287" r:id="rId231"/>
    <p:sldId id="288" r:id="rId232"/>
    <p:sldId id="289" r:id="rId233"/>
    <p:sldId id="310" r:id="rId234"/>
    <p:sldId id="378" r:id="rId235"/>
    <p:sldId id="379" r:id="rId236"/>
    <p:sldId id="380" r:id="rId237"/>
    <p:sldId id="381" r:id="rId238"/>
    <p:sldId id="382" r:id="rId239"/>
    <p:sldId id="383" r:id="rId240"/>
    <p:sldId id="384" r:id="rId241"/>
    <p:sldId id="385" r:id="rId242"/>
    <p:sldId id="386" r:id="rId243"/>
    <p:sldId id="387" r:id="rId244"/>
    <p:sldId id="388" r:id="rId245"/>
    <p:sldId id="389" r:id="rId246"/>
    <p:sldId id="390" r:id="rId247"/>
    <p:sldId id="391" r:id="rId248"/>
    <p:sldId id="392" r:id="rId249"/>
    <p:sldId id="401" r:id="rId250"/>
    <p:sldId id="414" r:id="rId251"/>
    <p:sldId id="393" r:id="rId252"/>
    <p:sldId id="394" r:id="rId253"/>
    <p:sldId id="395" r:id="rId254"/>
    <p:sldId id="396" r:id="rId255"/>
    <p:sldId id="397" r:id="rId256"/>
    <p:sldId id="398" r:id="rId257"/>
    <p:sldId id="399" r:id="rId258"/>
    <p:sldId id="400" r:id="rId259"/>
    <p:sldId id="402" r:id="rId260"/>
    <p:sldId id="403" r:id="rId261"/>
    <p:sldId id="404" r:id="rId262"/>
    <p:sldId id="424" r:id="rId263"/>
    <p:sldId id="425" r:id="rId264"/>
    <p:sldId id="405" r:id="rId265"/>
    <p:sldId id="406" r:id="rId266"/>
    <p:sldId id="407" r:id="rId267"/>
    <p:sldId id="408" r:id="rId268"/>
    <p:sldId id="409" r:id="rId269"/>
    <p:sldId id="3630" r:id="rId270"/>
    <p:sldId id="3631" r:id="rId271"/>
    <p:sldId id="3632" r:id="rId272"/>
    <p:sldId id="3669" r:id="rId273"/>
    <p:sldId id="277" r:id="rId274"/>
    <p:sldId id="3685" r:id="rId275"/>
    <p:sldId id="3686" r:id="rId276"/>
    <p:sldId id="3687" r:id="rId277"/>
    <p:sldId id="3688" r:id="rId278"/>
    <p:sldId id="3689" r:id="rId279"/>
    <p:sldId id="3690" r:id="rId280"/>
    <p:sldId id="3691" r:id="rId281"/>
    <p:sldId id="3692" r:id="rId282"/>
    <p:sldId id="3693" r:id="rId283"/>
    <p:sldId id="3694" r:id="rId284"/>
    <p:sldId id="3695" r:id="rId285"/>
    <p:sldId id="3696" r:id="rId286"/>
    <p:sldId id="3697" r:id="rId287"/>
    <p:sldId id="3698" r:id="rId288"/>
    <p:sldId id="3699" r:id="rId289"/>
    <p:sldId id="3681" r:id="rId290"/>
    <p:sldId id="3682" r:id="rId291"/>
    <p:sldId id="3683" r:id="rId292"/>
    <p:sldId id="3684" r:id="rId293"/>
    <p:sldId id="351" r:id="rId294"/>
    <p:sldId id="352" r:id="rId295"/>
    <p:sldId id="353" r:id="rId296"/>
    <p:sldId id="354" r:id="rId297"/>
    <p:sldId id="355" r:id="rId298"/>
    <p:sldId id="1728" r:id="rId299"/>
    <p:sldId id="429" r:id="rId300"/>
    <p:sldId id="3817" r:id="rId301"/>
    <p:sldId id="261" r:id="rId302"/>
    <p:sldId id="262" r:id="rId303"/>
    <p:sldId id="3715" r:id="rId304"/>
    <p:sldId id="3716" r:id="rId305"/>
    <p:sldId id="3717" r:id="rId306"/>
    <p:sldId id="3718" r:id="rId307"/>
    <p:sldId id="3719" r:id="rId308"/>
    <p:sldId id="3734" r:id="rId309"/>
    <p:sldId id="3722" r:id="rId310"/>
    <p:sldId id="3723" r:id="rId311"/>
    <p:sldId id="3724" r:id="rId312"/>
    <p:sldId id="3725" r:id="rId313"/>
    <p:sldId id="3726" r:id="rId314"/>
    <p:sldId id="3727" r:id="rId315"/>
    <p:sldId id="3728" r:id="rId316"/>
    <p:sldId id="3729" r:id="rId317"/>
    <p:sldId id="3730" r:id="rId318"/>
    <p:sldId id="331" r:id="rId319"/>
    <p:sldId id="3731" r:id="rId320"/>
    <p:sldId id="333" r:id="rId321"/>
    <p:sldId id="3732" r:id="rId322"/>
    <p:sldId id="3733" r:id="rId323"/>
    <p:sldId id="3700" r:id="rId324"/>
    <p:sldId id="3701" r:id="rId325"/>
    <p:sldId id="3702" r:id="rId326"/>
    <p:sldId id="3703" r:id="rId327"/>
    <p:sldId id="3704" r:id="rId328"/>
    <p:sldId id="323" r:id="rId329"/>
    <p:sldId id="3705" r:id="rId330"/>
    <p:sldId id="3706" r:id="rId331"/>
    <p:sldId id="334" r:id="rId332"/>
    <p:sldId id="3707" r:id="rId333"/>
    <p:sldId id="336" r:id="rId334"/>
    <p:sldId id="3708" r:id="rId335"/>
    <p:sldId id="3709" r:id="rId336"/>
    <p:sldId id="3710" r:id="rId337"/>
    <p:sldId id="3711" r:id="rId338"/>
    <p:sldId id="3712" r:id="rId339"/>
    <p:sldId id="3713" r:id="rId340"/>
    <p:sldId id="3714" r:id="rId341"/>
    <p:sldId id="2500" r:id="rId342"/>
    <p:sldId id="430" r:id="rId343"/>
    <p:sldId id="3735" r:id="rId344"/>
    <p:sldId id="3736" r:id="rId345"/>
    <p:sldId id="3737" r:id="rId346"/>
    <p:sldId id="3738" r:id="rId347"/>
    <p:sldId id="3739" r:id="rId348"/>
    <p:sldId id="3740" r:id="rId349"/>
    <p:sldId id="3741" r:id="rId350"/>
    <p:sldId id="3742" r:id="rId351"/>
    <p:sldId id="3743" r:id="rId352"/>
    <p:sldId id="3744" r:id="rId353"/>
    <p:sldId id="3745" r:id="rId354"/>
    <p:sldId id="3746" r:id="rId355"/>
    <p:sldId id="2509" r:id="rId356"/>
    <p:sldId id="360" r:id="rId357"/>
    <p:sldId id="3747" r:id="rId358"/>
    <p:sldId id="3748" r:id="rId359"/>
    <p:sldId id="431" r:id="rId360"/>
    <p:sldId id="3749" r:id="rId361"/>
    <p:sldId id="3750" r:id="rId362"/>
    <p:sldId id="3751" r:id="rId363"/>
    <p:sldId id="3752" r:id="rId364"/>
    <p:sldId id="3753" r:id="rId365"/>
    <p:sldId id="3754" r:id="rId366"/>
    <p:sldId id="3755" r:id="rId367"/>
    <p:sldId id="3756" r:id="rId368"/>
    <p:sldId id="3757" r:id="rId369"/>
    <p:sldId id="3758" r:id="rId370"/>
    <p:sldId id="3759" r:id="rId371"/>
    <p:sldId id="3760" r:id="rId372"/>
    <p:sldId id="368" r:id="rId373"/>
    <p:sldId id="3761" r:id="rId374"/>
    <p:sldId id="3762" r:id="rId375"/>
    <p:sldId id="3763" r:id="rId376"/>
    <p:sldId id="3764" r:id="rId377"/>
    <p:sldId id="3765" r:id="rId378"/>
    <p:sldId id="3766" r:id="rId379"/>
    <p:sldId id="3767" r:id="rId380"/>
    <p:sldId id="3768" r:id="rId381"/>
    <p:sldId id="2473" r:id="rId382"/>
    <p:sldId id="3770" r:id="rId383"/>
    <p:sldId id="3769" r:id="rId384"/>
    <p:sldId id="3771" r:id="rId385"/>
    <p:sldId id="3772" r:id="rId386"/>
    <p:sldId id="3773" r:id="rId387"/>
    <p:sldId id="3774" r:id="rId388"/>
    <p:sldId id="3775" r:id="rId389"/>
    <p:sldId id="3776" r:id="rId390"/>
    <p:sldId id="3777" r:id="rId391"/>
    <p:sldId id="3778" r:id="rId392"/>
    <p:sldId id="3779" r:id="rId393"/>
    <p:sldId id="3780" r:id="rId394"/>
    <p:sldId id="3781" r:id="rId395"/>
    <p:sldId id="3782" r:id="rId396"/>
    <p:sldId id="3783" r:id="rId397"/>
    <p:sldId id="3784" r:id="rId398"/>
    <p:sldId id="3785" r:id="rId399"/>
    <p:sldId id="3786" r:id="rId400"/>
    <p:sldId id="3787" r:id="rId401"/>
    <p:sldId id="3788" r:id="rId402"/>
    <p:sldId id="3789" r:id="rId403"/>
    <p:sldId id="3790" r:id="rId404"/>
    <p:sldId id="3791" r:id="rId405"/>
    <p:sldId id="3792" r:id="rId406"/>
    <p:sldId id="3793" r:id="rId407"/>
    <p:sldId id="3794" r:id="rId408"/>
    <p:sldId id="3795" r:id="rId409"/>
    <p:sldId id="3824" r:id="rId410"/>
    <p:sldId id="3797" r:id="rId411"/>
    <p:sldId id="3798" r:id="rId412"/>
    <p:sldId id="3799" r:id="rId413"/>
    <p:sldId id="3800" r:id="rId414"/>
    <p:sldId id="3801" r:id="rId415"/>
    <p:sldId id="3802" r:id="rId416"/>
    <p:sldId id="3803" r:id="rId417"/>
    <p:sldId id="3804" r:id="rId418"/>
    <p:sldId id="260" r:id="rId419"/>
    <p:sldId id="340" r:id="rId420"/>
    <p:sldId id="2492" r:id="rId421"/>
    <p:sldId id="343" r:id="rId422"/>
    <p:sldId id="341" r:id="rId423"/>
    <p:sldId id="2501" r:id="rId424"/>
    <p:sldId id="342" r:id="rId425"/>
    <p:sldId id="2474" r:id="rId426"/>
    <p:sldId id="3818" r:id="rId427"/>
    <p:sldId id="3827" r:id="rId428"/>
    <p:sldId id="3820" r:id="rId429"/>
    <p:sldId id="3821" r:id="rId430"/>
    <p:sldId id="2514" r:id="rId431"/>
    <p:sldId id="2515" r:id="rId432"/>
    <p:sldId id="2517" r:id="rId433"/>
    <p:sldId id="449" r:id="rId434"/>
    <p:sldId id="450" r:id="rId435"/>
    <p:sldId id="1142" r:id="rId436"/>
    <p:sldId id="2502" r:id="rId437"/>
    <p:sldId id="2503" r:id="rId438"/>
    <p:sldId id="2504" r:id="rId439"/>
    <p:sldId id="299" r:id="rId440"/>
    <p:sldId id="347" r:id="rId441"/>
    <p:sldId id="344" r:id="rId442"/>
    <p:sldId id="419" r:id="rId443"/>
    <p:sldId id="423" r:id="rId444"/>
  </p:sldIdLst>
  <p:sldSz cx="9144000" cy="6858000" type="screen4x3"/>
  <p:notesSz cx="6858000" cy="9144000"/>
  <p:defaultTextStyle>
    <a:defPPr>
      <a:defRPr lang="en-US"/>
    </a:defPPr>
    <a:lvl1pPr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1pPr>
    <a:lvl2pPr marL="4572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2pPr>
    <a:lvl3pPr marL="9144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3pPr>
    <a:lvl4pPr marL="13716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4pPr>
    <a:lvl5pPr marL="18288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5pPr>
    <a:lvl6pPr marL="2286000" algn="l" defTabSz="457200" rtl="0" eaLnBrk="1" latinLnBrk="0" hangingPunct="1">
      <a:defRPr sz="4400" b="1" kern="1200">
        <a:solidFill>
          <a:schemeClr val="bg2"/>
        </a:solidFill>
        <a:latin typeface="Engravers MT" charset="0"/>
        <a:ea typeface="ＭＳ Ｐゴシック" charset="0"/>
        <a:cs typeface="ＭＳ Ｐゴシック" charset="0"/>
      </a:defRPr>
    </a:lvl6pPr>
    <a:lvl7pPr marL="2743200" algn="l" defTabSz="457200" rtl="0" eaLnBrk="1" latinLnBrk="0" hangingPunct="1">
      <a:defRPr sz="4400" b="1" kern="1200">
        <a:solidFill>
          <a:schemeClr val="bg2"/>
        </a:solidFill>
        <a:latin typeface="Engravers MT" charset="0"/>
        <a:ea typeface="ＭＳ Ｐゴシック" charset="0"/>
        <a:cs typeface="ＭＳ Ｐゴシック" charset="0"/>
      </a:defRPr>
    </a:lvl7pPr>
    <a:lvl8pPr marL="3200400" algn="l" defTabSz="457200" rtl="0" eaLnBrk="1" latinLnBrk="0" hangingPunct="1">
      <a:defRPr sz="4400" b="1" kern="1200">
        <a:solidFill>
          <a:schemeClr val="bg2"/>
        </a:solidFill>
        <a:latin typeface="Engravers MT" charset="0"/>
        <a:ea typeface="ＭＳ Ｐゴシック" charset="0"/>
        <a:cs typeface="ＭＳ Ｐゴシック" charset="0"/>
      </a:defRPr>
    </a:lvl8pPr>
    <a:lvl9pPr marL="3657600" algn="l" defTabSz="457200" rtl="0" eaLnBrk="1" latinLnBrk="0" hangingPunct="1">
      <a:defRPr sz="4400" b="1" kern="1200">
        <a:solidFill>
          <a:schemeClr val="bg2"/>
        </a:solidFill>
        <a:latin typeface="Engravers MT" charset="0"/>
        <a:ea typeface="ＭＳ Ｐゴシック" charset="0"/>
        <a:cs typeface="ＭＳ Ｐゴシック" charset="0"/>
      </a:defRPr>
    </a:lvl9pPr>
  </p:defaultTextStyle>
  <p:extLst>
    <p:ext uri="{521415D9-36F7-43E2-AB2F-B90AF26B5E84}">
      <p14:sectionLst xmlns:p14="http://schemas.microsoft.com/office/powerpoint/2010/main">
        <p14:section name="Overview" id="{FF45B031-9922-694C-BC0B-4A1E1B2D74E5}">
          <p14:sldIdLst>
            <p14:sldId id="3633"/>
            <p14:sldId id="433"/>
            <p14:sldId id="2486"/>
            <p14:sldId id="434"/>
            <p14:sldId id="435"/>
            <p14:sldId id="436"/>
            <p14:sldId id="437"/>
            <p14:sldId id="438"/>
            <p14:sldId id="439"/>
            <p14:sldId id="3822"/>
            <p14:sldId id="441"/>
            <p14:sldId id="3828"/>
            <p14:sldId id="2521"/>
            <p14:sldId id="3825"/>
            <p14:sldId id="2523"/>
            <p14:sldId id="2524"/>
            <p14:sldId id="2525"/>
            <p14:sldId id="2526"/>
            <p14:sldId id="2520"/>
            <p14:sldId id="2527"/>
          </p14:sldIdLst>
        </p14:section>
        <p14:section name="Introduction" id="{BB5712E7-C5BF-374D-998B-56586F5302F3}">
          <p14:sldIdLst>
            <p14:sldId id="361"/>
            <p14:sldId id="362"/>
            <p14:sldId id="363"/>
            <p14:sldId id="364"/>
            <p14:sldId id="365"/>
            <p14:sldId id="366"/>
            <p14:sldId id="513"/>
            <p14:sldId id="3661"/>
            <p14:sldId id="3662"/>
            <p14:sldId id="464"/>
            <p14:sldId id="505"/>
            <p14:sldId id="503"/>
            <p14:sldId id="504"/>
            <p14:sldId id="506"/>
            <p14:sldId id="512"/>
            <p14:sldId id="507"/>
            <p14:sldId id="508"/>
            <p14:sldId id="509"/>
            <p14:sldId id="3823"/>
            <p14:sldId id="511"/>
            <p14:sldId id="465"/>
            <p14:sldId id="524"/>
            <p14:sldId id="359"/>
            <p14:sldId id="3634"/>
            <p14:sldId id="258"/>
            <p14:sldId id="315"/>
            <p14:sldId id="256"/>
            <p14:sldId id="294"/>
            <p14:sldId id="356"/>
            <p14:sldId id="314"/>
            <p14:sldId id="306"/>
            <p14:sldId id="316"/>
            <p14:sldId id="2470"/>
            <p14:sldId id="345"/>
            <p14:sldId id="304"/>
            <p14:sldId id="317"/>
            <p14:sldId id="318"/>
            <p14:sldId id="319"/>
            <p14:sldId id="320"/>
            <p14:sldId id="421"/>
            <p14:sldId id="3805"/>
            <p14:sldId id="3806"/>
            <p14:sldId id="3807"/>
            <p14:sldId id="3808"/>
            <p14:sldId id="348"/>
            <p14:sldId id="301"/>
            <p14:sldId id="300"/>
            <p14:sldId id="297"/>
            <p14:sldId id="357"/>
            <p14:sldId id="321"/>
            <p14:sldId id="322"/>
            <p14:sldId id="337"/>
          </p14:sldIdLst>
        </p14:section>
        <p14:section name="Sermon" id="{44993BDC-E79D-F441-8B21-63F2C5F2460F}">
          <p14:sldIdLst>
            <p14:sldId id="3829"/>
            <p14:sldId id="2494"/>
            <p14:sldId id="2495"/>
            <p14:sldId id="3668"/>
            <p14:sldId id="3670"/>
            <p14:sldId id="2489"/>
            <p14:sldId id="2505"/>
            <p14:sldId id="2472"/>
            <p14:sldId id="2516"/>
            <p14:sldId id="2493"/>
            <p14:sldId id="3809"/>
            <p14:sldId id="1141"/>
            <p14:sldId id="444"/>
            <p14:sldId id="443"/>
            <p14:sldId id="2480"/>
            <p14:sldId id="3628"/>
            <p14:sldId id="2491"/>
            <p14:sldId id="2487"/>
            <p14:sldId id="2522"/>
          </p14:sldIdLst>
        </p14:section>
        <p14:section name="Chapters" id="{B6F295EF-C33E-F443-87AA-93588A488720}">
          <p14:sldIdLst>
            <p14:sldId id="426"/>
            <p14:sldId id="2440"/>
            <p14:sldId id="2462"/>
            <p14:sldId id="2464"/>
            <p14:sldId id="2465"/>
            <p14:sldId id="2466"/>
            <p14:sldId id="3646"/>
            <p14:sldId id="346"/>
            <p14:sldId id="259"/>
            <p14:sldId id="257"/>
            <p14:sldId id="3647"/>
            <p14:sldId id="3648"/>
            <p14:sldId id="3649"/>
            <p14:sldId id="3650"/>
            <p14:sldId id="264"/>
            <p14:sldId id="265"/>
            <p14:sldId id="266"/>
            <p14:sldId id="270"/>
            <p14:sldId id="267"/>
            <p14:sldId id="268"/>
            <p14:sldId id="269"/>
            <p14:sldId id="3640"/>
            <p14:sldId id="278"/>
            <p14:sldId id="279"/>
            <p14:sldId id="3641"/>
            <p14:sldId id="282"/>
            <p14:sldId id="283"/>
            <p14:sldId id="284"/>
            <p14:sldId id="285"/>
            <p14:sldId id="3642"/>
            <p14:sldId id="3643"/>
            <p14:sldId id="3644"/>
            <p14:sldId id="3645"/>
            <p14:sldId id="2478"/>
            <p14:sldId id="3811"/>
            <p14:sldId id="3826"/>
            <p14:sldId id="3813"/>
            <p14:sldId id="427"/>
            <p14:sldId id="272"/>
            <p14:sldId id="3651"/>
            <p14:sldId id="3652"/>
            <p14:sldId id="3653"/>
            <p14:sldId id="3654"/>
            <p14:sldId id="350"/>
            <p14:sldId id="3655"/>
            <p14:sldId id="3656"/>
            <p14:sldId id="3657"/>
            <p14:sldId id="3658"/>
            <p14:sldId id="3659"/>
            <p14:sldId id="3660"/>
            <p14:sldId id="281"/>
            <p14:sldId id="422"/>
            <p14:sldId id="324"/>
            <p14:sldId id="326"/>
            <p14:sldId id="327"/>
            <p14:sldId id="328"/>
            <p14:sldId id="329"/>
            <p14:sldId id="330"/>
            <p14:sldId id="358"/>
            <p14:sldId id="349"/>
            <p14:sldId id="377"/>
            <p14:sldId id="418"/>
            <p14:sldId id="369"/>
            <p14:sldId id="370"/>
            <p14:sldId id="371"/>
            <p14:sldId id="372"/>
            <p14:sldId id="442"/>
            <p14:sldId id="373"/>
            <p14:sldId id="374"/>
            <p14:sldId id="375"/>
            <p14:sldId id="376"/>
            <p14:sldId id="417"/>
            <p14:sldId id="367"/>
            <p14:sldId id="332"/>
            <p14:sldId id="338"/>
            <p14:sldId id="339"/>
            <p14:sldId id="335"/>
            <p14:sldId id="428"/>
            <p14:sldId id="280"/>
            <p14:sldId id="411"/>
            <p14:sldId id="412"/>
            <p14:sldId id="413"/>
            <p14:sldId id="410"/>
            <p14:sldId id="307"/>
            <p14:sldId id="3663"/>
            <p14:sldId id="3664"/>
            <p14:sldId id="291"/>
            <p14:sldId id="293"/>
            <p14:sldId id="308"/>
            <p14:sldId id="309"/>
            <p14:sldId id="3665"/>
            <p14:sldId id="311"/>
            <p14:sldId id="3667"/>
            <p14:sldId id="3666"/>
            <p14:sldId id="313"/>
            <p14:sldId id="302"/>
            <p14:sldId id="286"/>
            <p14:sldId id="287"/>
            <p14:sldId id="288"/>
            <p14:sldId id="289"/>
            <p14:sldId id="310"/>
            <p14:sldId id="378"/>
            <p14:sldId id="379"/>
            <p14:sldId id="380"/>
            <p14:sldId id="381"/>
            <p14:sldId id="382"/>
            <p14:sldId id="383"/>
            <p14:sldId id="384"/>
            <p14:sldId id="385"/>
            <p14:sldId id="386"/>
            <p14:sldId id="387"/>
            <p14:sldId id="388"/>
            <p14:sldId id="389"/>
            <p14:sldId id="390"/>
            <p14:sldId id="391"/>
            <p14:sldId id="392"/>
            <p14:sldId id="401"/>
            <p14:sldId id="414"/>
            <p14:sldId id="393"/>
            <p14:sldId id="394"/>
            <p14:sldId id="395"/>
            <p14:sldId id="396"/>
            <p14:sldId id="397"/>
            <p14:sldId id="398"/>
            <p14:sldId id="399"/>
            <p14:sldId id="400"/>
            <p14:sldId id="402"/>
            <p14:sldId id="403"/>
            <p14:sldId id="404"/>
            <p14:sldId id="424"/>
            <p14:sldId id="425"/>
            <p14:sldId id="405"/>
            <p14:sldId id="406"/>
            <p14:sldId id="407"/>
            <p14:sldId id="408"/>
            <p14:sldId id="409"/>
            <p14:sldId id="3630"/>
            <p14:sldId id="3631"/>
            <p14:sldId id="3632"/>
            <p14:sldId id="3669"/>
            <p14:sldId id="277"/>
            <p14:sldId id="3685"/>
            <p14:sldId id="3686"/>
            <p14:sldId id="3687"/>
            <p14:sldId id="3688"/>
            <p14:sldId id="3689"/>
            <p14:sldId id="3690"/>
            <p14:sldId id="3691"/>
            <p14:sldId id="3692"/>
            <p14:sldId id="3693"/>
            <p14:sldId id="3694"/>
            <p14:sldId id="3695"/>
            <p14:sldId id="3696"/>
            <p14:sldId id="3697"/>
            <p14:sldId id="3698"/>
            <p14:sldId id="3699"/>
            <p14:sldId id="3681"/>
            <p14:sldId id="3682"/>
            <p14:sldId id="3683"/>
            <p14:sldId id="3684"/>
            <p14:sldId id="351"/>
            <p14:sldId id="352"/>
            <p14:sldId id="353"/>
            <p14:sldId id="354"/>
            <p14:sldId id="355"/>
            <p14:sldId id="1728"/>
            <p14:sldId id="429"/>
            <p14:sldId id="3817"/>
            <p14:sldId id="261"/>
            <p14:sldId id="262"/>
            <p14:sldId id="3715"/>
            <p14:sldId id="3716"/>
            <p14:sldId id="3717"/>
            <p14:sldId id="3718"/>
            <p14:sldId id="3719"/>
            <p14:sldId id="3734"/>
            <p14:sldId id="3722"/>
            <p14:sldId id="3723"/>
            <p14:sldId id="3724"/>
            <p14:sldId id="3725"/>
            <p14:sldId id="3726"/>
            <p14:sldId id="3727"/>
            <p14:sldId id="3728"/>
            <p14:sldId id="3729"/>
            <p14:sldId id="3730"/>
            <p14:sldId id="331"/>
            <p14:sldId id="3731"/>
            <p14:sldId id="333"/>
            <p14:sldId id="3732"/>
            <p14:sldId id="3733"/>
            <p14:sldId id="3700"/>
            <p14:sldId id="3701"/>
            <p14:sldId id="3702"/>
            <p14:sldId id="3703"/>
            <p14:sldId id="3704"/>
            <p14:sldId id="323"/>
            <p14:sldId id="3705"/>
            <p14:sldId id="3706"/>
            <p14:sldId id="334"/>
            <p14:sldId id="3707"/>
            <p14:sldId id="336"/>
            <p14:sldId id="3708"/>
            <p14:sldId id="3709"/>
            <p14:sldId id="3710"/>
            <p14:sldId id="3711"/>
            <p14:sldId id="3712"/>
            <p14:sldId id="3713"/>
            <p14:sldId id="3714"/>
            <p14:sldId id="2500"/>
            <p14:sldId id="430"/>
            <p14:sldId id="3735"/>
            <p14:sldId id="3736"/>
            <p14:sldId id="3737"/>
            <p14:sldId id="3738"/>
            <p14:sldId id="3739"/>
            <p14:sldId id="3740"/>
            <p14:sldId id="3741"/>
            <p14:sldId id="3742"/>
            <p14:sldId id="3743"/>
            <p14:sldId id="3744"/>
            <p14:sldId id="3745"/>
            <p14:sldId id="3746"/>
            <p14:sldId id="2509"/>
            <p14:sldId id="360"/>
            <p14:sldId id="3747"/>
            <p14:sldId id="3748"/>
            <p14:sldId id="431"/>
            <p14:sldId id="3749"/>
            <p14:sldId id="3750"/>
            <p14:sldId id="3751"/>
            <p14:sldId id="3752"/>
            <p14:sldId id="3753"/>
            <p14:sldId id="3754"/>
            <p14:sldId id="3755"/>
            <p14:sldId id="3756"/>
            <p14:sldId id="3757"/>
            <p14:sldId id="3758"/>
            <p14:sldId id="3759"/>
            <p14:sldId id="3760"/>
            <p14:sldId id="368"/>
            <p14:sldId id="3761"/>
            <p14:sldId id="3762"/>
            <p14:sldId id="3763"/>
            <p14:sldId id="3764"/>
            <p14:sldId id="3765"/>
            <p14:sldId id="3766"/>
            <p14:sldId id="3767"/>
            <p14:sldId id="3768"/>
            <p14:sldId id="2473"/>
            <p14:sldId id="3770"/>
            <p14:sldId id="3769"/>
            <p14:sldId id="3771"/>
            <p14:sldId id="3772"/>
            <p14:sldId id="3773"/>
            <p14:sldId id="3774"/>
            <p14:sldId id="3775"/>
            <p14:sldId id="3776"/>
            <p14:sldId id="3777"/>
            <p14:sldId id="3778"/>
            <p14:sldId id="3779"/>
            <p14:sldId id="3780"/>
            <p14:sldId id="3781"/>
            <p14:sldId id="3782"/>
            <p14:sldId id="3783"/>
            <p14:sldId id="3784"/>
            <p14:sldId id="3785"/>
            <p14:sldId id="3786"/>
            <p14:sldId id="3787"/>
            <p14:sldId id="3788"/>
            <p14:sldId id="3789"/>
            <p14:sldId id="3790"/>
            <p14:sldId id="3791"/>
            <p14:sldId id="3792"/>
            <p14:sldId id="3793"/>
            <p14:sldId id="3794"/>
            <p14:sldId id="3795"/>
            <p14:sldId id="3824"/>
            <p14:sldId id="3797"/>
            <p14:sldId id="3798"/>
            <p14:sldId id="3799"/>
            <p14:sldId id="3800"/>
            <p14:sldId id="3801"/>
            <p14:sldId id="3802"/>
            <p14:sldId id="3803"/>
            <p14:sldId id="3804"/>
            <p14:sldId id="260"/>
            <p14:sldId id="340"/>
            <p14:sldId id="2492"/>
            <p14:sldId id="343"/>
            <p14:sldId id="341"/>
            <p14:sldId id="2501"/>
            <p14:sldId id="342"/>
          </p14:sldIdLst>
        </p14:section>
        <p14:section name="Conclusion" id="{38988C5E-4011-A246-A67C-49488064B3F9}">
          <p14:sldIdLst>
            <p14:sldId id="2474"/>
            <p14:sldId id="3818"/>
            <p14:sldId id="3827"/>
            <p14:sldId id="3820"/>
            <p14:sldId id="3821"/>
            <p14:sldId id="2514"/>
            <p14:sldId id="2515"/>
            <p14:sldId id="2517"/>
            <p14:sldId id="449"/>
            <p14:sldId id="450"/>
          </p14:sldIdLst>
        </p14:section>
        <p14:section name="Supplements" id="{8D896F1F-619C-F14C-B886-A576A9202EE4}">
          <p14:sldIdLst>
            <p14:sldId id="1142"/>
            <p14:sldId id="2502"/>
            <p14:sldId id="2503"/>
            <p14:sldId id="2504"/>
            <p14:sldId id="299"/>
            <p14:sldId id="347"/>
            <p14:sldId id="344"/>
            <p14:sldId id="419"/>
            <p14:sldId id="4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26"/>
    <a:srgbClr val="FFFFFF"/>
    <a:srgbClr val="D52E11"/>
    <a:srgbClr val="F9FAFA"/>
    <a:srgbClr val="0066FF"/>
    <a:srgbClr val="FF3300"/>
    <a:srgbClr val="FF6600"/>
    <a:srgbClr val="FF990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66"/>
    <p:restoredTop sz="76975" autoAdjust="0"/>
  </p:normalViewPr>
  <p:slideViewPr>
    <p:cSldViewPr>
      <p:cViewPr varScale="1">
        <p:scale>
          <a:sx n="97" d="100"/>
          <a:sy n="97" d="100"/>
        </p:scale>
        <p:origin x="1152" y="184"/>
      </p:cViewPr>
      <p:guideLst>
        <p:guide orient="horz" pos="2160"/>
        <p:guide pos="2880"/>
      </p:guideLst>
    </p:cSldViewPr>
  </p:slideViewPr>
  <p:outlineViewPr>
    <p:cViewPr>
      <p:scale>
        <a:sx n="33" d="100"/>
        <a:sy n="33" d="100"/>
      </p:scale>
      <p:origin x="0" y="-127776"/>
    </p:cViewPr>
  </p:outlineViewPr>
  <p:notesTextViewPr>
    <p:cViewPr>
      <p:scale>
        <a:sx n="100" d="100"/>
        <a:sy n="100" d="100"/>
      </p:scale>
      <p:origin x="0" y="0"/>
    </p:cViewPr>
  </p:notesTextViewPr>
  <p:sorterViewPr>
    <p:cViewPr varScale="1">
      <p:scale>
        <a:sx n="80" d="100"/>
        <a:sy n="80" d="100"/>
      </p:scale>
      <p:origin x="0" y="0"/>
    </p:cViewPr>
  </p:sorterViewPr>
  <p:notesViewPr>
    <p:cSldViewPr>
      <p:cViewPr varScale="1">
        <p:scale>
          <a:sx n="114" d="100"/>
          <a:sy n="114" d="100"/>
        </p:scale>
        <p:origin x="70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slide" Target="slides/slide282.xml"/><Relationship Id="rId366" Type="http://schemas.openxmlformats.org/officeDocument/2006/relationships/slide" Target="slides/slide324.xml"/><Relationship Id="rId170" Type="http://schemas.openxmlformats.org/officeDocument/2006/relationships/slide" Target="slides/slide128.xml"/><Relationship Id="rId226" Type="http://schemas.openxmlformats.org/officeDocument/2006/relationships/slide" Target="slides/slide184.xml"/><Relationship Id="rId433" Type="http://schemas.openxmlformats.org/officeDocument/2006/relationships/slide" Target="slides/slide391.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335" Type="http://schemas.openxmlformats.org/officeDocument/2006/relationships/slide" Target="slides/slide293.xml"/><Relationship Id="rId377" Type="http://schemas.openxmlformats.org/officeDocument/2006/relationships/slide" Target="slides/slide335.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402" Type="http://schemas.openxmlformats.org/officeDocument/2006/relationships/slide" Target="slides/slide360.xml"/><Relationship Id="rId279" Type="http://schemas.openxmlformats.org/officeDocument/2006/relationships/slide" Target="slides/slide237.xml"/><Relationship Id="rId444" Type="http://schemas.openxmlformats.org/officeDocument/2006/relationships/slide" Target="slides/slide402.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346" Type="http://schemas.openxmlformats.org/officeDocument/2006/relationships/slide" Target="slides/slide304.xml"/><Relationship Id="rId388" Type="http://schemas.openxmlformats.org/officeDocument/2006/relationships/slide" Target="slides/slide346.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413" Type="http://schemas.openxmlformats.org/officeDocument/2006/relationships/slide" Target="slides/slide371.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357" Type="http://schemas.openxmlformats.org/officeDocument/2006/relationships/slide" Target="slides/slide315.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399" Type="http://schemas.openxmlformats.org/officeDocument/2006/relationships/slide" Target="slides/slide357.xml"/><Relationship Id="rId259" Type="http://schemas.openxmlformats.org/officeDocument/2006/relationships/slide" Target="slides/slide217.xml"/><Relationship Id="rId424" Type="http://schemas.openxmlformats.org/officeDocument/2006/relationships/slide" Target="slides/slide382.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slide" Target="slides/slide284.xml"/><Relationship Id="rId65" Type="http://schemas.openxmlformats.org/officeDocument/2006/relationships/slide" Target="slides/slide23.xml"/><Relationship Id="rId130" Type="http://schemas.openxmlformats.org/officeDocument/2006/relationships/slide" Target="slides/slide88.xml"/><Relationship Id="rId368" Type="http://schemas.openxmlformats.org/officeDocument/2006/relationships/slide" Target="slides/slide326.xml"/><Relationship Id="rId172" Type="http://schemas.openxmlformats.org/officeDocument/2006/relationships/slide" Target="slides/slide130.xml"/><Relationship Id="rId228" Type="http://schemas.openxmlformats.org/officeDocument/2006/relationships/slide" Target="slides/slide186.xml"/><Relationship Id="rId435" Type="http://schemas.openxmlformats.org/officeDocument/2006/relationships/slide" Target="slides/slide393.xml"/><Relationship Id="rId281" Type="http://schemas.openxmlformats.org/officeDocument/2006/relationships/slide" Target="slides/slide239.xml"/><Relationship Id="rId337" Type="http://schemas.openxmlformats.org/officeDocument/2006/relationships/slide" Target="slides/slide295.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379" Type="http://schemas.openxmlformats.org/officeDocument/2006/relationships/slide" Target="slides/slide337.xml"/><Relationship Id="rId7" Type="http://schemas.openxmlformats.org/officeDocument/2006/relationships/slideMaster" Target="slideMasters/slideMaster7.xml"/><Relationship Id="rId183" Type="http://schemas.openxmlformats.org/officeDocument/2006/relationships/slide" Target="slides/slide141.xml"/><Relationship Id="rId239" Type="http://schemas.openxmlformats.org/officeDocument/2006/relationships/slide" Target="slides/slide197.xml"/><Relationship Id="rId390" Type="http://schemas.openxmlformats.org/officeDocument/2006/relationships/slide" Target="slides/slide348.xml"/><Relationship Id="rId404" Type="http://schemas.openxmlformats.org/officeDocument/2006/relationships/slide" Target="slides/slide362.xml"/><Relationship Id="rId446" Type="http://schemas.openxmlformats.org/officeDocument/2006/relationships/handoutMaster" Target="handoutMasters/handoutMaster1.xml"/><Relationship Id="rId250" Type="http://schemas.openxmlformats.org/officeDocument/2006/relationships/slide" Target="slides/slide208.xml"/><Relationship Id="rId292" Type="http://schemas.openxmlformats.org/officeDocument/2006/relationships/slide" Target="slides/slide250.xml"/><Relationship Id="rId306" Type="http://schemas.openxmlformats.org/officeDocument/2006/relationships/slide" Target="slides/slide264.xml"/><Relationship Id="rId45" Type="http://schemas.openxmlformats.org/officeDocument/2006/relationships/slide" Target="slides/slide3.xml"/><Relationship Id="rId87" Type="http://schemas.openxmlformats.org/officeDocument/2006/relationships/slide" Target="slides/slide45.xml"/><Relationship Id="rId110" Type="http://schemas.openxmlformats.org/officeDocument/2006/relationships/slide" Target="slides/slide68.xml"/><Relationship Id="rId348" Type="http://schemas.openxmlformats.org/officeDocument/2006/relationships/slide" Target="slides/slide306.xml"/><Relationship Id="rId152" Type="http://schemas.openxmlformats.org/officeDocument/2006/relationships/slide" Target="slides/slide110.xml"/><Relationship Id="rId194" Type="http://schemas.openxmlformats.org/officeDocument/2006/relationships/slide" Target="slides/slide152.xml"/><Relationship Id="rId208" Type="http://schemas.openxmlformats.org/officeDocument/2006/relationships/slide" Target="slides/slide166.xml"/><Relationship Id="rId415" Type="http://schemas.openxmlformats.org/officeDocument/2006/relationships/slide" Target="slides/slide373.xml"/><Relationship Id="rId261" Type="http://schemas.openxmlformats.org/officeDocument/2006/relationships/slide" Target="slides/slide219.xml"/><Relationship Id="rId14" Type="http://schemas.openxmlformats.org/officeDocument/2006/relationships/slideMaster" Target="slideMasters/slideMaster14.xml"/><Relationship Id="rId56" Type="http://schemas.openxmlformats.org/officeDocument/2006/relationships/slide" Target="slides/slide14.xml"/><Relationship Id="rId317" Type="http://schemas.openxmlformats.org/officeDocument/2006/relationships/slide" Target="slides/slide275.xml"/><Relationship Id="rId359" Type="http://schemas.openxmlformats.org/officeDocument/2006/relationships/slide" Target="slides/slide317.xml"/><Relationship Id="rId98" Type="http://schemas.openxmlformats.org/officeDocument/2006/relationships/slide" Target="slides/slide56.xml"/><Relationship Id="rId121" Type="http://schemas.openxmlformats.org/officeDocument/2006/relationships/slide" Target="slides/slide79.xml"/><Relationship Id="rId163" Type="http://schemas.openxmlformats.org/officeDocument/2006/relationships/slide" Target="slides/slide121.xml"/><Relationship Id="rId219" Type="http://schemas.openxmlformats.org/officeDocument/2006/relationships/slide" Target="slides/slide177.xml"/><Relationship Id="rId370" Type="http://schemas.openxmlformats.org/officeDocument/2006/relationships/slide" Target="slides/slide328.xml"/><Relationship Id="rId426" Type="http://schemas.openxmlformats.org/officeDocument/2006/relationships/slide" Target="slides/slide384.xml"/><Relationship Id="rId230" Type="http://schemas.openxmlformats.org/officeDocument/2006/relationships/slide" Target="slides/slide188.xml"/><Relationship Id="rId25" Type="http://schemas.openxmlformats.org/officeDocument/2006/relationships/slideMaster" Target="slideMasters/slideMaster25.xml"/><Relationship Id="rId67" Type="http://schemas.openxmlformats.org/officeDocument/2006/relationships/slide" Target="slides/slide25.xml"/><Relationship Id="rId272" Type="http://schemas.openxmlformats.org/officeDocument/2006/relationships/slide" Target="slides/slide230.xml"/><Relationship Id="rId328" Type="http://schemas.openxmlformats.org/officeDocument/2006/relationships/slide" Target="slides/slide286.xml"/><Relationship Id="rId132" Type="http://schemas.openxmlformats.org/officeDocument/2006/relationships/slide" Target="slides/slide90.xml"/><Relationship Id="rId174" Type="http://schemas.openxmlformats.org/officeDocument/2006/relationships/slide" Target="slides/slide132.xml"/><Relationship Id="rId381" Type="http://schemas.openxmlformats.org/officeDocument/2006/relationships/slide" Target="slides/slide339.xml"/><Relationship Id="rId241" Type="http://schemas.openxmlformats.org/officeDocument/2006/relationships/slide" Target="slides/slide199.xml"/><Relationship Id="rId437" Type="http://schemas.openxmlformats.org/officeDocument/2006/relationships/slide" Target="slides/slide395.xml"/><Relationship Id="rId36" Type="http://schemas.openxmlformats.org/officeDocument/2006/relationships/slideMaster" Target="slideMasters/slideMaster36.xml"/><Relationship Id="rId283" Type="http://schemas.openxmlformats.org/officeDocument/2006/relationships/slide" Target="slides/slide241.xml"/><Relationship Id="rId339" Type="http://schemas.openxmlformats.org/officeDocument/2006/relationships/slide" Target="slides/slide297.xml"/><Relationship Id="rId78" Type="http://schemas.openxmlformats.org/officeDocument/2006/relationships/slide" Target="slides/slide36.xml"/><Relationship Id="rId101" Type="http://schemas.openxmlformats.org/officeDocument/2006/relationships/slide" Target="slides/slide59.xml"/><Relationship Id="rId143" Type="http://schemas.openxmlformats.org/officeDocument/2006/relationships/slide" Target="slides/slide101.xml"/><Relationship Id="rId185" Type="http://schemas.openxmlformats.org/officeDocument/2006/relationships/slide" Target="slides/slide143.xml"/><Relationship Id="rId350" Type="http://schemas.openxmlformats.org/officeDocument/2006/relationships/slide" Target="slides/slide308.xml"/><Relationship Id="rId406" Type="http://schemas.openxmlformats.org/officeDocument/2006/relationships/slide" Target="slides/slide364.xml"/><Relationship Id="rId9" Type="http://schemas.openxmlformats.org/officeDocument/2006/relationships/slideMaster" Target="slideMasters/slideMaster9.xml"/><Relationship Id="rId210" Type="http://schemas.openxmlformats.org/officeDocument/2006/relationships/slide" Target="slides/slide168.xml"/><Relationship Id="rId392" Type="http://schemas.openxmlformats.org/officeDocument/2006/relationships/slide" Target="slides/slide350.xml"/><Relationship Id="rId448" Type="http://schemas.openxmlformats.org/officeDocument/2006/relationships/viewProps" Target="viewProps.xml"/><Relationship Id="rId252" Type="http://schemas.openxmlformats.org/officeDocument/2006/relationships/slide" Target="slides/slide210.xml"/><Relationship Id="rId294" Type="http://schemas.openxmlformats.org/officeDocument/2006/relationships/slide" Target="slides/slide252.xml"/><Relationship Id="rId308" Type="http://schemas.openxmlformats.org/officeDocument/2006/relationships/slide" Target="slides/slide266.xml"/><Relationship Id="rId47" Type="http://schemas.openxmlformats.org/officeDocument/2006/relationships/slide" Target="slides/slide5.xml"/><Relationship Id="rId89" Type="http://schemas.openxmlformats.org/officeDocument/2006/relationships/slide" Target="slides/slide47.xml"/><Relationship Id="rId112" Type="http://schemas.openxmlformats.org/officeDocument/2006/relationships/slide" Target="slides/slide70.xml"/><Relationship Id="rId154" Type="http://schemas.openxmlformats.org/officeDocument/2006/relationships/slide" Target="slides/slide112.xml"/><Relationship Id="rId361" Type="http://schemas.openxmlformats.org/officeDocument/2006/relationships/slide" Target="slides/slide319.xml"/><Relationship Id="rId196" Type="http://schemas.openxmlformats.org/officeDocument/2006/relationships/slide" Target="slides/slide154.xml"/><Relationship Id="rId417" Type="http://schemas.openxmlformats.org/officeDocument/2006/relationships/slide" Target="slides/slide375.xml"/><Relationship Id="rId16" Type="http://schemas.openxmlformats.org/officeDocument/2006/relationships/slideMaster" Target="slideMasters/slideMaster16.xml"/><Relationship Id="rId221" Type="http://schemas.openxmlformats.org/officeDocument/2006/relationships/slide" Target="slides/slide179.xml"/><Relationship Id="rId263" Type="http://schemas.openxmlformats.org/officeDocument/2006/relationships/slide" Target="slides/slide221.xml"/><Relationship Id="rId319" Type="http://schemas.openxmlformats.org/officeDocument/2006/relationships/slide" Target="slides/slide277.xml"/><Relationship Id="rId58" Type="http://schemas.openxmlformats.org/officeDocument/2006/relationships/slide" Target="slides/slide16.xml"/><Relationship Id="rId123" Type="http://schemas.openxmlformats.org/officeDocument/2006/relationships/slide" Target="slides/slide81.xml"/><Relationship Id="rId330" Type="http://schemas.openxmlformats.org/officeDocument/2006/relationships/slide" Target="slides/slide288.xml"/><Relationship Id="rId165" Type="http://schemas.openxmlformats.org/officeDocument/2006/relationships/slide" Target="slides/slide123.xml"/><Relationship Id="rId372" Type="http://schemas.openxmlformats.org/officeDocument/2006/relationships/slide" Target="slides/slide330.xml"/><Relationship Id="rId428" Type="http://schemas.openxmlformats.org/officeDocument/2006/relationships/slide" Target="slides/slide386.xml"/><Relationship Id="rId232" Type="http://schemas.openxmlformats.org/officeDocument/2006/relationships/slide" Target="slides/slide190.xml"/><Relationship Id="rId274" Type="http://schemas.openxmlformats.org/officeDocument/2006/relationships/slide" Target="slides/slide232.xml"/><Relationship Id="rId27" Type="http://schemas.openxmlformats.org/officeDocument/2006/relationships/slideMaster" Target="slideMasters/slideMaster27.xml"/><Relationship Id="rId69" Type="http://schemas.openxmlformats.org/officeDocument/2006/relationships/slide" Target="slides/slide27.xml"/><Relationship Id="rId134" Type="http://schemas.openxmlformats.org/officeDocument/2006/relationships/slide" Target="slides/slide92.xml"/><Relationship Id="rId80" Type="http://schemas.openxmlformats.org/officeDocument/2006/relationships/slide" Target="slides/slide38.xml"/><Relationship Id="rId176" Type="http://schemas.openxmlformats.org/officeDocument/2006/relationships/slide" Target="slides/slide134.xml"/><Relationship Id="rId341" Type="http://schemas.openxmlformats.org/officeDocument/2006/relationships/slide" Target="slides/slide299.xml"/><Relationship Id="rId383" Type="http://schemas.openxmlformats.org/officeDocument/2006/relationships/slide" Target="slides/slide341.xml"/><Relationship Id="rId439" Type="http://schemas.openxmlformats.org/officeDocument/2006/relationships/slide" Target="slides/slide397.xml"/><Relationship Id="rId201" Type="http://schemas.openxmlformats.org/officeDocument/2006/relationships/slide" Target="slides/slide159.xml"/><Relationship Id="rId243" Type="http://schemas.openxmlformats.org/officeDocument/2006/relationships/slide" Target="slides/slide201.xml"/><Relationship Id="rId285" Type="http://schemas.openxmlformats.org/officeDocument/2006/relationships/slide" Target="slides/slide243.xml"/><Relationship Id="rId450" Type="http://schemas.openxmlformats.org/officeDocument/2006/relationships/tableStyles" Target="tableStyles.xml"/><Relationship Id="rId38" Type="http://schemas.openxmlformats.org/officeDocument/2006/relationships/slideMaster" Target="slideMasters/slideMaster38.xml"/><Relationship Id="rId103" Type="http://schemas.openxmlformats.org/officeDocument/2006/relationships/slide" Target="slides/slide61.xml"/><Relationship Id="rId310" Type="http://schemas.openxmlformats.org/officeDocument/2006/relationships/slide" Target="slides/slide268.xml"/><Relationship Id="rId91" Type="http://schemas.openxmlformats.org/officeDocument/2006/relationships/slide" Target="slides/slide49.xml"/><Relationship Id="rId145" Type="http://schemas.openxmlformats.org/officeDocument/2006/relationships/slide" Target="slides/slide103.xml"/><Relationship Id="rId187" Type="http://schemas.openxmlformats.org/officeDocument/2006/relationships/slide" Target="slides/slide145.xml"/><Relationship Id="rId352" Type="http://schemas.openxmlformats.org/officeDocument/2006/relationships/slide" Target="slides/slide310.xml"/><Relationship Id="rId394" Type="http://schemas.openxmlformats.org/officeDocument/2006/relationships/slide" Target="slides/slide352.xml"/><Relationship Id="rId408" Type="http://schemas.openxmlformats.org/officeDocument/2006/relationships/slide" Target="slides/slide366.xml"/><Relationship Id="rId212" Type="http://schemas.openxmlformats.org/officeDocument/2006/relationships/slide" Target="slides/slide170.xml"/><Relationship Id="rId254" Type="http://schemas.openxmlformats.org/officeDocument/2006/relationships/slide" Target="slides/slide212.xml"/><Relationship Id="rId49" Type="http://schemas.openxmlformats.org/officeDocument/2006/relationships/slide" Target="slides/slide7.xml"/><Relationship Id="rId114" Type="http://schemas.openxmlformats.org/officeDocument/2006/relationships/slide" Target="slides/slide72.xml"/><Relationship Id="rId296" Type="http://schemas.openxmlformats.org/officeDocument/2006/relationships/slide" Target="slides/slide254.xml"/><Relationship Id="rId60" Type="http://schemas.openxmlformats.org/officeDocument/2006/relationships/slide" Target="slides/slide18.xml"/><Relationship Id="rId156" Type="http://schemas.openxmlformats.org/officeDocument/2006/relationships/slide" Target="slides/slide114.xml"/><Relationship Id="rId198" Type="http://schemas.openxmlformats.org/officeDocument/2006/relationships/slide" Target="slides/slide156.xml"/><Relationship Id="rId321" Type="http://schemas.openxmlformats.org/officeDocument/2006/relationships/slide" Target="slides/slide279.xml"/><Relationship Id="rId363" Type="http://schemas.openxmlformats.org/officeDocument/2006/relationships/slide" Target="slides/slide321.xml"/><Relationship Id="rId419" Type="http://schemas.openxmlformats.org/officeDocument/2006/relationships/slide" Target="slides/slide377.xml"/><Relationship Id="rId223" Type="http://schemas.openxmlformats.org/officeDocument/2006/relationships/slide" Target="slides/slide181.xml"/><Relationship Id="rId430" Type="http://schemas.openxmlformats.org/officeDocument/2006/relationships/slide" Target="slides/slide388.xml"/><Relationship Id="rId18" Type="http://schemas.openxmlformats.org/officeDocument/2006/relationships/slideMaster" Target="slideMasters/slideMaster18.xml"/><Relationship Id="rId265" Type="http://schemas.openxmlformats.org/officeDocument/2006/relationships/slide" Target="slides/slide223.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332" Type="http://schemas.openxmlformats.org/officeDocument/2006/relationships/slide" Target="slides/slide290.xml"/><Relationship Id="rId353" Type="http://schemas.openxmlformats.org/officeDocument/2006/relationships/slide" Target="slides/slide311.xml"/><Relationship Id="rId374" Type="http://schemas.openxmlformats.org/officeDocument/2006/relationships/slide" Target="slides/slide332.xml"/><Relationship Id="rId395" Type="http://schemas.openxmlformats.org/officeDocument/2006/relationships/slide" Target="slides/slide353.xml"/><Relationship Id="rId409" Type="http://schemas.openxmlformats.org/officeDocument/2006/relationships/slide" Target="slides/slide367.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420" Type="http://schemas.openxmlformats.org/officeDocument/2006/relationships/slide" Target="slides/slide3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41" Type="http://schemas.openxmlformats.org/officeDocument/2006/relationships/slide" Target="slides/slide399.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343" Type="http://schemas.openxmlformats.org/officeDocument/2006/relationships/slide" Target="slides/slide301.xml"/><Relationship Id="rId364" Type="http://schemas.openxmlformats.org/officeDocument/2006/relationships/slide" Target="slides/slide322.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385" Type="http://schemas.openxmlformats.org/officeDocument/2006/relationships/slide" Target="slides/slide343.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410" Type="http://schemas.openxmlformats.org/officeDocument/2006/relationships/slide" Target="slides/slide368.xml"/><Relationship Id="rId431" Type="http://schemas.openxmlformats.org/officeDocument/2006/relationships/slide" Target="slides/slide389.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333" Type="http://schemas.openxmlformats.org/officeDocument/2006/relationships/slide" Target="slides/slide291.xml"/><Relationship Id="rId354" Type="http://schemas.openxmlformats.org/officeDocument/2006/relationships/slide" Target="slides/slide312.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75" Type="http://schemas.openxmlformats.org/officeDocument/2006/relationships/slide" Target="slides/slide333.xml"/><Relationship Id="rId396" Type="http://schemas.openxmlformats.org/officeDocument/2006/relationships/slide" Target="slides/slide354.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400" Type="http://schemas.openxmlformats.org/officeDocument/2006/relationships/slide" Target="slides/slide358.xml"/><Relationship Id="rId421" Type="http://schemas.openxmlformats.org/officeDocument/2006/relationships/slide" Target="slides/slide379.xml"/><Relationship Id="rId442" Type="http://schemas.openxmlformats.org/officeDocument/2006/relationships/slide" Target="slides/slide400.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344" Type="http://schemas.openxmlformats.org/officeDocument/2006/relationships/slide" Target="slides/slide3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365" Type="http://schemas.openxmlformats.org/officeDocument/2006/relationships/slide" Target="slides/slide323.xml"/><Relationship Id="rId386" Type="http://schemas.openxmlformats.org/officeDocument/2006/relationships/slide" Target="slides/slide344.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411" Type="http://schemas.openxmlformats.org/officeDocument/2006/relationships/slide" Target="slides/slide369.xml"/><Relationship Id="rId432" Type="http://schemas.openxmlformats.org/officeDocument/2006/relationships/slide" Target="slides/slide390.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334" Type="http://schemas.openxmlformats.org/officeDocument/2006/relationships/slide" Target="slides/slide292.xml"/><Relationship Id="rId355" Type="http://schemas.openxmlformats.org/officeDocument/2006/relationships/slide" Target="slides/slide313.xml"/><Relationship Id="rId376" Type="http://schemas.openxmlformats.org/officeDocument/2006/relationships/slide" Target="slides/slide334.xml"/><Relationship Id="rId397" Type="http://schemas.openxmlformats.org/officeDocument/2006/relationships/slide" Target="slides/slide355.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401" Type="http://schemas.openxmlformats.org/officeDocument/2006/relationships/slide" Target="slides/slide359.xml"/><Relationship Id="rId422" Type="http://schemas.openxmlformats.org/officeDocument/2006/relationships/slide" Target="slides/slide380.xml"/><Relationship Id="rId443" Type="http://schemas.openxmlformats.org/officeDocument/2006/relationships/slide" Target="slides/slide401.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345" Type="http://schemas.openxmlformats.org/officeDocument/2006/relationships/slide" Target="slides/slide303.xml"/><Relationship Id="rId387" Type="http://schemas.openxmlformats.org/officeDocument/2006/relationships/slide" Target="slides/slide345.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412" Type="http://schemas.openxmlformats.org/officeDocument/2006/relationships/slide" Target="slides/slide370.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356" Type="http://schemas.openxmlformats.org/officeDocument/2006/relationships/slide" Target="slides/slide314.xml"/><Relationship Id="rId398" Type="http://schemas.openxmlformats.org/officeDocument/2006/relationships/slide" Target="slides/slide356.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423" Type="http://schemas.openxmlformats.org/officeDocument/2006/relationships/slide" Target="slides/slide381.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slide" Target="slides/slide283.xml"/><Relationship Id="rId367" Type="http://schemas.openxmlformats.org/officeDocument/2006/relationships/slide" Target="slides/slide325.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434" Type="http://schemas.openxmlformats.org/officeDocument/2006/relationships/slide" Target="slides/slide392.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336" Type="http://schemas.openxmlformats.org/officeDocument/2006/relationships/slide" Target="slides/slide294.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378" Type="http://schemas.openxmlformats.org/officeDocument/2006/relationships/slide" Target="slides/slide336.xml"/><Relationship Id="rId403" Type="http://schemas.openxmlformats.org/officeDocument/2006/relationships/slide" Target="slides/slide361.xml"/><Relationship Id="rId6" Type="http://schemas.openxmlformats.org/officeDocument/2006/relationships/slideMaster" Target="slideMasters/slideMaster6.xml"/><Relationship Id="rId238" Type="http://schemas.openxmlformats.org/officeDocument/2006/relationships/slide" Target="slides/slide196.xml"/><Relationship Id="rId445" Type="http://schemas.openxmlformats.org/officeDocument/2006/relationships/notesMaster" Target="notesMasters/notesMaster1.xml"/><Relationship Id="rId291" Type="http://schemas.openxmlformats.org/officeDocument/2006/relationships/slide" Target="slides/slide249.xml"/><Relationship Id="rId305" Type="http://schemas.openxmlformats.org/officeDocument/2006/relationships/slide" Target="slides/slide263.xml"/><Relationship Id="rId347" Type="http://schemas.openxmlformats.org/officeDocument/2006/relationships/slide" Target="slides/slide305.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389" Type="http://schemas.openxmlformats.org/officeDocument/2006/relationships/slide" Target="slides/slide347.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414" Type="http://schemas.openxmlformats.org/officeDocument/2006/relationships/slide" Target="slides/slide372.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 Id="rId358" Type="http://schemas.openxmlformats.org/officeDocument/2006/relationships/slide" Target="slides/slide316.xml"/><Relationship Id="rId162" Type="http://schemas.openxmlformats.org/officeDocument/2006/relationships/slide" Target="slides/slide120.xml"/><Relationship Id="rId218" Type="http://schemas.openxmlformats.org/officeDocument/2006/relationships/slide" Target="slides/slide176.xml"/><Relationship Id="rId425" Type="http://schemas.openxmlformats.org/officeDocument/2006/relationships/slide" Target="slides/slide383.xml"/><Relationship Id="rId271" Type="http://schemas.openxmlformats.org/officeDocument/2006/relationships/slide" Target="slides/slide229.xml"/><Relationship Id="rId24" Type="http://schemas.openxmlformats.org/officeDocument/2006/relationships/slideMaster" Target="slideMasters/slideMaster24.xml"/><Relationship Id="rId66" Type="http://schemas.openxmlformats.org/officeDocument/2006/relationships/slide" Target="slides/slide24.xml"/><Relationship Id="rId131" Type="http://schemas.openxmlformats.org/officeDocument/2006/relationships/slide" Target="slides/slide89.xml"/><Relationship Id="rId327" Type="http://schemas.openxmlformats.org/officeDocument/2006/relationships/slide" Target="slides/slide285.xml"/><Relationship Id="rId369" Type="http://schemas.openxmlformats.org/officeDocument/2006/relationships/slide" Target="slides/slide327.xml"/><Relationship Id="rId173" Type="http://schemas.openxmlformats.org/officeDocument/2006/relationships/slide" Target="slides/slide131.xml"/><Relationship Id="rId229" Type="http://schemas.openxmlformats.org/officeDocument/2006/relationships/slide" Target="slides/slide187.xml"/><Relationship Id="rId380" Type="http://schemas.openxmlformats.org/officeDocument/2006/relationships/slide" Target="slides/slide338.xml"/><Relationship Id="rId436" Type="http://schemas.openxmlformats.org/officeDocument/2006/relationships/slide" Target="slides/slide394.xml"/><Relationship Id="rId240" Type="http://schemas.openxmlformats.org/officeDocument/2006/relationships/slide" Target="slides/slide198.xml"/><Relationship Id="rId35" Type="http://schemas.openxmlformats.org/officeDocument/2006/relationships/slideMaster" Target="slideMasters/slideMaster35.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38" Type="http://schemas.openxmlformats.org/officeDocument/2006/relationships/slide" Target="slides/slide296.xml"/><Relationship Id="rId8" Type="http://schemas.openxmlformats.org/officeDocument/2006/relationships/slideMaster" Target="slideMasters/slideMaster8.xml"/><Relationship Id="rId142" Type="http://schemas.openxmlformats.org/officeDocument/2006/relationships/slide" Target="slides/slide100.xml"/><Relationship Id="rId184" Type="http://schemas.openxmlformats.org/officeDocument/2006/relationships/slide" Target="slides/slide142.xml"/><Relationship Id="rId391" Type="http://schemas.openxmlformats.org/officeDocument/2006/relationships/slide" Target="slides/slide349.xml"/><Relationship Id="rId405" Type="http://schemas.openxmlformats.org/officeDocument/2006/relationships/slide" Target="slides/slide363.xml"/><Relationship Id="rId447" Type="http://schemas.openxmlformats.org/officeDocument/2006/relationships/presProps" Target="presProps.xml"/><Relationship Id="rId251" Type="http://schemas.openxmlformats.org/officeDocument/2006/relationships/slide" Target="slides/slide209.xml"/><Relationship Id="rId46" Type="http://schemas.openxmlformats.org/officeDocument/2006/relationships/slide" Target="slides/slide4.xml"/><Relationship Id="rId293" Type="http://schemas.openxmlformats.org/officeDocument/2006/relationships/slide" Target="slides/slide251.xml"/><Relationship Id="rId307" Type="http://schemas.openxmlformats.org/officeDocument/2006/relationships/slide" Target="slides/slide265.xml"/><Relationship Id="rId349" Type="http://schemas.openxmlformats.org/officeDocument/2006/relationships/slide" Target="slides/slide307.xml"/><Relationship Id="rId88" Type="http://schemas.openxmlformats.org/officeDocument/2006/relationships/slide" Target="slides/slide46.xml"/><Relationship Id="rId111" Type="http://schemas.openxmlformats.org/officeDocument/2006/relationships/slide" Target="slides/slide69.xml"/><Relationship Id="rId153" Type="http://schemas.openxmlformats.org/officeDocument/2006/relationships/slide" Target="slides/slide111.xml"/><Relationship Id="rId195" Type="http://schemas.openxmlformats.org/officeDocument/2006/relationships/slide" Target="slides/slide153.xml"/><Relationship Id="rId209" Type="http://schemas.openxmlformats.org/officeDocument/2006/relationships/slide" Target="slides/slide167.xml"/><Relationship Id="rId360" Type="http://schemas.openxmlformats.org/officeDocument/2006/relationships/slide" Target="slides/slide318.xml"/><Relationship Id="rId416" Type="http://schemas.openxmlformats.org/officeDocument/2006/relationships/slide" Target="slides/slide374.xml"/><Relationship Id="rId220" Type="http://schemas.openxmlformats.org/officeDocument/2006/relationships/slide" Target="slides/slide178.xml"/><Relationship Id="rId15" Type="http://schemas.openxmlformats.org/officeDocument/2006/relationships/slideMaster" Target="slideMasters/slideMaster15.xml"/><Relationship Id="rId57" Type="http://schemas.openxmlformats.org/officeDocument/2006/relationships/slide" Target="slides/slide15.xml"/><Relationship Id="rId262" Type="http://schemas.openxmlformats.org/officeDocument/2006/relationships/slide" Target="slides/slide220.xml"/><Relationship Id="rId318" Type="http://schemas.openxmlformats.org/officeDocument/2006/relationships/slide" Target="slides/slide276.xml"/><Relationship Id="rId99" Type="http://schemas.openxmlformats.org/officeDocument/2006/relationships/slide" Target="slides/slide57.xml"/><Relationship Id="rId122" Type="http://schemas.openxmlformats.org/officeDocument/2006/relationships/slide" Target="slides/slide80.xml"/><Relationship Id="rId164" Type="http://schemas.openxmlformats.org/officeDocument/2006/relationships/slide" Target="slides/slide122.xml"/><Relationship Id="rId371" Type="http://schemas.openxmlformats.org/officeDocument/2006/relationships/slide" Target="slides/slide329.xml"/><Relationship Id="rId427" Type="http://schemas.openxmlformats.org/officeDocument/2006/relationships/slide" Target="slides/slide385.xml"/><Relationship Id="rId26" Type="http://schemas.openxmlformats.org/officeDocument/2006/relationships/slideMaster" Target="slideMasters/slideMaster26.xml"/><Relationship Id="rId231" Type="http://schemas.openxmlformats.org/officeDocument/2006/relationships/slide" Target="slides/slide189.xml"/><Relationship Id="rId273" Type="http://schemas.openxmlformats.org/officeDocument/2006/relationships/slide" Target="slides/slide231.xml"/><Relationship Id="rId329" Type="http://schemas.openxmlformats.org/officeDocument/2006/relationships/slide" Target="slides/slide287.xml"/><Relationship Id="rId68" Type="http://schemas.openxmlformats.org/officeDocument/2006/relationships/slide" Target="slides/slide26.xml"/><Relationship Id="rId133" Type="http://schemas.openxmlformats.org/officeDocument/2006/relationships/slide" Target="slides/slide91.xml"/><Relationship Id="rId175" Type="http://schemas.openxmlformats.org/officeDocument/2006/relationships/slide" Target="slides/slide133.xml"/><Relationship Id="rId340" Type="http://schemas.openxmlformats.org/officeDocument/2006/relationships/slide" Target="slides/slide298.xml"/><Relationship Id="rId200" Type="http://schemas.openxmlformats.org/officeDocument/2006/relationships/slide" Target="slides/slide158.xml"/><Relationship Id="rId382" Type="http://schemas.openxmlformats.org/officeDocument/2006/relationships/slide" Target="slides/slide340.xml"/><Relationship Id="rId438" Type="http://schemas.openxmlformats.org/officeDocument/2006/relationships/slide" Target="slides/slide396.xml"/><Relationship Id="rId242" Type="http://schemas.openxmlformats.org/officeDocument/2006/relationships/slide" Target="slides/slide200.xml"/><Relationship Id="rId284" Type="http://schemas.openxmlformats.org/officeDocument/2006/relationships/slide" Target="slides/slide242.xml"/><Relationship Id="rId37" Type="http://schemas.openxmlformats.org/officeDocument/2006/relationships/slideMaster" Target="slideMasters/slideMaster37.xml"/><Relationship Id="rId79" Type="http://schemas.openxmlformats.org/officeDocument/2006/relationships/slide" Target="slides/slide37.xml"/><Relationship Id="rId102" Type="http://schemas.openxmlformats.org/officeDocument/2006/relationships/slide" Target="slides/slide60.xml"/><Relationship Id="rId144" Type="http://schemas.openxmlformats.org/officeDocument/2006/relationships/slide" Target="slides/slide102.xml"/><Relationship Id="rId90" Type="http://schemas.openxmlformats.org/officeDocument/2006/relationships/slide" Target="slides/slide48.xml"/><Relationship Id="rId186" Type="http://schemas.openxmlformats.org/officeDocument/2006/relationships/slide" Target="slides/slide144.xml"/><Relationship Id="rId351" Type="http://schemas.openxmlformats.org/officeDocument/2006/relationships/slide" Target="slides/slide309.xml"/><Relationship Id="rId393" Type="http://schemas.openxmlformats.org/officeDocument/2006/relationships/slide" Target="slides/slide351.xml"/><Relationship Id="rId407" Type="http://schemas.openxmlformats.org/officeDocument/2006/relationships/slide" Target="slides/slide365.xml"/><Relationship Id="rId449" Type="http://schemas.openxmlformats.org/officeDocument/2006/relationships/theme" Target="theme/theme1.xml"/><Relationship Id="rId211" Type="http://schemas.openxmlformats.org/officeDocument/2006/relationships/slide" Target="slides/slide169.xml"/><Relationship Id="rId253" Type="http://schemas.openxmlformats.org/officeDocument/2006/relationships/slide" Target="slides/slide211.xml"/><Relationship Id="rId295" Type="http://schemas.openxmlformats.org/officeDocument/2006/relationships/slide" Target="slides/slide253.xml"/><Relationship Id="rId309" Type="http://schemas.openxmlformats.org/officeDocument/2006/relationships/slide" Target="slides/slide267.xml"/><Relationship Id="rId48" Type="http://schemas.openxmlformats.org/officeDocument/2006/relationships/slide" Target="slides/slide6.xml"/><Relationship Id="rId113" Type="http://schemas.openxmlformats.org/officeDocument/2006/relationships/slide" Target="slides/slide71.xml"/><Relationship Id="rId320" Type="http://schemas.openxmlformats.org/officeDocument/2006/relationships/slide" Target="slides/slide278.xml"/><Relationship Id="rId155" Type="http://schemas.openxmlformats.org/officeDocument/2006/relationships/slide" Target="slides/slide113.xml"/><Relationship Id="rId197" Type="http://schemas.openxmlformats.org/officeDocument/2006/relationships/slide" Target="slides/slide155.xml"/><Relationship Id="rId362" Type="http://schemas.openxmlformats.org/officeDocument/2006/relationships/slide" Target="slides/slide320.xml"/><Relationship Id="rId418" Type="http://schemas.openxmlformats.org/officeDocument/2006/relationships/slide" Target="slides/slide376.xml"/><Relationship Id="rId222" Type="http://schemas.openxmlformats.org/officeDocument/2006/relationships/slide" Target="slides/slide180.xml"/><Relationship Id="rId264" Type="http://schemas.openxmlformats.org/officeDocument/2006/relationships/slide" Target="slides/slide222.xml"/><Relationship Id="rId17" Type="http://schemas.openxmlformats.org/officeDocument/2006/relationships/slideMaster" Target="slideMasters/slideMaster17.xml"/><Relationship Id="rId59" Type="http://schemas.openxmlformats.org/officeDocument/2006/relationships/slide" Target="slides/slide17.xml"/><Relationship Id="rId124" Type="http://schemas.openxmlformats.org/officeDocument/2006/relationships/slide" Target="slides/slide82.xml"/><Relationship Id="rId70" Type="http://schemas.openxmlformats.org/officeDocument/2006/relationships/slide" Target="slides/slide28.xml"/><Relationship Id="rId166" Type="http://schemas.openxmlformats.org/officeDocument/2006/relationships/slide" Target="slides/slide124.xml"/><Relationship Id="rId331" Type="http://schemas.openxmlformats.org/officeDocument/2006/relationships/slide" Target="slides/slide289.xml"/><Relationship Id="rId373" Type="http://schemas.openxmlformats.org/officeDocument/2006/relationships/slide" Target="slides/slide331.xml"/><Relationship Id="rId429" Type="http://schemas.openxmlformats.org/officeDocument/2006/relationships/slide" Target="slides/slide387.xml"/><Relationship Id="rId1" Type="http://schemas.openxmlformats.org/officeDocument/2006/relationships/slideMaster" Target="slideMasters/slideMaster1.xml"/><Relationship Id="rId233" Type="http://schemas.openxmlformats.org/officeDocument/2006/relationships/slide" Target="slides/slide191.xml"/><Relationship Id="rId440" Type="http://schemas.openxmlformats.org/officeDocument/2006/relationships/slide" Target="slides/slide398.xml"/><Relationship Id="rId28" Type="http://schemas.openxmlformats.org/officeDocument/2006/relationships/slideMaster" Target="slideMasters/slideMaster28.xml"/><Relationship Id="rId275" Type="http://schemas.openxmlformats.org/officeDocument/2006/relationships/slide" Target="slides/slide233.xml"/><Relationship Id="rId300" Type="http://schemas.openxmlformats.org/officeDocument/2006/relationships/slide" Target="slides/slide258.xml"/><Relationship Id="rId81" Type="http://schemas.openxmlformats.org/officeDocument/2006/relationships/slide" Target="slides/slide39.xml"/><Relationship Id="rId135" Type="http://schemas.openxmlformats.org/officeDocument/2006/relationships/slide" Target="slides/slide93.xml"/><Relationship Id="rId177" Type="http://schemas.openxmlformats.org/officeDocument/2006/relationships/slide" Target="slides/slide135.xml"/><Relationship Id="rId342" Type="http://schemas.openxmlformats.org/officeDocument/2006/relationships/slide" Target="slides/slide300.xml"/><Relationship Id="rId384" Type="http://schemas.openxmlformats.org/officeDocument/2006/relationships/slide" Target="slides/slide342.xml"/><Relationship Id="rId202" Type="http://schemas.openxmlformats.org/officeDocument/2006/relationships/slide" Target="slides/slide160.xml"/><Relationship Id="rId244" Type="http://schemas.openxmlformats.org/officeDocument/2006/relationships/slide" Target="slides/slide202.xml"/><Relationship Id="rId39" Type="http://schemas.openxmlformats.org/officeDocument/2006/relationships/slideMaster" Target="slideMasters/slideMaster39.xml"/><Relationship Id="rId286" Type="http://schemas.openxmlformats.org/officeDocument/2006/relationships/slide" Target="slides/slide2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Times New Roman" charset="0"/>
                <a:ea typeface="+mn-ea"/>
                <a:cs typeface="+mn-cs"/>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pPr>
              <a:defRPr/>
            </a:pPr>
            <a:fld id="{8A6C571D-657D-4045-85C6-EA9BE5ED5A04}" type="slidenum">
              <a:rPr lang="en-US"/>
              <a:pPr>
                <a:defRPr/>
              </a:pPr>
              <a:t>‹#›</a:t>
            </a:fld>
            <a:endParaRPr lang="en-US"/>
          </a:p>
        </p:txBody>
      </p:sp>
    </p:spTree>
    <p:extLst>
      <p:ext uri="{BB962C8B-B14F-4D97-AF65-F5344CB8AC3E}">
        <p14:creationId xmlns:p14="http://schemas.microsoft.com/office/powerpoint/2010/main" val="211994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DDDDDD"/>
                  </a:outerShdw>
                </a:effectLst>
                <a:ea typeface="+mn-ea"/>
                <a:cs typeface="+mn-cs"/>
              </a:defRPr>
            </a:lvl1pPr>
          </a:lstStyle>
          <a:p>
            <a:pPr>
              <a:defRPr/>
            </a:pPr>
            <a:endParaRPr lang="en-US"/>
          </a:p>
        </p:txBody>
      </p:sp>
      <p:sp>
        <p:nvSpPr>
          <p:cNvPr id="219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32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32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DDDDDD"/>
                  </a:outerShdw>
                </a:effectLst>
              </a:defRPr>
            </a:lvl1pPr>
          </a:lstStyle>
          <a:p>
            <a:pPr>
              <a:defRPr/>
            </a:pPr>
            <a:fld id="{9F12BBEC-CB9D-634C-9BB8-B08CD875DA0C}" type="slidenum">
              <a:rPr lang="en-US"/>
              <a:pPr>
                <a:defRPr/>
              </a:pPr>
              <a:t>‹#›</a:t>
            </a:fld>
            <a:endParaRPr lang="en-US"/>
          </a:p>
        </p:txBody>
      </p:sp>
    </p:spTree>
    <p:extLst>
      <p:ext uri="{BB962C8B-B14F-4D97-AF65-F5344CB8AC3E}">
        <p14:creationId xmlns:p14="http://schemas.microsoft.com/office/powerpoint/2010/main" val="1173425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175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843255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671A9005-C985-6844-A441-0FF69B037209}" type="slidenum">
              <a:rPr lang="en-GB" sz="1200">
                <a:solidFill>
                  <a:prstClr val="black"/>
                </a:solidFill>
              </a:rPr>
              <a:pPr eaLnBrk="1" hangingPunct="1">
                <a:defRPr/>
              </a:pPr>
              <a:t>211</a:t>
            </a:fld>
            <a:endParaRPr lang="en-GB" sz="1200">
              <a:solidFill>
                <a:prstClr val="black"/>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7219975-F292-FC43-8F2E-223E03A37527}" type="slidenum">
              <a:rPr lang="en-GB" sz="1200">
                <a:solidFill>
                  <a:srgbClr val="000000"/>
                </a:solidFill>
              </a:rPr>
              <a:pPr eaLnBrk="1" hangingPunct="1">
                <a:defRPr/>
              </a:pPr>
              <a:t>212</a:t>
            </a:fld>
            <a:endParaRPr lang="en-GB" sz="1200">
              <a:solidFill>
                <a:srgbClr val="000000"/>
              </a:solidFill>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B9C1230A-020D-2649-A4F2-FEADC2BD6F73}" type="slidenum">
              <a:rPr lang="en-GB" sz="1200">
                <a:solidFill>
                  <a:srgbClr val="000000"/>
                </a:solidFill>
              </a:rPr>
              <a:pPr eaLnBrk="1" hangingPunct="1">
                <a:defRPr/>
              </a:pPr>
              <a:t>213</a:t>
            </a:fld>
            <a:endParaRPr lang="en-GB"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628A0FB-4956-634D-A5F3-DC4C18F6E6D6}" type="slidenum">
              <a:rPr lang="en-GB" sz="1200">
                <a:solidFill>
                  <a:prstClr val="black"/>
                </a:solidFill>
              </a:rPr>
              <a:pPr eaLnBrk="1" hangingPunct="1">
                <a:defRPr/>
              </a:pPr>
              <a:t>214</a:t>
            </a:fld>
            <a:endParaRPr lang="en-GB" sz="1200">
              <a:solidFill>
                <a:prstClr val="black"/>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1A8D8285-8ABB-ED46-A896-024E2749E065}" type="slidenum">
              <a:rPr lang="en-GB" sz="1200">
                <a:solidFill>
                  <a:prstClr val="black"/>
                </a:solidFill>
              </a:rPr>
              <a:pPr eaLnBrk="1" hangingPunct="1">
                <a:defRPr/>
              </a:pPr>
              <a:t>215</a:t>
            </a:fld>
            <a:endParaRPr lang="en-GB" sz="1200">
              <a:solidFill>
                <a:prstClr val="black"/>
              </a:solidFill>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3A597B5-FAD2-CF46-8DFD-72D7AA2DC9CF}" type="slidenum">
              <a:rPr lang="en-GB" sz="1200">
                <a:solidFill>
                  <a:prstClr val="black"/>
                </a:solidFill>
              </a:rPr>
              <a:pPr eaLnBrk="1" hangingPunct="1">
                <a:defRPr/>
              </a:pPr>
              <a:t>216</a:t>
            </a:fld>
            <a:endParaRPr lang="en-GB" sz="1200">
              <a:solidFill>
                <a:prstClr val="black"/>
              </a:solidFill>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2F984E6-B944-764F-938D-B262A023C7F6}" type="slidenum">
              <a:rPr lang="en-GB" sz="1200">
                <a:solidFill>
                  <a:srgbClr val="000000"/>
                </a:solidFill>
              </a:rPr>
              <a:pPr eaLnBrk="1" hangingPunct="1">
                <a:defRPr/>
              </a:pPr>
              <a:t>217</a:t>
            </a:fld>
            <a:endParaRPr lang="en-GB"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B378A70-17AF-4248-ADFF-7110BD9E2BE0}" type="slidenum">
              <a:rPr lang="en-GB" sz="1200">
                <a:solidFill>
                  <a:srgbClr val="000000"/>
                </a:solidFill>
              </a:rPr>
              <a:pPr eaLnBrk="1" hangingPunct="1">
                <a:defRPr/>
              </a:pPr>
              <a:t>218</a:t>
            </a:fld>
            <a:endParaRPr lang="en-GB"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NS-05-Acts20</a:t>
            </a:r>
          </a:p>
          <a:p>
            <a:pPr eaLnBrk="1" hangingPunct="1"/>
            <a:r>
              <a:rPr lang="en-US">
                <a:ea typeface="ＭＳ Ｐゴシック" charset="0"/>
                <a:cs typeface="ＭＳ Ｐゴシック" charset="0"/>
              </a:rPr>
              <a:t>NS-15-Pastoral Epistles-16</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NS-15-1 Timothy-214</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A94247E5-5A94-AB48-AE3D-1182E935F353}" type="slidenum">
              <a:rPr lang="en-GB" sz="1200">
                <a:solidFill>
                  <a:prstClr val="black"/>
                </a:solidFill>
              </a:rPr>
              <a:pPr eaLnBrk="1" hangingPunct="1">
                <a:defRPr/>
              </a:pPr>
              <a:t>219</a:t>
            </a:fld>
            <a:endParaRPr lang="en-GB" sz="1200">
              <a:solidFill>
                <a:prstClr val="black"/>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7CFA3CF4-739B-FC45-B845-FFC5E3D264EB}" type="slidenum">
              <a:rPr lang="en-GB" sz="1200">
                <a:solidFill>
                  <a:prstClr val="black"/>
                </a:solidFill>
              </a:rPr>
              <a:pPr eaLnBrk="1" hangingPunct="1">
                <a:defRPr/>
              </a:pPr>
              <a:t>220</a:t>
            </a:fld>
            <a:endParaRPr lang="en-GB" sz="1200">
              <a:solidFill>
                <a:prstClr val="black"/>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a:solidFill>
                  <a:schemeClr val="tx1"/>
                </a:solidFill>
                <a:effectLst/>
                <a:latin typeface="Times New Roman" charset="0"/>
                <a:ea typeface="ＭＳ Ｐゴシック" charset="-128"/>
                <a:cs typeface="ＭＳ Ｐゴシック" charset="-128"/>
              </a:rPr>
              <a:t>Avoid the extremes of too many rules and too few rules.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0226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A273CE-ACB3-9A4A-9C5B-7EF6E3A9AF80}" type="slidenum">
              <a:rPr lang="en-GB">
                <a:solidFill>
                  <a:prstClr val="black"/>
                </a:solidFill>
              </a:rPr>
              <a:pPr>
                <a:defRPr/>
              </a:pPr>
              <a:t>221</a:t>
            </a:fld>
            <a:endParaRPr lang="en-GB">
              <a:solidFill>
                <a:prstClr val="black"/>
              </a:solidFill>
            </a:endParaRPr>
          </a:p>
        </p:txBody>
      </p:sp>
      <p:sp>
        <p:nvSpPr>
          <p:cNvPr id="561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61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22CDE8-3043-3D49-A959-09B79425562C}" type="slidenum">
              <a:rPr lang="en-GB">
                <a:solidFill>
                  <a:prstClr val="black"/>
                </a:solidFill>
              </a:rPr>
              <a:pPr>
                <a:defRPr/>
              </a:pPr>
              <a:t>222</a:t>
            </a:fld>
            <a:endParaRPr lang="en-GB">
              <a:solidFill>
                <a:prstClr val="black"/>
              </a:solidFill>
            </a:endParaRPr>
          </a:p>
        </p:txBody>
      </p:sp>
      <p:sp>
        <p:nvSpPr>
          <p:cNvPr id="393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7F0A8EF9-A44A-D544-A55C-3195046CCEB2}" type="slidenum">
              <a:rPr lang="en-GB" sz="1200">
                <a:solidFill>
                  <a:prstClr val="black"/>
                </a:solidFill>
              </a:rPr>
              <a:pPr eaLnBrk="1" hangingPunct="1">
                <a:defRPr/>
              </a:pPr>
              <a:t>223</a:t>
            </a:fld>
            <a:endParaRPr lang="en-GB" sz="1200">
              <a:solidFill>
                <a:prstClr val="black"/>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E0E0C495-B0D4-F84C-99CF-80564C994964}" type="slidenum">
              <a:rPr lang="en-GB" sz="1200">
                <a:solidFill>
                  <a:prstClr val="black"/>
                </a:solidFill>
              </a:rPr>
              <a:pPr eaLnBrk="1" hangingPunct="1">
                <a:defRPr/>
              </a:pPr>
              <a:t>224</a:t>
            </a:fld>
            <a:endParaRPr lang="en-GB" sz="1200">
              <a:solidFill>
                <a:prstClr val="black"/>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1AF88E91-7A0A-184A-9B48-FF824A3C0AFB}" type="slidenum">
              <a:rPr lang="en-GB" sz="1200">
                <a:solidFill>
                  <a:prstClr val="black"/>
                </a:solidFill>
              </a:rPr>
              <a:pPr eaLnBrk="1" hangingPunct="1">
                <a:defRPr/>
              </a:pPr>
              <a:t>225</a:t>
            </a:fld>
            <a:endParaRPr lang="en-GB" sz="1200">
              <a:solidFill>
                <a:prstClr val="black"/>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7DB8E3AF-C7E7-4B40-8FDE-65A66FE73364}" type="slidenum">
              <a:rPr lang="en-GB" sz="1200">
                <a:solidFill>
                  <a:prstClr val="black"/>
                </a:solidFill>
              </a:rPr>
              <a:pPr eaLnBrk="1" hangingPunct="1">
                <a:defRPr/>
              </a:pPr>
              <a:t>226</a:t>
            </a:fld>
            <a:endParaRPr lang="en-GB" sz="1200">
              <a:solidFill>
                <a:prstClr val="black"/>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AA034384-55F4-8C46-983E-73326DEDDE77}" type="slidenum">
              <a:rPr lang="en-GB" sz="1200">
                <a:solidFill>
                  <a:prstClr val="black"/>
                </a:solidFill>
              </a:rPr>
              <a:pPr eaLnBrk="1" hangingPunct="1">
                <a:defRPr/>
              </a:pPr>
              <a:t>227</a:t>
            </a:fld>
            <a:endParaRPr lang="en-GB" sz="1200">
              <a:solidFill>
                <a:prstClr val="black"/>
              </a:solidFill>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ea typeface="ＭＳ Ｐゴシック" charset="0"/>
                <a:cs typeface="ＭＳ Ｐゴシック" charset="0"/>
              </a:rPr>
              <a:t>Having seen the structure, it is vital that the dynamics be understood.</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2870A3C-F668-DC4F-A634-4C29595050D5}" type="slidenum">
              <a:rPr lang="en-US" sz="1200" smtClean="0"/>
              <a:pPr eaLnBrk="1" hangingPunct="1">
                <a:defRPr/>
              </a:pPr>
              <a:t>252</a:t>
            </a:fld>
            <a:endParaRPr lang="en-US" sz="1200"/>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F901F95-7FE0-FE4D-A03D-D543A06F8D69}" type="slidenum">
              <a:rPr lang="en-US" sz="1200" smtClean="0"/>
              <a:pPr eaLnBrk="1" hangingPunct="1">
                <a:defRPr/>
              </a:pPr>
              <a:t>253</a:t>
            </a:fld>
            <a:endParaRPr lang="en-US" sz="1200"/>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985D2F60-85C8-E347-9279-DDFDCC0FD9C5}" type="slidenum">
              <a:rPr lang="en-US" sz="1200" smtClean="0"/>
              <a:pPr eaLnBrk="1" hangingPunct="1">
                <a:defRPr/>
              </a:pPr>
              <a:t>254</a:t>
            </a:fld>
            <a:endParaRPr lang="en-US" sz="1200"/>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5775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2148C95-8724-C340-BF85-A3701FAF015A}" type="slidenum">
              <a:rPr lang="en-US" sz="1200" smtClean="0"/>
              <a:pPr eaLnBrk="1" hangingPunct="1">
                <a:defRPr/>
              </a:pPr>
              <a:t>255</a:t>
            </a:fld>
            <a:endParaRPr lang="en-US" sz="1200"/>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2BBB430-FA32-C14F-9344-2C9D7F3EEE07}" type="slidenum">
              <a:rPr lang="en-US" sz="1200" smtClean="0"/>
              <a:pPr eaLnBrk="1" hangingPunct="1">
                <a:defRPr/>
              </a:pPr>
              <a:t>256</a:t>
            </a:fld>
            <a:endParaRPr lang="en-US" sz="1200"/>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2264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8939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E0A9CB1-3D16-174F-B6F8-CA1746C7450B}" type="slidenum">
              <a:rPr lang="en-GB" sz="1200">
                <a:solidFill>
                  <a:srgbClr val="000000"/>
                </a:solidFill>
              </a:rPr>
              <a:pPr eaLnBrk="1" hangingPunct="1">
                <a:defRPr/>
              </a:pPr>
              <a:t>314</a:t>
            </a:fld>
            <a:endParaRPr lang="en-GB"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2C8FED00-29EF-B94C-9EA3-6866B7E4C6DE}" type="slidenum">
              <a:rPr lang="en-US" sz="1200" smtClean="0">
                <a:solidFill>
                  <a:srgbClr val="000000"/>
                </a:solidFill>
                <a:latin typeface="26" charset="0"/>
              </a:rPr>
              <a:pPr eaLnBrk="1" hangingPunct="1">
                <a:defRPr/>
              </a:pPr>
              <a:t>315</a:t>
            </a:fld>
            <a:endParaRPr lang="en-US" sz="1200">
              <a:solidFill>
                <a:srgbClr val="000000"/>
              </a:solidFill>
              <a:latin typeface="26" charset="0"/>
            </a:endParaRPr>
          </a:p>
        </p:txBody>
      </p:sp>
      <p:sp>
        <p:nvSpPr>
          <p:cNvPr id="389122" name="Rectangle 2"/>
          <p:cNvSpPr>
            <a:spLocks noGrp="1" noRot="1" noChangeAspect="1" noChangeArrowheads="1"/>
          </p:cNvSpPr>
          <p:nvPr>
            <p:ph type="sldImg"/>
          </p:nvPr>
        </p:nvSpPr>
        <p:spPr>
          <a:xfrm>
            <a:off x="838200" y="457200"/>
            <a:ext cx="5181600" cy="3886200"/>
          </a:xfrm>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8727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343</a:t>
            </a:fld>
            <a:endParaRPr lang="en-US"/>
          </a:p>
        </p:txBody>
      </p:sp>
    </p:spTree>
    <p:extLst>
      <p:ext uri="{BB962C8B-B14F-4D97-AF65-F5344CB8AC3E}">
        <p14:creationId xmlns:p14="http://schemas.microsoft.com/office/powerpoint/2010/main" val="36438042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344</a:t>
            </a:fld>
            <a:endParaRPr lang="en-US"/>
          </a:p>
        </p:txBody>
      </p:sp>
    </p:spTree>
    <p:extLst>
      <p:ext uri="{BB962C8B-B14F-4D97-AF65-F5344CB8AC3E}">
        <p14:creationId xmlns:p14="http://schemas.microsoft.com/office/powerpoint/2010/main" val="7721046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Winning a NASCAR race takes incredible teamwork to beat the competition. The driver must communicate </a:t>
            </a:r>
            <a:r>
              <a:rPr lang="en-US">
                <a:latin typeface="Arial" panose="020B0604020202020204" pitchFamily="34" charset="0"/>
                <a:cs typeface="Arial" panose="020B0604020202020204" pitchFamily="34" charset="0"/>
              </a:rPr>
              <a:t>constantly with the </a:t>
            </a:r>
            <a:r>
              <a:rPr lang="en-US" dirty="0">
                <a:latin typeface="Arial" panose="020B0604020202020204" pitchFamily="34" charset="0"/>
                <a:cs typeface="Arial" panose="020B0604020202020204" pitchFamily="34" charset="0"/>
              </a:rPr>
              <a:t>pit crew to assure that the fuel consumption is perfect, the tires able to make it to the end of the race, and the engine not overheated. Likewise, believers need constantly to keep life in balance with one another to persevere to the end of our race. </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360</a:t>
            </a:fld>
            <a:endParaRPr lang="en-US"/>
          </a:p>
        </p:txBody>
      </p:sp>
    </p:spTree>
    <p:extLst>
      <p:ext uri="{BB962C8B-B14F-4D97-AF65-F5344CB8AC3E}">
        <p14:creationId xmlns:p14="http://schemas.microsoft.com/office/powerpoint/2010/main" val="310591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5280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7876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424586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305260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188516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a:solidFill>
                  <a:schemeClr val="tx1"/>
                </a:solidFill>
                <a:effectLst/>
                <a:latin typeface="Times New Roman" charset="0"/>
                <a:ea typeface="ＭＳ Ｐゴシック" charset="-128"/>
                <a:cs typeface="ＭＳ Ｐゴシック" charset="-128"/>
              </a:rPr>
              <a:t>Avoid the extremes of too many rules and too few rules.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02260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8147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1808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277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9025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138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1598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804280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live and let live?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1721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062386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519740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p:cNvSpPr>
          <p:nvPr>
            <p:ph type="sldImg"/>
          </p:nvPr>
        </p:nvSpPr>
        <p:spPr>
          <a:ln/>
        </p:spPr>
      </p:sp>
      <p:sp>
        <p:nvSpPr>
          <p:cNvPr id="398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Each small group of 3-4 people can discuss one of these 3 questions for 5 minutes or else all 3 is there is sufficient time (15 minutes).  After the discussion time is up and each group reports back to the class, click on the answer to reveal what the course notes teaches at the bottom of page 223.</a:t>
            </a:r>
          </a:p>
        </p:txBody>
      </p:sp>
      <p:sp>
        <p:nvSpPr>
          <p:cNvPr id="4" name="Slide Number Placeholder 3"/>
          <p:cNvSpPr>
            <a:spLocks noGrp="1"/>
          </p:cNvSpPr>
          <p:nvPr>
            <p:ph type="sldNum" sz="quarter" idx="5"/>
          </p:nvPr>
        </p:nvSpPr>
        <p:spPr/>
        <p:txBody>
          <a:bodyPr/>
          <a:lstStyle/>
          <a:p>
            <a:pPr>
              <a:defRPr/>
            </a:pPr>
            <a:fld id="{20877316-868C-E943-A7B1-ADB6C3C3029D}" type="slidenum">
              <a:rPr lang="en-US" smtClean="0"/>
              <a:pPr>
                <a:defRPr/>
              </a:pPr>
              <a:t>398</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64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0879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ln/>
        </p:spPr>
      </p:sp>
      <p:sp>
        <p:nvSpPr>
          <p:cNvPr id="2232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How Much Is That Preacher in the Window?</a:t>
            </a:r>
            <a:br>
              <a:rPr lang="en-US" dirty="0">
                <a:ea typeface="ＭＳ Ｐゴシック" charset="0"/>
                <a:cs typeface="ＭＳ Ｐゴシック" charset="0"/>
              </a:rPr>
            </a:br>
            <a:br>
              <a:rPr lang="en-US" dirty="0">
                <a:ea typeface="ＭＳ Ｐゴシック" charset="0"/>
                <a:cs typeface="ＭＳ Ｐゴシック" charset="0"/>
              </a:rPr>
            </a:br>
            <a:r>
              <a:rPr lang="en-US" dirty="0">
                <a:ea typeface="ＭＳ Ｐゴシック" charset="0"/>
                <a:cs typeface="ＭＳ Ｐゴシック" charset="0"/>
              </a:rPr>
              <a:t>By Jean Shaw</a:t>
            </a:r>
          </a:p>
          <a:p>
            <a:r>
              <a:rPr lang="en-US" i="1" dirty="0">
                <a:ea typeface="ＭＳ Ｐゴシック" charset="0"/>
                <a:cs typeface="ＭＳ Ｐゴシック" charset="0"/>
              </a:rPr>
              <a:t>Editor’s note: A recent editorial by editor-in-chief Bob </a:t>
            </a:r>
            <a:r>
              <a:rPr lang="en-US" i="1" dirty="0" err="1">
                <a:ea typeface="ＭＳ Ｐゴシック" charset="0"/>
                <a:cs typeface="ＭＳ Ｐゴシック" charset="0"/>
              </a:rPr>
              <a:t>Dasal</a:t>
            </a:r>
            <a:r>
              <a:rPr lang="en-US" i="1" dirty="0">
                <a:ea typeface="ＭＳ Ｐゴシック" charset="0"/>
                <a:cs typeface="ＭＳ Ｐゴシック" charset="0"/>
              </a:rPr>
              <a:t>, which asked whether churches should hire or call their ministerial staff, generated a good deal of response. Obviously, the subject is of great interest to preachers! Therefore, we thought you would enjoy this tongue-in-cheek treatment of the question.</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This is the introductory slide for the class skit available at http://</a:t>
            </a:r>
            <a:r>
              <a:rPr lang="en-US" dirty="0" err="1">
                <a:ea typeface="ＭＳ Ｐゴシック" charset="0"/>
                <a:cs typeface="ＭＳ Ｐゴシック" charset="0"/>
              </a:rPr>
              <a:t>www.pulpithelps.com</a:t>
            </a:r>
            <a:r>
              <a:rPr lang="en-US" dirty="0">
                <a:ea typeface="ＭＳ Ｐゴシック" charset="0"/>
                <a:cs typeface="ＭＳ Ｐゴシック" charset="0"/>
              </a:rPr>
              <a:t>/www/docs/1095-7174.  The skit is a takeoff on the 1950s “How Much is That Doggie in the Window?” song by Patti Page at http://</a:t>
            </a:r>
            <a:r>
              <a:rPr lang="en-US" dirty="0" err="1">
                <a:ea typeface="ＭＳ Ｐゴシック" charset="0"/>
                <a:cs typeface="ＭＳ Ｐゴシック" charset="0"/>
              </a:rPr>
              <a:t>www.youtube.com</a:t>
            </a:r>
            <a:r>
              <a:rPr lang="en-US" dirty="0">
                <a:ea typeface="ＭＳ Ｐゴシック" charset="0"/>
                <a:cs typeface="ＭＳ Ｐゴシック" charset="0"/>
              </a:rPr>
              <a:t>/</a:t>
            </a:r>
            <a:r>
              <a:rPr lang="en-US" dirty="0" err="1">
                <a:ea typeface="ＭＳ Ｐゴシック" charset="0"/>
                <a:cs typeface="ＭＳ Ｐゴシック" charset="0"/>
              </a:rPr>
              <a:t>watch?v</a:t>
            </a:r>
            <a:r>
              <a:rPr lang="en-US" dirty="0">
                <a:ea typeface="ＭＳ Ｐゴシック" charset="0"/>
                <a:cs typeface="ＭＳ Ｐゴシック" charset="0"/>
              </a:rPr>
              <a:t>=2AkLE4X-bbU</a:t>
            </a:r>
          </a:p>
          <a:p>
            <a:endParaRPr lang="en-US" dirty="0">
              <a:ea typeface="ＭＳ Ｐゴシック" charset="0"/>
              <a:cs typeface="ＭＳ Ｐゴシック" charset="0"/>
            </a:endParaRPr>
          </a:p>
          <a:p>
            <a:r>
              <a:rPr lang="en-US" dirty="0">
                <a:ea typeface="ＭＳ Ｐゴシック" charset="0"/>
                <a:cs typeface="ＭＳ Ｐゴシック" charset="0"/>
              </a:rPr>
              <a:t>The text is below for each slide.</a:t>
            </a:r>
          </a:p>
          <a:p>
            <a:r>
              <a:rPr lang="en-US" dirty="0">
                <a:ea typeface="ＭＳ Ｐゴシック" charset="0"/>
                <a:cs typeface="ＭＳ Ｐゴシック" charset="0"/>
              </a:rPr>
              <a:t>________________</a:t>
            </a:r>
          </a:p>
          <a:p>
            <a:endParaRPr lang="en-US" dirty="0">
              <a:ea typeface="ＭＳ Ｐゴシック" charset="0"/>
              <a:cs typeface="ＭＳ Ｐゴシック" charset="0"/>
            </a:endParaRPr>
          </a:p>
          <a:p>
            <a:r>
              <a:rPr lang="en-US" dirty="0">
                <a:ea typeface="ＭＳ Ｐゴシック" charset="0"/>
                <a:cs typeface="ＭＳ Ｐゴシック" charset="0"/>
              </a:rPr>
              <a:t>Good morning, madam. May I help you?</a:t>
            </a:r>
          </a:p>
          <a:p>
            <a:r>
              <a:rPr lang="en-US" b="1" i="1" dirty="0">
                <a:ea typeface="ＭＳ Ｐゴシック" charset="0"/>
                <a:cs typeface="ＭＳ Ｐゴシック" charset="0"/>
              </a:rPr>
              <a:t>Yes, please, I’d like to buy a minister.</a:t>
            </a:r>
          </a:p>
          <a:p>
            <a:r>
              <a:rPr lang="en-US" dirty="0">
                <a:ea typeface="ＭＳ Ｐゴシック" charset="0"/>
                <a:cs typeface="ＭＳ Ｐゴシック" charset="0"/>
              </a:rPr>
              <a:t>Did you have a particular model in mind?</a:t>
            </a:r>
          </a:p>
          <a:p>
            <a:r>
              <a:rPr lang="en-US" b="1" i="1" dirty="0">
                <a:ea typeface="ＭＳ Ｐゴシック" charset="0"/>
                <a:cs typeface="ＭＳ Ｐゴシック" charset="0"/>
              </a:rPr>
              <a:t>I’ve got a description from the Candidate Committee right here. We want a man about 30, well educated, with some experience. Good preacher and teacher. Balanced personality. Serious, but with a sense of humor. Efficient, but not rigid. Good health. Able to identify with all age groups. And, if possible, sings tenor.</a:t>
            </a:r>
          </a:p>
          <a:p>
            <a:r>
              <a:rPr lang="en-US" dirty="0">
                <a:ea typeface="ＭＳ Ｐゴシック" charset="0"/>
                <a:cs typeface="ＭＳ Ｐゴシック" charset="0"/>
              </a:rPr>
              <a:t>Sings tenor?</a:t>
            </a:r>
          </a:p>
          <a:p>
            <a:r>
              <a:rPr lang="en-US" b="1" i="1" dirty="0">
                <a:ea typeface="ＭＳ Ｐゴシック" charset="0"/>
                <a:cs typeface="ＭＳ Ｐゴシック" charset="0"/>
              </a:rPr>
              <a:t>We’re short of tenors in the choir.</a:t>
            </a:r>
          </a:p>
          <a:p>
            <a:r>
              <a:rPr lang="en-US" dirty="0">
                <a:ea typeface="ＭＳ Ｐゴシック" charset="0"/>
                <a:cs typeface="ＭＳ Ｐゴシック" charset="0"/>
              </a:rPr>
              <a:t>I see. Well, that’s quite a list. How much money did you want to spend?</a:t>
            </a:r>
          </a:p>
          <a:p>
            <a:r>
              <a:rPr lang="en-US" b="1" i="1" dirty="0">
                <a:ea typeface="ＭＳ Ｐゴシック" charset="0"/>
                <a:cs typeface="ＭＳ Ｐゴシック" charset="0"/>
              </a:rPr>
              <a:t>The committee says $15,000-$15,500 tops.</a:t>
            </a:r>
          </a:p>
          <a:p>
            <a:r>
              <a:rPr lang="en-US" dirty="0">
                <a:ea typeface="ＭＳ Ｐゴシック" charset="0"/>
                <a:cs typeface="ＭＳ Ｐゴシック" charset="0"/>
              </a:rPr>
              <a:t>Hmm. Well, perhaps we’d better start in the bargain basement.</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85B3AA2-A3FD-534B-85C5-1C0A0085A0BA}"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a:ln/>
        </p:spPr>
      </p:sp>
      <p:sp>
        <p:nvSpPr>
          <p:cNvPr id="2252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dirty="0">
                <a:ea typeface="ＭＳ Ｐゴシック" charset="0"/>
                <a:cs typeface="ＭＳ Ｐゴシック" charset="0"/>
              </a:rPr>
              <a:t>Tell me, how much is that model in the window?</a:t>
            </a:r>
          </a:p>
          <a:p>
            <a:r>
              <a:rPr lang="en-US" dirty="0">
                <a:ea typeface="ＭＳ Ｐゴシック" charset="0"/>
                <a:cs typeface="ＭＳ Ｐゴシック" charset="0"/>
              </a:rPr>
              <a:t>You mean the one in the Pendleton plaid suit and the grey suede dune boots?</a:t>
            </a:r>
          </a:p>
          <a:p>
            <a:r>
              <a:rPr lang="en-US" b="1" i="1" dirty="0">
                <a:ea typeface="ＭＳ Ｐゴシック" charset="0"/>
                <a:cs typeface="ＭＳ Ｐゴシック" charset="0"/>
              </a:rPr>
              <a:t>Yes, that one. He’s a real dream.</a:t>
            </a:r>
          </a:p>
          <a:p>
            <a:r>
              <a:rPr lang="en-US" dirty="0">
                <a:ea typeface="ＭＳ Ｐゴシック" charset="0"/>
                <a:cs typeface="ＭＳ Ｐゴシック" charset="0"/>
              </a:rPr>
              <a:t>That’s our Princeton #467. Has a Ph.D. and AKC papers.</a:t>
            </a:r>
          </a:p>
          <a:p>
            <a:r>
              <a:rPr lang="en-US" b="1" i="1" dirty="0">
                <a:ea typeface="ＭＳ Ｐゴシック" charset="0"/>
                <a:cs typeface="ＭＳ Ｐゴシック" charset="0"/>
              </a:rPr>
              <a:t>AKC?</a:t>
            </a:r>
          </a:p>
          <a:p>
            <a:r>
              <a:rPr lang="en-US" dirty="0">
                <a:ea typeface="ＭＳ Ｐゴシック" charset="0"/>
                <a:cs typeface="ＭＳ Ｐゴシック" charset="0"/>
              </a:rPr>
              <a:t>American Koinonia Council. He sells for $36,000 plus house.</a:t>
            </a:r>
          </a:p>
          <a:p>
            <a:r>
              <a:rPr lang="en-US" b="1" i="1" dirty="0">
                <a:ea typeface="ＭＳ Ｐゴシック" charset="0"/>
                <a:cs typeface="ＭＳ Ｐゴシック" charset="0"/>
              </a:rPr>
              <a:t>Wow! That’s too rich for our blood…</a:t>
            </a:r>
          </a:p>
          <a:p>
            <a:r>
              <a:rPr lang="en-US" dirty="0">
                <a:ea typeface="ＭＳ Ｐゴシック" charset="0"/>
                <a:cs typeface="ＭＳ Ｐゴシック" charset="0"/>
              </a:rPr>
              <a:t>But he’s …an exceptional buy… He’s a little older than 30, but has excellent experience. Aggressive. Good heart. Has a backing of sermons, two of which have been printed in </a:t>
            </a:r>
            <a:r>
              <a:rPr lang="en-US" i="1" dirty="0">
                <a:ea typeface="ＭＳ Ｐゴシック" charset="0"/>
                <a:cs typeface="ＭＳ Ｐゴシック" charset="0"/>
              </a:rPr>
              <a:t>Christianity Today</a:t>
            </a:r>
            <a:r>
              <a:rPr lang="en-US" dirty="0">
                <a:ea typeface="ＭＳ Ｐゴシック" charset="0"/>
                <a:cs typeface="ＭＳ Ｐゴシック" charset="0"/>
              </a:rPr>
              <a:t>.</a:t>
            </a:r>
          </a:p>
          <a:p>
            <a:r>
              <a:rPr lang="en-US" b="1" i="1" dirty="0">
                <a:ea typeface="ＭＳ Ｐゴシック" charset="0"/>
                <a:cs typeface="ＭＳ Ｐゴシック" charset="0"/>
              </a:rPr>
              <a:t>He’s not too bad. Can you do something about his bald head? Mrs. Fulton especially insists that our minister have some hair.</a:t>
            </a:r>
          </a:p>
          <a:p>
            <a:r>
              <a:rPr lang="en-US" dirty="0">
                <a:ea typeface="ＭＳ Ｐゴシック" charset="0"/>
                <a:cs typeface="ＭＳ Ｐゴシック" charset="0"/>
              </a:rPr>
              <a:t>Madam, all our ministers come in a variety of hair styles.</a:t>
            </a:r>
          </a:p>
          <a:p>
            <a:r>
              <a:rPr lang="en-US" b="1" i="1" dirty="0">
                <a:ea typeface="ＭＳ Ｐゴシック" charset="0"/>
                <a:cs typeface="ＭＳ Ｐゴシック" charset="0"/>
              </a:rPr>
              <a:t>I’ll keep him in mind.</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20D06968-CF7B-1345-8655-8F84FC44F4D1}"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Now let me show you Olympia #222. Four years of varsity sports at Southern Cal. Plays football, basketball, volleyball, and ping-pong. Comes complete with sports equipment.</a:t>
            </a:r>
          </a:p>
          <a:p>
            <a:r>
              <a:rPr lang="en-US" b="1" i="1" dirty="0">
                <a:ea typeface="ＭＳ Ｐゴシック" charset="0"/>
                <a:cs typeface="ＭＳ Ｐゴシック" charset="0"/>
              </a:rPr>
              <a:t>What a physique! He must weigh 200 pounds!</a:t>
            </a:r>
          </a:p>
          <a:p>
            <a:r>
              <a:rPr lang="en-US" dirty="0">
                <a:ea typeface="ＭＳ Ｐゴシック" charset="0"/>
                <a:cs typeface="ＭＳ Ｐゴシック" charset="0"/>
              </a:rPr>
              <a:t>Yes, indeed. You get a lot for your money with this one. And think what he can do for your young people.</a:t>
            </a:r>
          </a:p>
          <a:p>
            <a:r>
              <a:rPr lang="en-US" b="1" i="1" dirty="0">
                <a:ea typeface="ＭＳ Ｐゴシック" charset="0"/>
                <a:cs typeface="ＭＳ Ｐゴシック" charset="0"/>
              </a:rPr>
              <a:t>Great! But how is he at preaching?</a:t>
            </a:r>
          </a:p>
          <a:p>
            <a:r>
              <a:rPr lang="en-US" dirty="0">
                <a:ea typeface="ＭＳ Ｐゴシック" charset="0"/>
                <a:cs typeface="ＭＳ Ｐゴシック" charset="0"/>
              </a:rPr>
              <a:t>I must admit he’s not St. Peter. But you can’t expect good sermons and a church-wide athletic program too!</a:t>
            </a:r>
          </a:p>
          <a:p>
            <a:r>
              <a:rPr lang="en-US" b="1" i="1" dirty="0">
                <a:ea typeface="ＭＳ Ｐゴシック" charset="0"/>
                <a:cs typeface="ＭＳ Ｐゴシック" charset="0"/>
              </a:rPr>
              <a:t>I suppose not. Still…</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213162B-1F79-0242-82FE-877AB6A8F495}"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a:ln/>
        </p:spPr>
      </p:sp>
      <p:sp>
        <p:nvSpPr>
          <p:cNvPr id="2293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Let me show you our IBM 400. Now here’s a preacher. All his sermons are superb—well-researched, copious anecdotes, and they always have three points. And—he comes with a full set of Calvin’s Commentaries at no extra charge! You get the whole package for $18,300.</a:t>
            </a:r>
          </a:p>
          <a:p>
            <a:r>
              <a:rPr lang="en-US" b="1" i="1" dirty="0">
                <a:ea typeface="ＭＳ Ｐゴシック" charset="0"/>
                <a:cs typeface="ＭＳ Ｐゴシック" charset="0"/>
              </a:rPr>
              <a:t>He’s wearing awfully thick glasses.</a:t>
            </a:r>
          </a:p>
          <a:p>
            <a:r>
              <a:rPr lang="en-US" dirty="0">
                <a:ea typeface="ＭＳ Ｐゴシック" charset="0"/>
                <a:cs typeface="ＭＳ Ｐゴシック" charset="0"/>
              </a:rPr>
              <a:t>For $220 more we put in contact lenses.</a:t>
            </a:r>
          </a:p>
          <a:p>
            <a:r>
              <a:rPr lang="en-US" b="1" i="1" dirty="0">
                <a:ea typeface="ＭＳ Ｐゴシック" charset="0"/>
                <a:cs typeface="ＭＳ Ｐゴシック" charset="0"/>
              </a:rPr>
              <a:t>I don’t know. He might study too much. We don’t want a man who’s in his office all the time.</a:t>
            </a:r>
          </a:p>
          <a:p>
            <a:r>
              <a:rPr lang="en-US" dirty="0">
                <a:ea typeface="ＭＳ Ｐゴシック" charset="0"/>
                <a:cs typeface="ＭＳ Ｐゴシック" charset="0"/>
              </a:rPr>
              <a:t>Of course… [But he] comes from a management background. Trained in business operations. Adept with committees. Gets his work done by 11:30 every morning.</a:t>
            </a:r>
          </a:p>
          <a:p>
            <a:r>
              <a:rPr lang="en-US" b="1" i="1" dirty="0">
                <a:ea typeface="ＭＳ Ｐゴシック" charset="0"/>
                <a:cs typeface="ＭＳ Ｐゴシック" charset="0"/>
              </a:rPr>
              <a:t>His tag says he’s an IBM 486sx.</a:t>
            </a:r>
          </a:p>
          <a:p>
            <a:r>
              <a:rPr lang="en-US" dirty="0">
                <a:ea typeface="ＭＳ Ｐゴシック" charset="0"/>
                <a:cs typeface="ＭＳ Ｐゴシック" charset="0"/>
              </a:rPr>
              <a:t>Madam, you have a discerning eye. Innovative Biblical Methods. This man will positively revitalize your church.</a:t>
            </a:r>
          </a:p>
          <a:p>
            <a:r>
              <a:rPr lang="en-US" b="1" i="1" dirty="0">
                <a:ea typeface="ＭＳ Ｐゴシック" charset="0"/>
                <a:cs typeface="ＭＳ Ｐゴシック" charset="0"/>
              </a:rPr>
              <a:t>I’m not sure our church wants to be revitalized. Haven’t you got something less revolutionary?</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893E5663-7AE9-764D-8658-CEACF61AF10D}"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a:ln/>
        </p:spPr>
      </p:sp>
      <p:sp>
        <p:nvSpPr>
          <p:cNvPr id="2314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Well, would you like someone of the social worker type? We have this Ghetto #130.</a:t>
            </a:r>
          </a:p>
          <a:p>
            <a:r>
              <a:rPr lang="en-US" b="1" i="1" dirty="0">
                <a:ea typeface="ＭＳ Ｐゴシック" charset="0"/>
                <a:cs typeface="ＭＳ Ｐゴシック" charset="0"/>
              </a:rPr>
              <a:t>The man with the beard? Good gracious, no. Mrs. Fulton would never go for that.</a:t>
            </a:r>
          </a:p>
          <a:p>
            <a:r>
              <a:rPr lang="en-US" dirty="0">
                <a:ea typeface="ＭＳ Ｐゴシック" charset="0"/>
                <a:cs typeface="ＭＳ Ｐゴシック" charset="0"/>
              </a:rPr>
              <a:t>How about our Empathy #41C? His forte is counseling. Very sympathetic. Patient. Good with people who have problems.</a:t>
            </a:r>
          </a:p>
          <a:p>
            <a:r>
              <a:rPr lang="en-US" b="1" i="1" dirty="0">
                <a:ea typeface="ＭＳ Ｐゴシック" charset="0"/>
                <a:cs typeface="ＭＳ Ｐゴシック" charset="0"/>
              </a:rPr>
              <a:t>Everyone in our church has problems. But he might not get out and visit new people. We really need a man who does a lot of visitation. You see, all our people are very busy and…</a:t>
            </a:r>
          </a:p>
          <a:p>
            <a:r>
              <a:rPr lang="en-US" dirty="0">
                <a:ea typeface="ＭＳ Ｐゴシック" charset="0"/>
                <a:cs typeface="ＭＳ Ｐゴシック" charset="0"/>
              </a:rPr>
              <a:t>Yes, yes. I understand. You want a minister who can do everything well.</a:t>
            </a:r>
          </a:p>
          <a:p>
            <a:r>
              <a:rPr lang="en-US" b="1" i="1" dirty="0">
                <a:ea typeface="ＭＳ Ｐゴシック" charset="0"/>
                <a:cs typeface="ＭＳ Ｐゴシック" charset="0"/>
              </a:rPr>
              <a:t>That’s it! Haven’t you got somebody like that?</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8D7E7DB-1517-A545-B4E8-D5CFF8F07541}"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a:ln/>
        </p:spPr>
      </p:sp>
      <p:sp>
        <p:nvSpPr>
          <p:cNvPr id="2334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I’m thinking. In our back room we have a minister who was traded in last week. Excellent man, but he broke down after three years. If you don’t mind a used model, we can sell him at a reduced price.</a:t>
            </a:r>
          </a:p>
          <a:p>
            <a:r>
              <a:rPr lang="en-US" b="1" i="1" dirty="0">
                <a:ea typeface="ＭＳ Ｐゴシック" charset="0"/>
                <a:cs typeface="ＭＳ Ｐゴシック" charset="0"/>
              </a:rPr>
              <a:t>Well, we had hoped for someone brand-new. We just redecorated the sanctuary, and we wanted a new minister to go with it.</a:t>
            </a:r>
          </a:p>
          <a:p>
            <a:r>
              <a:rPr lang="en-US" dirty="0">
                <a:ea typeface="ＭＳ Ｐゴシック" charset="0"/>
                <a:cs typeface="ＭＳ Ｐゴシック" charset="0"/>
              </a:rPr>
              <a:t>Of course. But with a little exterior work, and a fresh suit, this man will look like he just came out of the box. No one will ever know. Let me bring him out and you can look him over.</a:t>
            </a:r>
          </a:p>
          <a:p>
            <a:r>
              <a:rPr lang="en-US" b="1" i="1" dirty="0">
                <a:ea typeface="ＭＳ Ｐゴシック" charset="0"/>
                <a:cs typeface="ＭＳ Ｐゴシック" charset="0"/>
              </a:rPr>
              <a:t>All right. Honestly, this minister shopping is exhausting. It’s so hard to get your money’s worth. Tell me, do you accept coupons, and do you double them? What about rebates?</a:t>
            </a:r>
          </a:p>
          <a:p>
            <a:r>
              <a:rPr lang="en-US" dirty="0">
                <a:ea typeface="ＭＳ Ｐゴシック" charset="0"/>
                <a:cs typeface="ＭＳ Ｐゴシック" charset="0"/>
              </a:rPr>
              <a:t>Uh, no. But if there’s any dissatisfaction after six months, we send a new congregation for the balance of the year. That usually takes care of most problems.</a:t>
            </a:r>
          </a:p>
          <a:p>
            <a:endParaRPr lang="en-US" dirty="0">
              <a:ea typeface="ＭＳ Ｐゴシック" charset="0"/>
              <a:cs typeface="ＭＳ Ｐゴシック" charset="0"/>
            </a:endParaRPr>
          </a:p>
          <a:p>
            <a:r>
              <a:rPr lang="en-US" dirty="0">
                <a:ea typeface="ＭＳ Ｐゴシック" charset="0"/>
                <a:cs typeface="ＭＳ Ｐゴシック" charset="0"/>
              </a:rPr>
              <a:t>©Jean Shaw. From the book, </a:t>
            </a:r>
            <a:r>
              <a:rPr lang="en-US" i="1" dirty="0">
                <a:ea typeface="ＭＳ Ｐゴシック" charset="0"/>
                <a:cs typeface="ＭＳ Ｐゴシック" charset="0"/>
              </a:rPr>
              <a:t>Please Don’t Stand up in My Canoe</a:t>
            </a:r>
            <a:r>
              <a:rPr lang="en-US" dirty="0">
                <a:ea typeface="ＭＳ Ｐゴシック" charset="0"/>
                <a:cs typeface="ＭＳ Ｐゴシック" charset="0"/>
              </a:rPr>
              <a:t>, Zondervan, 1976, Via </a:t>
            </a:r>
            <a:r>
              <a:rPr lang="en-US" i="1" dirty="0">
                <a:ea typeface="ＭＳ Ｐゴシック" charset="0"/>
                <a:cs typeface="ＭＳ Ｐゴシック" charset="0"/>
              </a:rPr>
              <a:t>Contact. </a:t>
            </a:r>
            <a:br>
              <a:rPr lang="en-US" i="1" dirty="0">
                <a:ea typeface="ＭＳ Ｐゴシック" charset="0"/>
                <a:cs typeface="ＭＳ Ｐゴシック" charset="0"/>
              </a:rPr>
            </a:br>
            <a:r>
              <a:rPr lang="en-US" dirty="0">
                <a:ea typeface="ＭＳ Ｐゴシック" charset="0"/>
                <a:cs typeface="ＭＳ Ｐゴシック" charset="0"/>
              </a:rPr>
              <a:t>Reprinted by permission at http://</a:t>
            </a:r>
            <a:r>
              <a:rPr lang="en-US" dirty="0" err="1">
                <a:ea typeface="ＭＳ Ｐゴシック" charset="0"/>
                <a:cs typeface="ＭＳ Ｐゴシック" charset="0"/>
              </a:rPr>
              <a:t>www.pulpithelps.com</a:t>
            </a:r>
            <a:r>
              <a:rPr lang="en-US" dirty="0">
                <a:ea typeface="ＭＳ Ｐゴシック" charset="0"/>
                <a:cs typeface="ＭＳ Ｐゴシック" charset="0"/>
              </a:rPr>
              <a:t>/www/docs/1095-7174</a:t>
            </a:r>
          </a:p>
        </p:txBody>
      </p:sp>
      <p:sp>
        <p:nvSpPr>
          <p:cNvPr id="4" name="Slide Number Placeholder 3"/>
          <p:cNvSpPr>
            <a:spLocks noGrp="1"/>
          </p:cNvSpPr>
          <p:nvPr>
            <p:ph type="sldNum" sz="quarter" idx="5"/>
          </p:nvPr>
        </p:nvSpPr>
        <p:spPr/>
        <p:txBody>
          <a:bodyPr/>
          <a:lstStyle/>
          <a:p>
            <a:pPr>
              <a:defRPr/>
            </a:pPr>
            <a:fld id="{FC9D635E-E2E5-3D4F-8C9C-A7340CCB9145}"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7DBC62-8E34-804D-9221-B8ACBDE4393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baseline="0" dirty="0">
                <a:latin typeface="Arial" charset="0"/>
                <a:ea typeface="ＭＳ Ｐゴシック" charset="0"/>
                <a:cs typeface="ＭＳ Ｐゴシック" charset="0"/>
              </a:rPr>
              <a:t>Biblically speaking, what animal are you?</a:t>
            </a:r>
            <a:endParaRPr lang="en-US" sz="1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83175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B02C7D-A89E-E943-99B8-8D1E8A05E9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a:t>
            </a:r>
            <a:r>
              <a:rPr lang="uk-UA"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ll</a:t>
            </a:r>
            <a:r>
              <a:rPr lang="en-US" dirty="0">
                <a:latin typeface="Arial" panose="020B0604020202020204" pitchFamily="34" charset="0"/>
                <a:ea typeface="ＭＳ Ｐゴシック" charset="0"/>
                <a:cs typeface="Arial" panose="020B0604020202020204" pitchFamily="34" charset="0"/>
              </a:rPr>
              <a:t> give you</a:t>
            </a:r>
            <a:r>
              <a:rPr lang="en-US" baseline="0" dirty="0">
                <a:latin typeface="Arial" panose="020B0604020202020204" pitchFamily="34" charset="0"/>
                <a:ea typeface="ＭＳ Ｐゴシック" charset="0"/>
                <a:cs typeface="Arial" panose="020B0604020202020204" pitchFamily="34" charset="0"/>
              </a:rPr>
              <a:t> a hint. You are in Psalm 23, the most loved poem ever written. Yes</a:t>
            </a:r>
            <a:r>
              <a:rPr lang="is-IS" baseline="0"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OS-19-Psalms-68, 71, 76, 132, 201</a:t>
            </a:r>
          </a:p>
        </p:txBody>
      </p:sp>
    </p:spTree>
    <p:extLst>
      <p:ext uri="{BB962C8B-B14F-4D97-AF65-F5344CB8AC3E}">
        <p14:creationId xmlns:p14="http://schemas.microsoft.com/office/powerpoint/2010/main" val="4052535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B3F8E7-CB80-7A44-9892-743D76AB5A0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798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Does being a sheep mean you are cute</a:t>
            </a:r>
            <a:r>
              <a:rPr lang="en-US" baseline="0" dirty="0"/>
              <a:t> and</a:t>
            </a:r>
            <a:r>
              <a:rPr lang="en-US" dirty="0"/>
              <a:t> easy to get along with? Not quite.</a:t>
            </a:r>
          </a:p>
        </p:txBody>
      </p:sp>
    </p:spTree>
    <p:extLst>
      <p:ext uri="{BB962C8B-B14F-4D97-AF65-F5344CB8AC3E}">
        <p14:creationId xmlns:p14="http://schemas.microsoft.com/office/powerpoint/2010/main" val="3875887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One bogger</a:t>
            </a:r>
            <a:r>
              <a:rPr lang="en-US" baseline="0" dirty="0"/>
              <a:t> puts it this way: </a:t>
            </a:r>
            <a:r>
              <a:rPr lang="ru-RU" dirty="0"/>
              <a:t>"</a:t>
            </a:r>
            <a:r>
              <a:rPr lang="en-US" dirty="0"/>
              <a:t>Why sheep? Why not cheetahs or wolves or tigers or another animal with a bit of flair, a bit of class? But the Bible tells us often that we are sheep. We are sheep and God is a shepherd. That sheep/shepherd word picture is at the heart of the best-loved Psalm—Psalm 23. I spent some time with that psalm lately and tried to gain a better appreciation of why God saw fit to tell us we are sheep.</a:t>
            </a:r>
          </a:p>
          <a:p>
            <a:endParaRPr lang="en-US" dirty="0"/>
          </a:p>
          <a:p>
            <a:r>
              <a:rPr lang="en-US" dirty="0"/>
              <a:t>I will admit I am not the world</a:t>
            </a:r>
            <a:r>
              <a:rPr lang="uk-UA" dirty="0"/>
              <a:t>'</a:t>
            </a:r>
            <a:r>
              <a:rPr lang="en-US" dirty="0"/>
              <a:t>s foremost expert on sheep. I grew up in the city and even now live in an area of town that explicitly forbids owning livestock. In place of first-hand knowledge, I spent some time reading about sheep. It was funny. And kind of humbling.</a:t>
            </a:r>
          </a:p>
          <a:p>
            <a:endParaRPr lang="en-US" dirty="0"/>
          </a:p>
          <a:p>
            <a:r>
              <a:rPr lang="en-US" dirty="0"/>
              <a:t>Do a little bit of reading about sheep and you</a:t>
            </a:r>
            <a:r>
              <a:rPr lang="uk-UA" dirty="0"/>
              <a:t>'</a:t>
            </a:r>
            <a:r>
              <a:rPr lang="en-US" dirty="0" err="1"/>
              <a:t>ll</a:t>
            </a:r>
            <a:r>
              <a:rPr lang="en-US" dirty="0"/>
              <a:t> soon see they are not survivors. They are not strong and independent creatures, not proud hunters or fierce predators. They</a:t>
            </a:r>
            <a:r>
              <a:rPr lang="uk-UA" dirty="0"/>
              <a:t>'</a:t>
            </a:r>
            <a:r>
              <a:rPr lang="en-US" dirty="0"/>
              <a:t>re actually kind of pathetic, entirely dependent upon a shepherd for at least three reasons. Two of these reasons are related to the brain of a sheep and the other is related to its body.</a:t>
            </a:r>
            <a:r>
              <a:rPr lang="ru-RU" dirty="0"/>
              <a:t>"</a:t>
            </a:r>
            <a:endParaRPr lang="en-US" dirty="0"/>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p:txBody>
      </p:sp>
    </p:spTree>
    <p:extLst>
      <p:ext uri="{BB962C8B-B14F-4D97-AF65-F5344CB8AC3E}">
        <p14:creationId xmlns:p14="http://schemas.microsoft.com/office/powerpoint/2010/main" val="496949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This is a real news story that aptly tells us the first reason sheep need a shepherd: because sheep are </a:t>
            </a:r>
            <a:r>
              <a:rPr lang="en-US" i="1" dirty="0"/>
              <a:t>dumb</a:t>
            </a:r>
            <a:r>
              <a:rPr lang="en-US" dirty="0"/>
              <a:t>.</a:t>
            </a:r>
          </a:p>
          <a:p>
            <a:r>
              <a:rPr lang="uk-UA" dirty="0"/>
              <a:t>'</a:t>
            </a:r>
            <a:r>
              <a:rPr lang="en-US" dirty="0"/>
              <a:t>Hundreds of sheep followed their leader off a cliff in eastern Turkey, plunging to their deaths this week while shepherds looked on in dismay.</a:t>
            </a:r>
            <a:r>
              <a:rPr lang="uk-UA" dirty="0"/>
              <a: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816071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418260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does Paul call the church here?</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One sheep wandered off a cliff and 1,499 others just followed along. Can you picture it? 1,500 sheep, each walking off a cliff, one after the other.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397964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Soon they were piled so deep that the ones at the bottom were crushed to death and the ones on top were lying on a big downy-soft pillow. It is completely absurd and tells us one important fact about sheep and the first reason sheep absolutely need a shepherd: they are not the smartest animals in the world. In fact, they may well be just about the dumbest animals in the world.</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4028271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And here</a:t>
            </a:r>
            <a:r>
              <a:rPr lang="uk-UA" dirty="0"/>
              <a:t>'</a:t>
            </a:r>
            <a:r>
              <a:rPr lang="en-US" dirty="0"/>
              <a:t>s a second reason sheep need a shepherd: they are </a:t>
            </a:r>
            <a:r>
              <a:rPr lang="en-US" i="1" dirty="0"/>
              <a:t>directionless</a:t>
            </a:r>
            <a:r>
              <a:rPr lang="en-US" dirty="0"/>
              <a:t>. Sheep are prone to wander. Even if you put them in an absolutely perfect environment with everything they need (things like green pastures and still waters), sooner or later they will just wander off. If a shepherd </a:t>
            </a:r>
            <a:r>
              <a:rPr lang="en-US" dirty="0" err="1"/>
              <a:t>doesn</a:t>
            </a:r>
            <a:r>
              <a:rPr lang="uk-UA" dirty="0"/>
              <a:t>'</a:t>
            </a:r>
            <a:r>
              <a:rPr lang="en-US" dirty="0"/>
              <a:t>t manage them, if he </a:t>
            </a:r>
            <a:r>
              <a:rPr lang="en-US" dirty="0" err="1"/>
              <a:t>doesn</a:t>
            </a:r>
            <a:r>
              <a:rPr lang="uk-UA" dirty="0"/>
              <a:t>'</a:t>
            </a:r>
            <a:r>
              <a:rPr lang="en-US" dirty="0"/>
              <a:t>t micromanage them and keep them under constant surveillance, they</a:t>
            </a:r>
            <a:r>
              <a:rPr lang="uk-UA" dirty="0"/>
              <a:t>'</a:t>
            </a:r>
            <a:r>
              <a:rPr lang="en-US" dirty="0" err="1"/>
              <a:t>ll</a:t>
            </a:r>
            <a:r>
              <a:rPr lang="en-US" dirty="0"/>
              <a:t> wander off and be lost.</a:t>
            </a:r>
          </a:p>
          <a:p>
            <a:r>
              <a:rPr lang="en-US" dirty="0"/>
              <a:t>Left to themselves, sheep will not and cannot last very long.</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488290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Sheep are dumb and directionless. They are also </a:t>
            </a:r>
            <a:r>
              <a:rPr lang="en-US" i="1" dirty="0"/>
              <a:t>defenseless</a:t>
            </a:r>
            <a:r>
              <a:rPr lang="en-US" dirty="0"/>
              <a:t>. Left to themselves, sheep will not and cannot last very long. Just about any other domesticated animal can be returned to the wild and will stand a fighting chance of survival. But not sheep. Put a sheep in the wild and you</a:t>
            </a:r>
            <a:r>
              <a:rPr lang="uk-UA" dirty="0"/>
              <a:t>'</a:t>
            </a:r>
            <a:r>
              <a:rPr lang="en-US" dirty="0"/>
              <a:t>ve just given nature a snack.</a:t>
            </a:r>
          </a:p>
          <a:p>
            <a:endParaRPr lang="en-US" dirty="0"/>
          </a:p>
          <a:p>
            <a:r>
              <a:rPr lang="en-US" dirty="0"/>
              <a:t>Think about it: there are different ways animals react when they perceive some kind of danger. Here are three common ones: fight, flight, and posture.</a:t>
            </a:r>
          </a:p>
          <a:p>
            <a:r>
              <a:rPr lang="en-US" dirty="0"/>
              <a:t>Let</a:t>
            </a:r>
            <a:r>
              <a:rPr lang="uk-UA" dirty="0"/>
              <a:t>'</a:t>
            </a:r>
            <a:r>
              <a:rPr lang="en-US" dirty="0"/>
              <a:t>s thinking about </a:t>
            </a:r>
            <a:r>
              <a:rPr lang="en-US" i="1" dirty="0"/>
              <a:t>fight</a:t>
            </a:r>
            <a:r>
              <a:rPr lang="en-US" dirty="0"/>
              <a:t>. A sheep gets frightened or sees that he is in danger. Maybe he sees a bear rambling toward him. What is he going to do? He </a:t>
            </a:r>
            <a:r>
              <a:rPr lang="en-US" dirty="0" err="1"/>
              <a:t>doesn</a:t>
            </a:r>
            <a:r>
              <a:rPr lang="uk-UA" dirty="0"/>
              <a:t>'</a:t>
            </a:r>
            <a:r>
              <a:rPr lang="en-US" dirty="0"/>
              <a:t>t have claws, he </a:t>
            </a:r>
            <a:r>
              <a:rPr lang="en-US" dirty="0" err="1"/>
              <a:t>doesn</a:t>
            </a:r>
            <a:r>
              <a:rPr lang="uk-UA" dirty="0"/>
              <a:t>'</a:t>
            </a:r>
            <a:r>
              <a:rPr lang="en-US" dirty="0"/>
              <a:t>t have fangs, he </a:t>
            </a:r>
            <a:r>
              <a:rPr lang="en-US" dirty="0" err="1"/>
              <a:t>doesn</a:t>
            </a:r>
            <a:r>
              <a:rPr lang="uk-UA" dirty="0"/>
              <a:t>'</a:t>
            </a:r>
            <a:r>
              <a:rPr lang="en-US" dirty="0"/>
              <a:t>t have venom, he </a:t>
            </a:r>
            <a:r>
              <a:rPr lang="en-US" dirty="0" err="1"/>
              <a:t>doesn</a:t>
            </a:r>
            <a:r>
              <a:rPr lang="uk-UA" dirty="0"/>
              <a:t>'</a:t>
            </a:r>
            <a:r>
              <a:rPr lang="en-US" dirty="0"/>
              <a:t>t have spines or quills or large talons. He</a:t>
            </a:r>
            <a:r>
              <a:rPr lang="uk-UA" dirty="0"/>
              <a:t>'</a:t>
            </a:r>
            <a:r>
              <a:rPr lang="en-US" dirty="0"/>
              <a:t>s got nothing to protect himself. Fighting is definitely out. But that</a:t>
            </a:r>
            <a:r>
              <a:rPr lang="uk-UA" dirty="0"/>
              <a:t>'</a:t>
            </a:r>
            <a:r>
              <a:rPr lang="en-US" dirty="0"/>
              <a:t>s okay—there are lots of other animals that don</a:t>
            </a:r>
            <a:r>
              <a:rPr lang="uk-UA" dirty="0"/>
              <a:t>'</a:t>
            </a:r>
            <a:r>
              <a:rPr lang="en-US" dirty="0"/>
              <a:t>t fight it out.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4229924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flight</a:t>
            </a:r>
            <a:r>
              <a:rPr lang="en-US" dirty="0"/>
              <a:t>, just turning tail and running away? That</a:t>
            </a:r>
            <a:r>
              <a:rPr lang="uk-UA" dirty="0"/>
              <a:t>'</a:t>
            </a:r>
            <a:r>
              <a:rPr lang="en-US" dirty="0"/>
              <a:t>s a good defense mechanism. Unfortunately sheep </a:t>
            </a:r>
            <a:r>
              <a:rPr lang="en-US" dirty="0" err="1"/>
              <a:t>aren</a:t>
            </a:r>
            <a:r>
              <a:rPr lang="uk-UA" dirty="0"/>
              <a:t>'</a:t>
            </a:r>
            <a:r>
              <a:rPr lang="en-US" dirty="0"/>
              <a:t>t fast; they certainly </a:t>
            </a:r>
            <a:r>
              <a:rPr lang="en-US" dirty="0" err="1"/>
              <a:t>aren</a:t>
            </a:r>
            <a:r>
              <a:rPr lang="uk-UA" dirty="0"/>
              <a:t>'</a:t>
            </a:r>
            <a:r>
              <a:rPr lang="en-US" dirty="0"/>
              <a:t>t agile, especially when their wool is long, and even more so when their wool is long and wet. Last I checked they don</a:t>
            </a:r>
            <a:r>
              <a:rPr lang="uk-UA" dirty="0"/>
              <a:t>'</a:t>
            </a:r>
            <a:r>
              <a:rPr lang="en-US" dirty="0"/>
              <a:t>t have wings. A sheep is not going to outrun or outfly a bear. The sheep will not fight and it cannot take flight. So far it is looking pretty good for the bear.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824056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posture</a:t>
            </a:r>
            <a:r>
              <a:rPr lang="en-US" dirty="0"/>
              <a:t>? A dog will bark and growl and show his teeth to warn you away. A lion will roar. A rattlesnake will shake his rattle. A cat will arch his back and hiss. The best a sheep can do is </a:t>
            </a:r>
            <a:r>
              <a:rPr lang="en-US" i="1" dirty="0" err="1"/>
              <a:t>baaa</a:t>
            </a:r>
            <a:r>
              <a:rPr lang="en-US" dirty="0"/>
              <a:t>. I don</a:t>
            </a:r>
            <a:r>
              <a:rPr lang="uk-UA" dirty="0"/>
              <a:t>'</a:t>
            </a:r>
            <a:r>
              <a:rPr lang="en-US" dirty="0"/>
              <a:t>t think that bear is going be too intimidated. It is for good reason that no one relies on a guard sheep to keep their property secure.</a:t>
            </a:r>
          </a:p>
          <a:p>
            <a:r>
              <a:rPr lang="en-US" dirty="0"/>
              <a:t>Sheep can</a:t>
            </a:r>
            <a:r>
              <a:rPr lang="uk-UA" dirty="0"/>
              <a:t>'</a:t>
            </a:r>
            <a:r>
              <a:rPr lang="en-US" dirty="0"/>
              <a:t>t fight, they can</a:t>
            </a:r>
            <a:r>
              <a:rPr lang="uk-UA" dirty="0"/>
              <a:t>'</a:t>
            </a:r>
            <a:r>
              <a:rPr lang="en-US" dirty="0"/>
              <a:t>t run away, and they can</a:t>
            </a:r>
            <a:r>
              <a:rPr lang="uk-UA" dirty="0"/>
              <a:t>'</a:t>
            </a:r>
            <a:r>
              <a:rPr lang="en-US" dirty="0"/>
              <a:t>t scare away. So what does a sheep do when danger comes? It flocks. When a bear approaches, the sheep will gather with others in a pack and run in circles in complete panic, just hoping that the bear will choose someone else. Without a shepherd to protect them, they</a:t>
            </a:r>
            <a:r>
              <a:rPr lang="uk-UA" dirty="0"/>
              <a:t>'</a:t>
            </a:r>
            <a:r>
              <a:rPr lang="en-US" dirty="0" err="1"/>
              <a:t>ll</a:t>
            </a:r>
            <a:r>
              <a:rPr lang="en-US" dirty="0"/>
              <a:t> be picked off and eaten one by one.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999462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People sheep need spiritual glasses to see their true Shepherd.</a:t>
            </a:r>
          </a:p>
          <a:p>
            <a:endParaRPr lang="en-US" dirty="0"/>
          </a:p>
          <a:p>
            <a:r>
              <a:rPr lang="ru-RU" dirty="0"/>
              <a:t>"</a:t>
            </a:r>
            <a:r>
              <a:rPr lang="en-US" dirty="0"/>
              <a:t>Sheep are dumb and directionless and defenseless. So I guess when God says that we are sheep who need a shepherd, he </a:t>
            </a:r>
            <a:r>
              <a:rPr lang="en-US" dirty="0" err="1"/>
              <a:t>doesn</a:t>
            </a:r>
            <a:r>
              <a:rPr lang="uk-UA" dirty="0"/>
              <a:t>'</a:t>
            </a:r>
            <a:r>
              <a:rPr lang="en-US" dirty="0"/>
              <a:t>t mean it as a compliment to us. It is just a very realistic assessment of who we are and what we need. We are sheep who are completely dependent upon a shepherd.</a:t>
            </a:r>
          </a:p>
          <a:p>
            <a:r>
              <a:rPr lang="en-US" dirty="0"/>
              <a:t>To say that God is our shepherd and we are sheep, is to humble ourselves, admitting what is true about us, and to elevate God, declaring what is true of him. When you say, </a:t>
            </a:r>
            <a:r>
              <a:rPr lang="uk-UA" dirty="0"/>
              <a:t>'</a:t>
            </a:r>
            <a:r>
              <a:rPr lang="en-US" dirty="0"/>
              <a:t>The Lord is my shepherd,</a:t>
            </a:r>
            <a:r>
              <a:rPr lang="uk-UA" dirty="0"/>
              <a:t>'</a:t>
            </a:r>
            <a:r>
              <a:rPr lang="en-US" dirty="0"/>
              <a:t> you are saying something that ought to move your heart in praise and gratitude. To declare that God if your shepherd is to praise and glorify him because God the shepherd stoops down to care for poor, lost, not-so-smart sheep like you and me.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853009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3402238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8476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517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Caesar Nero's kingdom was being threatened around this time.</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6</a:t>
            </a:fld>
            <a:endParaRPr lang="en-US"/>
          </a:p>
        </p:txBody>
      </p:sp>
    </p:spTree>
    <p:extLst>
      <p:ext uri="{BB962C8B-B14F-4D97-AF65-F5344CB8AC3E}">
        <p14:creationId xmlns:p14="http://schemas.microsoft.com/office/powerpoint/2010/main" val="1479237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45</a:t>
            </a:fld>
            <a:endParaRPr lang="en-US" dirty="0"/>
          </a:p>
        </p:txBody>
      </p:sp>
    </p:spTree>
    <p:extLst>
      <p:ext uri="{BB962C8B-B14F-4D97-AF65-F5344CB8AC3E}">
        <p14:creationId xmlns:p14="http://schemas.microsoft.com/office/powerpoint/2010/main" val="3151366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23089C-1CBE-6643-B86A-9362BEE301C7}" type="slidenum">
              <a:rPr lang="en-US" sz="1200" smtClean="0"/>
              <a:pPr eaLnBrk="1" hangingPunct="1">
                <a:defRPr/>
              </a:pPr>
              <a:t>47</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5D5A5631-1B2A-8342-B8B8-C91CA9EBD4CE}" type="slidenum">
              <a:rPr lang="en-US" sz="1200" smtClean="0"/>
              <a:pPr eaLnBrk="1" hangingPunct="1">
                <a:defRPr/>
              </a:pPr>
              <a:t>48</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81E55DD4-0F3F-4B4B-BAA9-EE739E199485}" type="slidenum">
              <a:rPr lang="en-US" sz="1200" smtClean="0"/>
              <a:pPr eaLnBrk="1" hangingPunct="1">
                <a:defRPr/>
              </a:pPr>
              <a:t>50</a:t>
            </a:fld>
            <a:endParaRPr lang="en-US" sz="12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7E7B8F7-5DC5-B449-BE30-0C7FAB2F0FA7}" type="slidenum">
              <a:rPr lang="en-US" sz="1200" smtClean="0"/>
              <a:pPr eaLnBrk="1" hangingPunct="1">
                <a:defRPr/>
              </a:pPr>
              <a:t>51</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94826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60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p>
        </p:txBody>
      </p:sp>
    </p:spTree>
    <p:extLst>
      <p:ext uri="{BB962C8B-B14F-4D97-AF65-F5344CB8AC3E}">
        <p14:creationId xmlns:p14="http://schemas.microsoft.com/office/powerpoint/2010/main" val="1641139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FB3047-DEA1-8440-8B43-327BE5EA1D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p>
        </p:txBody>
      </p:sp>
    </p:spTree>
    <p:extLst>
      <p:ext uri="{BB962C8B-B14F-4D97-AF65-F5344CB8AC3E}">
        <p14:creationId xmlns:p14="http://schemas.microsoft.com/office/powerpoint/2010/main" val="423954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"household" means that God lives there—in the church!</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7</a:t>
            </a:fld>
            <a:endParaRPr lang="en-US"/>
          </a:p>
        </p:txBody>
      </p:sp>
    </p:spTree>
    <p:extLst>
      <p:ext uri="{BB962C8B-B14F-4D97-AF65-F5344CB8AC3E}">
        <p14:creationId xmlns:p14="http://schemas.microsoft.com/office/powerpoint/2010/main" val="2926818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AB4296-B4FE-6849-B35B-433C7B1558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宋体" charset="0"/>
                <a:cs typeface="宋体" charset="0"/>
              </a:rPr>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pPr eaLnBrk="1" hangingPunct="1">
                <a:defRPr/>
              </a:pPr>
              <a:t>65</a:t>
            </a:fld>
            <a:endParaRPr lang="en-US" sz="120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2556DDE6-7E04-C346-B774-E3228EE6D79C}" type="slidenum">
              <a:rPr lang="en-US" sz="1200" smtClean="0"/>
              <a:pPr eaLnBrk="1" hangingPunct="1">
                <a:defRPr/>
              </a:pPr>
              <a:t>68</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580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cs typeface="ＭＳ Ｐゴシック" charset="0"/>
            </a:endParaRPr>
          </a:p>
        </p:txBody>
      </p:sp>
    </p:spTree>
    <p:extLst>
      <p:ext uri="{BB962C8B-B14F-4D97-AF65-F5344CB8AC3E}">
        <p14:creationId xmlns:p14="http://schemas.microsoft.com/office/powerpoint/2010/main" val="1208904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Heresies have never been more accessible. You could find me 100 false theologies right there in your seat on your smart phone before you stand up! </a:t>
            </a:r>
          </a:p>
        </p:txBody>
      </p:sp>
    </p:spTree>
    <p:extLst>
      <p:ext uri="{BB962C8B-B14F-4D97-AF65-F5344CB8AC3E}">
        <p14:creationId xmlns:p14="http://schemas.microsoft.com/office/powerpoint/2010/main" val="1384205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dirty="0">
                <a:latin typeface="Arial" panose="020B0604020202020204" pitchFamily="34" charset="0"/>
                <a:cs typeface="Arial" panose="020B0604020202020204" pitchFamily="34" charset="0"/>
              </a:rPr>
              <a:t>But the Bible says, “Do all to the glory of God” (1 Cor 10:31)!</a:t>
            </a:r>
          </a:p>
        </p:txBody>
      </p:sp>
    </p:spTree>
    <p:extLst>
      <p:ext uri="{BB962C8B-B14F-4D97-AF65-F5344CB8AC3E}">
        <p14:creationId xmlns:p14="http://schemas.microsoft.com/office/powerpoint/2010/main" val="8126695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buy a book on it?</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Or should we just live and let live?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78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630193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8004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9</a:t>
            </a:fld>
            <a:endParaRPr lang="en-US"/>
          </a:p>
        </p:txBody>
      </p:sp>
    </p:spTree>
    <p:extLst>
      <p:ext uri="{BB962C8B-B14F-4D97-AF65-F5344CB8AC3E}">
        <p14:creationId xmlns:p14="http://schemas.microsoft.com/office/powerpoint/2010/main" val="3280859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This seems the best strategy to me! Here is what he says…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619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6487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4244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160747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91237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28668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Background: Paul left Timothy at the second-generation church of Ephesus which was facing serious heretics. </a:t>
            </a:r>
          </a:p>
          <a:p>
            <a:pPr>
              <a:defRPr/>
            </a:pPr>
            <a:r>
              <a:rPr lang="en-US" dirty="0">
                <a:latin typeface="Arial" panose="020B0604020202020204" pitchFamily="34" charset="0"/>
                <a:cs typeface="Arial" panose="020B0604020202020204" pitchFamily="34" charset="0"/>
              </a:rPr>
              <a:t>Timing: When did Paul write 1 Timothy?</a:t>
            </a:r>
          </a:p>
          <a:p>
            <a:pPr>
              <a:defRPr/>
            </a:pPr>
            <a:r>
              <a:rPr lang="en-US" dirty="0">
                <a:latin typeface="Arial" panose="020B0604020202020204" pitchFamily="34" charset="0"/>
                <a:cs typeface="Arial" panose="020B0604020202020204" pitchFamily="34" charset="0"/>
              </a:rPr>
              <a:t>Paul’s last letters before writing 1 Timothy were his Prison Epistles that ended with Philippians.</a:t>
            </a:r>
          </a:p>
          <a:p>
            <a:pPr>
              <a:defRPr/>
            </a:pPr>
            <a:r>
              <a:rPr lang="en-US" dirty="0">
                <a:latin typeface="Arial" panose="020B0604020202020204" pitchFamily="34" charset="0"/>
                <a:cs typeface="Arial" panose="020B0604020202020204" pitchFamily="34" charset="0"/>
              </a:rPr>
              <a:t>Now he turns his attention to writing individuals, including Philemon.</a:t>
            </a:r>
          </a:p>
          <a:p>
            <a:pPr>
              <a:defRPr/>
            </a:pPr>
            <a:r>
              <a:rPr lang="en-US" dirty="0">
                <a:latin typeface="Arial" panose="020B0604020202020204" pitchFamily="34" charset="0"/>
                <a:cs typeface="Arial" panose="020B0604020202020204" pitchFamily="34" charset="0"/>
              </a:rPr>
              <a:t>Historical Context: What was happening at this time?</a:t>
            </a:r>
          </a:p>
          <a:p>
            <a:pPr>
              <a:defRPr/>
            </a:pPr>
            <a:r>
              <a:rPr lang="en-US" dirty="0">
                <a:latin typeface="Arial" panose="020B0604020202020204" pitchFamily="34" charset="0"/>
                <a:cs typeface="Arial" panose="020B0604020202020204" pitchFamily="34" charset="0"/>
              </a:rPr>
              <a:t>Of Paul’s 13 NT letters, at least 10 of them are written to defeat heresy!</a:t>
            </a:r>
          </a:p>
          <a:p>
            <a:pPr>
              <a:defRPr/>
            </a:pPr>
            <a:r>
              <a:rPr lang="en-US" dirty="0">
                <a:latin typeface="Arial" panose="020B0604020202020204" pitchFamily="34" charset="0"/>
                <a:cs typeface="Arial" panose="020B0604020202020204" pitchFamily="34" charset="0"/>
              </a:rPr>
              <a:t>Paul left Timothy at the second-generation church of Ephesus which was facing serious heretics. He pens here what Timothy is to do—with important parallels to us today.</a:t>
            </a:r>
          </a:p>
          <a:p>
            <a:pPr>
              <a:defRPr/>
            </a:pPr>
            <a:endParaRPr lang="en-US" dirty="0">
              <a:latin typeface="Arial" panose="020B0604020202020204" pitchFamily="34" charset="0"/>
              <a:cs typeface="Arial" panose="020B0604020202020204" pitchFamily="34" charset="0"/>
            </a:endParaRP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2745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1139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Purpose: Why is this letter in the Bible?</a:t>
            </a:r>
          </a:p>
          <a:p>
            <a:r>
              <a:rPr lang="en-US" dirty="0">
                <a:latin typeface="Arial" panose="020B0604020202020204" pitchFamily="34" charset="0"/>
                <a:cs typeface="Arial" panose="020B0604020202020204" pitchFamily="34" charset="0"/>
              </a:rPr>
              <a:t>It is not enough just to know the importance of combating heresy. We need to know how to do it!</a:t>
            </a:r>
          </a:p>
          <a:p>
            <a:r>
              <a:rPr lang="en-US" dirty="0">
                <a:latin typeface="Arial" panose="020B0604020202020204" pitchFamily="34" charset="0"/>
                <a:cs typeface="Arial" panose="020B0604020202020204" pitchFamily="34" charset="0"/>
              </a:rPr>
              <a:t>This letter is not the only solution, as other letters also address how to fight false teachers. But it does give us five important handles on to be victorious in maintaining church order in an environment of false teaching.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9016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Paul gives five priorities to maintain church order so the heretics will be defeated.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1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we show respect to false teachers as indicated here in 5:1–6:10? </a:t>
            </a:r>
          </a:p>
          <a:p>
            <a:r>
              <a:rPr lang="en-US" dirty="0"/>
              <a:t>Answer: Even heretics deserve our courtesy, but we must call out what they believe and how they act.</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10</a:t>
            </a:fld>
            <a:endParaRPr lang="en-US"/>
          </a:p>
        </p:txBody>
      </p:sp>
    </p:spTree>
    <p:extLst>
      <p:ext uri="{BB962C8B-B14F-4D97-AF65-F5344CB8AC3E}">
        <p14:creationId xmlns:p14="http://schemas.microsoft.com/office/powerpoint/2010/main" val="416687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a:solidFill>
                  <a:schemeClr val="tx1"/>
                </a:solidFill>
                <a:effectLst/>
                <a:latin typeface="Times New Roman" charset="0"/>
                <a:ea typeface="ＭＳ Ｐゴシック" charset="-128"/>
                <a:cs typeface="ＭＳ Ｐゴシック" charset="-128"/>
              </a:rPr>
              <a:t>Avoid the extremes of too many rules and too few rules.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0226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4853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049345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a:solidFill>
                  <a:schemeClr val="tx1"/>
                </a:solidFill>
                <a:effectLst/>
                <a:latin typeface="Times New Roman" charset="0"/>
                <a:ea typeface="ＭＳ Ｐゴシック" charset="-128"/>
                <a:cs typeface="ＭＳ Ｐゴシック" charset="-128"/>
              </a:rPr>
              <a:t>Avoid the extremes of too many rules and too few rules.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0226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652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F9913681-8404-4D49-A68F-C3E12F5227DF}" type="slidenum">
              <a:rPr lang="en-US" sz="1200" smtClean="0"/>
              <a:pPr eaLnBrk="1" hangingPunct="1">
                <a:defRPr/>
              </a:pPr>
              <a:t>151</a:t>
            </a:fld>
            <a:endParaRPr lang="en-US" sz="1200"/>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Egalitarians see no difference between men and women in their roles in the church so that women may serve equally as pastors, elders, etc.</a:t>
            </a:r>
          </a:p>
          <a:p>
            <a:r>
              <a:rPr lang="en-US">
                <a:ea typeface="ＭＳ Ｐゴシック" charset="0"/>
                <a:cs typeface="ＭＳ Ｐゴシック" charset="0"/>
              </a:rPr>
              <a:t>Complementarians see women as complementing man</a:t>
            </a:r>
            <a:r>
              <a:rPr lang="fr-FR">
                <a:ea typeface="ＭＳ Ｐゴシック" charset="0"/>
                <a:cs typeface="ＭＳ Ｐゴシック" charset="0"/>
              </a:rPr>
              <a:t>'</a:t>
            </a:r>
            <a:r>
              <a:rPr lang="en-US">
                <a:ea typeface="ＭＳ Ｐゴシック" charset="0"/>
                <a:cs typeface="ＭＳ Ｐゴシック" charset="0"/>
              </a:rPr>
              <a:t>s leadership roles as elders/pastors but not holding these positions themselves.</a:t>
            </a:r>
          </a:p>
        </p:txBody>
      </p:sp>
      <p:sp>
        <p:nvSpPr>
          <p:cNvPr id="4" name="Slide Number Placeholder 3"/>
          <p:cNvSpPr>
            <a:spLocks noGrp="1"/>
          </p:cNvSpPr>
          <p:nvPr>
            <p:ph type="sldNum" sz="quarter" idx="5"/>
          </p:nvPr>
        </p:nvSpPr>
        <p:spPr/>
        <p:txBody>
          <a:bodyPr/>
          <a:lstStyle/>
          <a:p>
            <a:pPr>
              <a:defRPr/>
            </a:pPr>
            <a:fld id="{E790C4EF-1F77-7C4A-B938-E3088B9668EE}" type="slidenum">
              <a:rPr lang="en-US" smtClean="0"/>
              <a:pPr>
                <a:defRPr/>
              </a:pPr>
              <a:t>154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8C37F1D-09AF-A348-88F3-145AE67521F7}" type="slidenum">
              <a:rPr lang="en-US" sz="1200">
                <a:solidFill>
                  <a:prstClr val="black"/>
                </a:solidFill>
              </a:rPr>
              <a:pPr eaLnBrk="1" hangingPunct="1"/>
              <a:t>158</a:t>
            </a:fld>
            <a:endParaRPr lang="en-US" sz="1200">
              <a:solidFill>
                <a:prstClr val="black"/>
              </a:solidFill>
            </a:endParaRPr>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fld id="{562FABF8-A3EC-764E-9135-D23CDDD8C2AD}" type="slidenum">
              <a:rPr lang="en-US" sz="1200">
                <a:solidFill>
                  <a:srgbClr val="000000"/>
                </a:solidFill>
              </a:rPr>
              <a:pPr eaLnBrk="1" hangingPunct="1">
                <a:defRPr/>
              </a:pPr>
              <a:t>164</a:t>
            </a:fld>
            <a:endParaRPr lang="en-US" sz="1200">
              <a:solidFill>
                <a:srgbClr val="000000"/>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2757D30-C240-654F-B9CD-63EFC5B04EA1}" type="slidenum">
              <a:rPr lang="en-US" sz="1200">
                <a:solidFill>
                  <a:srgbClr val="000000"/>
                </a:solidFill>
              </a:rPr>
              <a:pPr eaLnBrk="1" hangingPunct="1">
                <a:defRPr/>
              </a:pPr>
              <a:t>171</a:t>
            </a:fld>
            <a:endParaRPr lang="en-US"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advice was practical but based on good theology.</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11</a:t>
            </a:fld>
            <a:endParaRPr lang="en-US"/>
          </a:p>
        </p:txBody>
      </p:sp>
    </p:spTree>
    <p:extLst>
      <p:ext uri="{BB962C8B-B14F-4D97-AF65-F5344CB8AC3E}">
        <p14:creationId xmlns:p14="http://schemas.microsoft.com/office/powerpoint/2010/main" val="2743136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780CB67-B78D-6641-BC19-9A7B7360D3B2}" type="slidenum">
              <a:rPr lang="en-GB" sz="1200">
                <a:solidFill>
                  <a:prstClr val="black"/>
                </a:solidFill>
              </a:rPr>
              <a:pPr eaLnBrk="1" hangingPunct="1">
                <a:defRPr/>
              </a:pPr>
              <a:t>172</a:t>
            </a:fld>
            <a:endParaRPr lang="en-GB" sz="1200">
              <a:solidFill>
                <a:prstClr val="black"/>
              </a:solidFill>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8B6E82D-D29F-4943-8E42-F3612C0B92C3}" type="slidenum">
              <a:rPr lang="en-GB" sz="1200">
                <a:solidFill>
                  <a:prstClr val="black"/>
                </a:solidFill>
              </a:rPr>
              <a:pPr eaLnBrk="1" hangingPunct="1">
                <a:defRPr/>
              </a:pPr>
              <a:t>173</a:t>
            </a:fld>
            <a:endParaRPr lang="en-GB"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66F85FB-626C-294E-B320-827E04813D65}" type="slidenum">
              <a:rPr lang="en-GB" sz="1200">
                <a:solidFill>
                  <a:prstClr val="black"/>
                </a:solidFill>
              </a:rPr>
              <a:pPr eaLnBrk="1" hangingPunct="1">
                <a:defRPr/>
              </a:pPr>
              <a:t>174</a:t>
            </a:fld>
            <a:endParaRPr lang="en-GB" sz="1200">
              <a:solidFill>
                <a:prstClr val="black"/>
              </a:solidFill>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50D2499-510E-334A-8120-C453E6567C84}" type="slidenum">
              <a:rPr lang="en-GB" sz="1200">
                <a:solidFill>
                  <a:prstClr val="black"/>
                </a:solidFill>
              </a:rPr>
              <a:pPr eaLnBrk="1" hangingPunct="1">
                <a:defRPr/>
              </a:pPr>
              <a:t>193</a:t>
            </a:fld>
            <a:endParaRPr lang="en-GB"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2619AE81-B00D-A340-9F43-73D9E4BEA38D}" type="slidenum">
              <a:rPr lang="en-GB" sz="1200">
                <a:solidFill>
                  <a:prstClr val="black"/>
                </a:solidFill>
              </a:rPr>
              <a:pPr eaLnBrk="1" hangingPunct="1">
                <a:defRPr/>
              </a:pPr>
              <a:t>194</a:t>
            </a:fld>
            <a:endParaRPr lang="en-GB" sz="1200">
              <a:solidFill>
                <a:prstClr val="black"/>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7E008B9F-8EB9-614A-95C3-6A63ACB708BC}" type="slidenum">
              <a:rPr lang="en-GB" sz="1200">
                <a:solidFill>
                  <a:prstClr val="black"/>
                </a:solidFill>
              </a:rPr>
              <a:pPr eaLnBrk="1" hangingPunct="1">
                <a:defRPr/>
              </a:pPr>
              <a:t>195</a:t>
            </a:fld>
            <a:endParaRPr lang="en-GB" sz="1200">
              <a:solidFill>
                <a:prstClr val="black"/>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23D0DD11-1379-D041-95FF-150603B8863D}" type="slidenum">
              <a:rPr lang="en-GB" sz="1200">
                <a:solidFill>
                  <a:prstClr val="black"/>
                </a:solidFill>
              </a:rPr>
              <a:pPr eaLnBrk="1" hangingPunct="1">
                <a:defRPr/>
              </a:pPr>
              <a:t>196</a:t>
            </a:fld>
            <a:endParaRPr lang="en-GB" sz="1200">
              <a:solidFill>
                <a:prstClr val="black"/>
              </a:solidFill>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F2611C1-D462-F344-8C80-E164F14B3BC8}" type="slidenum">
              <a:rPr lang="en-GB" sz="1200">
                <a:solidFill>
                  <a:prstClr val="black"/>
                </a:solidFill>
              </a:rPr>
              <a:pPr eaLnBrk="1" hangingPunct="1">
                <a:defRPr/>
              </a:pPr>
              <a:t>197</a:t>
            </a:fld>
            <a:endParaRPr lang="en-GB" sz="1200">
              <a:solidFill>
                <a:prstClr val="black"/>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558898CF-1030-F74B-8B41-2DC70A246922}" type="slidenum">
              <a:rPr lang="en-GB" sz="1200">
                <a:solidFill>
                  <a:prstClr val="black"/>
                </a:solidFill>
              </a:rPr>
              <a:pPr eaLnBrk="1" hangingPunct="1">
                <a:defRPr/>
              </a:pPr>
              <a:t>198</a:t>
            </a:fld>
            <a:endParaRPr lang="en-GB" sz="1200">
              <a:solidFill>
                <a:prstClr val="black"/>
              </a:solidFill>
            </a:endParaRPr>
          </a:p>
        </p:txBody>
      </p:sp>
      <p:sp>
        <p:nvSpPr>
          <p:cNvPr id="319490" name="Rectangle 1026"/>
          <p:cNvSpPr>
            <a:spLocks noGrp="1" noRot="1" noChangeAspect="1" noChangeArrowheads="1"/>
          </p:cNvSpPr>
          <p:nvPr>
            <p:ph type="sldImg"/>
          </p:nvPr>
        </p:nvSpPr>
        <p:spPr>
          <a:solidFill>
            <a:srgbClr val="FFFFFF"/>
          </a:solidFill>
          <a:ln/>
        </p:spPr>
      </p:sp>
      <p:sp>
        <p:nvSpPr>
          <p:cNvPr id="3194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BF9962DA-788B-0048-A064-EB14F636AE0A}" type="slidenum">
              <a:rPr lang="en-GB" sz="1200">
                <a:solidFill>
                  <a:prstClr val="black"/>
                </a:solidFill>
              </a:rPr>
              <a:pPr eaLnBrk="1" hangingPunct="1">
                <a:defRPr/>
              </a:pPr>
              <a:t>199</a:t>
            </a:fld>
            <a:endParaRPr lang="en-GB" sz="1200">
              <a:solidFill>
                <a:prstClr val="black"/>
              </a:solidFill>
            </a:endParaRPr>
          </a:p>
        </p:txBody>
      </p:sp>
      <p:sp>
        <p:nvSpPr>
          <p:cNvPr id="321538" name="Rectangle 1026"/>
          <p:cNvSpPr>
            <a:spLocks noGrp="1" noRot="1" noChangeAspect="1" noChangeArrowheads="1"/>
          </p:cNvSpPr>
          <p:nvPr>
            <p:ph type="sldImg"/>
          </p:nvPr>
        </p:nvSpPr>
        <p:spPr>
          <a:solidFill>
            <a:srgbClr val="FFFFFF"/>
          </a:solidFill>
          <a:ln/>
        </p:spPr>
      </p:sp>
      <p:sp>
        <p:nvSpPr>
          <p:cNvPr id="321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580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E903442B-94C3-D140-9685-557371E93D11}" type="slidenum">
              <a:rPr lang="en-GB" sz="1200">
                <a:solidFill>
                  <a:prstClr val="black"/>
                </a:solidFill>
              </a:rPr>
              <a:pPr eaLnBrk="1" hangingPunct="1">
                <a:defRPr/>
              </a:pPr>
              <a:t>200</a:t>
            </a:fld>
            <a:endParaRPr lang="en-GB" sz="1200">
              <a:solidFill>
                <a:prstClr val="black"/>
              </a:solidFill>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5737FA5-5E26-0542-A3C3-C82C7CCF3902}" type="slidenum">
              <a:rPr lang="en-GB" sz="1200">
                <a:solidFill>
                  <a:prstClr val="black"/>
                </a:solidFill>
              </a:rPr>
              <a:pPr eaLnBrk="1" hangingPunct="1">
                <a:defRPr/>
              </a:pPr>
              <a:t>201</a:t>
            </a:fld>
            <a:endParaRPr lang="en-GB" sz="1200">
              <a:solidFill>
                <a:prstClr val="black"/>
              </a:solidFill>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16BC2CB3-89CA-7C4E-AA22-25AF2DA82D37}" type="slidenum">
              <a:rPr lang="en-GB" sz="1200">
                <a:solidFill>
                  <a:prstClr val="black"/>
                </a:solidFill>
              </a:rPr>
              <a:pPr eaLnBrk="1" hangingPunct="1">
                <a:defRPr/>
              </a:pPr>
              <a:t>202</a:t>
            </a:fld>
            <a:endParaRPr lang="en-GB" sz="1200">
              <a:solidFill>
                <a:prstClr val="black"/>
              </a:solidFill>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6F479422-2482-5D45-9F91-62CBF7245ECB}" type="slidenum">
              <a:rPr lang="en-GB" sz="1200">
                <a:solidFill>
                  <a:prstClr val="black"/>
                </a:solidFill>
              </a:rPr>
              <a:pPr eaLnBrk="1" hangingPunct="1">
                <a:defRPr/>
              </a:pPr>
              <a:t>203</a:t>
            </a:fld>
            <a:endParaRPr lang="en-GB" sz="1200">
              <a:solidFill>
                <a:prstClr val="black"/>
              </a:solidFill>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E29E166-D1CE-C64C-94CD-9DCB41684719}" type="slidenum">
              <a:rPr lang="en-GB" sz="1200">
                <a:solidFill>
                  <a:prstClr val="black"/>
                </a:solidFill>
              </a:rPr>
              <a:pPr eaLnBrk="1" hangingPunct="1">
                <a:defRPr/>
              </a:pPr>
              <a:t>204</a:t>
            </a:fld>
            <a:endParaRPr lang="en-GB" sz="1200">
              <a:solidFill>
                <a:prstClr val="black"/>
              </a:solidFill>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83CE8761-E22C-C048-9E65-5F164C793BA0}" type="slidenum">
              <a:rPr lang="en-GB" sz="1200">
                <a:solidFill>
                  <a:prstClr val="black"/>
                </a:solidFill>
              </a:rPr>
              <a:pPr eaLnBrk="1" hangingPunct="1">
                <a:defRPr/>
              </a:pPr>
              <a:t>205</a:t>
            </a:fld>
            <a:endParaRPr lang="en-GB" sz="1200">
              <a:solidFill>
                <a:prstClr val="black"/>
              </a:solidFill>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NS-05-Acts-</a:t>
            </a:r>
          </a:p>
          <a:p>
            <a:pPr eaLnBrk="1" hangingPunct="1"/>
            <a:r>
              <a:rPr lang="en-US" dirty="0">
                <a:ea typeface="ＭＳ Ｐゴシック" charset="0"/>
                <a:cs typeface="ＭＳ Ｐゴシック" charset="0"/>
              </a:rPr>
              <a:t>NS-15-Pastoral Epistles-3</a:t>
            </a:r>
          </a:p>
          <a:p>
            <a:pPr eaLnBrk="1" hangingPunct="1"/>
            <a:r>
              <a:rPr lang="en-US" dirty="0">
                <a:ea typeface="ＭＳ Ｐゴシック" charset="0"/>
                <a:cs typeface="ＭＳ Ｐゴシック" charset="0"/>
              </a:rPr>
              <a:t>NS-15-1 Timothy-14</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57C4075C-230F-A141-80BE-FC2A5AABD6C0}" type="slidenum">
              <a:rPr lang="en-GB" sz="1200">
                <a:solidFill>
                  <a:prstClr val="black"/>
                </a:solidFill>
              </a:rPr>
              <a:pPr eaLnBrk="1" hangingPunct="1">
                <a:defRPr/>
              </a:pPr>
              <a:t>207</a:t>
            </a:fld>
            <a:endParaRPr lang="en-GB"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E0A9CB1-3D16-174F-B6F8-CA1746C7450B}" type="slidenum">
              <a:rPr lang="en-GB" sz="1200">
                <a:solidFill>
                  <a:srgbClr val="000000"/>
                </a:solidFill>
              </a:rPr>
              <a:pPr eaLnBrk="1" hangingPunct="1">
                <a:defRPr/>
              </a:pPr>
              <a:t>208</a:t>
            </a:fld>
            <a:endParaRPr lang="en-GB"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NS-05-Acts-</a:t>
            </a:r>
          </a:p>
          <a:p>
            <a:pPr eaLnBrk="1" hangingPunct="1"/>
            <a:r>
              <a:rPr lang="en-US" dirty="0">
                <a:ea typeface="ＭＳ Ｐゴシック" charset="0"/>
                <a:cs typeface="ＭＳ Ｐゴシック" charset="0"/>
              </a:rPr>
              <a:t>NS-15-Pastoral Epistles-15</a:t>
            </a:r>
          </a:p>
          <a:p>
            <a:pPr eaLnBrk="1" hangingPunct="1"/>
            <a:r>
              <a:rPr lang="en-US" dirty="0">
                <a:ea typeface="ＭＳ Ｐゴシック" charset="0"/>
                <a:cs typeface="ＭＳ Ｐゴシック" charset="0"/>
              </a:rPr>
              <a:t>NS-15-1 Timothy-204</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21E095F3-E774-C04C-BED9-18B8F4A5F105}" type="slidenum">
              <a:rPr lang="en-GB" sz="1200">
                <a:solidFill>
                  <a:prstClr val="black"/>
                </a:solidFill>
              </a:rPr>
              <a:pPr eaLnBrk="1" hangingPunct="1">
                <a:defRPr/>
              </a:pPr>
              <a:t>209</a:t>
            </a:fld>
            <a:endParaRPr lang="en-GB"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E7360B79-828F-0141-A9C6-60FB9B1BC80A}" type="slidenum">
              <a:rPr lang="en-GB" sz="1200">
                <a:solidFill>
                  <a:srgbClr val="000000"/>
                </a:solidFill>
              </a:rPr>
              <a:pPr eaLnBrk="1" hangingPunct="1">
                <a:defRPr/>
              </a:pPr>
              <a:t>210</a:t>
            </a:fld>
            <a:endParaRPr lang="en-GB"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31.xml"/><Relationship Id="rId4" Type="http://schemas.openxmlformats.org/officeDocument/2006/relationships/image" Target="../media/image19.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7913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40151984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CCECFF"/>
              </a:solidFill>
              <a:latin typeface="Arial"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CCECFF"/>
              </a:solidFill>
              <a:latin typeface="Arial"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solidFill>
                  <a:srgbClr val="CCECFF"/>
                </a:solidFill>
              </a:defRPr>
            </a:lvl1pPr>
          </a:lstStyle>
          <a:p>
            <a:pPr>
              <a:defRPr/>
            </a:pPr>
            <a:endParaRPr lang="en-GB"/>
          </a:p>
        </p:txBody>
      </p:sp>
      <p:sp>
        <p:nvSpPr>
          <p:cNvPr id="7" name="Rectangle 6"/>
          <p:cNvSpPr>
            <a:spLocks noGrp="1" noChangeArrowheads="1"/>
          </p:cNvSpPr>
          <p:nvPr>
            <p:ph type="ftr" sz="quarter" idx="11"/>
          </p:nvPr>
        </p:nvSpPr>
        <p:spPr/>
        <p:txBody>
          <a:bodyPr/>
          <a:lstStyle>
            <a:lvl1pPr>
              <a:defRPr b="1">
                <a:solidFill>
                  <a:srgbClr val="CCECFF"/>
                </a:solidFill>
              </a:defRPr>
            </a:lvl1pPr>
          </a:lstStyle>
          <a:p>
            <a:pPr>
              <a:defRPr/>
            </a:pPr>
            <a:endParaRPr lang="en-GB"/>
          </a:p>
        </p:txBody>
      </p:sp>
      <p:sp>
        <p:nvSpPr>
          <p:cNvPr id="8" name="Rectangle 7"/>
          <p:cNvSpPr>
            <a:spLocks noGrp="1" noChangeArrowheads="1"/>
          </p:cNvSpPr>
          <p:nvPr>
            <p:ph type="sldNum" sz="quarter" idx="12"/>
          </p:nvPr>
        </p:nvSpPr>
        <p:spPr/>
        <p:txBody>
          <a:bodyPr/>
          <a:lstStyle>
            <a:lvl1pPr>
              <a:defRPr b="1">
                <a:solidFill>
                  <a:srgbClr val="CCECFF"/>
                </a:solidFill>
              </a:defRPr>
            </a:lvl1pPr>
          </a:lstStyle>
          <a:p>
            <a:pPr>
              <a:defRPr/>
            </a:pPr>
            <a:fld id="{9A8D8AF9-0135-FC41-92D8-D21DC96B6CF5}" type="slidenum">
              <a:rPr lang="en-GB"/>
              <a:pPr>
                <a:defRPr/>
              </a:pPr>
              <a:t>‹#›</a:t>
            </a:fld>
            <a:endParaRPr lang="en-GB"/>
          </a:p>
        </p:txBody>
      </p:sp>
    </p:spTree>
    <p:extLst>
      <p:ext uri="{BB962C8B-B14F-4D97-AF65-F5344CB8AC3E}">
        <p14:creationId xmlns:p14="http://schemas.microsoft.com/office/powerpoint/2010/main" val="39939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EB91CCE7-AA06-3144-AA8C-94C1A5242101}" type="slidenum">
              <a:rPr lang="en-GB"/>
              <a:pPr>
                <a:defRPr/>
              </a:pPr>
              <a:t>‹#›</a:t>
            </a:fld>
            <a:endParaRPr lang="en-GB"/>
          </a:p>
        </p:txBody>
      </p:sp>
    </p:spTree>
    <p:extLst>
      <p:ext uri="{BB962C8B-B14F-4D97-AF65-F5344CB8AC3E}">
        <p14:creationId xmlns:p14="http://schemas.microsoft.com/office/powerpoint/2010/main" val="1406690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44AE123B-6EBF-374D-80E9-8A83BE67C36D}" type="slidenum">
              <a:rPr lang="en-GB"/>
              <a:pPr>
                <a:defRPr/>
              </a:pPr>
              <a:t>‹#›</a:t>
            </a:fld>
            <a:endParaRPr lang="en-GB"/>
          </a:p>
        </p:txBody>
      </p:sp>
    </p:spTree>
    <p:extLst>
      <p:ext uri="{BB962C8B-B14F-4D97-AF65-F5344CB8AC3E}">
        <p14:creationId xmlns:p14="http://schemas.microsoft.com/office/powerpoint/2010/main" val="154909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944D8D03-7F62-0E45-BBB8-4E29557C56A6}" type="slidenum">
              <a:rPr lang="en-GB"/>
              <a:pPr>
                <a:defRPr/>
              </a:pPr>
              <a:t>‹#›</a:t>
            </a:fld>
            <a:endParaRPr lang="en-GB"/>
          </a:p>
        </p:txBody>
      </p:sp>
    </p:spTree>
    <p:extLst>
      <p:ext uri="{BB962C8B-B14F-4D97-AF65-F5344CB8AC3E}">
        <p14:creationId xmlns:p14="http://schemas.microsoft.com/office/powerpoint/2010/main" val="2798994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GB"/>
          </a:p>
        </p:txBody>
      </p:sp>
      <p:sp>
        <p:nvSpPr>
          <p:cNvPr id="8" name="Rectangle 5"/>
          <p:cNvSpPr>
            <a:spLocks noGrp="1" noChangeArrowheads="1"/>
          </p:cNvSpPr>
          <p:nvPr>
            <p:ph type="ftr" sz="quarter" idx="11"/>
          </p:nvPr>
        </p:nvSpPr>
        <p:spPr/>
        <p:txBody>
          <a:bodyPr/>
          <a:lstStyle>
            <a:lvl1pPr>
              <a:defRPr b="1"/>
            </a:lvl1pPr>
          </a:lstStyle>
          <a:p>
            <a:pPr>
              <a:defRPr/>
            </a:pPr>
            <a:endParaRPr lang="en-GB"/>
          </a:p>
        </p:txBody>
      </p:sp>
      <p:sp>
        <p:nvSpPr>
          <p:cNvPr id="9" name="Rectangle 6"/>
          <p:cNvSpPr>
            <a:spLocks noGrp="1" noChangeArrowheads="1"/>
          </p:cNvSpPr>
          <p:nvPr>
            <p:ph type="sldNum" sz="quarter" idx="12"/>
          </p:nvPr>
        </p:nvSpPr>
        <p:spPr/>
        <p:txBody>
          <a:bodyPr/>
          <a:lstStyle>
            <a:lvl1pPr>
              <a:defRPr b="1"/>
            </a:lvl1pPr>
          </a:lstStyle>
          <a:p>
            <a:pPr>
              <a:defRPr/>
            </a:pPr>
            <a:fld id="{9CB8C8E1-520F-2547-918C-69AC3209045D}" type="slidenum">
              <a:rPr lang="en-GB"/>
              <a:pPr>
                <a:defRPr/>
              </a:pPr>
              <a:t>‹#›</a:t>
            </a:fld>
            <a:endParaRPr lang="en-GB"/>
          </a:p>
        </p:txBody>
      </p:sp>
    </p:spTree>
    <p:extLst>
      <p:ext uri="{BB962C8B-B14F-4D97-AF65-F5344CB8AC3E}">
        <p14:creationId xmlns:p14="http://schemas.microsoft.com/office/powerpoint/2010/main" val="204043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GB"/>
          </a:p>
        </p:txBody>
      </p:sp>
      <p:sp>
        <p:nvSpPr>
          <p:cNvPr id="4" name="Rectangle 5"/>
          <p:cNvSpPr>
            <a:spLocks noGrp="1" noChangeArrowheads="1"/>
          </p:cNvSpPr>
          <p:nvPr>
            <p:ph type="ftr" sz="quarter" idx="11"/>
          </p:nvPr>
        </p:nvSpPr>
        <p:spPr/>
        <p:txBody>
          <a:bodyPr/>
          <a:lstStyle>
            <a:lvl1pPr>
              <a:defRPr b="1"/>
            </a:lvl1pPr>
          </a:lstStyle>
          <a:p>
            <a:pPr>
              <a:defRPr/>
            </a:pPr>
            <a:endParaRPr lang="en-GB"/>
          </a:p>
        </p:txBody>
      </p:sp>
      <p:sp>
        <p:nvSpPr>
          <p:cNvPr id="5" name="Rectangle 6"/>
          <p:cNvSpPr>
            <a:spLocks noGrp="1" noChangeArrowheads="1"/>
          </p:cNvSpPr>
          <p:nvPr>
            <p:ph type="sldNum" sz="quarter" idx="12"/>
          </p:nvPr>
        </p:nvSpPr>
        <p:spPr/>
        <p:txBody>
          <a:bodyPr/>
          <a:lstStyle>
            <a:lvl1pPr>
              <a:defRPr b="1"/>
            </a:lvl1pPr>
          </a:lstStyle>
          <a:p>
            <a:pPr>
              <a:defRPr/>
            </a:pPr>
            <a:fld id="{7C38DD17-7A70-824C-85CE-845B592BA1E7}" type="slidenum">
              <a:rPr lang="en-GB"/>
              <a:pPr>
                <a:defRPr/>
              </a:pPr>
              <a:t>‹#›</a:t>
            </a:fld>
            <a:endParaRPr lang="en-GB"/>
          </a:p>
        </p:txBody>
      </p:sp>
    </p:spTree>
    <p:extLst>
      <p:ext uri="{BB962C8B-B14F-4D97-AF65-F5344CB8AC3E}">
        <p14:creationId xmlns:p14="http://schemas.microsoft.com/office/powerpoint/2010/main" val="36121032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0E592581-28B7-0440-A775-433B304236C0}" type="slidenum">
              <a:rPr lang="en-GB"/>
              <a:pPr>
                <a:defRPr/>
              </a:pPr>
              <a:t>‹#›</a:t>
            </a:fld>
            <a:endParaRPr lang="en-GB"/>
          </a:p>
        </p:txBody>
      </p:sp>
    </p:spTree>
    <p:extLst>
      <p:ext uri="{BB962C8B-B14F-4D97-AF65-F5344CB8AC3E}">
        <p14:creationId xmlns:p14="http://schemas.microsoft.com/office/powerpoint/2010/main" val="35801645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56F760C6-A157-114F-B7FD-A66C5A8978EC}" type="slidenum">
              <a:rPr lang="en-GB"/>
              <a:pPr>
                <a:defRPr/>
              </a:pPr>
              <a:t>‹#›</a:t>
            </a:fld>
            <a:endParaRPr lang="en-GB"/>
          </a:p>
        </p:txBody>
      </p:sp>
    </p:spTree>
    <p:extLst>
      <p:ext uri="{BB962C8B-B14F-4D97-AF65-F5344CB8AC3E}">
        <p14:creationId xmlns:p14="http://schemas.microsoft.com/office/powerpoint/2010/main" val="325917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B054749C-2918-8445-9C61-823FB5DAB4CF}" type="slidenum">
              <a:rPr lang="en-GB"/>
              <a:pPr>
                <a:defRPr/>
              </a:pPr>
              <a:t>‹#›</a:t>
            </a:fld>
            <a:endParaRPr lang="en-GB"/>
          </a:p>
        </p:txBody>
      </p:sp>
    </p:spTree>
    <p:extLst>
      <p:ext uri="{BB962C8B-B14F-4D97-AF65-F5344CB8AC3E}">
        <p14:creationId xmlns:p14="http://schemas.microsoft.com/office/powerpoint/2010/main" val="1600056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1909D975-EBD2-1046-BCD5-699D0ABA35DE}" type="slidenum">
              <a:rPr lang="en-GB"/>
              <a:pPr>
                <a:defRPr/>
              </a:pPr>
              <a:t>‹#›</a:t>
            </a:fld>
            <a:endParaRPr lang="en-GB"/>
          </a:p>
        </p:txBody>
      </p:sp>
    </p:spTree>
    <p:extLst>
      <p:ext uri="{BB962C8B-B14F-4D97-AF65-F5344CB8AC3E}">
        <p14:creationId xmlns:p14="http://schemas.microsoft.com/office/powerpoint/2010/main" val="216553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2640946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222CEFCE-5F66-9547-93F0-B6115B84DA66}" type="slidenum">
              <a:rPr lang="en-GB"/>
              <a:pPr>
                <a:defRPr/>
              </a:pPr>
              <a:t>‹#›</a:t>
            </a:fld>
            <a:endParaRPr lang="en-GB"/>
          </a:p>
        </p:txBody>
      </p:sp>
    </p:spTree>
    <p:extLst>
      <p:ext uri="{BB962C8B-B14F-4D97-AF65-F5344CB8AC3E}">
        <p14:creationId xmlns:p14="http://schemas.microsoft.com/office/powerpoint/2010/main" val="4051752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sz="2400" b="0">
              <a:solidFill>
                <a:srgbClr val="000000"/>
              </a:solidFill>
              <a:latin typeface="Arial" charset="0"/>
              <a:cs typeface="Arial"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a:solidFill>
                  <a:srgbClr val="1C1C1C"/>
                </a:solidFill>
                <a:latin typeface="Engravers MT"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b="1">
                <a:solidFill>
                  <a:srgbClr val="1C1C1C"/>
                </a:solidFill>
                <a:latin typeface="Engravers MT"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070F301E-17EB-9343-93A3-BF5E8E28EA88}" type="slidenum">
              <a:rPr lang="en-US"/>
              <a:pPr>
                <a:defRPr/>
              </a:pPr>
              <a:t>‹#›</a:t>
            </a:fld>
            <a:endParaRPr lang="en-US"/>
          </a:p>
        </p:txBody>
      </p:sp>
    </p:spTree>
    <p:extLst>
      <p:ext uri="{BB962C8B-B14F-4D97-AF65-F5344CB8AC3E}">
        <p14:creationId xmlns:p14="http://schemas.microsoft.com/office/powerpoint/2010/main" val="31539636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99244C3E-00D9-5E41-946C-F27AC6255275}" type="slidenum">
              <a:rPr lang="en-US"/>
              <a:pPr>
                <a:defRPr/>
              </a:pPr>
              <a:t>‹#›</a:t>
            </a:fld>
            <a:endParaRPr lang="en-US"/>
          </a:p>
        </p:txBody>
      </p:sp>
    </p:spTree>
    <p:extLst>
      <p:ext uri="{BB962C8B-B14F-4D97-AF65-F5344CB8AC3E}">
        <p14:creationId xmlns:p14="http://schemas.microsoft.com/office/powerpoint/2010/main" val="11146002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86C79D1F-4D9D-BA4E-A176-4057A58C3355}" type="slidenum">
              <a:rPr lang="en-US"/>
              <a:pPr>
                <a:defRPr/>
              </a:pPr>
              <a:t>‹#›</a:t>
            </a:fld>
            <a:endParaRPr lang="en-US"/>
          </a:p>
        </p:txBody>
      </p:sp>
    </p:spTree>
    <p:extLst>
      <p:ext uri="{BB962C8B-B14F-4D97-AF65-F5344CB8AC3E}">
        <p14:creationId xmlns:p14="http://schemas.microsoft.com/office/powerpoint/2010/main" val="15326841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B3820ABB-1866-3C4E-80B7-93E0590EF05B}" type="slidenum">
              <a:rPr lang="en-US"/>
              <a:pPr>
                <a:defRPr/>
              </a:pPr>
              <a:t>‹#›</a:t>
            </a:fld>
            <a:endParaRPr lang="en-US"/>
          </a:p>
        </p:txBody>
      </p:sp>
    </p:spTree>
    <p:extLst>
      <p:ext uri="{BB962C8B-B14F-4D97-AF65-F5344CB8AC3E}">
        <p14:creationId xmlns:p14="http://schemas.microsoft.com/office/powerpoint/2010/main" val="13094217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C3651822-F832-C742-ABDB-D209CAA789D4}" type="slidenum">
              <a:rPr lang="en-US"/>
              <a:pPr>
                <a:defRPr/>
              </a:pPr>
              <a:t>‹#›</a:t>
            </a:fld>
            <a:endParaRPr lang="en-US"/>
          </a:p>
        </p:txBody>
      </p:sp>
    </p:spTree>
    <p:extLst>
      <p:ext uri="{BB962C8B-B14F-4D97-AF65-F5344CB8AC3E}">
        <p14:creationId xmlns:p14="http://schemas.microsoft.com/office/powerpoint/2010/main" val="17741820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B7639DF0-E090-6349-B9C1-02C6E5D2A33E}" type="slidenum">
              <a:rPr lang="en-US"/>
              <a:pPr>
                <a:defRPr/>
              </a:pPr>
              <a:t>‹#›</a:t>
            </a:fld>
            <a:endParaRPr lang="en-US"/>
          </a:p>
        </p:txBody>
      </p:sp>
    </p:spTree>
    <p:extLst>
      <p:ext uri="{BB962C8B-B14F-4D97-AF65-F5344CB8AC3E}">
        <p14:creationId xmlns:p14="http://schemas.microsoft.com/office/powerpoint/2010/main" val="3772321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084A4FCD-39F3-5048-B4F1-109F7BAF4CAD}" type="slidenum">
              <a:rPr lang="en-US"/>
              <a:pPr>
                <a:defRPr/>
              </a:pPr>
              <a:t>‹#›</a:t>
            </a:fld>
            <a:endParaRPr lang="en-US"/>
          </a:p>
        </p:txBody>
      </p:sp>
    </p:spTree>
    <p:extLst>
      <p:ext uri="{BB962C8B-B14F-4D97-AF65-F5344CB8AC3E}">
        <p14:creationId xmlns:p14="http://schemas.microsoft.com/office/powerpoint/2010/main" val="34354858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3CA9BC55-32CF-6340-AA1B-18605BCAA409}" type="slidenum">
              <a:rPr lang="en-US"/>
              <a:pPr>
                <a:defRPr/>
              </a:pPr>
              <a:t>‹#›</a:t>
            </a:fld>
            <a:endParaRPr lang="en-US"/>
          </a:p>
        </p:txBody>
      </p:sp>
    </p:spTree>
    <p:extLst>
      <p:ext uri="{BB962C8B-B14F-4D97-AF65-F5344CB8AC3E}">
        <p14:creationId xmlns:p14="http://schemas.microsoft.com/office/powerpoint/2010/main" val="18677207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28C583BA-0C7D-0244-9116-A459C72C5C45}" type="slidenum">
              <a:rPr lang="en-US"/>
              <a:pPr>
                <a:defRPr/>
              </a:pPr>
              <a:t>‹#›</a:t>
            </a:fld>
            <a:endParaRPr lang="en-US"/>
          </a:p>
        </p:txBody>
      </p:sp>
    </p:spTree>
    <p:extLst>
      <p:ext uri="{BB962C8B-B14F-4D97-AF65-F5344CB8AC3E}">
        <p14:creationId xmlns:p14="http://schemas.microsoft.com/office/powerpoint/2010/main" val="436830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146103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7125BE3A-B7F5-8749-97E4-DFCD88C0204E}" type="slidenum">
              <a:rPr lang="en-US"/>
              <a:pPr>
                <a:defRPr/>
              </a:pPr>
              <a:t>‹#›</a:t>
            </a:fld>
            <a:endParaRPr lang="en-US"/>
          </a:p>
        </p:txBody>
      </p:sp>
    </p:spTree>
    <p:extLst>
      <p:ext uri="{BB962C8B-B14F-4D97-AF65-F5344CB8AC3E}">
        <p14:creationId xmlns:p14="http://schemas.microsoft.com/office/powerpoint/2010/main" val="6368231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692F9B7F-E03E-8D49-9DD1-925D3596D48C}" type="slidenum">
              <a:rPr lang="en-US"/>
              <a:pPr>
                <a:defRPr/>
              </a:pPr>
              <a:t>‹#›</a:t>
            </a:fld>
            <a:endParaRPr lang="en-US"/>
          </a:p>
        </p:txBody>
      </p:sp>
    </p:spTree>
    <p:extLst>
      <p:ext uri="{BB962C8B-B14F-4D97-AF65-F5344CB8AC3E}">
        <p14:creationId xmlns:p14="http://schemas.microsoft.com/office/powerpoint/2010/main" val="39439007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2669439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30291175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34326292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5338109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11798182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37570070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9095984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3799128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31505348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18890965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42839376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19653045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2012038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8736260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1605604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30520394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40640879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0836084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665395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40968733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30089278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3175252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8869737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3265065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892257"/>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130509"/>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701300"/>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26753"/>
      </p:ext>
    </p:extLst>
  </p:cSld>
  <p:clrMapOvr>
    <a:masterClrMapping/>
  </p:clrMapOvr>
  <p:transition>
    <p:cu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652120"/>
      </p:ext>
    </p:extLst>
  </p:cSld>
  <p:clrMapOvr>
    <a:masterClrMapping/>
  </p:clrMapOvr>
  <p:transition>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14422388"/>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2362E-9682-D042-91B0-6B01D9DF932D}" type="slidenum">
              <a:rPr lang="en-US"/>
              <a:pPr>
                <a:defRPr/>
              </a:pPr>
              <a:t>‹#›</a:t>
            </a:fld>
            <a:endParaRPr lang="en-US"/>
          </a:p>
        </p:txBody>
      </p:sp>
    </p:spTree>
    <p:extLst>
      <p:ext uri="{BB962C8B-B14F-4D97-AF65-F5344CB8AC3E}">
        <p14:creationId xmlns:p14="http://schemas.microsoft.com/office/powerpoint/2010/main" val="36883726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08603"/>
      </p:ext>
    </p:extLst>
  </p:cSld>
  <p:clrMapOvr>
    <a:masterClrMapping/>
  </p:clrMapOvr>
  <p:transition>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0855051"/>
      </p:ext>
    </p:extLst>
  </p:cSld>
  <p:clrMapOvr>
    <a:masterClrMapping/>
  </p:clrMapOvr>
  <p:transition>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3962629"/>
      </p:ext>
    </p:extLst>
  </p:cSld>
  <p:clrMapOvr>
    <a:masterClrMapping/>
  </p:clrMapOvr>
  <p:transition>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09893"/>
      </p:ext>
    </p:extLst>
  </p:cSld>
  <p:clrMapOvr>
    <a:masterClrMapping/>
  </p:clrMapOvr>
  <p:transitio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372283"/>
      </p:ext>
    </p:extLst>
  </p:cSld>
  <p:clrMapOvr>
    <a:masterClrMapping/>
  </p:clrMapOvr>
  <p:transition>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0">
                <a:solidFill>
                  <a:srgbClr val="000000"/>
                </a:solidFill>
                <a:latin typeface="Arial" charset="0"/>
              </a:defRPr>
            </a:lvl1pPr>
          </a:lstStyle>
          <a:p>
            <a:pPr>
              <a:defRPr/>
            </a:pPr>
            <a:fld id="{AD699052-1249-0E42-90DB-95CCFB184DDF}" type="slidenum">
              <a:rPr lang="en-US"/>
              <a:pPr>
                <a:defRPr/>
              </a:pPr>
              <a:t>‹#›</a:t>
            </a:fld>
            <a:endParaRPr lang="en-US"/>
          </a:p>
        </p:txBody>
      </p:sp>
    </p:spTree>
    <p:extLst>
      <p:ext uri="{BB962C8B-B14F-4D97-AF65-F5344CB8AC3E}">
        <p14:creationId xmlns:p14="http://schemas.microsoft.com/office/powerpoint/2010/main" val="24545332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a:lvl1pPr>
          </a:lstStyle>
          <a:p>
            <a:pPr lvl="0"/>
            <a:r>
              <a:rPr lang="en-GB" noProof="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FE01340-0653-2C4C-A236-7337D1E49270}" type="slidenum">
              <a:rPr lang="en-GB"/>
              <a:pPr>
                <a:defRPr/>
              </a:pPr>
              <a:t>‹#›</a:t>
            </a:fld>
            <a:endParaRPr lang="en-GB"/>
          </a:p>
        </p:txBody>
      </p:sp>
    </p:spTree>
    <p:extLst>
      <p:ext uri="{BB962C8B-B14F-4D97-AF65-F5344CB8AC3E}">
        <p14:creationId xmlns:p14="http://schemas.microsoft.com/office/powerpoint/2010/main" val="734928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51E44E-C1B2-F341-A4FF-5FDE0917675E}" type="slidenum">
              <a:rPr lang="en-GB"/>
              <a:pPr>
                <a:defRPr/>
              </a:pPr>
              <a:t>‹#›</a:t>
            </a:fld>
            <a:endParaRPr lang="en-GB"/>
          </a:p>
        </p:txBody>
      </p:sp>
    </p:spTree>
    <p:extLst>
      <p:ext uri="{BB962C8B-B14F-4D97-AF65-F5344CB8AC3E}">
        <p14:creationId xmlns:p14="http://schemas.microsoft.com/office/powerpoint/2010/main" val="7166728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C636BE8-E7DA-7B45-A220-D5FF6915D576}" type="slidenum">
              <a:rPr lang="en-GB"/>
              <a:pPr>
                <a:defRPr/>
              </a:pPr>
              <a:t>‹#›</a:t>
            </a:fld>
            <a:endParaRPr lang="en-GB"/>
          </a:p>
        </p:txBody>
      </p:sp>
    </p:spTree>
    <p:extLst>
      <p:ext uri="{BB962C8B-B14F-4D97-AF65-F5344CB8AC3E}">
        <p14:creationId xmlns:p14="http://schemas.microsoft.com/office/powerpoint/2010/main" val="27176936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1244FBBA-8C12-A14D-843B-11375BA473F6}" type="slidenum">
              <a:rPr lang="en-GB"/>
              <a:pPr>
                <a:defRPr/>
              </a:pPr>
              <a:t>‹#›</a:t>
            </a:fld>
            <a:endParaRPr lang="en-GB"/>
          </a:p>
        </p:txBody>
      </p:sp>
    </p:spTree>
    <p:extLst>
      <p:ext uri="{BB962C8B-B14F-4D97-AF65-F5344CB8AC3E}">
        <p14:creationId xmlns:p14="http://schemas.microsoft.com/office/powerpoint/2010/main" val="104907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3174A-7008-314C-A889-C2E2ACD042F3}" type="slidenum">
              <a:rPr lang="en-US"/>
              <a:pPr>
                <a:defRPr/>
              </a:pPr>
              <a:t>‹#›</a:t>
            </a:fld>
            <a:endParaRPr lang="en-US"/>
          </a:p>
        </p:txBody>
      </p:sp>
    </p:spTree>
    <p:extLst>
      <p:ext uri="{BB962C8B-B14F-4D97-AF65-F5344CB8AC3E}">
        <p14:creationId xmlns:p14="http://schemas.microsoft.com/office/powerpoint/2010/main" val="38468532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56F1569-4BD7-A147-9B04-E9F6FCB484CF}" type="slidenum">
              <a:rPr lang="en-GB"/>
              <a:pPr>
                <a:defRPr/>
              </a:pPr>
              <a:t>‹#›</a:t>
            </a:fld>
            <a:endParaRPr lang="en-GB"/>
          </a:p>
        </p:txBody>
      </p:sp>
    </p:spTree>
    <p:extLst>
      <p:ext uri="{BB962C8B-B14F-4D97-AF65-F5344CB8AC3E}">
        <p14:creationId xmlns:p14="http://schemas.microsoft.com/office/powerpoint/2010/main" val="18751786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4ECFC0FE-C815-D24A-9B2C-835364F65D58}" type="slidenum">
              <a:rPr lang="en-GB"/>
              <a:pPr>
                <a:defRPr/>
              </a:pPr>
              <a:t>‹#›</a:t>
            </a:fld>
            <a:endParaRPr lang="en-GB"/>
          </a:p>
        </p:txBody>
      </p:sp>
    </p:spTree>
    <p:extLst>
      <p:ext uri="{BB962C8B-B14F-4D97-AF65-F5344CB8AC3E}">
        <p14:creationId xmlns:p14="http://schemas.microsoft.com/office/powerpoint/2010/main" val="26412107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013C779C-EF63-404A-AB33-7801137DE5FE}" type="slidenum">
              <a:rPr lang="en-GB"/>
              <a:pPr>
                <a:defRPr/>
              </a:pPr>
              <a:t>‹#›</a:t>
            </a:fld>
            <a:endParaRPr lang="en-GB"/>
          </a:p>
        </p:txBody>
      </p:sp>
    </p:spTree>
    <p:extLst>
      <p:ext uri="{BB962C8B-B14F-4D97-AF65-F5344CB8AC3E}">
        <p14:creationId xmlns:p14="http://schemas.microsoft.com/office/powerpoint/2010/main" val="1079997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983A771-8CF9-6E43-BEF3-293A4C52728E}" type="slidenum">
              <a:rPr lang="en-GB"/>
              <a:pPr>
                <a:defRPr/>
              </a:pPr>
              <a:t>‹#›</a:t>
            </a:fld>
            <a:endParaRPr lang="en-GB"/>
          </a:p>
        </p:txBody>
      </p:sp>
    </p:spTree>
    <p:extLst>
      <p:ext uri="{BB962C8B-B14F-4D97-AF65-F5344CB8AC3E}">
        <p14:creationId xmlns:p14="http://schemas.microsoft.com/office/powerpoint/2010/main" val="31106414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A799357A-D1C1-4A46-A0D7-A14A8415E68F}" type="slidenum">
              <a:rPr lang="en-GB"/>
              <a:pPr>
                <a:defRPr/>
              </a:pPr>
              <a:t>‹#›</a:t>
            </a:fld>
            <a:endParaRPr lang="en-GB"/>
          </a:p>
        </p:txBody>
      </p:sp>
    </p:spTree>
    <p:extLst>
      <p:ext uri="{BB962C8B-B14F-4D97-AF65-F5344CB8AC3E}">
        <p14:creationId xmlns:p14="http://schemas.microsoft.com/office/powerpoint/2010/main" val="34623702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12763D2-93DB-164C-A99C-1E3FFB4557F0}" type="slidenum">
              <a:rPr lang="en-GB"/>
              <a:pPr>
                <a:defRPr/>
              </a:pPr>
              <a:t>‹#›</a:t>
            </a:fld>
            <a:endParaRPr lang="en-GB"/>
          </a:p>
        </p:txBody>
      </p:sp>
    </p:spTree>
    <p:extLst>
      <p:ext uri="{BB962C8B-B14F-4D97-AF65-F5344CB8AC3E}">
        <p14:creationId xmlns:p14="http://schemas.microsoft.com/office/powerpoint/2010/main" val="15922053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340FA3DF-AB32-9040-A4B9-2A169776C140}" type="slidenum">
              <a:rPr lang="en-GB"/>
              <a:pPr>
                <a:defRPr/>
              </a:pPr>
              <a:t>‹#›</a:t>
            </a:fld>
            <a:endParaRPr lang="en-GB"/>
          </a:p>
        </p:txBody>
      </p:sp>
    </p:spTree>
    <p:extLst>
      <p:ext uri="{BB962C8B-B14F-4D97-AF65-F5344CB8AC3E}">
        <p14:creationId xmlns:p14="http://schemas.microsoft.com/office/powerpoint/2010/main" val="12538653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D68627B-027D-2D4A-978A-5B2BEA61F72F}" type="slidenum">
              <a:rPr lang="en-US"/>
              <a:pPr>
                <a:defRPr/>
              </a:pPr>
              <a:t>‹#›</a:t>
            </a:fld>
            <a:endParaRPr lang="en-US"/>
          </a:p>
        </p:txBody>
      </p:sp>
    </p:spTree>
    <p:extLst>
      <p:ext uri="{BB962C8B-B14F-4D97-AF65-F5344CB8AC3E}">
        <p14:creationId xmlns:p14="http://schemas.microsoft.com/office/powerpoint/2010/main" val="36312578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80774B0-76AC-C448-BCAC-FF8A33FE2B9A}" type="slidenum">
              <a:rPr lang="en-US"/>
              <a:pPr>
                <a:defRPr/>
              </a:pPr>
              <a:t>‹#›</a:t>
            </a:fld>
            <a:endParaRPr lang="en-US"/>
          </a:p>
        </p:txBody>
      </p:sp>
    </p:spTree>
    <p:extLst>
      <p:ext uri="{BB962C8B-B14F-4D97-AF65-F5344CB8AC3E}">
        <p14:creationId xmlns:p14="http://schemas.microsoft.com/office/powerpoint/2010/main" val="23913526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7A1BA5C-2D83-9A41-9022-A8C7204FB57A}" type="slidenum">
              <a:rPr lang="en-US"/>
              <a:pPr>
                <a:defRPr/>
              </a:pPr>
              <a:t>‹#›</a:t>
            </a:fld>
            <a:endParaRPr lang="en-US"/>
          </a:p>
        </p:txBody>
      </p:sp>
    </p:spTree>
    <p:extLst>
      <p:ext uri="{BB962C8B-B14F-4D97-AF65-F5344CB8AC3E}">
        <p14:creationId xmlns:p14="http://schemas.microsoft.com/office/powerpoint/2010/main" val="3090842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9EEAF-EB7A-A049-B227-6E759BFD438B}" type="slidenum">
              <a:rPr lang="en-US"/>
              <a:pPr>
                <a:defRPr/>
              </a:pPr>
              <a:t>‹#›</a:t>
            </a:fld>
            <a:endParaRPr lang="en-US"/>
          </a:p>
        </p:txBody>
      </p:sp>
    </p:spTree>
    <p:extLst>
      <p:ext uri="{BB962C8B-B14F-4D97-AF65-F5344CB8AC3E}">
        <p14:creationId xmlns:p14="http://schemas.microsoft.com/office/powerpoint/2010/main" val="1828111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11E2A96-372F-8F47-84B9-C20FC8FEE7DA}" type="slidenum">
              <a:rPr lang="en-US"/>
              <a:pPr>
                <a:defRPr/>
              </a:pPr>
              <a:t>‹#›</a:t>
            </a:fld>
            <a:endParaRPr lang="en-US"/>
          </a:p>
        </p:txBody>
      </p:sp>
    </p:spTree>
    <p:extLst>
      <p:ext uri="{BB962C8B-B14F-4D97-AF65-F5344CB8AC3E}">
        <p14:creationId xmlns:p14="http://schemas.microsoft.com/office/powerpoint/2010/main" val="42794288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ADC64A-11A7-114C-B378-6E972E153CD4}" type="slidenum">
              <a:rPr lang="en-US"/>
              <a:pPr>
                <a:defRPr/>
              </a:pPr>
              <a:t>‹#›</a:t>
            </a:fld>
            <a:endParaRPr lang="en-US"/>
          </a:p>
        </p:txBody>
      </p:sp>
    </p:spTree>
    <p:extLst>
      <p:ext uri="{BB962C8B-B14F-4D97-AF65-F5344CB8AC3E}">
        <p14:creationId xmlns:p14="http://schemas.microsoft.com/office/powerpoint/2010/main" val="19492970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E313808-CA99-AC41-B9CF-2A338EE3E280}" type="slidenum">
              <a:rPr lang="en-US"/>
              <a:pPr>
                <a:defRPr/>
              </a:pPr>
              <a:t>‹#›</a:t>
            </a:fld>
            <a:endParaRPr lang="en-US"/>
          </a:p>
        </p:txBody>
      </p:sp>
    </p:spTree>
    <p:extLst>
      <p:ext uri="{BB962C8B-B14F-4D97-AF65-F5344CB8AC3E}">
        <p14:creationId xmlns:p14="http://schemas.microsoft.com/office/powerpoint/2010/main" val="31788224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30798EAA-7F12-6445-9BD4-8CBB9F07474A}" type="slidenum">
              <a:rPr lang="en-US"/>
              <a:pPr>
                <a:defRPr/>
              </a:pPr>
              <a:t>‹#›</a:t>
            </a:fld>
            <a:endParaRPr lang="en-US"/>
          </a:p>
        </p:txBody>
      </p:sp>
    </p:spTree>
    <p:extLst>
      <p:ext uri="{BB962C8B-B14F-4D97-AF65-F5344CB8AC3E}">
        <p14:creationId xmlns:p14="http://schemas.microsoft.com/office/powerpoint/2010/main" val="9423026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404DE4B-7CC3-A74E-8AC0-7D08A6D027C3}" type="slidenum">
              <a:rPr lang="en-US"/>
              <a:pPr>
                <a:defRPr/>
              </a:pPr>
              <a:t>‹#›</a:t>
            </a:fld>
            <a:endParaRPr lang="en-US"/>
          </a:p>
        </p:txBody>
      </p:sp>
    </p:spTree>
    <p:extLst>
      <p:ext uri="{BB962C8B-B14F-4D97-AF65-F5344CB8AC3E}">
        <p14:creationId xmlns:p14="http://schemas.microsoft.com/office/powerpoint/2010/main" val="1839785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880E885-EB79-C443-A8BE-BBE2870B3C15}" type="slidenum">
              <a:rPr lang="en-US"/>
              <a:pPr>
                <a:defRPr/>
              </a:pPr>
              <a:t>‹#›</a:t>
            </a:fld>
            <a:endParaRPr lang="en-US"/>
          </a:p>
        </p:txBody>
      </p:sp>
    </p:spTree>
    <p:extLst>
      <p:ext uri="{BB962C8B-B14F-4D97-AF65-F5344CB8AC3E}">
        <p14:creationId xmlns:p14="http://schemas.microsoft.com/office/powerpoint/2010/main" val="2153006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7B4169F-A656-8441-9370-D03AF7E29FD0}" type="slidenum">
              <a:rPr lang="en-US"/>
              <a:pPr>
                <a:defRPr/>
              </a:pPr>
              <a:t>‹#›</a:t>
            </a:fld>
            <a:endParaRPr lang="en-US"/>
          </a:p>
        </p:txBody>
      </p:sp>
    </p:spTree>
    <p:extLst>
      <p:ext uri="{BB962C8B-B14F-4D97-AF65-F5344CB8AC3E}">
        <p14:creationId xmlns:p14="http://schemas.microsoft.com/office/powerpoint/2010/main" val="19077779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B877E4E-20AC-974D-B9B8-E18AF149758E}" type="slidenum">
              <a:rPr lang="en-US"/>
              <a:pPr>
                <a:defRPr/>
              </a:pPr>
              <a:t>‹#›</a:t>
            </a:fld>
            <a:endParaRPr lang="en-US"/>
          </a:p>
        </p:txBody>
      </p:sp>
    </p:spTree>
    <p:extLst>
      <p:ext uri="{BB962C8B-B14F-4D97-AF65-F5344CB8AC3E}">
        <p14:creationId xmlns:p14="http://schemas.microsoft.com/office/powerpoint/2010/main" val="24863060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4FF960DE-7307-0342-868F-3D2F4A3DC70C}" type="slidenum">
              <a:rPr lang="en-GB"/>
              <a:pPr>
                <a:defRPr/>
              </a:pPr>
              <a:t>‹#›</a:t>
            </a:fld>
            <a:endParaRPr lang="en-GB"/>
          </a:p>
        </p:txBody>
      </p:sp>
    </p:spTree>
    <p:extLst>
      <p:ext uri="{BB962C8B-B14F-4D97-AF65-F5344CB8AC3E}">
        <p14:creationId xmlns:p14="http://schemas.microsoft.com/office/powerpoint/2010/main" val="2967377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7713494-4146-0740-8FAB-67FE1D26CF71}" type="slidenum">
              <a:rPr lang="en-GB"/>
              <a:pPr>
                <a:defRPr/>
              </a:pPr>
              <a:t>‹#›</a:t>
            </a:fld>
            <a:endParaRPr lang="en-GB"/>
          </a:p>
        </p:txBody>
      </p:sp>
    </p:spTree>
    <p:extLst>
      <p:ext uri="{BB962C8B-B14F-4D97-AF65-F5344CB8AC3E}">
        <p14:creationId xmlns:p14="http://schemas.microsoft.com/office/powerpoint/2010/main" val="258362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E2AD2-45E9-5442-B3BD-609223D2E9B0}" type="slidenum">
              <a:rPr lang="en-US"/>
              <a:pPr>
                <a:defRPr/>
              </a:pPr>
              <a:t>‹#›</a:t>
            </a:fld>
            <a:endParaRPr lang="en-US"/>
          </a:p>
        </p:txBody>
      </p:sp>
    </p:spTree>
    <p:extLst>
      <p:ext uri="{BB962C8B-B14F-4D97-AF65-F5344CB8AC3E}">
        <p14:creationId xmlns:p14="http://schemas.microsoft.com/office/powerpoint/2010/main" val="4051494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BD05868-3ADA-6347-8A64-D85585050757}" type="slidenum">
              <a:rPr lang="en-GB"/>
              <a:pPr>
                <a:defRPr/>
              </a:pPr>
              <a:t>‹#›</a:t>
            </a:fld>
            <a:endParaRPr lang="en-GB"/>
          </a:p>
        </p:txBody>
      </p:sp>
    </p:spTree>
    <p:extLst>
      <p:ext uri="{BB962C8B-B14F-4D97-AF65-F5344CB8AC3E}">
        <p14:creationId xmlns:p14="http://schemas.microsoft.com/office/powerpoint/2010/main" val="3974344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00B8311D-3307-904E-B982-9D987D08DDD9}" type="slidenum">
              <a:rPr lang="en-GB"/>
              <a:pPr>
                <a:defRPr/>
              </a:pPr>
              <a:t>‹#›</a:t>
            </a:fld>
            <a:endParaRPr lang="en-GB"/>
          </a:p>
        </p:txBody>
      </p:sp>
    </p:spTree>
    <p:extLst>
      <p:ext uri="{BB962C8B-B14F-4D97-AF65-F5344CB8AC3E}">
        <p14:creationId xmlns:p14="http://schemas.microsoft.com/office/powerpoint/2010/main" val="1224678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A51AAEA5-3C27-7D48-8D3F-255FF8D92E83}" type="slidenum">
              <a:rPr lang="en-GB"/>
              <a:pPr>
                <a:defRPr/>
              </a:pPr>
              <a:t>‹#›</a:t>
            </a:fld>
            <a:endParaRPr lang="en-GB"/>
          </a:p>
        </p:txBody>
      </p:sp>
    </p:spTree>
    <p:extLst>
      <p:ext uri="{BB962C8B-B14F-4D97-AF65-F5344CB8AC3E}">
        <p14:creationId xmlns:p14="http://schemas.microsoft.com/office/powerpoint/2010/main" val="37791400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A0449D3-C7ED-F346-93C5-FAF21AE4CFEC}" type="slidenum">
              <a:rPr lang="en-GB"/>
              <a:pPr>
                <a:defRPr/>
              </a:pPr>
              <a:t>‹#›</a:t>
            </a:fld>
            <a:endParaRPr lang="en-GB"/>
          </a:p>
        </p:txBody>
      </p:sp>
    </p:spTree>
    <p:extLst>
      <p:ext uri="{BB962C8B-B14F-4D97-AF65-F5344CB8AC3E}">
        <p14:creationId xmlns:p14="http://schemas.microsoft.com/office/powerpoint/2010/main" val="13390800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94005285-B9B9-814B-A482-5CCA04DFA832}" type="slidenum">
              <a:rPr lang="en-GB"/>
              <a:pPr>
                <a:defRPr/>
              </a:pPr>
              <a:t>‹#›</a:t>
            </a:fld>
            <a:endParaRPr lang="en-GB"/>
          </a:p>
        </p:txBody>
      </p:sp>
    </p:spTree>
    <p:extLst>
      <p:ext uri="{BB962C8B-B14F-4D97-AF65-F5344CB8AC3E}">
        <p14:creationId xmlns:p14="http://schemas.microsoft.com/office/powerpoint/2010/main" val="20278354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B8F90096-46E6-5B45-BF7D-D2C4210745CE}" type="slidenum">
              <a:rPr lang="en-GB"/>
              <a:pPr>
                <a:defRPr/>
              </a:pPr>
              <a:t>‹#›</a:t>
            </a:fld>
            <a:endParaRPr lang="en-GB"/>
          </a:p>
        </p:txBody>
      </p:sp>
    </p:spTree>
    <p:extLst>
      <p:ext uri="{BB962C8B-B14F-4D97-AF65-F5344CB8AC3E}">
        <p14:creationId xmlns:p14="http://schemas.microsoft.com/office/powerpoint/2010/main" val="3011488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1F109CFE-B5DF-5F4E-AED8-8C0D54FCEC71}" type="slidenum">
              <a:rPr lang="en-GB"/>
              <a:pPr>
                <a:defRPr/>
              </a:pPr>
              <a:t>‹#›</a:t>
            </a:fld>
            <a:endParaRPr lang="en-GB"/>
          </a:p>
        </p:txBody>
      </p:sp>
    </p:spTree>
    <p:extLst>
      <p:ext uri="{BB962C8B-B14F-4D97-AF65-F5344CB8AC3E}">
        <p14:creationId xmlns:p14="http://schemas.microsoft.com/office/powerpoint/2010/main" val="22711898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909409AB-4074-9444-A8E7-08D5EF00F1D1}" type="slidenum">
              <a:rPr lang="en-GB"/>
              <a:pPr>
                <a:defRPr/>
              </a:pPr>
              <a:t>‹#›</a:t>
            </a:fld>
            <a:endParaRPr lang="en-GB"/>
          </a:p>
        </p:txBody>
      </p:sp>
    </p:spTree>
    <p:extLst>
      <p:ext uri="{BB962C8B-B14F-4D97-AF65-F5344CB8AC3E}">
        <p14:creationId xmlns:p14="http://schemas.microsoft.com/office/powerpoint/2010/main" val="556221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F652C621-165E-EB48-84C6-EBAA26D9262B}" type="slidenum">
              <a:rPr lang="en-GB"/>
              <a:pPr>
                <a:defRPr/>
              </a:pPr>
              <a:t>‹#›</a:t>
            </a:fld>
            <a:endParaRPr lang="en-GB"/>
          </a:p>
        </p:txBody>
      </p:sp>
    </p:spTree>
    <p:extLst>
      <p:ext uri="{BB962C8B-B14F-4D97-AF65-F5344CB8AC3E}">
        <p14:creationId xmlns:p14="http://schemas.microsoft.com/office/powerpoint/2010/main" val="36666802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250226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972213-67F2-3540-8F3D-CD4609D428FC}" type="slidenum">
              <a:rPr lang="en-US"/>
              <a:pPr>
                <a:defRPr/>
              </a:pPr>
              <a:t>‹#›</a:t>
            </a:fld>
            <a:endParaRPr lang="en-US"/>
          </a:p>
        </p:txBody>
      </p:sp>
    </p:spTree>
    <p:extLst>
      <p:ext uri="{BB962C8B-B14F-4D97-AF65-F5344CB8AC3E}">
        <p14:creationId xmlns:p14="http://schemas.microsoft.com/office/powerpoint/2010/main" val="32892128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2695135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1600267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354377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6301375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3806088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8775328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5972418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8388736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2894545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2819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648393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218F8E-32FB-4645-A1A4-72E897F8236D}" type="slidenum">
              <a:rPr lang="en-US"/>
              <a:pPr>
                <a:defRPr/>
              </a:pPr>
              <a:t>‹#›</a:t>
            </a:fld>
            <a:endParaRPr lang="en-US"/>
          </a:p>
        </p:txBody>
      </p:sp>
    </p:spTree>
    <p:extLst>
      <p:ext uri="{BB962C8B-B14F-4D97-AF65-F5344CB8AC3E}">
        <p14:creationId xmlns:p14="http://schemas.microsoft.com/office/powerpoint/2010/main" val="36963608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39382393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solidFill>
                  <a:srgbClr val="292929"/>
                </a:solidFill>
                <a:latin typeface="Arial" charset="0"/>
                <a:cs typeface="Arial"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a:lvl1pPr>
          </a:lstStyle>
          <a:p>
            <a:pPr lvl="0"/>
            <a:r>
              <a:rPr lang="en-GB" noProof="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GB" noProof="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a:latin typeface="Engravers MT" charset="0"/>
              </a:defRPr>
            </a:lvl1pPr>
          </a:lstStyle>
          <a:p>
            <a:pPr>
              <a:defRPr/>
            </a:pPr>
            <a:endParaRPr lang="en-GB"/>
          </a:p>
        </p:txBody>
      </p:sp>
      <p:sp>
        <p:nvSpPr>
          <p:cNvPr id="11" name="Rectangle 4"/>
          <p:cNvSpPr>
            <a:spLocks noGrp="1" noChangeArrowheads="1"/>
          </p:cNvSpPr>
          <p:nvPr>
            <p:ph type="ftr" sz="quarter" idx="11"/>
          </p:nvPr>
        </p:nvSpPr>
        <p:spPr>
          <a:xfrm>
            <a:off x="3124200" y="6248400"/>
            <a:ext cx="2895600" cy="457200"/>
          </a:xfrm>
        </p:spPr>
        <p:txBody>
          <a:bodyPr/>
          <a:lstStyle>
            <a:lvl1pPr>
              <a:defRPr b="1">
                <a:latin typeface="Engravers MT" charset="0"/>
              </a:defRPr>
            </a:lvl1pPr>
          </a:lstStyle>
          <a:p>
            <a:pPr>
              <a:defRPr/>
            </a:pPr>
            <a:endParaRPr lang="en-GB"/>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40662795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14302265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21536565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5805224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7853228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30562215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21193153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4021683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1717818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29A6B4-0A7F-0940-97AF-CD2C60A5E4B9}" type="slidenum">
              <a:rPr lang="en-US"/>
              <a:pPr>
                <a:defRPr/>
              </a:pPr>
              <a:t>‹#›</a:t>
            </a:fld>
            <a:endParaRPr lang="en-US"/>
          </a:p>
        </p:txBody>
      </p:sp>
    </p:spTree>
    <p:extLst>
      <p:ext uri="{BB962C8B-B14F-4D97-AF65-F5344CB8AC3E}">
        <p14:creationId xmlns:p14="http://schemas.microsoft.com/office/powerpoint/2010/main" val="311651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1124008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8554154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B1290-BEDF-4842-8327-6ED8E58ED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246082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038F0-0407-3F47-967E-18B9E566A38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545134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DE55D-30C6-2F4A-AF2A-E668A2591A6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020188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0DF64-98FC-EF43-9C71-DD975CD74F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813154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4F1F63-9E80-9942-B35B-7A2725AECA5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408952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11337-A1B6-214C-BF69-BCF016FCFA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07530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20511C-94FF-CB4A-8F62-5A9F295814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04919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81BCD-4361-3D49-B412-16504C8CE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26667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DD0F69-4694-844C-92AB-2C578F2E5116}" type="slidenum">
              <a:rPr lang="en-US"/>
              <a:pPr>
                <a:defRPr/>
              </a:pPr>
              <a:t>‹#›</a:t>
            </a:fld>
            <a:endParaRPr lang="en-US"/>
          </a:p>
        </p:txBody>
      </p:sp>
    </p:spTree>
    <p:extLst>
      <p:ext uri="{BB962C8B-B14F-4D97-AF65-F5344CB8AC3E}">
        <p14:creationId xmlns:p14="http://schemas.microsoft.com/office/powerpoint/2010/main" val="15990797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59ACF6-8429-8C40-96B6-E7B0405C98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709783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BE70E-338F-0A4B-B017-85880E13AE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761074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4186C1-AF2C-B042-BBAA-42E66013E1D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006826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6637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4583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8653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2455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1959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78206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172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FE711-4D25-2944-AFF3-2C984649DC0B}" type="slidenum">
              <a:rPr lang="en-US"/>
              <a:pPr>
                <a:defRPr/>
              </a:pPr>
              <a:t>‹#›</a:t>
            </a:fld>
            <a:endParaRPr lang="en-US"/>
          </a:p>
        </p:txBody>
      </p:sp>
    </p:spTree>
    <p:extLst>
      <p:ext uri="{BB962C8B-B14F-4D97-AF65-F5344CB8AC3E}">
        <p14:creationId xmlns:p14="http://schemas.microsoft.com/office/powerpoint/2010/main" val="16692839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36312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81472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84289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6067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98695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12430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7770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19773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29816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2288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4C5FF-ACF5-DC4C-9122-4D317F0EA772}" type="slidenum">
              <a:rPr lang="en-US"/>
              <a:pPr>
                <a:defRPr/>
              </a:pPr>
              <a:t>‹#›</a:t>
            </a:fld>
            <a:endParaRPr lang="en-US"/>
          </a:p>
        </p:txBody>
      </p:sp>
    </p:spTree>
    <p:extLst>
      <p:ext uri="{BB962C8B-B14F-4D97-AF65-F5344CB8AC3E}">
        <p14:creationId xmlns:p14="http://schemas.microsoft.com/office/powerpoint/2010/main" val="10918493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9563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6356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6440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0393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91444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953161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7385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96279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7506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3872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5FE4A-7A3B-DD44-9039-5D04024138E0}" type="slidenum">
              <a:rPr lang="en-US"/>
              <a:pPr>
                <a:defRPr/>
              </a:pPr>
              <a:t>‹#›</a:t>
            </a:fld>
            <a:endParaRPr lang="en-US"/>
          </a:p>
        </p:txBody>
      </p:sp>
    </p:spTree>
    <p:extLst>
      <p:ext uri="{BB962C8B-B14F-4D97-AF65-F5344CB8AC3E}">
        <p14:creationId xmlns:p14="http://schemas.microsoft.com/office/powerpoint/2010/main" val="2327302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5004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81593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14282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39274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15641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35780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96097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76160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70774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1148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FDE19771-2A54-0047-8916-90040077D376}" type="slidenum">
              <a:rPr lang="en-US"/>
              <a:pPr>
                <a:defRPr/>
              </a:pPr>
              <a:t>‹#›</a:t>
            </a:fld>
            <a:endParaRPr lang="en-US"/>
          </a:p>
        </p:txBody>
      </p:sp>
    </p:spTree>
    <p:extLst>
      <p:ext uri="{BB962C8B-B14F-4D97-AF65-F5344CB8AC3E}">
        <p14:creationId xmlns:p14="http://schemas.microsoft.com/office/powerpoint/2010/main" val="7493365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51672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61904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62002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38719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37495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54935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59905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88280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81530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44336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C4FF745-1D80-C24F-95C8-111CAAC45E37}" type="slidenum">
              <a:rPr lang="en-US"/>
              <a:pPr>
                <a:defRPr/>
              </a:pPr>
              <a:t>‹#›</a:t>
            </a:fld>
            <a:endParaRPr lang="en-US"/>
          </a:p>
        </p:txBody>
      </p:sp>
    </p:spTree>
    <p:extLst>
      <p:ext uri="{BB962C8B-B14F-4D97-AF65-F5344CB8AC3E}">
        <p14:creationId xmlns:p14="http://schemas.microsoft.com/office/powerpoint/2010/main" val="13396592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987939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072487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797211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583744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848148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92043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854764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33833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59945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3535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5A12875-1434-8748-BC8C-5DF94B3C7764}" type="slidenum">
              <a:rPr lang="en-US"/>
              <a:pPr>
                <a:defRPr/>
              </a:pPr>
              <a:t>‹#›</a:t>
            </a:fld>
            <a:endParaRPr lang="en-US"/>
          </a:p>
        </p:txBody>
      </p:sp>
    </p:spTree>
    <p:extLst>
      <p:ext uri="{BB962C8B-B14F-4D97-AF65-F5344CB8AC3E}">
        <p14:creationId xmlns:p14="http://schemas.microsoft.com/office/powerpoint/2010/main" val="23888572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8/5/22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05153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8/5/22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76024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8/5/22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93654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8/5/22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46035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8/5/22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482028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8/5/22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438886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8/5/22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69040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8/5/22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7059602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8/5/22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18912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8/5/22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213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8A15386-5B4F-7D45-9FAE-E37BBA5D9B41}" type="slidenum">
              <a:rPr lang="en-US"/>
              <a:pPr>
                <a:defRPr/>
              </a:pPr>
              <a:t>‹#›</a:t>
            </a:fld>
            <a:endParaRPr lang="en-US"/>
          </a:p>
        </p:txBody>
      </p:sp>
    </p:spTree>
    <p:extLst>
      <p:ext uri="{BB962C8B-B14F-4D97-AF65-F5344CB8AC3E}">
        <p14:creationId xmlns:p14="http://schemas.microsoft.com/office/powerpoint/2010/main" val="25133777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8/5/22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93336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426816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30975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705700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364181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14292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41107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951324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201392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3957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147106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D1918875-A777-0E40-8C8F-5FA6C852E1AC}" type="slidenum">
              <a:rPr lang="en-US"/>
              <a:pPr>
                <a:defRPr/>
              </a:pPr>
              <a:t>‹#›</a:t>
            </a:fld>
            <a:endParaRPr lang="en-US"/>
          </a:p>
        </p:txBody>
      </p:sp>
    </p:spTree>
    <p:extLst>
      <p:ext uri="{BB962C8B-B14F-4D97-AF65-F5344CB8AC3E}">
        <p14:creationId xmlns:p14="http://schemas.microsoft.com/office/powerpoint/2010/main" val="17600627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138726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4901772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038F9-029D-41C2-8F01-028EC28E6FE8}"/>
              </a:ext>
            </a:extLst>
          </p:cNvPr>
          <p:cNvSpPr>
            <a:spLocks noGrp="1"/>
          </p:cNvSpPr>
          <p:nvPr>
            <p:ph type="dt" sz="half" idx="10"/>
          </p:nvPr>
        </p:nvSpPr>
        <p:spPr/>
        <p:txBody>
          <a:bodyPr/>
          <a:lstStyle>
            <a:lvl1pPr>
              <a:defRPr/>
            </a:lvl1pPr>
          </a:lstStyle>
          <a:p>
            <a:pPr>
              <a:defRPr/>
            </a:pPr>
            <a:fld id="{F16C5336-C75A-4DF7-92CC-BBA844A6D4F4}" type="datetimeFigureOut">
              <a:rPr lang="en-US"/>
              <a:pPr>
                <a:defRPr/>
              </a:pPr>
              <a:t>8/5/22</a:t>
            </a:fld>
            <a:endParaRPr lang="en-US"/>
          </a:p>
        </p:txBody>
      </p:sp>
      <p:sp>
        <p:nvSpPr>
          <p:cNvPr id="5" name="Footer Placeholder 4">
            <a:extLst>
              <a:ext uri="{FF2B5EF4-FFF2-40B4-BE49-F238E27FC236}">
                <a16:creationId xmlns:a16="http://schemas.microsoft.com/office/drawing/2014/main" id="{F070871C-B3F5-4375-9F6A-246CDD3547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B3F42-C1F9-45F6-844E-2D93582556A9}"/>
              </a:ext>
            </a:extLst>
          </p:cNvPr>
          <p:cNvSpPr>
            <a:spLocks noGrp="1"/>
          </p:cNvSpPr>
          <p:nvPr>
            <p:ph type="sldNum" sz="quarter" idx="12"/>
          </p:nvPr>
        </p:nvSpPr>
        <p:spPr/>
        <p:txBody>
          <a:bodyPr/>
          <a:lstStyle>
            <a:lvl1pPr>
              <a:defRPr/>
            </a:lvl1pPr>
          </a:lstStyle>
          <a:p>
            <a:fld id="{26E188D6-8A26-485E-9744-BCFFE566F24F}" type="slidenum">
              <a:rPr lang="en-US" altLang="en-US"/>
              <a:pPr/>
              <a:t>‹#›</a:t>
            </a:fld>
            <a:endParaRPr lang="en-US" altLang="en-US"/>
          </a:p>
        </p:txBody>
      </p:sp>
    </p:spTree>
    <p:extLst>
      <p:ext uri="{BB962C8B-B14F-4D97-AF65-F5344CB8AC3E}">
        <p14:creationId xmlns:p14="http://schemas.microsoft.com/office/powerpoint/2010/main" val="23950964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49A7E-5454-4357-A020-D18C02A8312B}"/>
              </a:ext>
            </a:extLst>
          </p:cNvPr>
          <p:cNvSpPr>
            <a:spLocks noGrp="1"/>
          </p:cNvSpPr>
          <p:nvPr>
            <p:ph type="dt" sz="half" idx="10"/>
          </p:nvPr>
        </p:nvSpPr>
        <p:spPr/>
        <p:txBody>
          <a:bodyPr/>
          <a:lstStyle>
            <a:lvl1pPr>
              <a:defRPr/>
            </a:lvl1pPr>
          </a:lstStyle>
          <a:p>
            <a:pPr>
              <a:defRPr/>
            </a:pPr>
            <a:fld id="{2D3E6115-8595-402D-A24A-CCF7DA76EA69}" type="datetimeFigureOut">
              <a:rPr lang="en-US"/>
              <a:pPr>
                <a:defRPr/>
              </a:pPr>
              <a:t>8/5/22</a:t>
            </a:fld>
            <a:endParaRPr lang="en-US"/>
          </a:p>
        </p:txBody>
      </p:sp>
      <p:sp>
        <p:nvSpPr>
          <p:cNvPr id="5" name="Footer Placeholder 4">
            <a:extLst>
              <a:ext uri="{FF2B5EF4-FFF2-40B4-BE49-F238E27FC236}">
                <a16:creationId xmlns:a16="http://schemas.microsoft.com/office/drawing/2014/main" id="{2CE80876-6C1E-4E69-948B-D1EBD6D30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1FEE9A-0C9E-4A5B-ACB1-1C766F79C818}"/>
              </a:ext>
            </a:extLst>
          </p:cNvPr>
          <p:cNvSpPr>
            <a:spLocks noGrp="1"/>
          </p:cNvSpPr>
          <p:nvPr>
            <p:ph type="sldNum" sz="quarter" idx="12"/>
          </p:nvPr>
        </p:nvSpPr>
        <p:spPr/>
        <p:txBody>
          <a:bodyPr/>
          <a:lstStyle>
            <a:lvl1pPr>
              <a:defRPr/>
            </a:lvl1pPr>
          </a:lstStyle>
          <a:p>
            <a:fld id="{9E09C820-C30F-4F93-B29B-DE0A4AC7A1F4}" type="slidenum">
              <a:rPr lang="en-US" altLang="en-US"/>
              <a:pPr/>
              <a:t>‹#›</a:t>
            </a:fld>
            <a:endParaRPr lang="en-US" altLang="en-US"/>
          </a:p>
        </p:txBody>
      </p:sp>
    </p:spTree>
    <p:extLst>
      <p:ext uri="{BB962C8B-B14F-4D97-AF65-F5344CB8AC3E}">
        <p14:creationId xmlns:p14="http://schemas.microsoft.com/office/powerpoint/2010/main" val="18400345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C1418-EA34-4ADA-B394-DE4F5C20A0A1}"/>
              </a:ext>
            </a:extLst>
          </p:cNvPr>
          <p:cNvSpPr>
            <a:spLocks noGrp="1"/>
          </p:cNvSpPr>
          <p:nvPr>
            <p:ph type="dt" sz="half" idx="10"/>
          </p:nvPr>
        </p:nvSpPr>
        <p:spPr/>
        <p:txBody>
          <a:bodyPr/>
          <a:lstStyle>
            <a:lvl1pPr>
              <a:defRPr/>
            </a:lvl1pPr>
          </a:lstStyle>
          <a:p>
            <a:pPr>
              <a:defRPr/>
            </a:pPr>
            <a:fld id="{64AB933B-C937-496A-9A46-A2BD30855495}" type="datetimeFigureOut">
              <a:rPr lang="en-US"/>
              <a:pPr>
                <a:defRPr/>
              </a:pPr>
              <a:t>8/5/22</a:t>
            </a:fld>
            <a:endParaRPr lang="en-US"/>
          </a:p>
        </p:txBody>
      </p:sp>
      <p:sp>
        <p:nvSpPr>
          <p:cNvPr id="5" name="Footer Placeholder 4">
            <a:extLst>
              <a:ext uri="{FF2B5EF4-FFF2-40B4-BE49-F238E27FC236}">
                <a16:creationId xmlns:a16="http://schemas.microsoft.com/office/drawing/2014/main" id="{15F8DED0-B68B-4A33-B492-694FA857A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48B36-656A-45DB-97DC-F87D2C7DFF30}"/>
              </a:ext>
            </a:extLst>
          </p:cNvPr>
          <p:cNvSpPr>
            <a:spLocks noGrp="1"/>
          </p:cNvSpPr>
          <p:nvPr>
            <p:ph type="sldNum" sz="quarter" idx="12"/>
          </p:nvPr>
        </p:nvSpPr>
        <p:spPr/>
        <p:txBody>
          <a:bodyPr/>
          <a:lstStyle>
            <a:lvl1pPr>
              <a:defRPr/>
            </a:lvl1pPr>
          </a:lstStyle>
          <a:p>
            <a:fld id="{B7E3B8D0-142B-4C5A-820D-5C9EA787F561}" type="slidenum">
              <a:rPr lang="en-US" altLang="en-US"/>
              <a:pPr/>
              <a:t>‹#›</a:t>
            </a:fld>
            <a:endParaRPr lang="en-US" altLang="en-US"/>
          </a:p>
        </p:txBody>
      </p:sp>
    </p:spTree>
    <p:extLst>
      <p:ext uri="{BB962C8B-B14F-4D97-AF65-F5344CB8AC3E}">
        <p14:creationId xmlns:p14="http://schemas.microsoft.com/office/powerpoint/2010/main" val="21285099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145E67-4F1F-44BC-B656-D0DB17D956DE}"/>
              </a:ext>
            </a:extLst>
          </p:cNvPr>
          <p:cNvSpPr>
            <a:spLocks noGrp="1"/>
          </p:cNvSpPr>
          <p:nvPr>
            <p:ph type="dt" sz="half" idx="10"/>
          </p:nvPr>
        </p:nvSpPr>
        <p:spPr/>
        <p:txBody>
          <a:bodyPr/>
          <a:lstStyle>
            <a:lvl1pPr>
              <a:defRPr/>
            </a:lvl1pPr>
          </a:lstStyle>
          <a:p>
            <a:pPr>
              <a:defRPr/>
            </a:pPr>
            <a:fld id="{499800E1-0A93-4A0C-870D-59CC49114398}" type="datetimeFigureOut">
              <a:rPr lang="en-US"/>
              <a:pPr>
                <a:defRPr/>
              </a:pPr>
              <a:t>8/5/22</a:t>
            </a:fld>
            <a:endParaRPr lang="en-US"/>
          </a:p>
        </p:txBody>
      </p:sp>
      <p:sp>
        <p:nvSpPr>
          <p:cNvPr id="6" name="Footer Placeholder 4">
            <a:extLst>
              <a:ext uri="{FF2B5EF4-FFF2-40B4-BE49-F238E27FC236}">
                <a16:creationId xmlns:a16="http://schemas.microsoft.com/office/drawing/2014/main" id="{3F8321AE-1082-4847-9AD9-264577695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2CA87D-210E-49F1-A774-E8CBB496152F}"/>
              </a:ext>
            </a:extLst>
          </p:cNvPr>
          <p:cNvSpPr>
            <a:spLocks noGrp="1"/>
          </p:cNvSpPr>
          <p:nvPr>
            <p:ph type="sldNum" sz="quarter" idx="12"/>
          </p:nvPr>
        </p:nvSpPr>
        <p:spPr/>
        <p:txBody>
          <a:bodyPr/>
          <a:lstStyle>
            <a:lvl1pPr>
              <a:defRPr/>
            </a:lvl1pPr>
          </a:lstStyle>
          <a:p>
            <a:fld id="{51CD0EE8-4222-4FC6-AEB0-86A6D1357B01}" type="slidenum">
              <a:rPr lang="en-US" altLang="en-US"/>
              <a:pPr/>
              <a:t>‹#›</a:t>
            </a:fld>
            <a:endParaRPr lang="en-US" altLang="en-US"/>
          </a:p>
        </p:txBody>
      </p:sp>
    </p:spTree>
    <p:extLst>
      <p:ext uri="{BB962C8B-B14F-4D97-AF65-F5344CB8AC3E}">
        <p14:creationId xmlns:p14="http://schemas.microsoft.com/office/powerpoint/2010/main" val="5581610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A2B9BA-A4A4-434C-B2CD-504F739A3FE8}"/>
              </a:ext>
            </a:extLst>
          </p:cNvPr>
          <p:cNvSpPr>
            <a:spLocks noGrp="1"/>
          </p:cNvSpPr>
          <p:nvPr>
            <p:ph type="dt" sz="half" idx="10"/>
          </p:nvPr>
        </p:nvSpPr>
        <p:spPr/>
        <p:txBody>
          <a:bodyPr/>
          <a:lstStyle>
            <a:lvl1pPr>
              <a:defRPr/>
            </a:lvl1pPr>
          </a:lstStyle>
          <a:p>
            <a:pPr>
              <a:defRPr/>
            </a:pPr>
            <a:fld id="{2E4D36C8-17EF-4033-AA27-AA8416A5B5D5}" type="datetimeFigureOut">
              <a:rPr lang="en-US"/>
              <a:pPr>
                <a:defRPr/>
              </a:pPr>
              <a:t>8/5/22</a:t>
            </a:fld>
            <a:endParaRPr lang="en-US"/>
          </a:p>
        </p:txBody>
      </p:sp>
      <p:sp>
        <p:nvSpPr>
          <p:cNvPr id="8" name="Footer Placeholder 4">
            <a:extLst>
              <a:ext uri="{FF2B5EF4-FFF2-40B4-BE49-F238E27FC236}">
                <a16:creationId xmlns:a16="http://schemas.microsoft.com/office/drawing/2014/main" id="{01FC40E5-6265-4D9C-B298-DF8F6C1533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4E770-B08E-4AC3-B223-1B14F1526886}"/>
              </a:ext>
            </a:extLst>
          </p:cNvPr>
          <p:cNvSpPr>
            <a:spLocks noGrp="1"/>
          </p:cNvSpPr>
          <p:nvPr>
            <p:ph type="sldNum" sz="quarter" idx="12"/>
          </p:nvPr>
        </p:nvSpPr>
        <p:spPr/>
        <p:txBody>
          <a:bodyPr/>
          <a:lstStyle>
            <a:lvl1pPr>
              <a:defRPr/>
            </a:lvl1pPr>
          </a:lstStyle>
          <a:p>
            <a:fld id="{3A1221FB-8740-4EFE-9DB7-C3BC834C4511}" type="slidenum">
              <a:rPr lang="en-US" altLang="en-US"/>
              <a:pPr/>
              <a:t>‹#›</a:t>
            </a:fld>
            <a:endParaRPr lang="en-US" altLang="en-US"/>
          </a:p>
        </p:txBody>
      </p:sp>
    </p:spTree>
    <p:extLst>
      <p:ext uri="{BB962C8B-B14F-4D97-AF65-F5344CB8AC3E}">
        <p14:creationId xmlns:p14="http://schemas.microsoft.com/office/powerpoint/2010/main" val="38063246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ED7468-5038-4786-BF72-790EF9E6DCC4}"/>
              </a:ext>
            </a:extLst>
          </p:cNvPr>
          <p:cNvSpPr>
            <a:spLocks noGrp="1"/>
          </p:cNvSpPr>
          <p:nvPr>
            <p:ph type="dt" sz="half" idx="10"/>
          </p:nvPr>
        </p:nvSpPr>
        <p:spPr/>
        <p:txBody>
          <a:bodyPr/>
          <a:lstStyle>
            <a:lvl1pPr>
              <a:defRPr/>
            </a:lvl1pPr>
          </a:lstStyle>
          <a:p>
            <a:pPr>
              <a:defRPr/>
            </a:pPr>
            <a:fld id="{DD387EBB-57BB-458F-AFDC-B7310D2DB452}" type="datetimeFigureOut">
              <a:rPr lang="en-US"/>
              <a:pPr>
                <a:defRPr/>
              </a:pPr>
              <a:t>8/5/22</a:t>
            </a:fld>
            <a:endParaRPr lang="en-US"/>
          </a:p>
        </p:txBody>
      </p:sp>
      <p:sp>
        <p:nvSpPr>
          <p:cNvPr id="4" name="Footer Placeholder 4">
            <a:extLst>
              <a:ext uri="{FF2B5EF4-FFF2-40B4-BE49-F238E27FC236}">
                <a16:creationId xmlns:a16="http://schemas.microsoft.com/office/drawing/2014/main" id="{AA27ADBB-D824-4003-8512-7C356E2F7B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899000-0C27-41A2-9997-A03670B6AE9A}"/>
              </a:ext>
            </a:extLst>
          </p:cNvPr>
          <p:cNvSpPr>
            <a:spLocks noGrp="1"/>
          </p:cNvSpPr>
          <p:nvPr>
            <p:ph type="sldNum" sz="quarter" idx="12"/>
          </p:nvPr>
        </p:nvSpPr>
        <p:spPr/>
        <p:txBody>
          <a:bodyPr/>
          <a:lstStyle>
            <a:lvl1pPr>
              <a:defRPr/>
            </a:lvl1pPr>
          </a:lstStyle>
          <a:p>
            <a:fld id="{F0226CE2-17A7-4B08-B802-E5FA2F37C127}" type="slidenum">
              <a:rPr lang="en-US" altLang="en-US"/>
              <a:pPr/>
              <a:t>‹#›</a:t>
            </a:fld>
            <a:endParaRPr lang="en-US" altLang="en-US"/>
          </a:p>
        </p:txBody>
      </p:sp>
    </p:spTree>
    <p:extLst>
      <p:ext uri="{BB962C8B-B14F-4D97-AF65-F5344CB8AC3E}">
        <p14:creationId xmlns:p14="http://schemas.microsoft.com/office/powerpoint/2010/main" val="9510078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48D09-337E-42F0-9B6F-92BDDC2BF9C1}"/>
              </a:ext>
            </a:extLst>
          </p:cNvPr>
          <p:cNvSpPr>
            <a:spLocks noGrp="1"/>
          </p:cNvSpPr>
          <p:nvPr>
            <p:ph type="dt" sz="half" idx="10"/>
          </p:nvPr>
        </p:nvSpPr>
        <p:spPr/>
        <p:txBody>
          <a:bodyPr/>
          <a:lstStyle>
            <a:lvl1pPr>
              <a:defRPr/>
            </a:lvl1pPr>
          </a:lstStyle>
          <a:p>
            <a:pPr>
              <a:defRPr/>
            </a:pPr>
            <a:fld id="{B516CF74-4247-427B-8282-28474E553A2F}" type="datetimeFigureOut">
              <a:rPr lang="en-US"/>
              <a:pPr>
                <a:defRPr/>
              </a:pPr>
              <a:t>8/5/22</a:t>
            </a:fld>
            <a:endParaRPr lang="en-US"/>
          </a:p>
        </p:txBody>
      </p:sp>
      <p:sp>
        <p:nvSpPr>
          <p:cNvPr id="3" name="Footer Placeholder 4">
            <a:extLst>
              <a:ext uri="{FF2B5EF4-FFF2-40B4-BE49-F238E27FC236}">
                <a16:creationId xmlns:a16="http://schemas.microsoft.com/office/drawing/2014/main" id="{67E9164E-CBDB-4154-BC02-B16F326A6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6FB1059-3525-4AB0-A541-FDBB52C07BE3}"/>
              </a:ext>
            </a:extLst>
          </p:cNvPr>
          <p:cNvSpPr>
            <a:spLocks noGrp="1"/>
          </p:cNvSpPr>
          <p:nvPr>
            <p:ph type="sldNum" sz="quarter" idx="12"/>
          </p:nvPr>
        </p:nvSpPr>
        <p:spPr/>
        <p:txBody>
          <a:bodyPr/>
          <a:lstStyle>
            <a:lvl1pPr>
              <a:defRPr/>
            </a:lvl1pPr>
          </a:lstStyle>
          <a:p>
            <a:fld id="{F4035441-D76E-4F28-B9C5-F9B20F8750F0}" type="slidenum">
              <a:rPr lang="en-US" altLang="en-US"/>
              <a:pPr/>
              <a:t>‹#›</a:t>
            </a:fld>
            <a:endParaRPr lang="en-US" altLang="en-US"/>
          </a:p>
        </p:txBody>
      </p:sp>
    </p:spTree>
    <p:extLst>
      <p:ext uri="{BB962C8B-B14F-4D97-AF65-F5344CB8AC3E}">
        <p14:creationId xmlns:p14="http://schemas.microsoft.com/office/powerpoint/2010/main" val="24647532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745A53-B43F-452B-BEE2-12ACDBC3BEF2}"/>
              </a:ext>
            </a:extLst>
          </p:cNvPr>
          <p:cNvSpPr>
            <a:spLocks noGrp="1"/>
          </p:cNvSpPr>
          <p:nvPr>
            <p:ph type="dt" sz="half" idx="10"/>
          </p:nvPr>
        </p:nvSpPr>
        <p:spPr/>
        <p:txBody>
          <a:bodyPr/>
          <a:lstStyle>
            <a:lvl1pPr>
              <a:defRPr/>
            </a:lvl1pPr>
          </a:lstStyle>
          <a:p>
            <a:pPr>
              <a:defRPr/>
            </a:pPr>
            <a:fld id="{5B607465-9ED1-4B04-9CE0-C82444A34165}" type="datetimeFigureOut">
              <a:rPr lang="en-US"/>
              <a:pPr>
                <a:defRPr/>
              </a:pPr>
              <a:t>8/5/22</a:t>
            </a:fld>
            <a:endParaRPr lang="en-US"/>
          </a:p>
        </p:txBody>
      </p:sp>
      <p:sp>
        <p:nvSpPr>
          <p:cNvPr id="6" name="Footer Placeholder 4">
            <a:extLst>
              <a:ext uri="{FF2B5EF4-FFF2-40B4-BE49-F238E27FC236}">
                <a16:creationId xmlns:a16="http://schemas.microsoft.com/office/drawing/2014/main" id="{310ACED4-1460-4583-9E75-ADA75CFF6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BB990F-362C-4F25-961A-76486689FE5F}"/>
              </a:ext>
            </a:extLst>
          </p:cNvPr>
          <p:cNvSpPr>
            <a:spLocks noGrp="1"/>
          </p:cNvSpPr>
          <p:nvPr>
            <p:ph type="sldNum" sz="quarter" idx="12"/>
          </p:nvPr>
        </p:nvSpPr>
        <p:spPr/>
        <p:txBody>
          <a:bodyPr/>
          <a:lstStyle>
            <a:lvl1pPr>
              <a:defRPr/>
            </a:lvl1pPr>
          </a:lstStyle>
          <a:p>
            <a:fld id="{7483EB83-479D-4D2A-A385-2F4043550EF2}" type="slidenum">
              <a:rPr lang="en-US" altLang="en-US"/>
              <a:pPr/>
              <a:t>‹#›</a:t>
            </a:fld>
            <a:endParaRPr lang="en-US" altLang="en-US"/>
          </a:p>
        </p:txBody>
      </p:sp>
    </p:spTree>
    <p:extLst>
      <p:ext uri="{BB962C8B-B14F-4D97-AF65-F5344CB8AC3E}">
        <p14:creationId xmlns:p14="http://schemas.microsoft.com/office/powerpoint/2010/main" val="201659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28ACCA4B-8D25-EE4F-9AF2-7911BB32218C}" type="slidenum">
              <a:rPr lang="en-US"/>
              <a:pPr>
                <a:defRPr/>
              </a:pPr>
              <a:t>‹#›</a:t>
            </a:fld>
            <a:endParaRPr lang="en-US"/>
          </a:p>
        </p:txBody>
      </p:sp>
    </p:spTree>
    <p:extLst>
      <p:ext uri="{BB962C8B-B14F-4D97-AF65-F5344CB8AC3E}">
        <p14:creationId xmlns:p14="http://schemas.microsoft.com/office/powerpoint/2010/main" val="25636863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FD92BA-53C8-412E-9476-614E530D74B2}"/>
              </a:ext>
            </a:extLst>
          </p:cNvPr>
          <p:cNvSpPr>
            <a:spLocks noGrp="1"/>
          </p:cNvSpPr>
          <p:nvPr>
            <p:ph type="dt" sz="half" idx="10"/>
          </p:nvPr>
        </p:nvSpPr>
        <p:spPr/>
        <p:txBody>
          <a:bodyPr/>
          <a:lstStyle>
            <a:lvl1pPr>
              <a:defRPr/>
            </a:lvl1pPr>
          </a:lstStyle>
          <a:p>
            <a:pPr>
              <a:defRPr/>
            </a:pPr>
            <a:fld id="{72561C88-F0D2-402D-86C5-6B81CE9ECEE2}" type="datetimeFigureOut">
              <a:rPr lang="en-US"/>
              <a:pPr>
                <a:defRPr/>
              </a:pPr>
              <a:t>8/5/22</a:t>
            </a:fld>
            <a:endParaRPr lang="en-US"/>
          </a:p>
        </p:txBody>
      </p:sp>
      <p:sp>
        <p:nvSpPr>
          <p:cNvPr id="6" name="Footer Placeholder 4">
            <a:extLst>
              <a:ext uri="{FF2B5EF4-FFF2-40B4-BE49-F238E27FC236}">
                <a16:creationId xmlns:a16="http://schemas.microsoft.com/office/drawing/2014/main" id="{CDB27FDE-072C-4840-91C6-EC60ED49C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7536-8CB8-4DE6-A2B1-B0F43EA27293}"/>
              </a:ext>
            </a:extLst>
          </p:cNvPr>
          <p:cNvSpPr>
            <a:spLocks noGrp="1"/>
          </p:cNvSpPr>
          <p:nvPr>
            <p:ph type="sldNum" sz="quarter" idx="12"/>
          </p:nvPr>
        </p:nvSpPr>
        <p:spPr/>
        <p:txBody>
          <a:bodyPr/>
          <a:lstStyle>
            <a:lvl1pPr>
              <a:defRPr/>
            </a:lvl1pPr>
          </a:lstStyle>
          <a:p>
            <a:fld id="{CF1C040C-BB14-4BA4-9B5D-728B5E9705B0}" type="slidenum">
              <a:rPr lang="en-US" altLang="en-US"/>
              <a:pPr/>
              <a:t>‹#›</a:t>
            </a:fld>
            <a:endParaRPr lang="en-US" altLang="en-US"/>
          </a:p>
        </p:txBody>
      </p:sp>
    </p:spTree>
    <p:extLst>
      <p:ext uri="{BB962C8B-B14F-4D97-AF65-F5344CB8AC3E}">
        <p14:creationId xmlns:p14="http://schemas.microsoft.com/office/powerpoint/2010/main" val="37307249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EE1D6-A6A0-4651-81BE-D3603CC19EEA}"/>
              </a:ext>
            </a:extLst>
          </p:cNvPr>
          <p:cNvSpPr>
            <a:spLocks noGrp="1"/>
          </p:cNvSpPr>
          <p:nvPr>
            <p:ph type="dt" sz="half" idx="10"/>
          </p:nvPr>
        </p:nvSpPr>
        <p:spPr/>
        <p:txBody>
          <a:bodyPr/>
          <a:lstStyle>
            <a:lvl1pPr>
              <a:defRPr/>
            </a:lvl1pPr>
          </a:lstStyle>
          <a:p>
            <a:pPr>
              <a:defRPr/>
            </a:pPr>
            <a:fld id="{4F98EF32-CEB0-4DE1-8DC0-2685D37BD5EE}" type="datetimeFigureOut">
              <a:rPr lang="en-US"/>
              <a:pPr>
                <a:defRPr/>
              </a:pPr>
              <a:t>8/5/22</a:t>
            </a:fld>
            <a:endParaRPr lang="en-US"/>
          </a:p>
        </p:txBody>
      </p:sp>
      <p:sp>
        <p:nvSpPr>
          <p:cNvPr id="5" name="Footer Placeholder 4">
            <a:extLst>
              <a:ext uri="{FF2B5EF4-FFF2-40B4-BE49-F238E27FC236}">
                <a16:creationId xmlns:a16="http://schemas.microsoft.com/office/drawing/2014/main" id="{A24BA4B9-863F-42C0-AD4C-368176C7D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C2952-F58E-4C6B-822A-625B20A01E46}"/>
              </a:ext>
            </a:extLst>
          </p:cNvPr>
          <p:cNvSpPr>
            <a:spLocks noGrp="1"/>
          </p:cNvSpPr>
          <p:nvPr>
            <p:ph type="sldNum" sz="quarter" idx="12"/>
          </p:nvPr>
        </p:nvSpPr>
        <p:spPr/>
        <p:txBody>
          <a:bodyPr/>
          <a:lstStyle>
            <a:lvl1pPr>
              <a:defRPr/>
            </a:lvl1pPr>
          </a:lstStyle>
          <a:p>
            <a:fld id="{47AE8971-5A48-4E16-A9BE-93D71378E159}" type="slidenum">
              <a:rPr lang="en-US" altLang="en-US"/>
              <a:pPr/>
              <a:t>‹#›</a:t>
            </a:fld>
            <a:endParaRPr lang="en-US" altLang="en-US"/>
          </a:p>
        </p:txBody>
      </p:sp>
    </p:spTree>
    <p:extLst>
      <p:ext uri="{BB962C8B-B14F-4D97-AF65-F5344CB8AC3E}">
        <p14:creationId xmlns:p14="http://schemas.microsoft.com/office/powerpoint/2010/main" val="3286747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BB51-5F13-4EFF-863E-97FBF3D00BA8}"/>
              </a:ext>
            </a:extLst>
          </p:cNvPr>
          <p:cNvSpPr>
            <a:spLocks noGrp="1"/>
          </p:cNvSpPr>
          <p:nvPr>
            <p:ph type="dt" sz="half" idx="10"/>
          </p:nvPr>
        </p:nvSpPr>
        <p:spPr/>
        <p:txBody>
          <a:bodyPr/>
          <a:lstStyle>
            <a:lvl1pPr>
              <a:defRPr/>
            </a:lvl1pPr>
          </a:lstStyle>
          <a:p>
            <a:pPr>
              <a:defRPr/>
            </a:pPr>
            <a:fld id="{2D88771D-48D3-4762-AA50-5237E4C8D5F9}" type="datetimeFigureOut">
              <a:rPr lang="en-US"/>
              <a:pPr>
                <a:defRPr/>
              </a:pPr>
              <a:t>8/5/22</a:t>
            </a:fld>
            <a:endParaRPr lang="en-US"/>
          </a:p>
        </p:txBody>
      </p:sp>
      <p:sp>
        <p:nvSpPr>
          <p:cNvPr id="5" name="Footer Placeholder 4">
            <a:extLst>
              <a:ext uri="{FF2B5EF4-FFF2-40B4-BE49-F238E27FC236}">
                <a16:creationId xmlns:a16="http://schemas.microsoft.com/office/drawing/2014/main" id="{AD43A99F-22F8-47FC-9146-B1F30A78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DD910-ECCD-4531-9435-5FA50688953B}"/>
              </a:ext>
            </a:extLst>
          </p:cNvPr>
          <p:cNvSpPr>
            <a:spLocks noGrp="1"/>
          </p:cNvSpPr>
          <p:nvPr>
            <p:ph type="sldNum" sz="quarter" idx="12"/>
          </p:nvPr>
        </p:nvSpPr>
        <p:spPr/>
        <p:txBody>
          <a:bodyPr/>
          <a:lstStyle>
            <a:lvl1pPr>
              <a:defRPr/>
            </a:lvl1pPr>
          </a:lstStyle>
          <a:p>
            <a:fld id="{4D46D97A-0119-446D-9E5D-EDA4AC42097A}" type="slidenum">
              <a:rPr lang="en-US" altLang="en-US"/>
              <a:pPr/>
              <a:t>‹#›</a:t>
            </a:fld>
            <a:endParaRPr lang="en-US" altLang="en-US"/>
          </a:p>
        </p:txBody>
      </p:sp>
    </p:spTree>
    <p:extLst>
      <p:ext uri="{BB962C8B-B14F-4D97-AF65-F5344CB8AC3E}">
        <p14:creationId xmlns:p14="http://schemas.microsoft.com/office/powerpoint/2010/main" val="3737176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976093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6282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359173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543218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50808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950399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8014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DAB59C8D-C055-1E44-8572-500644DDC8B8}" type="slidenum">
              <a:rPr lang="en-US"/>
              <a:pPr>
                <a:defRPr/>
              </a:pPr>
              <a:t>‹#›</a:t>
            </a:fld>
            <a:endParaRPr lang="en-US"/>
          </a:p>
        </p:txBody>
      </p:sp>
    </p:spTree>
    <p:extLst>
      <p:ext uri="{BB962C8B-B14F-4D97-AF65-F5344CB8AC3E}">
        <p14:creationId xmlns:p14="http://schemas.microsoft.com/office/powerpoint/2010/main" val="984718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320582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909445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8450929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56584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95302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29119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1268532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6358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17698984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2243669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60AA563-CAE0-EB42-A03B-3831C7C063C3}" type="slidenum">
              <a:rPr lang="en-US"/>
              <a:pPr>
                <a:defRPr/>
              </a:pPr>
              <a:t>‹#›</a:t>
            </a:fld>
            <a:endParaRPr lang="en-US"/>
          </a:p>
        </p:txBody>
      </p:sp>
    </p:spTree>
    <p:extLst>
      <p:ext uri="{BB962C8B-B14F-4D97-AF65-F5344CB8AC3E}">
        <p14:creationId xmlns:p14="http://schemas.microsoft.com/office/powerpoint/2010/main" val="217860239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9671438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11944218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85374546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40032850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0922907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393276892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254307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69048925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7001215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910279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3E2026F-D3F5-9C4F-95C8-8EE1E6E94D79}" type="slidenum">
              <a:rPr lang="en-US"/>
              <a:pPr>
                <a:defRPr/>
              </a:pPr>
              <a:t>‹#›</a:t>
            </a:fld>
            <a:endParaRPr lang="en-US"/>
          </a:p>
        </p:txBody>
      </p:sp>
    </p:spTree>
    <p:extLst>
      <p:ext uri="{BB962C8B-B14F-4D97-AF65-F5344CB8AC3E}">
        <p14:creationId xmlns:p14="http://schemas.microsoft.com/office/powerpoint/2010/main" val="36361830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7360879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210503529"/>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707662544"/>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647997231"/>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4062443423"/>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102818433"/>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836353203"/>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073509023"/>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52086824"/>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2496651107"/>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BF59FFD-F782-7543-964C-2ABA47AA0E6D}" type="slidenum">
              <a:rPr lang="en-US"/>
              <a:pPr>
                <a:defRPr/>
              </a:pPr>
              <a:t>‹#›</a:t>
            </a:fld>
            <a:endParaRPr lang="en-US"/>
          </a:p>
        </p:txBody>
      </p:sp>
    </p:spTree>
    <p:extLst>
      <p:ext uri="{BB962C8B-B14F-4D97-AF65-F5344CB8AC3E}">
        <p14:creationId xmlns:p14="http://schemas.microsoft.com/office/powerpoint/2010/main" val="154546565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1641401093"/>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023714592"/>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37475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0604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72469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t>8/5/22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9803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t>8/5/22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4222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t>8/5/22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3289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t>8/5/22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41940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t>8/5/22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30896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3D8D930-196F-2A4E-895E-7C83573FD60B}" type="slidenum">
              <a:rPr lang="en-US"/>
              <a:pPr>
                <a:defRPr/>
              </a:pPr>
              <a:t>‹#›</a:t>
            </a:fld>
            <a:endParaRPr lang="en-US"/>
          </a:p>
        </p:txBody>
      </p:sp>
    </p:spTree>
    <p:extLst>
      <p:ext uri="{BB962C8B-B14F-4D97-AF65-F5344CB8AC3E}">
        <p14:creationId xmlns:p14="http://schemas.microsoft.com/office/powerpoint/2010/main" val="42447616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t>8/5/22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5101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45444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59560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395965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5791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DEE04-2C87-4BCF-8718-3CC0C6787826}"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16810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8DEE04-2C87-4BCF-8718-3CC0C6787826}" type="datetimeFigureOut">
              <a:rPr lang="en-US" smtClean="0"/>
              <a:t>8/5/22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84816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8DEE04-2C87-4BCF-8718-3CC0C6787826}" type="datetimeFigureOut">
              <a:rPr lang="en-US" smtClean="0"/>
              <a:t>8/5/22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161034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8DEE04-2C87-4BCF-8718-3CC0C6787826}" type="datetimeFigureOut">
              <a:rPr lang="en-US" smtClean="0"/>
              <a:t>8/5/22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8697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DEE04-2C87-4BCF-8718-3CC0C6787826}" type="datetimeFigureOut">
              <a:rPr lang="en-US" smtClean="0"/>
              <a:t>8/5/22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33525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26593044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t>8/5/22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1965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t>8/5/22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160479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32143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8/5/22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5327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0796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3612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2174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23160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2876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672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pPr>
                <a:defRPr/>
              </a:pPr>
              <a:t>‹#›</a:t>
            </a:fld>
            <a:endParaRPr lang="en-US"/>
          </a:p>
        </p:txBody>
      </p:sp>
    </p:spTree>
    <p:extLst>
      <p:ext uri="{BB962C8B-B14F-4D97-AF65-F5344CB8AC3E}">
        <p14:creationId xmlns:p14="http://schemas.microsoft.com/office/powerpoint/2010/main" val="49033169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65543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6011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36174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2797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0042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endParaRPr>
              </a:p>
            </p:txBody>
          </p:sp>
        </p:grpSp>
      </p:grpSp>
      <p:sp>
        <p:nvSpPr>
          <p:cNvPr id="433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33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460994F-A30E-6940-861B-937959D0F264}" type="slidenum">
              <a:rPr lang="en-US"/>
              <a:pPr>
                <a:defRPr/>
              </a:pPr>
              <a:t>‹#›</a:t>
            </a:fld>
            <a:endParaRPr lang="en-US"/>
          </a:p>
        </p:txBody>
      </p:sp>
    </p:spTree>
    <p:extLst>
      <p:ext uri="{BB962C8B-B14F-4D97-AF65-F5344CB8AC3E}">
        <p14:creationId xmlns:p14="http://schemas.microsoft.com/office/powerpoint/2010/main" val="87340958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DCB6DED6-2F08-8743-BF5A-2D731907FA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44208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253ABE-82D7-3F4A-B8EB-A82B39783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866109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1AF63A20-DBF2-A449-8946-D82D235A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275795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56974F87-4104-9F4A-A897-32FDC4AEF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7233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pPr>
                <a:defRPr/>
              </a:pPr>
              <a:t>‹#›</a:t>
            </a:fld>
            <a:endParaRPr lang="en-US"/>
          </a:p>
        </p:txBody>
      </p:sp>
    </p:spTree>
    <p:extLst>
      <p:ext uri="{BB962C8B-B14F-4D97-AF65-F5344CB8AC3E}">
        <p14:creationId xmlns:p14="http://schemas.microsoft.com/office/powerpoint/2010/main" val="242932771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69C47C35-1459-AD41-B845-BC68C5B93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05696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B3B594C-8BA9-6649-8CD4-F4BE3B818A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128136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171DA3-4652-1541-BB46-6E8FFA982C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62276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C7CEC32-68A9-D742-86A3-C0496B2A69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800048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308750-E32E-8040-9564-94F739667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37010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96605E5-77F5-E94E-8990-564C66A5D8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411215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7119710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68456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532651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995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2452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pPr>
                <a:defRPr/>
              </a:pPr>
              <a:t>‹#›</a:t>
            </a:fld>
            <a:endParaRPr lang="en-US"/>
          </a:p>
        </p:txBody>
      </p:sp>
    </p:spTree>
    <p:extLst>
      <p:ext uri="{BB962C8B-B14F-4D97-AF65-F5344CB8AC3E}">
        <p14:creationId xmlns:p14="http://schemas.microsoft.com/office/powerpoint/2010/main" val="285923033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07245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77269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917221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4152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20933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22888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9077085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5913174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707916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55299"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C75EB88-A8E5-8744-8096-B944CFCFFF93}" type="slidenum">
              <a:rPr lang="en-US"/>
              <a:pPr>
                <a:defRPr/>
              </a:pPr>
              <a:t>‹#›</a:t>
            </a:fld>
            <a:endParaRPr lang="en-US"/>
          </a:p>
        </p:txBody>
      </p:sp>
    </p:spTree>
    <p:extLst>
      <p:ext uri="{BB962C8B-B14F-4D97-AF65-F5344CB8AC3E}">
        <p14:creationId xmlns:p14="http://schemas.microsoft.com/office/powerpoint/2010/main" val="1886967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pPr>
                <a:defRPr/>
              </a:pPr>
              <a:t>‹#›</a:t>
            </a:fld>
            <a:endParaRPr lang="en-US"/>
          </a:p>
        </p:txBody>
      </p:sp>
    </p:spTree>
    <p:extLst>
      <p:ext uri="{BB962C8B-B14F-4D97-AF65-F5344CB8AC3E}">
        <p14:creationId xmlns:p14="http://schemas.microsoft.com/office/powerpoint/2010/main" val="311751876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6F644CE-EE61-3A43-9468-249ADBC6529C}" type="slidenum">
              <a:rPr lang="en-US"/>
              <a:pPr>
                <a:defRPr/>
              </a:pPr>
              <a:t>‹#›</a:t>
            </a:fld>
            <a:endParaRPr lang="en-US"/>
          </a:p>
        </p:txBody>
      </p:sp>
    </p:spTree>
    <p:extLst>
      <p:ext uri="{BB962C8B-B14F-4D97-AF65-F5344CB8AC3E}">
        <p14:creationId xmlns:p14="http://schemas.microsoft.com/office/powerpoint/2010/main" val="38490295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A8F6B0C-352C-DC45-9926-3F381926B4E7}" type="slidenum">
              <a:rPr lang="en-US"/>
              <a:pPr>
                <a:defRPr/>
              </a:pPr>
              <a:t>‹#›</a:t>
            </a:fld>
            <a:endParaRPr lang="en-US"/>
          </a:p>
        </p:txBody>
      </p:sp>
    </p:spTree>
    <p:extLst>
      <p:ext uri="{BB962C8B-B14F-4D97-AF65-F5344CB8AC3E}">
        <p14:creationId xmlns:p14="http://schemas.microsoft.com/office/powerpoint/2010/main" val="102849828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F809277-01DA-6941-886F-F33988DC5AC6}" type="slidenum">
              <a:rPr lang="en-US"/>
              <a:pPr>
                <a:defRPr/>
              </a:pPr>
              <a:t>‹#›</a:t>
            </a:fld>
            <a:endParaRPr lang="en-US"/>
          </a:p>
        </p:txBody>
      </p:sp>
    </p:spTree>
    <p:extLst>
      <p:ext uri="{BB962C8B-B14F-4D97-AF65-F5344CB8AC3E}">
        <p14:creationId xmlns:p14="http://schemas.microsoft.com/office/powerpoint/2010/main" val="150957759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FA690CF-A8CA-064E-ACE8-E5E834801143}" type="slidenum">
              <a:rPr lang="en-US"/>
              <a:pPr>
                <a:defRPr/>
              </a:pPr>
              <a:t>‹#›</a:t>
            </a:fld>
            <a:endParaRPr lang="en-US"/>
          </a:p>
        </p:txBody>
      </p:sp>
    </p:spTree>
    <p:extLst>
      <p:ext uri="{BB962C8B-B14F-4D97-AF65-F5344CB8AC3E}">
        <p14:creationId xmlns:p14="http://schemas.microsoft.com/office/powerpoint/2010/main" val="73014865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82874C29-4FB1-D043-9A73-03B9805CF171}" type="slidenum">
              <a:rPr lang="en-US"/>
              <a:pPr>
                <a:defRPr/>
              </a:pPr>
              <a:t>‹#›</a:t>
            </a:fld>
            <a:endParaRPr lang="en-US"/>
          </a:p>
        </p:txBody>
      </p:sp>
    </p:spTree>
    <p:extLst>
      <p:ext uri="{BB962C8B-B14F-4D97-AF65-F5344CB8AC3E}">
        <p14:creationId xmlns:p14="http://schemas.microsoft.com/office/powerpoint/2010/main" val="13613065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81CC867-9C37-0545-BD60-0AE65C39CD80}" type="slidenum">
              <a:rPr lang="en-US"/>
              <a:pPr>
                <a:defRPr/>
              </a:pPr>
              <a:t>‹#›</a:t>
            </a:fld>
            <a:endParaRPr lang="en-US"/>
          </a:p>
        </p:txBody>
      </p:sp>
    </p:spTree>
    <p:extLst>
      <p:ext uri="{BB962C8B-B14F-4D97-AF65-F5344CB8AC3E}">
        <p14:creationId xmlns:p14="http://schemas.microsoft.com/office/powerpoint/2010/main" val="42742526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2BAAD19-E9FE-B842-9F55-F54A26F90FB6}" type="slidenum">
              <a:rPr lang="en-US"/>
              <a:pPr>
                <a:defRPr/>
              </a:pPr>
              <a:t>‹#›</a:t>
            </a:fld>
            <a:endParaRPr lang="en-US"/>
          </a:p>
        </p:txBody>
      </p:sp>
    </p:spTree>
    <p:extLst>
      <p:ext uri="{BB962C8B-B14F-4D97-AF65-F5344CB8AC3E}">
        <p14:creationId xmlns:p14="http://schemas.microsoft.com/office/powerpoint/2010/main" val="17345710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6E808CC-A4C0-B94E-95E9-0AED17091AAF}" type="slidenum">
              <a:rPr lang="en-US"/>
              <a:pPr>
                <a:defRPr/>
              </a:pPr>
              <a:t>‹#›</a:t>
            </a:fld>
            <a:endParaRPr lang="en-US"/>
          </a:p>
        </p:txBody>
      </p:sp>
    </p:spTree>
    <p:extLst>
      <p:ext uri="{BB962C8B-B14F-4D97-AF65-F5344CB8AC3E}">
        <p14:creationId xmlns:p14="http://schemas.microsoft.com/office/powerpoint/2010/main" val="40999535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1118B3F-7804-B74A-9332-FB5B6F819EF5}" type="slidenum">
              <a:rPr lang="en-US"/>
              <a:pPr>
                <a:defRPr/>
              </a:pPr>
              <a:t>‹#›</a:t>
            </a:fld>
            <a:endParaRPr lang="en-US"/>
          </a:p>
        </p:txBody>
      </p:sp>
    </p:spTree>
    <p:extLst>
      <p:ext uri="{BB962C8B-B14F-4D97-AF65-F5344CB8AC3E}">
        <p14:creationId xmlns:p14="http://schemas.microsoft.com/office/powerpoint/2010/main" val="9677588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B32B4DD-90A3-E84B-9895-208821252744}" type="slidenum">
              <a:rPr lang="en-US"/>
              <a:pPr>
                <a:defRPr/>
              </a:pPr>
              <a:t>‹#›</a:t>
            </a:fld>
            <a:endParaRPr lang="en-US"/>
          </a:p>
        </p:txBody>
      </p:sp>
    </p:spTree>
    <p:extLst>
      <p:ext uri="{BB962C8B-B14F-4D97-AF65-F5344CB8AC3E}">
        <p14:creationId xmlns:p14="http://schemas.microsoft.com/office/powerpoint/2010/main" val="3895970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pPr>
                <a:defRPr/>
              </a:pPr>
              <a:t>‹#›</a:t>
            </a:fld>
            <a:endParaRPr lang="en-US"/>
          </a:p>
        </p:txBody>
      </p:sp>
    </p:spTree>
    <p:extLst>
      <p:ext uri="{BB962C8B-B14F-4D97-AF65-F5344CB8AC3E}">
        <p14:creationId xmlns:p14="http://schemas.microsoft.com/office/powerpoint/2010/main" val="3950407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pPr>
                <a:defRPr/>
              </a:pPr>
              <a:t>‹#›</a:t>
            </a:fld>
            <a:endParaRPr lang="en-US"/>
          </a:p>
        </p:txBody>
      </p:sp>
    </p:spTree>
    <p:extLst>
      <p:ext uri="{BB962C8B-B14F-4D97-AF65-F5344CB8AC3E}">
        <p14:creationId xmlns:p14="http://schemas.microsoft.com/office/powerpoint/2010/main" val="537211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pPr>
                <a:defRPr/>
              </a:pPr>
              <a:t>‹#›</a:t>
            </a:fld>
            <a:endParaRPr lang="en-US"/>
          </a:p>
        </p:txBody>
      </p:sp>
    </p:spTree>
    <p:extLst>
      <p:ext uri="{BB962C8B-B14F-4D97-AF65-F5344CB8AC3E}">
        <p14:creationId xmlns:p14="http://schemas.microsoft.com/office/powerpoint/2010/main" val="1480459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pPr>
                <a:defRPr/>
              </a:pPr>
              <a:t>‹#›</a:t>
            </a:fld>
            <a:endParaRPr lang="en-US"/>
          </a:p>
        </p:txBody>
      </p:sp>
    </p:spTree>
    <p:extLst>
      <p:ext uri="{BB962C8B-B14F-4D97-AF65-F5344CB8AC3E}">
        <p14:creationId xmlns:p14="http://schemas.microsoft.com/office/powerpoint/2010/main" val="3148850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pPr>
                <a:defRPr/>
              </a:pPr>
              <a:t>‹#›</a:t>
            </a:fld>
            <a:endParaRPr lang="en-US"/>
          </a:p>
        </p:txBody>
      </p:sp>
    </p:spTree>
    <p:extLst>
      <p:ext uri="{BB962C8B-B14F-4D97-AF65-F5344CB8AC3E}">
        <p14:creationId xmlns:p14="http://schemas.microsoft.com/office/powerpoint/2010/main" val="511869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pPr>
                <a:defRPr/>
              </a:pPr>
              <a:t>‹#›</a:t>
            </a:fld>
            <a:endParaRPr lang="en-US"/>
          </a:p>
        </p:txBody>
      </p:sp>
    </p:spTree>
    <p:extLst>
      <p:ext uri="{BB962C8B-B14F-4D97-AF65-F5344CB8AC3E}">
        <p14:creationId xmlns:p14="http://schemas.microsoft.com/office/powerpoint/2010/main" val="1406074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9EAEBAFE-1CF4-1E45-A03E-751C6295E9BD}" type="slidenum">
              <a:rPr lang="en-GB"/>
              <a:pPr>
                <a:defRPr/>
              </a:pPr>
              <a:t>‹#›</a:t>
            </a:fld>
            <a:endParaRPr lang="en-GB"/>
          </a:p>
        </p:txBody>
      </p:sp>
    </p:spTree>
    <p:extLst>
      <p:ext uri="{BB962C8B-B14F-4D97-AF65-F5344CB8AC3E}">
        <p14:creationId xmlns:p14="http://schemas.microsoft.com/office/powerpoint/2010/main" val="2985329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671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948288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531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1404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629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79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1816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036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394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2745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617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24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3179546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b="1">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b="1">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F3FA1E75-22AF-9C4B-A32C-C26FAF429F34}" type="slidenum">
              <a:rPr lang="en-US"/>
              <a:pPr>
                <a:defRPr/>
              </a:pPr>
              <a:t>‹#›</a:t>
            </a:fld>
            <a:endParaRPr lang="en-US"/>
          </a:p>
        </p:txBody>
      </p:sp>
    </p:spTree>
    <p:extLst>
      <p:ext uri="{BB962C8B-B14F-4D97-AF65-F5344CB8AC3E}">
        <p14:creationId xmlns:p14="http://schemas.microsoft.com/office/powerpoint/2010/main" val="3312345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algn="ctr">
              <a:defRPr b="1"/>
            </a:lvl1pPr>
          </a:lstStyle>
          <a:p>
            <a:pPr>
              <a:defRPr/>
            </a:pPr>
            <a:endParaRPr lang="en-US"/>
          </a:p>
        </p:txBody>
      </p:sp>
      <p:sp>
        <p:nvSpPr>
          <p:cNvPr id="5" name="Rectangle 68"/>
          <p:cNvSpPr>
            <a:spLocks noGrp="1" noChangeArrowheads="1"/>
          </p:cNvSpPr>
          <p:nvPr>
            <p:ph type="ftr" sz="quarter" idx="11"/>
          </p:nvPr>
        </p:nvSpPr>
        <p:spPr/>
        <p:txBody>
          <a:bodyPr/>
          <a:lstStyle>
            <a:lvl1pPr>
              <a:defRPr b="1"/>
            </a:lvl1pPr>
          </a:lstStyle>
          <a:p>
            <a:pPr>
              <a:defRPr/>
            </a:pPr>
            <a:endParaRPr lang="en-US"/>
          </a:p>
        </p:txBody>
      </p:sp>
      <p:sp>
        <p:nvSpPr>
          <p:cNvPr id="6" name="Rectangle 69"/>
          <p:cNvSpPr>
            <a:spLocks noGrp="1" noChangeArrowheads="1"/>
          </p:cNvSpPr>
          <p:nvPr>
            <p:ph type="sldNum" sz="quarter" idx="12"/>
          </p:nvPr>
        </p:nvSpPr>
        <p:spPr/>
        <p:txBody>
          <a:bodyPr/>
          <a:lstStyle>
            <a:lvl1pPr>
              <a:defRPr b="1">
                <a:latin typeface="Engravers MT" charset="0"/>
              </a:defRPr>
            </a:lvl1pPr>
          </a:lstStyle>
          <a:p>
            <a:pPr>
              <a:defRPr/>
            </a:pPr>
            <a:fld id="{16DEC45D-C811-7148-8153-CF8B7FE969BE}" type="slidenum">
              <a:rPr lang="en-US"/>
              <a:pPr>
                <a:defRPr/>
              </a:pPr>
              <a:t>‹#›</a:t>
            </a:fld>
            <a:endParaRPr lang="en-US"/>
          </a:p>
        </p:txBody>
      </p:sp>
    </p:spTree>
    <p:extLst>
      <p:ext uri="{BB962C8B-B14F-4D97-AF65-F5344CB8AC3E}">
        <p14:creationId xmlns:p14="http://schemas.microsoft.com/office/powerpoint/2010/main" val="1503613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algn="ctr">
              <a:defRPr b="1"/>
            </a:lvl1pPr>
          </a:lstStyle>
          <a:p>
            <a:pPr>
              <a:defRPr/>
            </a:pPr>
            <a:endParaRPr lang="en-US"/>
          </a:p>
        </p:txBody>
      </p:sp>
      <p:sp>
        <p:nvSpPr>
          <p:cNvPr id="6" name="Rectangle 68"/>
          <p:cNvSpPr>
            <a:spLocks noGrp="1" noChangeArrowheads="1"/>
          </p:cNvSpPr>
          <p:nvPr>
            <p:ph type="ftr" sz="quarter" idx="11"/>
          </p:nvPr>
        </p:nvSpPr>
        <p:spPr/>
        <p:txBody>
          <a:bodyPr/>
          <a:lstStyle>
            <a:lvl1pPr>
              <a:defRPr b="1"/>
            </a:lvl1pPr>
          </a:lstStyle>
          <a:p>
            <a:pPr>
              <a:defRPr/>
            </a:pPr>
            <a:endParaRPr lang="en-US"/>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CA61734E-D973-5249-BD11-0B1A89756A98}" type="slidenum">
              <a:rPr lang="en-US"/>
              <a:pPr>
                <a:defRPr/>
              </a:pPr>
              <a:t>‹#›</a:t>
            </a:fld>
            <a:endParaRPr lang="en-US"/>
          </a:p>
        </p:txBody>
      </p:sp>
    </p:spTree>
    <p:extLst>
      <p:ext uri="{BB962C8B-B14F-4D97-AF65-F5344CB8AC3E}">
        <p14:creationId xmlns:p14="http://schemas.microsoft.com/office/powerpoint/2010/main" val="1679550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algn="ctr">
              <a:defRPr b="1"/>
            </a:lvl1pPr>
          </a:lstStyle>
          <a:p>
            <a:pPr>
              <a:defRPr/>
            </a:pPr>
            <a:endParaRPr lang="en-US"/>
          </a:p>
        </p:txBody>
      </p:sp>
      <p:sp>
        <p:nvSpPr>
          <p:cNvPr id="3" name="Rectangle 68"/>
          <p:cNvSpPr>
            <a:spLocks noGrp="1" noChangeArrowheads="1"/>
          </p:cNvSpPr>
          <p:nvPr>
            <p:ph type="ftr" sz="quarter" idx="11"/>
          </p:nvPr>
        </p:nvSpPr>
        <p:spPr/>
        <p:txBody>
          <a:bodyPr/>
          <a:lstStyle>
            <a:lvl1pPr>
              <a:defRPr b="1"/>
            </a:lvl1pPr>
          </a:lstStyle>
          <a:p>
            <a:pPr>
              <a:defRPr/>
            </a:pPr>
            <a:endParaRPr lang="en-US"/>
          </a:p>
        </p:txBody>
      </p:sp>
      <p:sp>
        <p:nvSpPr>
          <p:cNvPr id="4" name="Rectangle 69"/>
          <p:cNvSpPr>
            <a:spLocks noGrp="1" noChangeArrowheads="1"/>
          </p:cNvSpPr>
          <p:nvPr>
            <p:ph type="sldNum" sz="quarter" idx="12"/>
          </p:nvPr>
        </p:nvSpPr>
        <p:spPr/>
        <p:txBody>
          <a:bodyPr/>
          <a:lstStyle>
            <a:lvl1pPr>
              <a:defRPr b="1">
                <a:latin typeface="Engravers MT" charset="0"/>
              </a:defRPr>
            </a:lvl1pPr>
          </a:lstStyle>
          <a:p>
            <a:pPr>
              <a:defRPr/>
            </a:pPr>
            <a:fld id="{D38C7381-6E33-8B44-A212-589FA1C5D692}" type="slidenum">
              <a:rPr lang="en-US"/>
              <a:pPr>
                <a:defRPr/>
              </a:pPr>
              <a:t>‹#›</a:t>
            </a:fld>
            <a:endParaRPr lang="en-US"/>
          </a:p>
        </p:txBody>
      </p:sp>
    </p:spTree>
    <p:extLst>
      <p:ext uri="{BB962C8B-B14F-4D97-AF65-F5344CB8AC3E}">
        <p14:creationId xmlns:p14="http://schemas.microsoft.com/office/powerpoint/2010/main" val="449686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algn="ctr">
              <a:defRPr b="1"/>
            </a:lvl1pPr>
          </a:lstStyle>
          <a:p>
            <a:pPr>
              <a:defRPr/>
            </a:pPr>
            <a:endParaRPr lang="en-US"/>
          </a:p>
        </p:txBody>
      </p:sp>
      <p:sp>
        <p:nvSpPr>
          <p:cNvPr id="6" name="Rectangle 68"/>
          <p:cNvSpPr>
            <a:spLocks noGrp="1" noChangeArrowheads="1"/>
          </p:cNvSpPr>
          <p:nvPr>
            <p:ph type="ftr" sz="quarter" idx="11"/>
          </p:nvPr>
        </p:nvSpPr>
        <p:spPr/>
        <p:txBody>
          <a:bodyPr/>
          <a:lstStyle>
            <a:lvl1pPr>
              <a:defRPr b="1"/>
            </a:lvl1pPr>
          </a:lstStyle>
          <a:p>
            <a:pPr>
              <a:defRPr/>
            </a:pPr>
            <a:endParaRPr lang="en-US"/>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D8FFDEDC-BB62-7446-AFE3-9383BF248C8A}" type="slidenum">
              <a:rPr lang="en-US"/>
              <a:pPr>
                <a:defRPr/>
              </a:pPr>
              <a:t>‹#›</a:t>
            </a:fld>
            <a:endParaRPr lang="en-US"/>
          </a:p>
        </p:txBody>
      </p:sp>
    </p:spTree>
    <p:extLst>
      <p:ext uri="{BB962C8B-B14F-4D97-AF65-F5344CB8AC3E}">
        <p14:creationId xmlns:p14="http://schemas.microsoft.com/office/powerpoint/2010/main" val="490148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40"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grpSp>
        </p:grpSp>
      </p:grpSp>
      <p:sp>
        <p:nvSpPr>
          <p:cNvPr id="36930" name="Rectangle 66"/>
          <p:cNvSpPr>
            <a:spLocks noGrp="1" noChangeArrowheads="1"/>
          </p:cNvSpPr>
          <p:nvPr>
            <p:ph type="ctrTitle" sz="quarter"/>
          </p:nvPr>
        </p:nvSpPr>
        <p:spPr>
          <a:xfrm>
            <a:off x="685800" y="1692277"/>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lgn="ctr">
              <a:defRPr b="1"/>
            </a:lvl1pPr>
          </a:lstStyle>
          <a:p>
            <a:pPr>
              <a:defRPr/>
            </a:pPr>
            <a:endParaRPr lang="en-US"/>
          </a:p>
        </p:txBody>
      </p:sp>
      <p:sp>
        <p:nvSpPr>
          <p:cNvPr id="69" name="Rectangle 69"/>
          <p:cNvSpPr>
            <a:spLocks noGrp="1" noChangeArrowheads="1"/>
          </p:cNvSpPr>
          <p:nvPr>
            <p:ph type="ftr" sz="quarter" idx="11"/>
          </p:nvPr>
        </p:nvSpPr>
        <p:spPr/>
        <p:txBody>
          <a:bodyPr/>
          <a:lstStyle>
            <a:lvl1pPr>
              <a:defRPr b="1"/>
            </a:lvl1pPr>
          </a:lstStyle>
          <a:p>
            <a:pPr>
              <a:defRPr/>
            </a:pPr>
            <a:endParaRPr lang="en-US"/>
          </a:p>
        </p:txBody>
      </p:sp>
      <p:sp>
        <p:nvSpPr>
          <p:cNvPr id="70" name="Rectangle 70"/>
          <p:cNvSpPr>
            <a:spLocks noGrp="1" noChangeArrowheads="1"/>
          </p:cNvSpPr>
          <p:nvPr>
            <p:ph type="sldNum" sz="quarter" idx="12"/>
          </p:nvPr>
        </p:nvSpPr>
        <p:spPr/>
        <p:txBody>
          <a:bodyPr/>
          <a:lstStyle>
            <a:lvl1pPr>
              <a:defRPr b="1">
                <a:latin typeface="Engravers MT" charset="0"/>
              </a:defRPr>
            </a:lvl1pPr>
          </a:lstStyle>
          <a:p>
            <a:pPr>
              <a:defRPr/>
            </a:pPr>
            <a:fld id="{BF9E065D-43F3-414F-9553-C391A79B3FFC}" type="slidenum">
              <a:rPr lang="en-US"/>
              <a:pPr>
                <a:defRPr/>
              </a:pPr>
              <a:t>‹#›</a:t>
            </a:fld>
            <a:endParaRPr lang="en-US"/>
          </a:p>
        </p:txBody>
      </p:sp>
    </p:spTree>
    <p:extLst>
      <p:ext uri="{BB962C8B-B14F-4D97-AF65-F5344CB8AC3E}">
        <p14:creationId xmlns:p14="http://schemas.microsoft.com/office/powerpoint/2010/main" val="370686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5/8/22</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2307530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5/8/22</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3791290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5/8/22</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36647159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5/8/22</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318961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904990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5/8/22</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1336379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5/8/22</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718895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5/8/22</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577517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5/8/22</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3020818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5/8/22</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2787755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5/8/22</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28549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5/8/22</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2169343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2542722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11658938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126919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1875200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841703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67837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153045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3806108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1860814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3465797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6367007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4211568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3883420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76361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4262100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953450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114164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3558551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2292499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3061360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1161969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289302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641002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5924459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818266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1.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image" Target="../media/image7.jpe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6.jpe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5.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9.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0.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1.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2.emf"/><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0.xml"/><Relationship Id="rId17" Type="http://schemas.openxmlformats.org/officeDocument/2006/relationships/image" Target="../media/image16.png"/><Relationship Id="rId2" Type="http://schemas.openxmlformats.org/officeDocument/2006/relationships/slideLayout" Target="../slideLayouts/slideLayout179.xml"/><Relationship Id="rId16" Type="http://schemas.openxmlformats.org/officeDocument/2006/relationships/image" Target="../media/image15.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14.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4.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5.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0.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7.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1.xml"/><Relationship Id="rId17" Type="http://schemas.openxmlformats.org/officeDocument/2006/relationships/image" Target="../media/image21.png"/><Relationship Id="rId2" Type="http://schemas.openxmlformats.org/officeDocument/2006/relationships/slideLayout" Target="../slideLayouts/slideLayout292.xml"/><Relationship Id="rId16" Type="http://schemas.openxmlformats.org/officeDocument/2006/relationships/image" Target="../media/image20.png"/><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image" Target="../media/image19.png"/><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18.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2.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4.xml"/><Relationship Id="rId1" Type="http://schemas.openxmlformats.org/officeDocument/2006/relationships/slideLayout" Target="../slideLayouts/slideLayout32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17" Type="http://schemas.openxmlformats.org/officeDocument/2006/relationships/image" Target="../media/image2.png"/><Relationship Id="rId2" Type="http://schemas.openxmlformats.org/officeDocument/2006/relationships/slideLayout" Target="../slideLayouts/slideLayout328.xml"/><Relationship Id="rId16" Type="http://schemas.openxmlformats.org/officeDocument/2006/relationships/image" Target="../media/image1.png"/><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theme" Target="../theme/theme35.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6.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7.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8.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9.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0.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image" Target="../media/image3.jpeg"/><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42.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8.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3" r:id="rId1"/>
    <p:sldLayoutId id="2147487368" r:id="rId2"/>
    <p:sldLayoutId id="2147487369" r:id="rId3"/>
    <p:sldLayoutId id="2147487370" r:id="rId4"/>
    <p:sldLayoutId id="2147487371" r:id="rId5"/>
    <p:sldLayoutId id="2147487372" r:id="rId6"/>
    <p:sldLayoutId id="2147487373" r:id="rId7"/>
    <p:sldLayoutId id="2147487374" r:id="rId8"/>
    <p:sldLayoutId id="2147487375" r:id="rId9"/>
    <p:sldLayoutId id="2147487376" r:id="rId10"/>
    <p:sldLayoutId id="2147487377" r:id="rId11"/>
    <p:sldLayoutId id="2147487378" r:id="rId12"/>
    <p:sldLayoutId id="2147487379" r:id="rId13"/>
    <p:sldLayoutId id="214748738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F35AA8DE-A70E-784A-83B2-FD29F344948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444" r:id="rId1"/>
    <p:sldLayoutId id="2147487445" r:id="rId2"/>
    <p:sldLayoutId id="2147487446" r:id="rId3"/>
    <p:sldLayoutId id="2147487447" r:id="rId4"/>
    <p:sldLayoutId id="2147487448" r:id="rId5"/>
    <p:sldLayoutId id="2147487449" r:id="rId6"/>
    <p:sldLayoutId id="2147487450" r:id="rId7"/>
    <p:sldLayoutId id="2147487451" r:id="rId8"/>
    <p:sldLayoutId id="2147487452" r:id="rId9"/>
    <p:sldLayoutId id="2147487453" r:id="rId10"/>
    <p:sldLayoutId id="21474874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55" r:id="rId1"/>
    <p:sldLayoutId id="2147487456" r:id="rId2"/>
    <p:sldLayoutId id="2147487457" r:id="rId3"/>
    <p:sldLayoutId id="2147487458" r:id="rId4"/>
    <p:sldLayoutId id="2147487459" r:id="rId5"/>
    <p:sldLayoutId id="2147487460" r:id="rId6"/>
    <p:sldLayoutId id="2147487461" r:id="rId7"/>
    <p:sldLayoutId id="2147487462" r:id="rId8"/>
    <p:sldLayoutId id="2147487463" r:id="rId9"/>
    <p:sldLayoutId id="2147487464" r:id="rId10"/>
    <p:sldLayoutId id="2147487465" r:id="rId11"/>
    <p:sldLayoutId id="2147487466"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CCECFF"/>
                </a:solidFill>
                <a:latin typeface="Times New Roman" charset="0"/>
                <a:ea typeface="ＭＳ Ｐゴシック" charset="0"/>
                <a:cs typeface="Arial" charset="0"/>
              </a:defRPr>
            </a:lvl1pPr>
          </a:lstStyle>
          <a:p>
            <a:pPr>
              <a:defRPr/>
            </a:pPr>
            <a:endParaRPr lang="en-GB"/>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CCECFF"/>
                </a:solidFill>
                <a:latin typeface="Times New Roman" charset="0"/>
                <a:ea typeface="ＭＳ Ｐゴシック" charset="0"/>
                <a:cs typeface="Arial" charset="0"/>
              </a:defRPr>
            </a:lvl1pPr>
          </a:lstStyle>
          <a:p>
            <a:pPr>
              <a:defRPr/>
            </a:pPr>
            <a:endParaRPr lang="en-GB"/>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CCECFF"/>
                </a:solidFill>
                <a:latin typeface="Times New Roman" charset="0"/>
              </a:defRPr>
            </a:lvl1pPr>
          </a:lstStyle>
          <a:p>
            <a:pPr>
              <a:defRPr/>
            </a:pPr>
            <a:fld id="{16270F68-EF36-AF49-A47D-52E612DA6798}" type="slidenum">
              <a:rPr lang="en-GB"/>
              <a:pPr>
                <a:defRPr/>
              </a:pPr>
              <a:t>‹#›</a:t>
            </a:fld>
            <a:endParaRPr lang="en-GB"/>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CCECFF"/>
              </a:solidFill>
              <a:latin typeface="Arial" charset="0"/>
            </a:endParaRPr>
          </a:p>
        </p:txBody>
      </p:sp>
    </p:spTree>
  </p:cSld>
  <p:clrMap bg1="dk2" tx1="lt1" bg2="dk1" tx2="lt2" accent1="accent1" accent2="accent2" accent3="accent3" accent4="accent4" accent5="accent5" accent6="accent6" hlink="hlink" folHlink="folHlink"/>
  <p:sldLayoutIdLst>
    <p:sldLayoutId id="2147487467" r:id="rId1"/>
    <p:sldLayoutId id="2147487468" r:id="rId2"/>
    <p:sldLayoutId id="2147487469" r:id="rId3"/>
    <p:sldLayoutId id="2147487470" r:id="rId4"/>
    <p:sldLayoutId id="2147487471" r:id="rId5"/>
    <p:sldLayoutId id="2147487472" r:id="rId6"/>
    <p:sldLayoutId id="2147487473" r:id="rId7"/>
    <p:sldLayoutId id="2147487474" r:id="rId8"/>
    <p:sldLayoutId id="2147487475" r:id="rId9"/>
    <p:sldLayoutId id="2147487476" r:id="rId10"/>
    <p:sldLayoutId id="214748747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b="0">
              <a:solidFill>
                <a:srgbClr val="000000"/>
              </a:solidFill>
              <a:latin typeface="Arial" charset="0"/>
              <a:cs typeface="Arial" charset="0"/>
            </a:endParaRPr>
          </a:p>
        </p:txBody>
      </p:sp>
      <p:sp>
        <p:nvSpPr>
          <p:cNvPr id="11469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b="0">
              <a:solidFill>
                <a:srgbClr val="000000"/>
              </a:solidFill>
              <a:latin typeface="Arial" charset="0"/>
              <a:cs typeface="Arial" charset="0"/>
            </a:endParaRPr>
          </a:p>
        </p:txBody>
      </p:sp>
      <p:sp>
        <p:nvSpPr>
          <p:cNvPr id="11469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b="0">
              <a:solidFill>
                <a:srgbClr val="000000"/>
              </a:solidFill>
              <a:latin typeface="Arial" charset="0"/>
              <a:cs typeface="Arial" charset="0"/>
            </a:endParaRPr>
          </a:p>
        </p:txBody>
      </p:sp>
      <p:sp>
        <p:nvSpPr>
          <p:cNvPr id="11469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b="0">
              <a:solidFill>
                <a:srgbClr val="000000"/>
              </a:solidFill>
              <a:latin typeface="Arial" charset="0"/>
              <a:cs typeface="Arial" charset="0"/>
            </a:endParaRPr>
          </a:p>
        </p:txBody>
      </p:sp>
      <p:sp>
        <p:nvSpPr>
          <p:cNvPr id="11469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b="0">
              <a:solidFill>
                <a:srgbClr val="000000"/>
              </a:solidFill>
              <a:latin typeface="Arial" charset="0"/>
              <a:cs typeface="Arial" charset="0"/>
            </a:endParaRPr>
          </a:p>
        </p:txBody>
      </p:sp>
      <p:sp>
        <p:nvSpPr>
          <p:cNvPr id="11469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b="0">
              <a:solidFill>
                <a:srgbClr val="000000"/>
              </a:solidFill>
              <a:latin typeface="Arial" charset="0"/>
              <a:cs typeface="Arial" charset="0"/>
            </a:endParaRPr>
          </a:p>
        </p:txBody>
      </p:sp>
      <p:sp>
        <p:nvSpPr>
          <p:cNvPr id="11469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sz="2400" b="0">
              <a:solidFill>
                <a:srgbClr val="000000"/>
              </a:solidFill>
              <a:latin typeface="Arial" charset="0"/>
              <a:cs typeface="Arial" charset="0"/>
            </a:endParaRPr>
          </a:p>
        </p:txBody>
      </p:sp>
      <p:sp>
        <p:nvSpPr>
          <p:cNvPr id="11469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469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US"/>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US"/>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000000"/>
                </a:solidFill>
                <a:latin typeface="Arial" charset="0"/>
              </a:defRPr>
            </a:lvl1pPr>
          </a:lstStyle>
          <a:p>
            <a:pPr>
              <a:defRPr/>
            </a:pPr>
            <a:fld id="{106895FA-48D5-C94D-A54A-41D405D522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78" r:id="rId1"/>
    <p:sldLayoutId id="2147487479" r:id="rId2"/>
    <p:sldLayoutId id="2147487480" r:id="rId3"/>
    <p:sldLayoutId id="2147487481" r:id="rId4"/>
    <p:sldLayoutId id="2147487482" r:id="rId5"/>
    <p:sldLayoutId id="2147487483" r:id="rId6"/>
    <p:sldLayoutId id="2147487484" r:id="rId7"/>
    <p:sldLayoutId id="2147487485" r:id="rId8"/>
    <p:sldLayoutId id="2147487486" r:id="rId9"/>
    <p:sldLayoutId id="2147487487" r:id="rId10"/>
    <p:sldLayoutId id="214748748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89" r:id="rId1"/>
    <p:sldLayoutId id="2147487490" r:id="rId2"/>
    <p:sldLayoutId id="2147487491" r:id="rId3"/>
    <p:sldLayoutId id="2147487492" r:id="rId4"/>
    <p:sldLayoutId id="2147487493" r:id="rId5"/>
    <p:sldLayoutId id="2147487494" r:id="rId6"/>
    <p:sldLayoutId id="2147487495" r:id="rId7"/>
    <p:sldLayoutId id="2147487496" r:id="rId8"/>
    <p:sldLayoutId id="2147487497" r:id="rId9"/>
    <p:sldLayoutId id="2147487498" r:id="rId10"/>
    <p:sldLayoutId id="21474874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00" r:id="rId1"/>
    <p:sldLayoutId id="2147487501" r:id="rId2"/>
    <p:sldLayoutId id="2147487502" r:id="rId3"/>
    <p:sldLayoutId id="2147487503" r:id="rId4"/>
    <p:sldLayoutId id="2147487504" r:id="rId5"/>
    <p:sldLayoutId id="2147487505" r:id="rId6"/>
    <p:sldLayoutId id="2147487506" r:id="rId7"/>
    <p:sldLayoutId id="2147487507" r:id="rId8"/>
    <p:sldLayoutId id="2147487508" r:id="rId9"/>
    <p:sldLayoutId id="2147487509" r:id="rId10"/>
    <p:sldLayoutId id="21474875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a:solidFill>
                  <a:srgbClr val="FFFFFF"/>
                </a:solidFill>
              </a:rPr>
              <a:t>© </a:t>
            </a:r>
            <a:r>
              <a:rPr lang="en-US" sz="900">
                <a:solidFill>
                  <a:srgbClr val="FFFFFF"/>
                </a:solidFill>
              </a:rPr>
              <a:t>2004</a:t>
            </a:r>
            <a:r>
              <a:rPr lang="en-US" sz="800">
                <a:solidFill>
                  <a:srgbClr val="FFFFFF"/>
                </a:solidFill>
              </a:rPr>
              <a:t> TBBMI</a:t>
            </a:r>
          </a:p>
        </p:txBody>
      </p:sp>
      <p:sp>
        <p:nvSpPr>
          <p:cNvPr id="1515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a:solidFill>
                  <a:srgbClr val="FFFF00"/>
                </a:solidFill>
                <a:latin typeface="Helvetica" charset="0"/>
                <a:cs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7511" r:id="rId1"/>
    <p:sldLayoutId id="2147487512" r:id="rId2"/>
    <p:sldLayoutId id="2147487513" r:id="rId3"/>
    <p:sldLayoutId id="2147487514" r:id="rId4"/>
    <p:sldLayoutId id="2147487515" r:id="rId5"/>
    <p:sldLayoutId id="2147487516" r:id="rId6"/>
    <p:sldLayoutId id="2147487517" r:id="rId7"/>
    <p:sldLayoutId id="2147487518" r:id="rId8"/>
    <p:sldLayoutId id="2147487519" r:id="rId9"/>
    <p:sldLayoutId id="2147487520" r:id="rId10"/>
    <p:sldLayoutId id="2147487521"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52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DEE33BED-91EC-E24E-A292-FBED946FC68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7523" r:id="rId1"/>
    <p:sldLayoutId id="2147487524" r:id="rId2"/>
    <p:sldLayoutId id="2147487525" r:id="rId3"/>
    <p:sldLayoutId id="2147487526" r:id="rId4"/>
    <p:sldLayoutId id="2147487527" r:id="rId5"/>
    <p:sldLayoutId id="2147487528" r:id="rId6"/>
    <p:sldLayoutId id="2147487529" r:id="rId7"/>
    <p:sldLayoutId id="2147487530" r:id="rId8"/>
    <p:sldLayoutId id="2147487531" r:id="rId9"/>
    <p:sldLayoutId id="2147487532" r:id="rId10"/>
    <p:sldLayoutId id="21474875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6A53EEF6-7A73-544B-AC30-C460F4ABE6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mn-lt"/>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mn-lt"/>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3FE104FC-031F-1C4B-A431-B434268164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1" r:id="rId1"/>
    <p:sldLayoutId id="2147487382" r:id="rId2"/>
    <p:sldLayoutId id="2147487383" r:id="rId3"/>
    <p:sldLayoutId id="2147487384" r:id="rId4"/>
    <p:sldLayoutId id="2147487385" r:id="rId5"/>
    <p:sldLayoutId id="2147487386" r:id="rId6"/>
    <p:sldLayoutId id="2147487387" r:id="rId7"/>
    <p:sldLayoutId id="2147487388" r:id="rId8"/>
    <p:sldLayoutId id="2147487389" r:id="rId9"/>
    <p:sldLayoutId id="2147487390" r:id="rId10"/>
    <p:sldLayoutId id="21474873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0">
              <a:solidFill>
                <a:srgbClr val="2F1311"/>
              </a:solidFill>
              <a:latin typeface="Arial" charset="0"/>
              <a:cs typeface="Arial"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0">
              <a:solidFill>
                <a:srgbClr val="2F1311"/>
              </a:solidFill>
              <a:latin typeface="Arial" charset="0"/>
              <a:cs typeface="Arial"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0">
              <a:solidFill>
                <a:srgbClr val="2F1311"/>
              </a:solidFill>
              <a:latin typeface="Arial" charset="0"/>
              <a:cs typeface="Arial"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000" b="0">
                    <a:solidFill>
                      <a:srgbClr val="2F1311"/>
                    </a:solidFill>
                    <a:latin typeface="Arial" charset="0"/>
                    <a:cs typeface="Arial"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0">
              <a:solidFill>
                <a:srgbClr val="2F1311"/>
              </a:solidFill>
              <a:latin typeface="Arial" charset="0"/>
              <a:cs typeface="Arial"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7545" r:id="rId1"/>
    <p:sldLayoutId id="2147487546" r:id="rId2"/>
    <p:sldLayoutId id="2147487547" r:id="rId3"/>
    <p:sldLayoutId id="2147487548" r:id="rId4"/>
    <p:sldLayoutId id="2147487549" r:id="rId5"/>
    <p:sldLayoutId id="2147487550" r:id="rId6"/>
    <p:sldLayoutId id="2147487551" r:id="rId7"/>
    <p:sldLayoutId id="2147487552" r:id="rId8"/>
    <p:sldLayoutId id="2147487553" r:id="rId9"/>
    <p:sldLayoutId id="2147487554" r:id="rId10"/>
    <p:sldLayoutId id="2147487555"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531EF709-5B57-6B4F-9F17-167351DBEDDC}" type="slidenum">
              <a:rPr lang="en-US"/>
              <a:pPr>
                <a:defRPr/>
              </a:pPr>
              <a:t>‹#›</a:t>
            </a:fld>
            <a:endParaRPr lang="en-US"/>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56" r:id="rId1"/>
    <p:sldLayoutId id="2147487557" r:id="rId2"/>
    <p:sldLayoutId id="2147487558" r:id="rId3"/>
    <p:sldLayoutId id="2147487559" r:id="rId4"/>
    <p:sldLayoutId id="2147487560" r:id="rId5"/>
    <p:sldLayoutId id="2147487561" r:id="rId6"/>
    <p:sldLayoutId id="2147487562" r:id="rId7"/>
    <p:sldLayoutId id="2147487563" r:id="rId8"/>
    <p:sldLayoutId id="2147487564" r:id="rId9"/>
    <p:sldLayoutId id="2147487565" r:id="rId10"/>
    <p:sldLayoutId id="214748756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4EFF0EC4-666E-034D-BB2B-C7F0FD9423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292929"/>
                </a:solidFill>
                <a:latin typeface="Arial" charset="0"/>
                <a:ea typeface="ＭＳ Ｐゴシック" charset="0"/>
                <a:cs typeface="Arial" charset="0"/>
              </a:defRPr>
            </a:lvl1pPr>
          </a:lstStyle>
          <a:p>
            <a:pPr>
              <a:defRPr/>
            </a:pPr>
            <a:endParaRPr lang="en-GB"/>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292929"/>
                </a:solidFill>
                <a:latin typeface="Arial" charset="0"/>
                <a:ea typeface="ＭＳ Ｐゴシック" charset="0"/>
                <a:cs typeface="Arial" charset="0"/>
              </a:defRPr>
            </a:lvl1pPr>
          </a:lstStyle>
          <a:p>
            <a:pPr>
              <a:defRPr/>
            </a:pPr>
            <a:endParaRPr lang="en-GB"/>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292929"/>
                </a:solidFill>
                <a:latin typeface="Arial" charset="0"/>
              </a:defRPr>
            </a:lvl1pPr>
          </a:lstStyle>
          <a:p>
            <a:pPr>
              <a:defRPr/>
            </a:pPr>
            <a:fld id="{329399A6-2FC8-FB43-9555-1F1B99AE58BF}" type="slidenum">
              <a:rPr lang="en-GB"/>
              <a:pPr>
                <a:defRPr/>
              </a:pPr>
              <a:t>‹#›</a:t>
            </a:fld>
            <a:endParaRPr lang="en-GB"/>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a:defRPr/>
            </a:pPr>
            <a:endParaRPr lang="en-GB" b="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a:defRPr/>
            </a:pPr>
            <a:endParaRPr lang="en-GB" b="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54718E3E-1EE6-C34C-9932-D3776CC09F99}" type="slidenum">
              <a:rPr lang="en-GB" b="0">
                <a:solidFill>
                  <a:srgbClr val="000000"/>
                </a:solidFill>
                <a:latin typeface="Arial" charset="0"/>
              </a:rPr>
              <a:pPr>
                <a:defRPr/>
              </a:pPr>
              <a:t>‹#›</a:t>
            </a:fld>
            <a:endParaRPr lang="en-GB" b="0">
              <a:solidFill>
                <a:srgbClr val="000000"/>
              </a:solidFill>
              <a:latin typeface="Arial" charset="0"/>
            </a:endParaRPr>
          </a:p>
        </p:txBody>
      </p:sp>
    </p:spTree>
    <p:extLst>
      <p:ext uri="{BB962C8B-B14F-4D97-AF65-F5344CB8AC3E}">
        <p14:creationId xmlns:p14="http://schemas.microsoft.com/office/powerpoint/2010/main" val="672281275"/>
      </p:ext>
    </p:extLst>
  </p:cSld>
  <p:clrMap bg1="lt1" tx1="dk1" bg2="lt2" tx2="dk2" accent1="accent1" accent2="accent2" accent3="accent3" accent4="accent4" accent5="accent5" accent6="accent6" hlink="hlink" folHlink="folHlink"/>
  <p:sldLayoutIdLst>
    <p:sldLayoutId id="2147487580" r:id="rId1"/>
    <p:sldLayoutId id="2147487581" r:id="rId2"/>
    <p:sldLayoutId id="2147487582" r:id="rId3"/>
    <p:sldLayoutId id="2147487583" r:id="rId4"/>
    <p:sldLayoutId id="2147487584" r:id="rId5"/>
    <p:sldLayoutId id="2147487585" r:id="rId6"/>
    <p:sldLayoutId id="2147487586" r:id="rId7"/>
    <p:sldLayoutId id="2147487587" r:id="rId8"/>
    <p:sldLayoutId id="2147487588" r:id="rId9"/>
    <p:sldLayoutId id="2147487589" r:id="rId10"/>
    <p:sldLayoutId id="21474875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17157226"/>
      </p:ext>
    </p:extLst>
  </p:cSld>
  <p:clrMap bg1="lt1" tx1="dk1" bg2="lt2" tx2="dk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38960874"/>
      </p:ext>
    </p:extLst>
  </p:cSld>
  <p:clrMap bg1="lt1" tx1="dk1" bg2="lt2" tx2="dk2" accent1="accent1" accent2="accent2" accent3="accent3" accent4="accent4" accent5="accent5" accent6="accent6" hlink="hlink" folHlink="folHlink"/>
  <p:sldLayoutIdLst>
    <p:sldLayoutId id="2147487604" r:id="rId1"/>
    <p:sldLayoutId id="2147487605" r:id="rId2"/>
    <p:sldLayoutId id="2147487606" r:id="rId3"/>
    <p:sldLayoutId id="2147487607" r:id="rId4"/>
    <p:sldLayoutId id="2147487608" r:id="rId5"/>
    <p:sldLayoutId id="2147487609" r:id="rId6"/>
    <p:sldLayoutId id="2147487610" r:id="rId7"/>
    <p:sldLayoutId id="2147487611" r:id="rId8"/>
    <p:sldLayoutId id="2147487612" r:id="rId9"/>
    <p:sldLayoutId id="2147487613" r:id="rId10"/>
    <p:sldLayoutId id="21474876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59560330"/>
      </p:ext>
    </p:extLst>
  </p:cSld>
  <p:clrMap bg1="lt1" tx1="dk1" bg2="lt2" tx2="dk2" accent1="accent1" accent2="accent2" accent3="accent3" accent4="accent4" accent5="accent5" accent6="accent6" hlink="hlink" folHlink="folHlink"/>
  <p:sldLayoutIdLst>
    <p:sldLayoutId id="2147487616" r:id="rId1"/>
    <p:sldLayoutId id="2147487617" r:id="rId2"/>
    <p:sldLayoutId id="2147487618" r:id="rId3"/>
    <p:sldLayoutId id="2147487619" r:id="rId4"/>
    <p:sldLayoutId id="2147487620" r:id="rId5"/>
    <p:sldLayoutId id="2147487621" r:id="rId6"/>
    <p:sldLayoutId id="2147487622" r:id="rId7"/>
    <p:sldLayoutId id="2147487623" r:id="rId8"/>
    <p:sldLayoutId id="2147487624" r:id="rId9"/>
    <p:sldLayoutId id="2147487625" r:id="rId10"/>
    <p:sldLayoutId id="21474876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37012311"/>
      </p:ext>
    </p:extLst>
  </p:cSld>
  <p:clrMap bg1="lt1" tx1="dk1" bg2="lt2" tx2="dk2" accent1="accent1" accent2="accent2" accent3="accent3" accent4="accent4" accent5="accent5" accent6="accent6" hlink="hlink" folHlink="folHlink"/>
  <p:sldLayoutIdLst>
    <p:sldLayoutId id="2147487628" r:id="rId1"/>
    <p:sldLayoutId id="2147487629" r:id="rId2"/>
    <p:sldLayoutId id="2147487630" r:id="rId3"/>
    <p:sldLayoutId id="2147487631" r:id="rId4"/>
    <p:sldLayoutId id="2147487632" r:id="rId5"/>
    <p:sldLayoutId id="2147487633" r:id="rId6"/>
    <p:sldLayoutId id="2147487634" r:id="rId7"/>
    <p:sldLayoutId id="2147487635" r:id="rId8"/>
    <p:sldLayoutId id="2147487636" r:id="rId9"/>
    <p:sldLayoutId id="2147487637" r:id="rId10"/>
    <p:sldLayoutId id="21474876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179729587"/>
      </p:ext>
    </p:extLst>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 id="2147487651" r:id="rId12"/>
    <p:sldLayoutId id="21474876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681" name="Group 4"/>
            <p:cNvGrpSpPr>
              <a:grpSpLocks/>
            </p:cNvGrpSpPr>
            <p:nvPr/>
          </p:nvGrpSpPr>
          <p:grpSpPr bwMode="auto">
            <a:xfrm>
              <a:off x="1776" y="3024"/>
              <a:ext cx="3929" cy="1290"/>
              <a:chOff x="1776" y="3024"/>
              <a:chExt cx="3929" cy="1290"/>
            </a:xfrm>
          </p:grpSpPr>
          <p:grpSp>
            <p:nvGrpSpPr>
              <p:cNvPr id="2868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72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2872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chemeClr val="tx1"/>
                </a:solidFill>
                <a:effectLst>
                  <a:outerShdw blurRad="38100" dist="38100" dir="2700000" algn="tl">
                    <a:srgbClr val="000000"/>
                  </a:outerShdw>
                </a:effectLst>
                <a:latin typeface="+mn-lt"/>
                <a:ea typeface="+mn-ea"/>
                <a:cs typeface="+mn-cs"/>
              </a:defRPr>
            </a:lvl1pPr>
          </a:lstStyle>
          <a:p>
            <a:pPr>
              <a:defRPr/>
            </a:pPr>
            <a:endParaRPr 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chemeClr val="tx1"/>
                </a:solidFill>
                <a:effectLst>
                  <a:outerShdw blurRad="38100" dist="38100" dir="2700000" algn="tl">
                    <a:srgbClr val="000000"/>
                  </a:outerShdw>
                </a:effectLst>
                <a:latin typeface="+mn-lt"/>
                <a:ea typeface="+mn-ea"/>
                <a:cs typeface="+mn-cs"/>
              </a:defRPr>
            </a:lvl1pPr>
          </a:lstStyle>
          <a:p>
            <a:pPr>
              <a:defRPr/>
            </a:pPr>
            <a:endParaRPr 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chemeClr val="tx1"/>
                </a:solidFill>
                <a:effectLst>
                  <a:outerShdw blurRad="38100" dist="38100" dir="2700000" algn="tl">
                    <a:srgbClr val="000000"/>
                  </a:outerShdw>
                </a:effectLst>
                <a:latin typeface="Arial" charset="0"/>
              </a:defRPr>
            </a:lvl1pPr>
          </a:lstStyle>
          <a:p>
            <a:pPr>
              <a:defRPr/>
            </a:pPr>
            <a:fld id="{F755D6FC-4DB3-C742-9B53-79BAF4920C48}" type="slidenum">
              <a:rPr lang="en-US"/>
              <a:pPr>
                <a:defRPr/>
              </a:pPr>
              <a:t>‹#›</a:t>
            </a:fld>
            <a:endParaRPr 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24" r:id="rId1"/>
    <p:sldLayoutId id="2147487392" r:id="rId2"/>
    <p:sldLayoutId id="2147487393" r:id="rId3"/>
    <p:sldLayoutId id="2147487394" r:id="rId4"/>
    <p:sldLayoutId id="2147487395" r:id="rId5"/>
    <p:sldLayoutId id="2147487396" r:id="rId6"/>
    <p:sldLayoutId id="2147487397" r:id="rId7"/>
    <p:sldLayoutId id="2147487398" r:id="rId8"/>
    <p:sldLayoutId id="2147487399" r:id="rId9"/>
    <p:sldLayoutId id="2147487400" r:id="rId10"/>
    <p:sldLayoutId id="214748740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8/5/22</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3696702353"/>
      </p:ext>
    </p:extLst>
  </p:cSld>
  <p:clrMap bg1="lt1" tx1="dk1" bg2="lt2" tx2="dk2" accent1="accent1" accent2="accent2" accent3="accent3" accent4="accent4" accent5="accent5" accent6="accent6" hlink="hlink" folHlink="folHlink"/>
  <p:sldLayoutIdLst>
    <p:sldLayoutId id="2147487654" r:id="rId1"/>
    <p:sldLayoutId id="2147487655" r:id="rId2"/>
    <p:sldLayoutId id="2147487656" r:id="rId3"/>
    <p:sldLayoutId id="2147487657" r:id="rId4"/>
    <p:sldLayoutId id="2147487658" r:id="rId5"/>
    <p:sldLayoutId id="2147487659" r:id="rId6"/>
    <p:sldLayoutId id="2147487660" r:id="rId7"/>
    <p:sldLayoutId id="2147487661" r:id="rId8"/>
    <p:sldLayoutId id="2147487662" r:id="rId9"/>
    <p:sldLayoutId id="2147487663" r:id="rId10"/>
    <p:sldLayoutId id="214748766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latin typeface="Arial" charset="0"/>
              </a:rPr>
              <a:pPr/>
              <a:t>‹#›</a:t>
            </a:fld>
            <a:endParaRPr lang="en-US">
              <a:solidFill>
                <a:srgbClr val="482400"/>
              </a:solidFill>
              <a:latin typeface="Arial"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640152"/>
      </p:ext>
    </p:extLst>
  </p:cSld>
  <p:clrMap bg1="lt1" tx1="dk1" bg2="lt2" tx2="dk2" accent1="accent1" accent2="accent2" accent3="accent3" accent4="accent4" accent5="accent5" accent6="accent6" hlink="hlink" folHlink="folHlink"/>
  <p:sldLayoutIdLst>
    <p:sldLayoutId id="2147487666" r:id="rId1"/>
    <p:sldLayoutId id="2147487667" r:id="rId2"/>
    <p:sldLayoutId id="2147487668" r:id="rId3"/>
    <p:sldLayoutId id="2147487669" r:id="rId4"/>
    <p:sldLayoutId id="2147487670" r:id="rId5"/>
    <p:sldLayoutId id="2147487671" r:id="rId6"/>
    <p:sldLayoutId id="2147487672" r:id="rId7"/>
    <p:sldLayoutId id="2147487673" r:id="rId8"/>
    <p:sldLayoutId id="2147487674" r:id="rId9"/>
    <p:sldLayoutId id="2147487675" r:id="rId10"/>
    <p:sldLayoutId id="214748767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E8BFCA-5451-4D6F-B71A-AB253F792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A0721C-5E66-420C-ADB7-330231C3B9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FE5B32-4A2E-423F-8A52-F9345EA5F7A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9C6AF3-73E5-4AB9-89ED-64C955244354}" type="datetimeFigureOut">
              <a:rPr lang="en-US"/>
              <a:pPr>
                <a:defRPr/>
              </a:pPr>
              <a:t>8/5/22</a:t>
            </a:fld>
            <a:endParaRPr lang="en-US"/>
          </a:p>
        </p:txBody>
      </p:sp>
      <p:sp>
        <p:nvSpPr>
          <p:cNvPr id="5" name="Footer Placeholder 4">
            <a:extLst>
              <a:ext uri="{FF2B5EF4-FFF2-40B4-BE49-F238E27FC236}">
                <a16:creationId xmlns:a16="http://schemas.microsoft.com/office/drawing/2014/main" id="{9D6B804E-7133-4472-88C7-92EDD7FBF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17FE3E-AEDF-489D-9E5B-2E24012A34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A7985EC-69E3-493B-80C8-6FAD51A0886C}" type="slidenum">
              <a:rPr lang="en-US" altLang="en-US"/>
              <a:pPr/>
              <a:t>‹#›</a:t>
            </a:fld>
            <a:endParaRPr lang="en-US" altLang="en-US"/>
          </a:p>
        </p:txBody>
      </p:sp>
    </p:spTree>
    <p:extLst>
      <p:ext uri="{BB962C8B-B14F-4D97-AF65-F5344CB8AC3E}">
        <p14:creationId xmlns:p14="http://schemas.microsoft.com/office/powerpoint/2010/main" val="3749605690"/>
      </p:ext>
    </p:extLst>
  </p:cSld>
  <p:clrMap bg1="lt1" tx1="dk1" bg2="lt2" tx2="dk2" accent1="accent1" accent2="accent2" accent3="accent3" accent4="accent4" accent5="accent5" accent6="accent6" hlink="hlink" folHlink="folHlink"/>
  <p:sldLayoutIdLst>
    <p:sldLayoutId id="2147487678" r:id="rId1"/>
    <p:sldLayoutId id="2147487679" r:id="rId2"/>
    <p:sldLayoutId id="2147487680" r:id="rId3"/>
    <p:sldLayoutId id="2147487681" r:id="rId4"/>
    <p:sldLayoutId id="2147487682" r:id="rId5"/>
    <p:sldLayoutId id="2147487683" r:id="rId6"/>
    <p:sldLayoutId id="2147487684" r:id="rId7"/>
    <p:sldLayoutId id="2147487685" r:id="rId8"/>
    <p:sldLayoutId id="2147487686" r:id="rId9"/>
    <p:sldLayoutId id="2147487687" r:id="rId10"/>
    <p:sldLayoutId id="214748768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42301169"/>
      </p:ext>
    </p:extLst>
  </p:cSld>
  <p:clrMap bg1="lt1" tx1="dk1" bg2="lt2" tx2="dk2" accent1="accent1" accent2="accent2" accent3="accent3" accent4="accent4" accent5="accent5" accent6="accent6" hlink="hlink" folHlink="folHlink"/>
  <p:sldLayoutIdLst>
    <p:sldLayoutId id="2147487690" r:id="rId1"/>
    <p:sldLayoutId id="2147487691" r:id="rId2"/>
    <p:sldLayoutId id="2147487692" r:id="rId3"/>
    <p:sldLayoutId id="2147487693" r:id="rId4"/>
    <p:sldLayoutId id="2147487694" r:id="rId5"/>
    <p:sldLayoutId id="2147487695" r:id="rId6"/>
    <p:sldLayoutId id="2147487696" r:id="rId7"/>
    <p:sldLayoutId id="2147487697" r:id="rId8"/>
    <p:sldLayoutId id="2147487698" r:id="rId9"/>
    <p:sldLayoutId id="2147487699" r:id="rId10"/>
    <p:sldLayoutId id="2147487700" r:id="rId11"/>
    <p:sldLayoutId id="2147487701" r:id="rId12"/>
    <p:sldLayoutId id="21474877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3932189914"/>
      </p:ext>
    </p:extLst>
  </p:cSld>
  <p:clrMap bg1="lt1" tx1="dk1" bg2="lt2" tx2="dk2" accent1="accent1" accent2="accent2" accent3="accent3" accent4="accent4" accent5="accent5" accent6="accent6" hlink="hlink" folHlink="folHlink"/>
  <p:sldLayoutIdLst>
    <p:sldLayoutId id="2147487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extLst>
      <p:ext uri="{BB962C8B-B14F-4D97-AF65-F5344CB8AC3E}">
        <p14:creationId xmlns:p14="http://schemas.microsoft.com/office/powerpoint/2010/main" val="997718494"/>
      </p:ext>
    </p:extLst>
  </p:cSld>
  <p:clrMap bg1="lt1" tx1="dk1" bg2="lt2" tx2="dk2" accent1="accent1" accent2="accent2" accent3="accent3" accent4="accent4" accent5="accent5" accent6="accent6" hlink="hlink" folHlink="folHlink"/>
  <p:sldLayoutIdLst>
    <p:sldLayoutId id="2147487712" r:id="rId1"/>
    <p:sldLayoutId id="2147487713" r:id="rId2"/>
    <p:sldLayoutId id="2147487714" r:id="rId3"/>
    <p:sldLayoutId id="2147487715" r:id="rId4"/>
    <p:sldLayoutId id="2147487716" r:id="rId5"/>
    <p:sldLayoutId id="2147487717" r:id="rId6"/>
    <p:sldLayoutId id="2147487718" r:id="rId7"/>
    <p:sldLayoutId id="2147487719" r:id="rId8"/>
    <p:sldLayoutId id="2147487720" r:id="rId9"/>
    <p:sldLayoutId id="2147487721" r:id="rId10"/>
    <p:sldLayoutId id="2147487722" r:id="rId11"/>
    <p:sldLayoutId id="2147487723" r:id="rId12"/>
    <p:sldLayoutId id="2147487724" r:id="rId13"/>
    <p:sldLayoutId id="2147487725"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250069006"/>
      </p:ext>
    </p:extLst>
  </p:cSld>
  <p:clrMap bg1="lt1" tx1="dk1" bg2="lt2" tx2="dk2" accent1="accent1" accent2="accent2" accent3="accent3" accent4="accent4" accent5="accent5" accent6="accent6" hlink="hlink" folHlink="folHlink"/>
  <p:sldLayoutIdLst>
    <p:sldLayoutId id="2147487727" r:id="rId1"/>
    <p:sldLayoutId id="2147487728" r:id="rId2"/>
    <p:sldLayoutId id="2147487729" r:id="rId3"/>
    <p:sldLayoutId id="2147487730" r:id="rId4"/>
    <p:sldLayoutId id="2147487731" r:id="rId5"/>
    <p:sldLayoutId id="2147487732" r:id="rId6"/>
    <p:sldLayoutId id="2147487733" r:id="rId7"/>
    <p:sldLayoutId id="2147487734" r:id="rId8"/>
    <p:sldLayoutId id="2147487735" r:id="rId9"/>
    <p:sldLayoutId id="2147487736" r:id="rId10"/>
    <p:sldLayoutId id="21474877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t>8/5/22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t>‹#›</a:t>
            </a:fld>
            <a:endParaRPr lang="en-US"/>
          </a:p>
        </p:txBody>
      </p:sp>
    </p:spTree>
    <p:extLst>
      <p:ext uri="{BB962C8B-B14F-4D97-AF65-F5344CB8AC3E}">
        <p14:creationId xmlns:p14="http://schemas.microsoft.com/office/powerpoint/2010/main" val="3705445854"/>
      </p:ext>
    </p:extLst>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DEE04-2C87-4BCF-8718-3CC0C6787826}" type="datetimeFigureOut">
              <a:rPr lang="en-US" smtClean="0"/>
              <a:t>8/5/22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9B1D9-628F-4B53-B0A4-964288A9389D}" type="slidenum">
              <a:rPr lang="en-US" smtClean="0"/>
              <a:t>‹#›</a:t>
            </a:fld>
            <a:endParaRPr lang="en-US"/>
          </a:p>
        </p:txBody>
      </p:sp>
    </p:spTree>
    <p:extLst>
      <p:ext uri="{BB962C8B-B14F-4D97-AF65-F5344CB8AC3E}">
        <p14:creationId xmlns:p14="http://schemas.microsoft.com/office/powerpoint/2010/main" val="3993221673"/>
      </p:ext>
    </p:extLst>
  </p:cSld>
  <p:clrMap bg1="lt1" tx1="dk1" bg2="lt2" tx2="dk2" accent1="accent1" accent2="accent2" accent3="accent3" accent4="accent4" accent5="accent5" accent6="accent6" hlink="hlink" folHlink="folHlink"/>
  <p:sldLayoutIdLst>
    <p:sldLayoutId id="2147487751" r:id="rId1"/>
    <p:sldLayoutId id="2147487752" r:id="rId2"/>
    <p:sldLayoutId id="2147487753" r:id="rId3"/>
    <p:sldLayoutId id="2147487754" r:id="rId4"/>
    <p:sldLayoutId id="2147487755" r:id="rId5"/>
    <p:sldLayoutId id="2147487756" r:id="rId6"/>
    <p:sldLayoutId id="2147487757" r:id="rId7"/>
    <p:sldLayoutId id="2147487758" r:id="rId8"/>
    <p:sldLayoutId id="2147487759" r:id="rId9"/>
    <p:sldLayoutId id="2147487760" r:id="rId10"/>
    <p:sldLayoutId id="21474877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316980"/>
      </p:ext>
    </p:extLst>
  </p:cSld>
  <p:clrMap bg1="lt1" tx1="dk1" bg2="lt2" tx2="dk2" accent1="accent1" accent2="accent2" accent3="accent3" accent4="accent4" accent5="accent5" accent6="accent6" hlink="hlink" folHlink="folHlink"/>
  <p:sldLayoutIdLst>
    <p:sldLayoutId id="2147487763" r:id="rId1"/>
    <p:sldLayoutId id="2147487764" r:id="rId2"/>
    <p:sldLayoutId id="2147487765" r:id="rId3"/>
    <p:sldLayoutId id="2147487766" r:id="rId4"/>
    <p:sldLayoutId id="2147487767" r:id="rId5"/>
    <p:sldLayoutId id="2147487768" r:id="rId6"/>
    <p:sldLayoutId id="2147487769" r:id="rId7"/>
    <p:sldLayoutId id="2147487770" r:id="rId8"/>
    <p:sldLayoutId id="2147487771" r:id="rId9"/>
    <p:sldLayoutId id="2147487772" r:id="rId10"/>
    <p:sldLayoutId id="21474877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pPr>
                <a:defRPr/>
              </a:pPr>
              <a:t>‹#›</a:t>
            </a:fld>
            <a:endParaRPr lang="en-US"/>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425" r:id="rId1"/>
    <p:sldLayoutId id="2147487402" r:id="rId2"/>
    <p:sldLayoutId id="2147487403" r:id="rId3"/>
    <p:sldLayoutId id="2147487404" r:id="rId4"/>
    <p:sldLayoutId id="2147487405" r:id="rId5"/>
    <p:sldLayoutId id="2147487406" r:id="rId6"/>
    <p:sldLayoutId id="2147487407" r:id="rId7"/>
    <p:sldLayoutId id="2147487408" r:id="rId8"/>
    <p:sldLayoutId id="2147487409" r:id="rId9"/>
    <p:sldLayoutId id="2147487410" r:id="rId10"/>
    <p:sldLayoutId id="21474874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charset="0"/>
                <a:ea typeface="ＭＳ Ｐゴシック" pitchFamily="-112" charset="-128"/>
                <a:cs typeface="ＭＳ Ｐゴシック" pitchFamily="-112" charset="-128"/>
              </a:defRPr>
            </a:lvl1pPr>
          </a:lstStyle>
          <a:p>
            <a:pPr eaLnBrk="0" hangingPunct="0">
              <a:defRPr/>
            </a:pPr>
            <a:endParaRPr lang="en-US">
              <a:solidFill>
                <a:srgbClr val="FFFFFF"/>
              </a:solidFill>
            </a:endParaRPr>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charset="0"/>
                <a:ea typeface="ＭＳ Ｐゴシック" pitchFamily="-112" charset="-128"/>
                <a:cs typeface="ＭＳ Ｐゴシック" pitchFamily="-112" charset="-128"/>
              </a:defRPr>
            </a:lvl1pPr>
          </a:lstStyle>
          <a:p>
            <a:pPr eaLnBrk="0" hangingPunct="0">
              <a:defRPr/>
            </a:pPr>
            <a:endParaRPr lang="en-US">
              <a:solidFill>
                <a:srgbClr val="FFFFFF"/>
              </a:solidFill>
            </a:endParaRPr>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eaLnBrk="0" hangingPunct="0">
              <a:defRPr/>
            </a:pPr>
            <a:fld id="{45477187-0886-514C-8FA1-38D5810AC704}"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964731979"/>
      </p:ext>
    </p:extLst>
  </p:cSld>
  <p:clrMap bg1="dk2" tx1="lt1" bg2="dk1" tx2="lt2" accent1="accent1" accent2="accent2" accent3="accent3" accent4="accent4" accent5="accent5" accent6="accent6" hlink="hlink" folHlink="folHlink"/>
  <p:sldLayoutIdLst>
    <p:sldLayoutId id="2147487775" r:id="rId1"/>
    <p:sldLayoutId id="2147487776" r:id="rId2"/>
    <p:sldLayoutId id="2147487777" r:id="rId3"/>
    <p:sldLayoutId id="2147487778" r:id="rId4"/>
    <p:sldLayoutId id="2147487779" r:id="rId5"/>
    <p:sldLayoutId id="2147487780" r:id="rId6"/>
    <p:sldLayoutId id="2147487781" r:id="rId7"/>
    <p:sldLayoutId id="2147487782" r:id="rId8"/>
    <p:sldLayoutId id="2147487783" r:id="rId9"/>
    <p:sldLayoutId id="2147487784" r:id="rId10"/>
    <p:sldLayoutId id="2147487785"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76578"/>
      </p:ext>
    </p:extLst>
  </p:cSld>
  <p:clrMap bg1="lt1" tx1="dk1" bg2="lt2" tx2="dk2" accent1="accent1" accent2="accent2" accent3="accent3" accent4="accent4" accent5="accent5" accent6="accent6" hlink="hlink" folHlink="folHlink"/>
  <p:sldLayoutIdLst>
    <p:sldLayoutId id="2147487787" r:id="rId1"/>
    <p:sldLayoutId id="2147487788" r:id="rId2"/>
    <p:sldLayoutId id="2147487789" r:id="rId3"/>
    <p:sldLayoutId id="2147487790" r:id="rId4"/>
    <p:sldLayoutId id="2147487791" r:id="rId5"/>
    <p:sldLayoutId id="2147487792" r:id="rId6"/>
    <p:sldLayoutId id="2147487793" r:id="rId7"/>
    <p:sldLayoutId id="2147487794" r:id="rId8"/>
    <p:sldLayoutId id="2147487795" r:id="rId9"/>
    <p:sldLayoutId id="2147487796" r:id="rId10"/>
    <p:sldLayoutId id="2147487797" r:id="rId11"/>
    <p:sldLayoutId id="2147487798" r:id="rId12"/>
    <p:sldLayoutId id="21474877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5427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5427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Times New Roman" charset="0"/>
              </a:defRPr>
            </a:lvl1pPr>
          </a:lstStyle>
          <a:p>
            <a:pPr>
              <a:defRPr/>
            </a:pPr>
            <a:fld id="{BBE6B3ED-EE3C-E143-915C-6C6E97333ECC}" type="slidenum">
              <a:rPr lang="en-US"/>
              <a:pPr>
                <a:defRPr/>
              </a:pPr>
              <a:t>‹#›</a:t>
            </a:fld>
            <a:endParaRPr lang="en-US"/>
          </a:p>
        </p:txBody>
      </p:sp>
      <p:pic>
        <p:nvPicPr>
          <p:cNvPr id="1331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867635"/>
      </p:ext>
    </p:extLst>
  </p:cSld>
  <p:clrMap bg1="lt1" tx1="dk1" bg2="lt2" tx2="dk2" accent1="accent1" accent2="accent2" accent3="accent3" accent4="accent4" accent5="accent5" accent6="accent6" hlink="hlink" folHlink="folHlink"/>
  <p:sldLayoutIdLst>
    <p:sldLayoutId id="2147487801" r:id="rId1"/>
    <p:sldLayoutId id="2147487802" r:id="rId2"/>
    <p:sldLayoutId id="2147487803" r:id="rId3"/>
    <p:sldLayoutId id="2147487804" r:id="rId4"/>
    <p:sldLayoutId id="2147487805" r:id="rId5"/>
    <p:sldLayoutId id="2147487806" r:id="rId6"/>
    <p:sldLayoutId id="2147487807" r:id="rId7"/>
    <p:sldLayoutId id="2147487808" r:id="rId8"/>
    <p:sldLayoutId id="2147487809" r:id="rId9"/>
    <p:sldLayoutId id="2147487810" r:id="rId10"/>
    <p:sldLayoutId id="21474878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pPr>
              <a:defRPr/>
            </a:pPr>
            <a:fld id="{32F9515C-F749-FB48-920E-3DD9795921D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4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7412" r:id="rId1"/>
    <p:sldLayoutId id="2147487413" r:id="rId2"/>
    <p:sldLayoutId id="2147487414" r:id="rId3"/>
    <p:sldLayoutId id="2147487415" r:id="rId4"/>
    <p:sldLayoutId id="2147487416" r:id="rId5"/>
    <p:sldLayoutId id="2147487417" r:id="rId6"/>
    <p:sldLayoutId id="2147487418" r:id="rId7"/>
    <p:sldLayoutId id="2147487419" r:id="rId8"/>
    <p:sldLayoutId id="2147487420" r:id="rId9"/>
    <p:sldLayoutId id="2147487421" r:id="rId10"/>
    <p:sldLayoutId id="214748742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b="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b="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b="0">
                <a:solidFill>
                  <a:srgbClr val="FFFFFF"/>
                </a:solidFill>
                <a:latin typeface="Arial Black" charset="0"/>
              </a:defRPr>
            </a:lvl1pPr>
          </a:lstStyle>
          <a:p>
            <a:pPr>
              <a:defRPr/>
            </a:pPr>
            <a:fld id="{4C9AB938-F249-B649-B6BB-EC49CEA8DA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27"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175" y="4267200"/>
            <a:ext cx="9140825" cy="2590800"/>
            <a:chOff x="2" y="2688"/>
            <a:chExt cx="5758" cy="1632"/>
          </a:xfrm>
        </p:grpSpPr>
        <p:sp>
          <p:nvSpPr>
            <p:cNvPr id="58376"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58377" name="Group 4"/>
            <p:cNvGrpSpPr>
              <a:grpSpLocks/>
            </p:cNvGrpSpPr>
            <p:nvPr/>
          </p:nvGrpSpPr>
          <p:grpSpPr bwMode="auto">
            <a:xfrm>
              <a:off x="1776" y="3024"/>
              <a:ext cx="3929" cy="1290"/>
              <a:chOff x="1776" y="3024"/>
              <a:chExt cx="3929" cy="1290"/>
            </a:xfrm>
          </p:grpSpPr>
          <p:grpSp>
            <p:nvGrpSpPr>
              <p:cNvPr id="58378"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39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39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39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411"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6"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nvGrpSpPr>
              <p:cNvPr id="58419"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grpSp>
            <p:nvGrpSpPr>
              <p:cNvPr id="58420" name="Group 61"/>
              <p:cNvGrpSpPr>
                <a:grpSpLocks/>
              </p:cNvGrpSpPr>
              <p:nvPr userDrawn="1"/>
            </p:nvGrpSpPr>
            <p:grpSpPr bwMode="auto">
              <a:xfrm>
                <a:off x="5381" y="3085"/>
                <a:ext cx="227" cy="132"/>
                <a:chOff x="5381" y="3085"/>
                <a:chExt cx="227" cy="132"/>
              </a:xfrm>
            </p:grpSpPr>
            <p:sp>
              <p:nvSpPr>
                <p:cNvPr id="5842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30" tIns="45716" rIns="91430" bIns="45716"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defRPr>
            </a:lvl1pPr>
          </a:lstStyle>
          <a:p>
            <a:pPr>
              <a:defRPr/>
            </a:pPr>
            <a:fld id="{307A381D-DE8E-AF49-BD0D-9B1FF1F0B169}" type="slidenum">
              <a:rPr lang="en-US"/>
              <a:pPr>
                <a:defRPr/>
              </a:pPr>
              <a:t>‹#›</a:t>
            </a:fld>
            <a:endParaRPr lang="en-US"/>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154"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306"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46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61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1413" indent="-22701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5813" indent="-22701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343"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496"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8650"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5802"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524085BD-75F7-0D40-868F-5B9E5C37E2B0}" type="datetimeFigureOut">
              <a:rPr lang="en-SG"/>
              <a:pPr>
                <a:defRPr/>
              </a:pPr>
              <a:t>5/8/22</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FA6E8C11-5E5E-7D43-9B74-34B625F440D9}"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69.xml"/><Relationship Id="rId5" Type="http://schemas.openxmlformats.org/officeDocument/2006/relationships/image" Target="../media/image101.jpeg"/><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69.xml"/><Relationship Id="rId4"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9.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9.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69.xml"/><Relationship Id="rId1" Type="http://schemas.openxmlformats.org/officeDocument/2006/relationships/themeOverride" Target="../theme/themeOverride3.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69.xml"/><Relationship Id="rId1" Type="http://schemas.openxmlformats.org/officeDocument/2006/relationships/themeOverride" Target="../theme/themeOverr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69.xml"/><Relationship Id="rId1" Type="http://schemas.openxmlformats.org/officeDocument/2006/relationships/themeOverride" Target="../theme/themeOverride5.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69.xml"/><Relationship Id="rId1" Type="http://schemas.openxmlformats.org/officeDocument/2006/relationships/themeOverride" Target="../theme/themeOverride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369.xml"/><Relationship Id="rId4" Type="http://schemas.openxmlformats.org/officeDocument/2006/relationships/image" Target="../media/image10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69.xml"/><Relationship Id="rId1" Type="http://schemas.openxmlformats.org/officeDocument/2006/relationships/themeOverride" Target="../theme/themeOverride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69.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58.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58.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3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58.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5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58.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58.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313.xml"/></Relationships>
</file>

<file path=ppt/slides/_rels/slide1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2.xml"/><Relationship Id="rId1" Type="http://schemas.openxmlformats.org/officeDocument/2006/relationships/slideLayout" Target="../slideLayouts/slideLayout313.xml"/></Relationships>
</file>

<file path=ppt/slides/_rels/slide1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3.xml"/><Relationship Id="rId1" Type="http://schemas.openxmlformats.org/officeDocument/2006/relationships/slideLayout" Target="../slideLayouts/slideLayout313.xml"/></Relationships>
</file>

<file path=ppt/slides/_rels/slide1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4.xml"/><Relationship Id="rId1" Type="http://schemas.openxmlformats.org/officeDocument/2006/relationships/slideLayout" Target="../slideLayouts/slideLayout313.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29.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13.xml"/></Relationships>
</file>

<file path=ppt/slides/_rels/slide1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58.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58.xml"/></Relationships>
</file>

<file path=ppt/slides/_rels/slide13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58.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58.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58.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5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5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58.xml"/></Relationships>
</file>

<file path=ppt/slides/_rels/slide1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5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5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58.xml"/></Relationships>
</file>

<file path=ppt/slides/_rels/slide14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6.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1.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8.xml"/><Relationship Id="rId1" Type="http://schemas.openxmlformats.org/officeDocument/2006/relationships/slideLayout" Target="../slideLayouts/slideLayout61.xml"/><Relationship Id="rId4" Type="http://schemas.openxmlformats.org/officeDocument/2006/relationships/image" Target="../media/image130.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13.xml"/></Relationships>
</file>

<file path=ppt/slides/_rels/slide17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9.xml"/><Relationship Id="rId1" Type="http://schemas.openxmlformats.org/officeDocument/2006/relationships/slideLayout" Target="../slideLayouts/slideLayout20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1.xml"/><Relationship Id="rId1" Type="http://schemas.openxmlformats.org/officeDocument/2006/relationships/slideLayout" Target="../slideLayouts/slideLayout7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2.xml"/><Relationship Id="rId1" Type="http://schemas.openxmlformats.org/officeDocument/2006/relationships/slideLayout" Target="../slideLayouts/slideLayout192.xml"/><Relationship Id="rId4" Type="http://schemas.openxmlformats.org/officeDocument/2006/relationships/image" Target="../media/image134.jpeg"/></Relationships>
</file>

<file path=ppt/slides/_rels/slide17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8.xml"/></Relationships>
</file>

<file path=ppt/slides/_rels/slide1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1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17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58.xml"/></Relationships>
</file>

<file path=ppt/slides/_rels/slide17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8.xml"/></Relationships>
</file>

<file path=ppt/slides/_rels/slide18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5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13.xml"/></Relationships>
</file>

<file path=ppt/slides/_rels/slide190.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3.xml"/><Relationship Id="rId1" Type="http://schemas.openxmlformats.org/officeDocument/2006/relationships/slideLayout" Target="../slideLayouts/slideLayout7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78.xml"/></Relationships>
</file>

<file path=ppt/slides/_rels/slide1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89.xml"/><Relationship Id="rId4" Type="http://schemas.openxmlformats.org/officeDocument/2006/relationships/image" Target="../media/image144.png"/></Relationships>
</file>

<file path=ppt/slides/_rels/slide1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6.xml"/><Relationship Id="rId1" Type="http://schemas.openxmlformats.org/officeDocument/2006/relationships/slideLayout" Target="../slideLayouts/slideLayout83.xml"/><Relationship Id="rId4" Type="http://schemas.openxmlformats.org/officeDocument/2006/relationships/image" Target="../media/image143.png"/></Relationships>
</file>

<file path=ppt/slides/_rels/slide19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7.xml"/><Relationship Id="rId1" Type="http://schemas.openxmlformats.org/officeDocument/2006/relationships/slideLayout" Target="../slideLayouts/slideLayout83.xml"/><Relationship Id="rId4" Type="http://schemas.openxmlformats.org/officeDocument/2006/relationships/image" Target="../media/image146.png"/></Relationships>
</file>

<file path=ppt/slides/_rels/slide1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8.xml"/><Relationship Id="rId1" Type="http://schemas.openxmlformats.org/officeDocument/2006/relationships/slideLayout" Target="../slideLayouts/slideLayout83.xml"/><Relationship Id="rId4" Type="http://schemas.openxmlformats.org/officeDocument/2006/relationships/image" Target="../media/image147.png"/></Relationships>
</file>

<file path=ppt/slides/_rels/slide19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9.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0.xml"/><Relationship Id="rId1" Type="http://schemas.openxmlformats.org/officeDocument/2006/relationships/slideLayout" Target="../slideLayouts/slideLayout11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1.xml"/><Relationship Id="rId1" Type="http://schemas.openxmlformats.org/officeDocument/2006/relationships/slideLayout" Target="../slideLayouts/slideLayout12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2.xml"/><Relationship Id="rId1" Type="http://schemas.openxmlformats.org/officeDocument/2006/relationships/slideLayout" Target="../slideLayouts/slideLayout123.xml"/></Relationships>
</file>

<file path=ppt/slides/_rels/slide20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3.xml"/><Relationship Id="rId1" Type="http://schemas.openxmlformats.org/officeDocument/2006/relationships/slideLayout" Target="../slideLayouts/slideLayout13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4.xml"/><Relationship Id="rId1" Type="http://schemas.openxmlformats.org/officeDocument/2006/relationships/slideLayout" Target="../slideLayouts/slideLayout134.xml"/></Relationships>
</file>

<file path=ppt/slides/_rels/slide2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150.xml"/></Relationships>
</file>

<file path=ppt/slides/_rels/slide20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5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6.xml"/></Relationships>
</file>

<file path=ppt/slides/_rels/slide20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7.xml"/><Relationship Id="rId1" Type="http://schemas.openxmlformats.org/officeDocument/2006/relationships/slideLayout" Target="../slideLayouts/slideLayout17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3.xml"/></Relationships>
</file>

<file path=ppt/slides/_rels/slide2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78.xml"/></Relationships>
</file>

<file path=ppt/slides/_rels/slide2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1.xml"/><Relationship Id="rId1" Type="http://schemas.openxmlformats.org/officeDocument/2006/relationships/slideLayout" Target="../slideLayouts/slideLayout78.xml"/></Relationships>
</file>

<file path=ppt/slides/_rels/slide21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2.xml"/><Relationship Id="rId1" Type="http://schemas.openxmlformats.org/officeDocument/2006/relationships/slideLayout" Target="../slideLayouts/slideLayout78.xml"/></Relationships>
</file>

<file path=ppt/slides/_rels/slide2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3.xml"/><Relationship Id="rId1" Type="http://schemas.openxmlformats.org/officeDocument/2006/relationships/slideLayout" Target="../slideLayouts/slideLayout78.xml"/></Relationships>
</file>

<file path=ppt/slides/_rels/slide2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78.xml"/></Relationships>
</file>

<file path=ppt/slides/_rels/slide2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7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7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73.xml"/></Relationships>
</file>

<file path=ppt/slides/_rels/slide21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08.xml"/><Relationship Id="rId1" Type="http://schemas.openxmlformats.org/officeDocument/2006/relationships/slideLayout" Target="../slideLayouts/slideLayout99.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78.xml"/></Relationships>
</file>

<file path=ppt/slides/_rels/slide2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0.xml"/><Relationship Id="rId1" Type="http://schemas.openxmlformats.org/officeDocument/2006/relationships/slideLayout" Target="../slideLayouts/slideLayout21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2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1.xml"/><Relationship Id="rId1" Type="http://schemas.openxmlformats.org/officeDocument/2006/relationships/slideLayout" Target="../slideLayouts/slideLayout218.xml"/><Relationship Id="rId4" Type="http://schemas.openxmlformats.org/officeDocument/2006/relationships/image" Target="../media/image166.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00.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8.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78.xml"/></Relationships>
</file>

<file path=ppt/slides/_rels/slide22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5.xml"/><Relationship Id="rId1" Type="http://schemas.openxmlformats.org/officeDocument/2006/relationships/slideLayout" Target="../slideLayouts/slideLayout7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7.xml"/></Relationships>
</file>

<file path=ppt/slides/_rels/slide228.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328.xml"/></Relationships>
</file>

<file path=ppt/slides/_rels/slide229.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32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30.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328.xml"/></Relationships>
</file>

<file path=ppt/slides/_rels/slide2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3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58.xml"/></Relationships>
</file>

<file path=ppt/slides/_rels/slide23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5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3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58.xml"/></Relationships>
</file>

<file path=ppt/slides/_rels/slide2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4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4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5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4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58.xml"/></Relationships>
</file>

<file path=ppt/slides/_rels/slide24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58.xml"/></Relationships>
</file>

<file path=ppt/slides/_rels/slide24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5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5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58.xml"/></Relationships>
</file>

<file path=ppt/slides/_rels/slide25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5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34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2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2.xml"/><Relationship Id="rId1" Type="http://schemas.openxmlformats.org/officeDocument/2006/relationships/slideLayout" Target="../slideLayouts/slideLayout3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358.xml"/></Relationships>
</file>

<file path=ppt/slides/_rels/slide26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58.xml"/></Relationships>
</file>

<file path=ppt/slides/_rels/slide2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6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5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6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8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7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7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58.xml"/></Relationships>
</file>

<file path=ppt/slides/_rels/slide27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7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358.xml"/></Relationships>
</file>

<file path=ppt/slides/_rels/slide27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380.xml"/></Relationships>
</file>

<file path=ppt/slides/_rels/slide28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8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58.xml"/></Relationships>
</file>

<file path=ppt/slides/_rels/slide2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8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58.xml"/></Relationships>
</file>

<file path=ppt/slides/_rels/slide28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58.xml"/></Relationships>
</file>

<file path=ppt/slides/_rels/slide2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28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58.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8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358.xml"/><Relationship Id="rId4" Type="http://schemas.openxmlformats.org/officeDocument/2006/relationships/image" Target="../media/image18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86.xml"/></Relationships>
</file>

<file path=ppt/slides/_rels/slide2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9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9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29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58.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9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58.xml"/></Relationships>
</file>

<file path=ppt/slides/_rels/slide29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58.xml"/></Relationships>
</file>

<file path=ppt/slides/_rels/slide29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5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96.xml"/></Relationships>
</file>

<file path=ppt/slides/_rels/slide3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3.xml"/><Relationship Id="rId1" Type="http://schemas.openxmlformats.org/officeDocument/2006/relationships/slideLayout" Target="../slideLayouts/slideLayout31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3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0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358.xml"/></Relationships>
</file>

<file path=ppt/slides/_rels/slide3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0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58.xml"/></Relationships>
</file>

<file path=ppt/slides/_rels/slide30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5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96.xml"/></Relationships>
</file>

<file path=ppt/slides/_rels/slide31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358.xml"/></Relationships>
</file>

<file path=ppt/slides/_rels/slide31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358.xml"/></Relationships>
</file>

<file path=ppt/slides/_rels/slide31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358.xml"/></Relationships>
</file>

<file path=ppt/slides/_rels/slide31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58.xml"/></Relationships>
</file>

<file path=ppt/slides/_rels/slide3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4.xml"/><Relationship Id="rId1" Type="http://schemas.openxmlformats.org/officeDocument/2006/relationships/slideLayout" Target="../slideLayouts/slideLayout173.xml"/></Relationships>
</file>

<file path=ppt/slides/_rels/slide3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5.xml"/><Relationship Id="rId1" Type="http://schemas.openxmlformats.org/officeDocument/2006/relationships/slideLayout" Target="../slideLayouts/slideLayout55.xml"/></Relationships>
</file>

<file path=ppt/slides/_rels/slide31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58.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1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5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96.xml"/></Relationships>
</file>

<file path=ppt/slides/_rels/slide3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2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358.xml"/></Relationships>
</file>

<file path=ppt/slides/_rels/slide3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2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58.xml"/></Relationships>
</file>

<file path=ppt/slides/_rels/slide32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58.xml"/></Relationships>
</file>

<file path=ppt/slides/_rels/slide32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58.xml"/></Relationships>
</file>

<file path=ppt/slides/_rels/slide32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358.xml"/></Relationships>
</file>

<file path=ppt/slides/_rels/slide3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6.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8.xml"/></Relationships>
</file>

<file path=ppt/slides/_rels/slide3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8.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8.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8.xml"/></Relationships>
</file>

<file path=ppt/slides/_rels/slide33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358.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3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35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96.xml"/><Relationship Id="rId4" Type="http://schemas.openxmlformats.org/officeDocument/2006/relationships/image" Target="../media/image54.png"/></Relationships>
</file>

<file path=ppt/slides/_rels/slide3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6.xml"/><Relationship Id="rId1" Type="http://schemas.openxmlformats.org/officeDocument/2006/relationships/slideLayout" Target="../slideLayouts/slideLayout31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4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7.xml"/><Relationship Id="rId1" Type="http://schemas.openxmlformats.org/officeDocument/2006/relationships/slideLayout" Target="../slideLayouts/slideLayout358.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58.xml"/><Relationship Id="rId1" Type="http://schemas.openxmlformats.org/officeDocument/2006/relationships/themeOverride" Target="../theme/themeOverride9.xml"/><Relationship Id="rId4" Type="http://schemas.openxmlformats.org/officeDocument/2006/relationships/image" Target="../media/image201.jpeg"/></Relationships>
</file>

<file path=ppt/slides/_rels/slide3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8.xml"/></Relationships>
</file>

<file path=ppt/slides/_rels/slide34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58.xml"/></Relationships>
</file>

<file path=ppt/slides/_rels/slide34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35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96.xml"/></Relationships>
</file>

<file path=ppt/slides/_rels/slide35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58.xml"/></Relationships>
</file>

<file path=ppt/slides/_rels/slide351.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58.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5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58.xml"/></Relationships>
</file>

<file path=ppt/slides/_rels/slide354.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58.xml"/></Relationships>
</file>

<file path=ppt/slides/_rels/slide35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58.xml"/></Relationships>
</file>

<file path=ppt/slides/_rels/slide35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58.xml"/></Relationships>
</file>

<file path=ppt/slides/_rels/slide35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58.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96.xml"/></Relationships>
</file>

<file path=ppt/slides/_rels/slide3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29.xml"/><Relationship Id="rId1" Type="http://schemas.openxmlformats.org/officeDocument/2006/relationships/slideLayout" Target="../slideLayouts/slideLayout358.xml"/></Relationships>
</file>

<file path=ppt/slides/_rels/slide361.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58.xml"/></Relationships>
</file>

<file path=ppt/slides/_rels/slide36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58.xml"/></Relationships>
</file>

<file path=ppt/slides/_rels/slide36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58.xml"/></Relationships>
</file>

<file path=ppt/slides/_rels/slide36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58.xml"/></Relationships>
</file>

<file path=ppt/slides/_rels/slide36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58.xml"/></Relationships>
</file>

<file path=ppt/slides/_rels/slide36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358.xml"/></Relationships>
</file>

<file path=ppt/slides/_rels/slide36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358.xml"/></Relationships>
</file>

<file path=ppt/slides/_rels/slide36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58.xml"/></Relationships>
</file>

<file path=ppt/slides/_rels/slide36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58.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96.xml"/></Relationships>
</file>

<file path=ppt/slides/_rels/slide37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58.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7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58.xml"/></Relationships>
</file>

<file path=ppt/slides/_rels/slide37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358.xml"/></Relationships>
</file>

<file path=ppt/slides/_rels/slide37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58.xml"/></Relationships>
</file>

<file path=ppt/slides/_rels/slide37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358.xml"/></Relationships>
</file>

<file path=ppt/slides/_rels/slide37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58.xml"/></Relationships>
</file>

<file path=ppt/slides/_rels/slide377.x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30.xml"/><Relationship Id="rId1" Type="http://schemas.openxmlformats.org/officeDocument/2006/relationships/slideLayout" Target="../slideLayouts/slideLayout31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96.xml"/></Relationships>
</file>

<file path=ppt/slides/_rels/slide380.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31.xml"/><Relationship Id="rId1" Type="http://schemas.openxmlformats.org/officeDocument/2006/relationships/slideLayout" Target="../slideLayouts/slideLayout313.xml"/><Relationship Id="rId4" Type="http://schemas.openxmlformats.org/officeDocument/2006/relationships/image" Target="../media/image221.emf"/></Relationships>
</file>

<file path=ppt/slides/_rels/slide383.xml.rels><?xml version="1.0" encoding="UTF-8" standalone="yes"?>
<Relationships xmlns="http://schemas.openxmlformats.org/package/2006/relationships"><Relationship Id="rId2" Type="http://schemas.openxmlformats.org/officeDocument/2006/relationships/image" Target="../media/image222.wmf"/><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2.xml"/><Relationship Id="rId1" Type="http://schemas.openxmlformats.org/officeDocument/2006/relationships/slideLayout" Target="../slideLayouts/slideLayout313.xml"/></Relationships>
</file>

<file path=ppt/slides/_rels/slide3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3.xml"/><Relationship Id="rId1" Type="http://schemas.openxmlformats.org/officeDocument/2006/relationships/slideLayout" Target="../slideLayouts/slideLayout313.xml"/></Relationships>
</file>

<file path=ppt/slides/_rels/slide3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4.xml"/><Relationship Id="rId1" Type="http://schemas.openxmlformats.org/officeDocument/2006/relationships/slideLayout" Target="../slideLayouts/slideLayout313.xml"/></Relationships>
</file>

<file path=ppt/slides/_rels/slide3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5.xml"/><Relationship Id="rId1" Type="http://schemas.openxmlformats.org/officeDocument/2006/relationships/slideLayout" Target="../slideLayouts/slideLayout313.xml"/></Relationships>
</file>

<file path=ppt/slides/_rels/slide3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6.xml"/><Relationship Id="rId1" Type="http://schemas.openxmlformats.org/officeDocument/2006/relationships/slideLayout" Target="../slideLayouts/slideLayout313.xml"/></Relationships>
</file>

<file path=ppt/slides/_rels/slide3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7.xml"/><Relationship Id="rId1" Type="http://schemas.openxmlformats.org/officeDocument/2006/relationships/slideLayout" Target="../slideLayouts/slideLayout31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96.xml"/></Relationships>
</file>

<file path=ppt/slides/_rels/slide39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8.xml"/><Relationship Id="rId1" Type="http://schemas.openxmlformats.org/officeDocument/2006/relationships/slideLayout" Target="../slideLayouts/slideLayout31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39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9.xml"/><Relationship Id="rId1" Type="http://schemas.openxmlformats.org/officeDocument/2006/relationships/slideLayout" Target="../slideLayouts/slideLayout313.xml"/><Relationship Id="rId4" Type="http://schemas.openxmlformats.org/officeDocument/2006/relationships/image" Target="../media/image224.png"/></Relationships>
</file>

<file path=ppt/slides/_rels/slide39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40.xml"/><Relationship Id="rId1" Type="http://schemas.openxmlformats.org/officeDocument/2006/relationships/slideLayout" Target="../slideLayouts/slideLayout313.xml"/></Relationships>
</file>

<file path=ppt/slides/_rels/slide39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39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2.xml"/><Relationship Id="rId1" Type="http://schemas.openxmlformats.org/officeDocument/2006/relationships/slideLayout" Target="../slideLayouts/slideLayout15.xml"/></Relationships>
</file>

<file path=ppt/slides/_rels/slide39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96.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5.xml"/><Relationship Id="rId1" Type="http://schemas.openxmlformats.org/officeDocument/2006/relationships/slideLayout" Target="../slideLayouts/slideLayout15.xml"/><Relationship Id="rId4" Type="http://schemas.openxmlformats.org/officeDocument/2006/relationships/image" Target="../media/image224.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96.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9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313.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3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313.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80.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319.xml"/></Relationships>
</file>

<file path=ppt/slides/_rels/slide6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8.xml"/><Relationship Id="rId1" Type="http://schemas.openxmlformats.org/officeDocument/2006/relationships/slideLayout" Target="../slideLayouts/slideLayout415.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19.xml"/></Relationships>
</file>

<file path=ppt/slides/_rels/slide6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50.xml"/><Relationship Id="rId1" Type="http://schemas.openxmlformats.org/officeDocument/2006/relationships/slideLayout" Target="../slideLayouts/slideLayout415.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80.xml"/><Relationship Id="rId5" Type="http://schemas.microsoft.com/office/2007/relationships/hdphoto" Target="../media/hdphoto1.wdp"/><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313.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313.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jpeg"/><Relationship Id="rId1" Type="http://schemas.openxmlformats.org/officeDocument/2006/relationships/slideLayout" Target="../slideLayouts/slideLayout280.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3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7.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3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6.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319.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80.xml"/><Relationship Id="rId4" Type="http://schemas.openxmlformats.org/officeDocument/2006/relationships/image" Target="../media/image28.jp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3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02.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0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0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02.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0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9.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aching is about 'Seeing Clearly' – Whole-Life Leadership">
            <a:extLst>
              <a:ext uri="{FF2B5EF4-FFF2-40B4-BE49-F238E27FC236}">
                <a16:creationId xmlns:a16="http://schemas.microsoft.com/office/drawing/2014/main" id="{7B8298AE-AFA0-3E75-011B-F60123FD90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16" r="16523"/>
          <a:stretch/>
        </p:blipFill>
        <p:spPr bwMode="auto">
          <a:xfrm>
            <a:off x="3626" y="0"/>
            <a:ext cx="9140374" cy="63850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4D4B8BAD-0170-B648-8C90-5C66A3461454}"/>
              </a:ext>
            </a:extLst>
          </p:cNvPr>
          <p:cNvSpPr>
            <a:spLocks noGrp="1" noChangeArrowheads="1"/>
          </p:cNvSpPr>
          <p:nvPr>
            <p:ph type="subTitle" idx="1"/>
          </p:nvPr>
        </p:nvSpPr>
        <p:spPr>
          <a:xfrm>
            <a:off x="611560" y="188640"/>
            <a:ext cx="8173095" cy="935955"/>
          </a:xfrm>
          <a:solidFill>
            <a:schemeClr val="tx1"/>
          </a:solidFill>
        </p:spPr>
        <p:txBody>
          <a:bodyPr anchor="ctr"/>
          <a:lstStyle/>
          <a:p>
            <a:pPr algn="ctr" eaLnBrk="1" hangingPunct="1"/>
            <a:r>
              <a:rPr lang="en-US" sz="4800" b="1" dirty="0">
                <a:solidFill>
                  <a:schemeClr val="bg1"/>
                </a:solidFill>
                <a:latin typeface="Arial" panose="020B0604020202020204" pitchFamily="34" charset="0"/>
                <a:ea typeface="ＭＳ Ｐゴシック" charset="0"/>
                <a:cs typeface="Arial" panose="020B0604020202020204" pitchFamily="34" charset="0"/>
              </a:rPr>
              <a:t>Church Order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b="0">
              <a:solidFill>
                <a:srgbClr val="000000"/>
              </a:solidFill>
              <a:latin typeface="Times New Roman" charset="0"/>
            </a:endParaRPr>
          </a:p>
        </p:txBody>
      </p:sp>
      <p:sp>
        <p:nvSpPr>
          <p:cNvPr id="3" name="Title 2">
            <a:extLst>
              <a:ext uri="{FF2B5EF4-FFF2-40B4-BE49-F238E27FC236}">
                <a16:creationId xmlns:a16="http://schemas.microsoft.com/office/drawing/2014/main" id="{537B16A1-1DF7-384D-BEAD-E270886AE943}"/>
              </a:ext>
            </a:extLst>
          </p:cNvPr>
          <p:cNvSpPr>
            <a:spLocks noGrp="1"/>
          </p:cNvSpPr>
          <p:nvPr>
            <p:ph type="ctrTitle"/>
          </p:nvPr>
        </p:nvSpPr>
        <p:spPr>
          <a:xfrm>
            <a:off x="0" y="3429000"/>
            <a:ext cx="9144000" cy="1470025"/>
          </a:xfrm>
          <a:noFill/>
          <a:ln>
            <a:noFill/>
          </a:ln>
        </p:spPr>
        <p:txBody>
          <a:bodyPr vert="horz" wrap="square" lIns="91440" tIns="45720" rIns="91440" bIns="45720" numCol="1" anchor="ctr" anchorCtr="0" compatLnSpc="1">
            <a:prstTxWarp prst="textNoShape">
              <a:avLst/>
            </a:prstTxWarp>
          </a:bodyPr>
          <a:lstStyle/>
          <a:p>
            <a:pPr eaLnBrk="1" hangingPunct="1"/>
            <a:r>
              <a:rPr lang="en-US" sz="8000" b="1"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1 TIMOTHY</a:t>
            </a:r>
          </a:p>
        </p:txBody>
      </p:sp>
      <p:sp>
        <p:nvSpPr>
          <p:cNvPr id="7" name="Rectangle 6">
            <a:extLst>
              <a:ext uri="{FF2B5EF4-FFF2-40B4-BE49-F238E27FC236}">
                <a16:creationId xmlns:a16="http://schemas.microsoft.com/office/drawing/2014/main" id="{089C4945-C006-734C-9494-A7E97FB0EEB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848603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520" y="0"/>
          <a:ext cx="9262844" cy="6858003"/>
        </p:xfrm>
        <a:graphic>
          <a:graphicData uri="http://schemas.openxmlformats.org/drawingml/2006/table">
            <a:tbl>
              <a:tblPr firstRow="1" bandRow="1">
                <a:tableStyleId>{0660B408-B3CF-4A94-85FC-2B1E0A45F4A2}</a:tableStyleId>
              </a:tblPr>
              <a:tblGrid>
                <a:gridCol w="1852569">
                  <a:extLst>
                    <a:ext uri="{9D8B030D-6E8A-4147-A177-3AD203B41FA5}">
                      <a16:colId xmlns:a16="http://schemas.microsoft.com/office/drawing/2014/main" val="20000"/>
                    </a:ext>
                  </a:extLst>
                </a:gridCol>
                <a:gridCol w="1852569">
                  <a:extLst>
                    <a:ext uri="{9D8B030D-6E8A-4147-A177-3AD203B41FA5}">
                      <a16:colId xmlns:a16="http://schemas.microsoft.com/office/drawing/2014/main" val="20001"/>
                    </a:ext>
                  </a:extLst>
                </a:gridCol>
                <a:gridCol w="1852568">
                  <a:extLst>
                    <a:ext uri="{9D8B030D-6E8A-4147-A177-3AD203B41FA5}">
                      <a16:colId xmlns:a16="http://schemas.microsoft.com/office/drawing/2014/main" val="20002"/>
                    </a:ext>
                  </a:extLst>
                </a:gridCol>
                <a:gridCol w="1852569">
                  <a:extLst>
                    <a:ext uri="{9D8B030D-6E8A-4147-A177-3AD203B41FA5}">
                      <a16:colId xmlns:a16="http://schemas.microsoft.com/office/drawing/2014/main" val="20003"/>
                    </a:ext>
                  </a:extLst>
                </a:gridCol>
                <a:gridCol w="1852569">
                  <a:extLst>
                    <a:ext uri="{9D8B030D-6E8A-4147-A177-3AD203B41FA5}">
                      <a16:colId xmlns:a16="http://schemas.microsoft.com/office/drawing/2014/main" val="20004"/>
                    </a:ext>
                  </a:extLst>
                </a:gridCol>
              </a:tblGrid>
              <a:tr h="908137">
                <a:tc gridSpan="5">
                  <a:txBody>
                    <a:bodyPr/>
                    <a:lstStyle/>
                    <a:p>
                      <a:pPr algn="ctr"/>
                      <a:r>
                        <a:rPr lang="en-US" sz="3200" b="1" kern="1200" dirty="0">
                          <a:solidFill>
                            <a:schemeClr val="tx1"/>
                          </a:solidFill>
                          <a:effectLst/>
                          <a:latin typeface="+mn-lt"/>
                          <a:ea typeface="+mn-ea"/>
                          <a:cs typeface="+mn-cs"/>
                        </a:rPr>
                        <a:t> </a:t>
                      </a:r>
                    </a:p>
                    <a:p>
                      <a:pPr algn="ctr"/>
                      <a:r>
                        <a:rPr lang="en-US" sz="2000" b="1" kern="1200" dirty="0">
                          <a:solidFill>
                            <a:schemeClr val="tx1"/>
                          </a:solidFill>
                          <a:effectLst/>
                          <a:latin typeface="+mn-lt"/>
                          <a:ea typeface="+mn-ea"/>
                          <a:cs typeface="+mn-cs"/>
                        </a:rPr>
                        <a:t>(is maintained by giving priority to…)</a:t>
                      </a:r>
                      <a:endParaRPr lang="en-US" sz="2800" b="1" kern="1200" dirty="0">
                        <a:solidFill>
                          <a:schemeClr val="tx1"/>
                        </a:solidFill>
                        <a:effectLst/>
                        <a:latin typeface="+mn-lt"/>
                        <a:ea typeface="+mn-ea"/>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Combat False Teachers</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Uphold </a:t>
                      </a:r>
                      <a:br>
                        <a:rPr lang="en-US" sz="1800" b="1" dirty="0">
                          <a:effectLst/>
                          <a:latin typeface="+mn-lt"/>
                          <a:ea typeface="Times New Roman"/>
                          <a:cs typeface="Times New Roman"/>
                        </a:rPr>
                      </a:br>
                      <a:r>
                        <a:rPr lang="en-US" sz="1800" b="1" dirty="0">
                          <a:effectLst/>
                          <a:latin typeface="+mn-lt"/>
                          <a:ea typeface="Times New Roman"/>
                          <a:cs typeface="Times New Roman"/>
                        </a:rPr>
                        <a:t>Church Life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Guard Life &amp; Doctrine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Advise Church Groups</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Resist Materialism</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1"/>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Chapter 1</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Chapters 2–3</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Chapter 4</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5:1–6:10 </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6:11-21 </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2"/>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Doctrine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Worship</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Example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Respect</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Priorities</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3"/>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Warning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People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Warning</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People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Warning</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4"/>
                  </a:ext>
                </a:extLst>
              </a:tr>
              <a:tr h="1534439">
                <a:tc>
                  <a:txBody>
                    <a:bodyPr/>
                    <a:lstStyle/>
                    <a:p>
                      <a:pPr algn="ctr">
                        <a:spcAft>
                          <a:spcPts val="0"/>
                        </a:spcAft>
                      </a:pPr>
                      <a:r>
                        <a:rPr lang="en-US" sz="1400" b="1" dirty="0">
                          <a:effectLst/>
                          <a:latin typeface="+mn-lt"/>
                          <a:ea typeface="Times New Roman"/>
                          <a:cs typeface="Times New Roman"/>
                        </a:rPr>
                        <a:t> Salutation</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Fight heresies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God’s grace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Charge</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 Prayer</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Gender Roles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Leader Qualities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Purpose of Epistle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 Future heresy</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Watch life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Watch doctrine</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Respect everyone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Widows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Elders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Slaves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False teachers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Spiritual goals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Wealthy must give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Closing charge</a:t>
                      </a:r>
                      <a:endParaRPr lang="en-US" sz="2000" b="1"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5"/>
                  </a:ext>
                </a:extLst>
              </a:tr>
              <a:tr h="250521">
                <a:tc gridSpan="5">
                  <a:txBody>
                    <a:bodyPr/>
                    <a:lstStyle/>
                    <a:p>
                      <a:pPr algn="ctr">
                        <a:spcAft>
                          <a:spcPts val="0"/>
                        </a:spcAft>
                      </a:pPr>
                      <a:r>
                        <a:rPr lang="en-US" sz="1600" b="1" dirty="0">
                          <a:effectLst/>
                          <a:latin typeface="+mn-lt"/>
                          <a:ea typeface="Times New Roman"/>
                          <a:cs typeface="Times New Roman"/>
                        </a:rPr>
                        <a:t>Practical Exhortations Throughout</a:t>
                      </a: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en-US" sz="1600" b="1" dirty="0">
                          <a:effectLst/>
                          <a:latin typeface="+mn-lt"/>
                          <a:ea typeface="Times New Roman"/>
                          <a:cs typeface="Times New Roman"/>
                        </a:rPr>
                        <a:t>Sent</a:t>
                      </a:r>
                      <a:r>
                        <a:rPr lang="en-US" sz="1600" b="1" baseline="0" dirty="0">
                          <a:effectLst/>
                          <a:latin typeface="+mn-lt"/>
                          <a:ea typeface="Times New Roman"/>
                          <a:cs typeface="Times New Roman"/>
                        </a:rPr>
                        <a:t> f</a:t>
                      </a:r>
                      <a:r>
                        <a:rPr lang="en-US" sz="1600" b="1" dirty="0">
                          <a:effectLst/>
                          <a:latin typeface="+mn-lt"/>
                          <a:ea typeface="Times New Roman"/>
                          <a:cs typeface="Times New Roman"/>
                        </a:rPr>
                        <a:t>rom Macedonia to Ephesus</a:t>
                      </a: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en-US" sz="1600" b="1" dirty="0">
                          <a:effectLst/>
                          <a:latin typeface="+mn-lt"/>
                          <a:ea typeface="Times New Roman"/>
                          <a:cs typeface="Times New Roman"/>
                        </a:rPr>
                        <a:t>Autumn AD 62</a:t>
                      </a: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en-US" sz="2400" b="1" dirty="0">
                <a:latin typeface="Engravers MT" charset="0"/>
                <a:ea typeface="ＭＳ Ｐゴシック" charset="0"/>
                <a:cs typeface="ＭＳ Ｐゴシック" charset="0"/>
              </a:rPr>
              <a:t>Church Order</a:t>
            </a:r>
          </a:p>
        </p:txBody>
      </p:sp>
      <p:sp>
        <p:nvSpPr>
          <p:cNvPr id="5" name="Text Box 4"/>
          <p:cNvSpPr txBox="1">
            <a:spLocks noChangeArrowheads="1"/>
          </p:cNvSpPr>
          <p:nvPr/>
        </p:nvSpPr>
        <p:spPr bwMode="auto">
          <a:xfrm>
            <a:off x="8374224" y="50155"/>
            <a:ext cx="69817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70634" y="14396"/>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6600"/>
                </a:solidFill>
                <a:effectLst/>
                <a:uLnTx/>
                <a:uFillTx/>
                <a:latin typeface="Engravers MT" charset="0"/>
                <a:ea typeface="ＭＳ Ｐゴシック" charset="0"/>
                <a:cs typeface="ＭＳ Ｐゴシック" charset="0"/>
              </a:rPr>
              <a:t>1 Timothy</a:t>
            </a:r>
          </a:p>
        </p:txBody>
      </p:sp>
    </p:spTree>
    <p:extLst>
      <p:ext uri="{BB962C8B-B14F-4D97-AF65-F5344CB8AC3E}">
        <p14:creationId xmlns:p14="http://schemas.microsoft.com/office/powerpoint/2010/main" val="2687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3AF264-A177-443D-BCB9-472D8399C3C3}"/>
              </a:ext>
            </a:extLst>
          </p:cNvPr>
          <p:cNvSpPr/>
          <p:nvPr/>
        </p:nvSpPr>
        <p:spPr>
          <a:xfrm>
            <a:off x="481251" y="3571876"/>
            <a:ext cx="8181498" cy="1243217"/>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en-US" sz="4500" b="1" i="0" u="none" strike="noStrike" kern="1200" cap="none" spc="0" normalizeH="0" baseline="0" noProof="0">
                <a:ln>
                  <a:noFill/>
                </a:ln>
                <a:solidFill>
                  <a:prstClr val="black"/>
                </a:solidFill>
                <a:effectLst/>
                <a:uLnTx/>
                <a:uFillTx/>
                <a:latin typeface="Calibri Light" panose="020F0302020204030204"/>
                <a:ea typeface="+mn-ea"/>
                <a:cs typeface="+mn-cs"/>
              </a:rPr>
              <a:t>How do you stay healthy?</a:t>
            </a:r>
            <a:endParaRPr kumimoji="0" lang="en-US" sz="45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1030" name="Picture 6" descr="Healthy Runner's Diet | 6 Rules for a Healthy Eating Plan">
            <a:extLst>
              <a:ext uri="{FF2B5EF4-FFF2-40B4-BE49-F238E27FC236}">
                <a16:creationId xmlns:a16="http://schemas.microsoft.com/office/drawing/2014/main" id="{2259AB9D-C906-479E-A40E-653FBE8A9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4" r="13707" b="-2"/>
          <a:stretch/>
        </p:blipFill>
        <p:spPr bwMode="auto">
          <a:xfrm>
            <a:off x="2554322" y="1581979"/>
            <a:ext cx="1945089"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re's Where You Can Buy A Face Mask Online Right Now">
            <a:extLst>
              <a:ext uri="{FF2B5EF4-FFF2-40B4-BE49-F238E27FC236}">
                <a16:creationId xmlns:a16="http://schemas.microsoft.com/office/drawing/2014/main" id="{B73B9F24-4C0A-4541-BE14-B147711D1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 r="2" b="35773"/>
          <a:stretch/>
        </p:blipFill>
        <p:spPr bwMode="auto">
          <a:xfrm>
            <a:off x="456712" y="1572991"/>
            <a:ext cx="1945088"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throw a perfect Zoom party with your friends and family ...">
            <a:extLst>
              <a:ext uri="{FF2B5EF4-FFF2-40B4-BE49-F238E27FC236}">
                <a16:creationId xmlns:a16="http://schemas.microsoft.com/office/drawing/2014/main" id="{B818866F-FD1B-4CD0-88B8-136139AA3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9" r="12477"/>
          <a:stretch/>
        </p:blipFill>
        <p:spPr bwMode="auto">
          <a:xfrm>
            <a:off x="6743515" y="1581979"/>
            <a:ext cx="1945090"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keep a coronavirus-safe distance when you're jogging or cycling">
            <a:extLst>
              <a:ext uri="{FF2B5EF4-FFF2-40B4-BE49-F238E27FC236}">
                <a16:creationId xmlns:a16="http://schemas.microsoft.com/office/drawing/2014/main" id="{513B42E2-C7F4-43DC-996B-FFBA3FB23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28" r="20625" b="-5"/>
          <a:stretch/>
        </p:blipFill>
        <p:spPr bwMode="auto">
          <a:xfrm>
            <a:off x="4651934" y="1581979"/>
            <a:ext cx="1939058" cy="186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9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5A0DC856-C126-B44E-A6F1-6FBAB0DD497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418980" cy="181171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535170" y="5149009"/>
            <a:ext cx="2560189" cy="434158"/>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9035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E1C80-4953-4BBE-8686-3E513C966EC5}"/>
              </a:ext>
            </a:extLst>
          </p:cNvPr>
          <p:cNvSpPr/>
          <p:nvPr/>
        </p:nvSpPr>
        <p:spPr>
          <a:xfrm>
            <a:off x="482247" y="4285663"/>
            <a:ext cx="8179506" cy="836561"/>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en-US" sz="4500" b="1" i="0" u="none" strike="noStrike" kern="1200" cap="none" spc="0" normalizeH="0" baseline="0" noProof="0">
                <a:ln>
                  <a:noFill/>
                </a:ln>
                <a:solidFill>
                  <a:prstClr val="black"/>
                </a:solidFill>
                <a:effectLst/>
                <a:uLnTx/>
                <a:uFillTx/>
                <a:latin typeface="Calibri Light" panose="020F0302020204030204"/>
                <a:ea typeface="+mn-ea"/>
                <a:cs typeface="+mn-cs"/>
              </a:rPr>
              <a:t>Kid Proofing the house</a:t>
            </a:r>
            <a:endParaRPr kumimoji="0" lang="en-US" sz="45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2050" name="Picture 2">
            <a:extLst>
              <a:ext uri="{FF2B5EF4-FFF2-40B4-BE49-F238E27FC236}">
                <a16:creationId xmlns:a16="http://schemas.microsoft.com/office/drawing/2014/main" id="{538C2A44-AC5B-46C5-A85C-FCD9C34ED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 r="2" b="2"/>
          <a:stretch/>
        </p:blipFill>
        <p:spPr bwMode="auto">
          <a:xfrm>
            <a:off x="241221"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m : Safety 1st Spring n' Release Latches, 10 Pack ...">
            <a:extLst>
              <a:ext uri="{FF2B5EF4-FFF2-40B4-BE49-F238E27FC236}">
                <a16:creationId xmlns:a16="http://schemas.microsoft.com/office/drawing/2014/main" id="{991E948A-C2D4-4DE7-9025-202E2982F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5" r="-2" b="-2"/>
          <a:stretch/>
        </p:blipFill>
        <p:spPr bwMode="auto">
          <a:xfrm>
            <a:off x="3148789"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best cleaning products to try this year">
            <a:extLst>
              <a:ext uri="{FF2B5EF4-FFF2-40B4-BE49-F238E27FC236}">
                <a16:creationId xmlns:a16="http://schemas.microsoft.com/office/drawing/2014/main" id="{BC5E4B5F-35E9-4616-8D28-D6DC4657F7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53" r="20146"/>
          <a:stretch/>
        </p:blipFill>
        <p:spPr bwMode="auto">
          <a:xfrm>
            <a:off x="6056357"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2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0"/>
            <a:ext cx="9144000" cy="6847516"/>
          </a:xfrm>
          <a:prstGeom prst="rect">
            <a:avLst/>
          </a:prstGeom>
          <a:solidFill>
            <a:srgbClr val="FF0000"/>
          </a:solidFill>
        </p:spPr>
        <p:txBody>
          <a:bodyPr wrap="square">
            <a:spAutoFit/>
          </a:bodyPr>
          <a:lstStyle/>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 Healthy Churches guard the gospel</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 Healthy Churches pray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 Healthy Churches develop godly leaders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 Healthy Churches are well taught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 Healthy Churches care for each other</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 Healthy Churches avoid worldliness</a:t>
            </a:r>
          </a:p>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l"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l"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l" defTabSz="4572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22409" t="23096" r="19468" b="15928"/>
          <a:stretch/>
        </p:blipFill>
        <p:spPr>
          <a:xfrm>
            <a:off x="6220326" y="4006516"/>
            <a:ext cx="2923674" cy="2841000"/>
          </a:xfrm>
          <a:prstGeom prst="rect">
            <a:avLst/>
          </a:prstGeom>
          <a:ln>
            <a:noFill/>
          </a:ln>
          <a:effectLst>
            <a:softEdge rad="112500"/>
          </a:effectLst>
        </p:spPr>
      </p:pic>
    </p:spTree>
    <p:extLst>
      <p:ext uri="{BB962C8B-B14F-4D97-AF65-F5344CB8AC3E}">
        <p14:creationId xmlns:p14="http://schemas.microsoft.com/office/powerpoint/2010/main" val="307360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C71B1980-FAB7-544E-893B-1089CAE7DEB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7"/>
            <a:ext cx="2623952" cy="271721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guard the gospel</a:t>
            </a:r>
            <a:endParaRPr kumimoji="0" lang="en-US" sz="105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47794" y="5149009"/>
            <a:ext cx="2134944" cy="434158"/>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1:1-11</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72384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289846-0B16-4408-A6C6-7194A145E476}"/>
              </a:ext>
            </a:extLst>
          </p:cNvPr>
          <p:cNvSpPr/>
          <p:nvPr/>
        </p:nvSpPr>
        <p:spPr>
          <a:xfrm>
            <a:off x="0" y="495841"/>
            <a:ext cx="8819147" cy="5193858"/>
          </a:xfrm>
          <a:prstGeom prst="rect">
            <a:avLst/>
          </a:prstGeom>
          <a:solidFill>
            <a:schemeClr val="bg1"/>
          </a:solidFill>
        </p:spPr>
        <p:txBody>
          <a:bodyPr wrap="square">
            <a:spAutoFit/>
          </a:bodyPr>
          <a:lstStyle/>
          <a:p>
            <a:pPr marL="358775" marR="0" lvl="2"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20:29-31</a:t>
            </a:r>
            <a:endPar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know that after my departure fierce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wolves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come in among you, not sparing the flock; </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among your own selves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arise men speaking twisted things,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draw away the disciples after them.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Therefore be alert, remembering that for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three years I did not cease night or day to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admonish every one with tears.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erson wearing a costume&#10;&#10;Description automatically generated">
            <a:extLst>
              <a:ext uri="{FF2B5EF4-FFF2-40B4-BE49-F238E27FC236}">
                <a16:creationId xmlns:a16="http://schemas.microsoft.com/office/drawing/2014/main" id="{5E770F0C-640B-574F-9289-135457097D10}"/>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32746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35744" y="530790"/>
            <a:ext cx="8493728"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Recognize the authority of the gospel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(vs. 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940E32F0-0AF5-41C9-A216-6A5398F1DC9A}"/>
              </a:ext>
            </a:extLst>
          </p:cNvPr>
          <p:cNvSpPr/>
          <p:nvPr/>
        </p:nvSpPr>
        <p:spPr>
          <a:xfrm>
            <a:off x="235744" y="1550699"/>
            <a:ext cx="6234790" cy="4031873"/>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Ephesians 2:19-20</a:t>
            </a:r>
            <a:endPar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19 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then you are no longer strangers and aliens, but you are fellow citizens with the saints and members of the household of God, </a:t>
            </a:r>
            <a:r>
              <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20 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built on </a:t>
            </a:r>
            <a:r>
              <a:rPr kumimoji="0" lang="en-US" sz="32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foundation of the apostles and prophets</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Christ Jesus himself being the cornerstone</a:t>
            </a:r>
          </a:p>
        </p:txBody>
      </p:sp>
      <p:pic>
        <p:nvPicPr>
          <p:cNvPr id="7" name="Picture 6" descr="A person wearing a costume&#10;&#10;Description automatically generated">
            <a:extLst>
              <a:ext uri="{FF2B5EF4-FFF2-40B4-BE49-F238E27FC236}">
                <a16:creationId xmlns:a16="http://schemas.microsoft.com/office/drawing/2014/main" id="{FACC278F-5701-FC4B-97F2-86464C033479}"/>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26976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317896" y="533794"/>
            <a:ext cx="8460343"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Recognize the authority of the gospel (vs. 1-2)</a:t>
            </a:r>
          </a:p>
        </p:txBody>
      </p:sp>
      <p:sp>
        <p:nvSpPr>
          <p:cNvPr id="6" name="Rectangle 5">
            <a:extLst>
              <a:ext uri="{FF2B5EF4-FFF2-40B4-BE49-F238E27FC236}">
                <a16:creationId xmlns:a16="http://schemas.microsoft.com/office/drawing/2014/main" id="{940E32F0-0AF5-41C9-A216-6A5398F1DC9A}"/>
              </a:ext>
            </a:extLst>
          </p:cNvPr>
          <p:cNvSpPr/>
          <p:nvPr/>
        </p:nvSpPr>
        <p:spPr>
          <a:xfrm>
            <a:off x="317896" y="1319051"/>
            <a:ext cx="6450806" cy="255454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Corinthians 9:1</a:t>
            </a:r>
            <a:endPar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Am I not free? Am I not an apostle? Have I not seen Jesus our Lord? Are not you my workmanship in the Lord?</a:t>
            </a:r>
          </a:p>
        </p:txBody>
      </p:sp>
      <p:sp>
        <p:nvSpPr>
          <p:cNvPr id="2" name="Rectangle 1">
            <a:extLst>
              <a:ext uri="{FF2B5EF4-FFF2-40B4-BE49-F238E27FC236}">
                <a16:creationId xmlns:a16="http://schemas.microsoft.com/office/drawing/2014/main" id="{FFB18661-4F81-4E69-8433-D1CA6AA35388}"/>
              </a:ext>
            </a:extLst>
          </p:cNvPr>
          <p:cNvSpPr/>
          <p:nvPr/>
        </p:nvSpPr>
        <p:spPr>
          <a:xfrm>
            <a:off x="317896" y="4079236"/>
            <a:ext cx="6450806" cy="255454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Corinthians 12:12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signs of a true apostle were performed among you with utmost patience, with signs and wonders and mighty works. </a:t>
            </a:r>
          </a:p>
        </p:txBody>
      </p:sp>
      <p:pic>
        <p:nvPicPr>
          <p:cNvPr id="5" name="Picture 4" descr="A person wearing a costume&#10;&#10;Description automatically generated">
            <a:extLst>
              <a:ext uri="{FF2B5EF4-FFF2-40B4-BE49-F238E27FC236}">
                <a16:creationId xmlns:a16="http://schemas.microsoft.com/office/drawing/2014/main" id="{3B96DD45-BACA-4C39-8496-735CC443153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4008495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857250"/>
            <a:ext cx="9144000" cy="5158720"/>
          </a:xfrm>
          <a:prstGeom prst="rect">
            <a:avLst/>
          </a:prstGeom>
          <a:solidFill>
            <a:srgbClr val="FF0000"/>
          </a:solidFill>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F8DE7181-3D27-407D-BB38-E8F3C722E431}"/>
              </a:ext>
            </a:extLst>
          </p:cNvPr>
          <p:cNvSpPr/>
          <p:nvPr/>
        </p:nvSpPr>
        <p:spPr>
          <a:xfrm>
            <a:off x="335374" y="710946"/>
            <a:ext cx="8808625"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Recognize the authority of the gospel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(vs. 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6CF591F9-28E1-4278-98C3-96BC37A44BC0}"/>
              </a:ext>
            </a:extLst>
          </p:cNvPr>
          <p:cNvSpPr/>
          <p:nvPr/>
        </p:nvSpPr>
        <p:spPr>
          <a:xfrm>
            <a:off x="321088" y="1496058"/>
            <a:ext cx="8822912" cy="117955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9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Do not get distracted from the goal of the gospel </a:t>
            </a:r>
            <a:b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(vs. 3-5)</a:t>
            </a:r>
            <a:endPar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pic>
        <p:nvPicPr>
          <p:cNvPr id="6" name="Picture 5" descr="A person wearing a costume&#10;&#10;Description automatically generated">
            <a:extLst>
              <a:ext uri="{FF2B5EF4-FFF2-40B4-BE49-F238E27FC236}">
                <a16:creationId xmlns:a16="http://schemas.microsoft.com/office/drawing/2014/main" id="{6C03E4E1-DF6D-504A-AC47-2633C8777A2A}"/>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2888533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B1236-2E8C-4557-81E1-0D8AFC9DF013}"/>
              </a:ext>
            </a:extLst>
          </p:cNvPr>
          <p:cNvSpPr/>
          <p:nvPr/>
        </p:nvSpPr>
        <p:spPr>
          <a:xfrm>
            <a:off x="6313372" y="1353472"/>
            <a:ext cx="2543622" cy="3863815"/>
          </a:xfrm>
          <a:prstGeom prst="rect">
            <a:avLst/>
          </a:prstGeom>
          <a:solidFill>
            <a:schemeClr val="accent1">
              <a:lumMod val="75000"/>
            </a:schemeClr>
          </a:solidFill>
          <a:ln w="57150">
            <a:solidFill>
              <a:srgbClr val="FF0000"/>
            </a:solidFill>
          </a:ln>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qualities of love in a healthy disciple of Christ</a:t>
            </a:r>
            <a:endParaRPr kumimoji="0" lang="en-US" sz="36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4" name="Picture 3" descr="A glass with a blue background&#10;&#10;Description automatically generated">
            <a:extLst>
              <a:ext uri="{FF2B5EF4-FFF2-40B4-BE49-F238E27FC236}">
                <a16:creationId xmlns:a16="http://schemas.microsoft.com/office/drawing/2014/main" id="{22F71F8B-6267-4F65-BCDA-D1A519FE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198" y="1023172"/>
            <a:ext cx="2107889" cy="1519046"/>
          </a:xfrm>
          <a:prstGeom prst="rect">
            <a:avLst/>
          </a:prstGeom>
        </p:spPr>
      </p:pic>
      <p:sp>
        <p:nvSpPr>
          <p:cNvPr id="7" name="Rectangle 6">
            <a:extLst>
              <a:ext uri="{FF2B5EF4-FFF2-40B4-BE49-F238E27FC236}">
                <a16:creationId xmlns:a16="http://schemas.microsoft.com/office/drawing/2014/main" id="{35BCCBD4-62A5-40B0-B8A0-3DBD791EA5A7}"/>
              </a:ext>
            </a:extLst>
          </p:cNvPr>
          <p:cNvSpPr/>
          <p:nvPr/>
        </p:nvSpPr>
        <p:spPr>
          <a:xfrm>
            <a:off x="200025" y="135764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Clean heart</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BD9A355A-CDD9-4E63-846E-FBE95F6FBC54}"/>
              </a:ext>
            </a:extLst>
          </p:cNvPr>
          <p:cNvSpPr/>
          <p:nvPr/>
        </p:nvSpPr>
        <p:spPr>
          <a:xfrm>
            <a:off x="200025" y="293608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Good conscience</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6" name="Picture 5" descr="A picture containing compass, clock, sitting, laying&#10;&#10;Description automatically generated">
            <a:extLst>
              <a:ext uri="{FF2B5EF4-FFF2-40B4-BE49-F238E27FC236}">
                <a16:creationId xmlns:a16="http://schemas.microsoft.com/office/drawing/2014/main" id="{A50A59B3-6AAF-4A7E-8B0C-1AFC46AC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197" y="2642525"/>
            <a:ext cx="2257304" cy="1430076"/>
          </a:xfrm>
          <a:prstGeom prst="rect">
            <a:avLst/>
          </a:prstGeom>
        </p:spPr>
      </p:pic>
      <p:sp>
        <p:nvSpPr>
          <p:cNvPr id="12" name="Rectangle 11">
            <a:extLst>
              <a:ext uri="{FF2B5EF4-FFF2-40B4-BE49-F238E27FC236}">
                <a16:creationId xmlns:a16="http://schemas.microsoft.com/office/drawing/2014/main" id="{BC1ED382-4727-42C8-803B-98107AB02FFE}"/>
              </a:ext>
            </a:extLst>
          </p:cNvPr>
          <p:cNvSpPr/>
          <p:nvPr/>
        </p:nvSpPr>
        <p:spPr>
          <a:xfrm>
            <a:off x="200025" y="4664869"/>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Sincere faith</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4104" name="Picture 8" descr="Remove Your Mask | Unplugged Youth &amp; Young Adults">
            <a:extLst>
              <a:ext uri="{FF2B5EF4-FFF2-40B4-BE49-F238E27FC236}">
                <a16:creationId xmlns:a16="http://schemas.microsoft.com/office/drawing/2014/main" id="{358A4247-C918-4088-A4B6-84D285956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743" y="4166762"/>
            <a:ext cx="2483093" cy="165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37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4686" t="11977" r="7767" b="20682"/>
          <a:stretch/>
        </p:blipFill>
        <p:spPr bwMode="auto">
          <a:xfrm>
            <a:off x="0" y="0"/>
            <a:ext cx="5080000" cy="6335106"/>
          </a:xfrm>
          <a:prstGeom prst="rect">
            <a:avLst/>
          </a:prstGeom>
          <a:noFill/>
          <a:ln>
            <a:noFill/>
          </a:ln>
        </p:spPr>
      </p:pic>
      <p:sp>
        <p:nvSpPr>
          <p:cNvPr id="6"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kern="0" dirty="0">
                <a:solidFill>
                  <a:srgbClr val="FFFFFF"/>
                </a:solidFill>
                <a:latin typeface="Arial"/>
              </a:rPr>
              <a:t>Barry Huddleston, </a:t>
            </a:r>
            <a:r>
              <a:rPr lang="en-US" sz="2400" i="1" kern="0" dirty="0">
                <a:solidFill>
                  <a:srgbClr val="FFFFFF"/>
                </a:solidFill>
                <a:latin typeface="Arial"/>
              </a:rPr>
              <a:t>The Acrostic Bible</a:t>
            </a:r>
            <a:endParaRPr lang="en-US" sz="2400" kern="0" dirty="0">
              <a:solidFill>
                <a:srgbClr val="FFFFFF"/>
              </a:solidFill>
              <a:latin typeface="Arial"/>
            </a:endParaRPr>
          </a:p>
        </p:txBody>
      </p:sp>
      <p:sp>
        <p:nvSpPr>
          <p:cNvPr id="8" name="Title 1"/>
          <p:cNvSpPr txBox="1">
            <a:spLocks/>
          </p:cNvSpPr>
          <p:nvPr/>
        </p:nvSpPr>
        <p:spPr bwMode="auto">
          <a:xfrm>
            <a:off x="4644008" y="2060848"/>
            <a:ext cx="4300538" cy="187166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r" eaLnBrk="1" hangingPunct="1">
              <a:defRPr/>
            </a:pPr>
            <a:r>
              <a:rPr lang="en-US" dirty="0">
                <a:solidFill>
                  <a:srgbClr val="070000"/>
                </a:solidFill>
                <a:latin typeface="Arial"/>
                <a:ea typeface="ＭＳ Ｐゴシック"/>
                <a:cs typeface="Arial"/>
              </a:rPr>
              <a:t>FIRST TIMOTHY</a:t>
            </a:r>
            <a:endParaRPr lang="en-US" sz="6600" kern="0" dirty="0">
              <a:solidFill>
                <a:srgbClr val="070000"/>
              </a:solidFill>
              <a:latin typeface="Arial"/>
            </a:endParaRPr>
          </a:p>
        </p:txBody>
      </p:sp>
      <p:sp>
        <p:nvSpPr>
          <p:cNvPr id="9" name="Text Box 6"/>
          <p:cNvSpPr txBox="1">
            <a:spLocks noChangeArrowheads="1"/>
          </p:cNvSpPr>
          <p:nvPr/>
        </p:nvSpPr>
        <p:spPr bwMode="auto">
          <a:xfrm>
            <a:off x="3275508" y="4030304"/>
            <a:ext cx="433388"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070000"/>
                </a:solidFill>
                <a:latin typeface="Arial" charset="0"/>
                <a:cs typeface="Arial" charset="0"/>
              </a:rPr>
              <a:t>1</a:t>
            </a:r>
          </a:p>
          <a:p>
            <a:pPr eaLnBrk="1" hangingPunct="1"/>
            <a:r>
              <a:rPr lang="en-US" dirty="0">
                <a:solidFill>
                  <a:srgbClr val="070000"/>
                </a:solidFill>
                <a:latin typeface="Arial" charset="0"/>
                <a:cs typeface="Arial" charset="0"/>
              </a:rPr>
              <a:t>2</a:t>
            </a:r>
          </a:p>
          <a:p>
            <a:pPr eaLnBrk="1" hangingPunct="1"/>
            <a:r>
              <a:rPr lang="en-US" dirty="0">
                <a:solidFill>
                  <a:srgbClr val="070000"/>
                </a:solidFill>
                <a:latin typeface="Arial" charset="0"/>
                <a:cs typeface="Arial" charset="0"/>
              </a:rPr>
              <a:t>3</a:t>
            </a:r>
          </a:p>
          <a:p>
            <a:pPr eaLnBrk="1" hangingPunct="1"/>
            <a:r>
              <a:rPr lang="en-US" dirty="0">
                <a:solidFill>
                  <a:srgbClr val="070000"/>
                </a:solidFill>
                <a:latin typeface="Arial" charset="0"/>
                <a:cs typeface="Arial" charset="0"/>
              </a:rPr>
              <a:t>4</a:t>
            </a:r>
          </a:p>
          <a:p>
            <a:pPr eaLnBrk="1" hangingPunct="1"/>
            <a:r>
              <a:rPr lang="en-US" dirty="0">
                <a:solidFill>
                  <a:srgbClr val="070000"/>
                </a:solidFill>
                <a:latin typeface="Arial" charset="0"/>
                <a:cs typeface="Arial" charset="0"/>
              </a:rPr>
              <a:t>5</a:t>
            </a:r>
            <a:br>
              <a:rPr lang="en-US" dirty="0">
                <a:solidFill>
                  <a:srgbClr val="070000"/>
                </a:solidFill>
                <a:latin typeface="Arial" charset="0"/>
                <a:cs typeface="Arial" charset="0"/>
              </a:rPr>
            </a:br>
            <a:r>
              <a:rPr lang="en-US" dirty="0">
                <a:solidFill>
                  <a:srgbClr val="070000"/>
                </a:solidFill>
                <a:latin typeface="Arial" charset="0"/>
                <a:cs typeface="Arial" charset="0"/>
              </a:rPr>
              <a:t>6</a:t>
            </a:r>
          </a:p>
        </p:txBody>
      </p:sp>
      <p:sp>
        <p:nvSpPr>
          <p:cNvPr id="7" name="Text Box 6"/>
          <p:cNvSpPr txBox="1">
            <a:spLocks noChangeArrowheads="1"/>
          </p:cNvSpPr>
          <p:nvPr/>
        </p:nvSpPr>
        <p:spPr bwMode="auto">
          <a:xfrm>
            <a:off x="3564433" y="4030304"/>
            <a:ext cx="5579567"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0000"/>
                </a:solidFill>
                <a:latin typeface="Arial" charset="0"/>
                <a:cs typeface="Arial" charset="0"/>
              </a:rPr>
              <a:t>A</a:t>
            </a:r>
            <a:r>
              <a:rPr lang="en-US" dirty="0">
                <a:solidFill>
                  <a:srgbClr val="000000"/>
                </a:solidFill>
                <a:latin typeface="Arial" charset="0"/>
                <a:cs typeface="Arial" charset="0"/>
              </a:rPr>
              <a:t>dvice concerning false teachings</a:t>
            </a:r>
          </a:p>
          <a:p>
            <a:pPr eaLnBrk="1" hangingPunct="1"/>
            <a:r>
              <a:rPr lang="en-US" dirty="0">
                <a:solidFill>
                  <a:srgbClr val="FF0000"/>
                </a:solidFill>
                <a:latin typeface="Arial" charset="0"/>
                <a:cs typeface="Arial" charset="0"/>
              </a:rPr>
              <a:t>D</a:t>
            </a:r>
            <a:r>
              <a:rPr lang="en-US" dirty="0">
                <a:solidFill>
                  <a:srgbClr val="070000"/>
                </a:solidFill>
                <a:latin typeface="Arial" charset="0"/>
                <a:cs typeface="Arial" charset="0"/>
              </a:rPr>
              <a:t>irections for godly women</a:t>
            </a:r>
          </a:p>
          <a:p>
            <a:pPr eaLnBrk="1" hangingPunct="1"/>
            <a:r>
              <a:rPr lang="en-US" dirty="0">
                <a:solidFill>
                  <a:srgbClr val="FF0000"/>
                </a:solidFill>
                <a:latin typeface="Arial" charset="0"/>
                <a:cs typeface="Arial" charset="0"/>
              </a:rPr>
              <a:t>V</a:t>
            </a:r>
            <a:r>
              <a:rPr lang="en-US" dirty="0">
                <a:solidFill>
                  <a:srgbClr val="070000"/>
                </a:solidFill>
                <a:latin typeface="Arial" charset="0"/>
                <a:cs typeface="Arial" charset="0"/>
              </a:rPr>
              <a:t>irtues of Christian elders</a:t>
            </a:r>
          </a:p>
          <a:p>
            <a:pPr eaLnBrk="1" hangingPunct="1"/>
            <a:r>
              <a:rPr lang="en-US" sz="1800" dirty="0">
                <a:solidFill>
                  <a:srgbClr val="FF0000"/>
                </a:solidFill>
                <a:latin typeface="Arial" charset="0"/>
                <a:cs typeface="Arial" charset="0"/>
              </a:rPr>
              <a:t> </a:t>
            </a:r>
            <a:r>
              <a:rPr lang="en-US" dirty="0">
                <a:solidFill>
                  <a:srgbClr val="FF0000"/>
                </a:solidFill>
                <a:latin typeface="Arial" charset="0"/>
                <a:cs typeface="Arial" charset="0"/>
              </a:rPr>
              <a:t>I</a:t>
            </a:r>
            <a:r>
              <a:rPr lang="en-US" dirty="0">
                <a:solidFill>
                  <a:srgbClr val="070000"/>
                </a:solidFill>
                <a:latin typeface="Arial" charset="0"/>
                <a:cs typeface="Arial" charset="0"/>
              </a:rPr>
              <a:t>nstruction for godly living</a:t>
            </a:r>
          </a:p>
          <a:p>
            <a:pPr eaLnBrk="1" hangingPunct="1"/>
            <a:r>
              <a:rPr lang="en-US" dirty="0">
                <a:solidFill>
                  <a:srgbClr val="FF0000"/>
                </a:solidFill>
                <a:latin typeface="Arial" charset="0"/>
                <a:cs typeface="Arial" charset="0"/>
              </a:rPr>
              <a:t>C</a:t>
            </a:r>
            <a:r>
              <a:rPr lang="en-US" dirty="0">
                <a:solidFill>
                  <a:srgbClr val="070000"/>
                </a:solidFill>
                <a:latin typeface="Arial" charset="0"/>
                <a:cs typeface="Arial" charset="0"/>
              </a:rPr>
              <a:t>ounsel concerning the widows</a:t>
            </a:r>
          </a:p>
          <a:p>
            <a:pPr eaLnBrk="1" hangingPunct="1"/>
            <a:r>
              <a:rPr lang="en-US" dirty="0">
                <a:solidFill>
                  <a:srgbClr val="FF0000"/>
                </a:solidFill>
                <a:latin typeface="Arial" charset="0"/>
                <a:cs typeface="Arial" charset="0"/>
              </a:rPr>
              <a:t>E</a:t>
            </a:r>
            <a:r>
              <a:rPr lang="en-US" dirty="0">
                <a:solidFill>
                  <a:srgbClr val="070000"/>
                </a:solidFill>
                <a:latin typeface="Arial" charset="0"/>
                <a:cs typeface="Arial" charset="0"/>
              </a:rPr>
              <a:t>ffects of worldly living</a:t>
            </a:r>
          </a:p>
        </p:txBody>
      </p:sp>
    </p:spTree>
    <p:extLst>
      <p:ext uri="{BB962C8B-B14F-4D97-AF65-F5344CB8AC3E}">
        <p14:creationId xmlns:p14="http://schemas.microsoft.com/office/powerpoint/2010/main" val="200336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84DE-CE20-46D1-95CB-5A1462E50938}"/>
              </a:ext>
            </a:extLst>
          </p:cNvPr>
          <p:cNvSpPr/>
          <p:nvPr/>
        </p:nvSpPr>
        <p:spPr>
          <a:xfrm>
            <a:off x="0" y="857251"/>
            <a:ext cx="9144000" cy="51935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1143FF0-F115-4879-ACC9-D73E3396FF00}"/>
              </a:ext>
            </a:extLst>
          </p:cNvPr>
          <p:cNvSpPr/>
          <p:nvPr/>
        </p:nvSpPr>
        <p:spPr>
          <a:xfrm>
            <a:off x="0" y="1"/>
            <a:ext cx="9144000" cy="6840591"/>
          </a:xfrm>
          <a:prstGeom prst="rect">
            <a:avLst/>
          </a:prstGeom>
        </p:spPr>
        <p:txBody>
          <a:bodyPr wrap="square">
            <a:spAutoFit/>
          </a:bodyPr>
          <a:lstStyle/>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72 Names of God</a:t>
            </a:r>
          </a:p>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Kabbalah.com</a:t>
            </a:r>
          </a:p>
          <a:p>
            <a:pPr marL="342900" marR="0" lvl="0" indent="0" algn="l"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72 Names are 72 three-letter combinations of Hebrew letters, each combination channeling its unique energy from the Upper Worlds into our world through the letters themselves. We can connect with these letters simply by passing our eyes over them with the conscious intent of connecting to their energy.</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0" algn="l"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the Kabbalah Centre, we teach that any person can use these Names as a spiritual tool to connect with the spark of Divine Essence within and to make transformations at the seed level—the level of consciousness.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403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50030" y="1068223"/>
            <a:ext cx="8784242"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Recognize the authority of the gospel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(vs. 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6CF591F9-28E1-4278-98C3-96BC37A44BC0}"/>
              </a:ext>
            </a:extLst>
          </p:cNvPr>
          <p:cNvSpPr/>
          <p:nvPr/>
        </p:nvSpPr>
        <p:spPr>
          <a:xfrm>
            <a:off x="235744" y="1902103"/>
            <a:ext cx="8798528" cy="117955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9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Do not get distracted from the goal of the gospel </a:t>
            </a:r>
            <a:b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(vs. 3-5)</a:t>
            </a:r>
            <a:endPar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1F3DD4E7-3A45-4E0D-93A5-7396DE44DAE6}"/>
              </a:ext>
            </a:extLst>
          </p:cNvPr>
          <p:cNvSpPr/>
          <p:nvPr/>
        </p:nvSpPr>
        <p:spPr>
          <a:xfrm>
            <a:off x="235744" y="3352051"/>
            <a:ext cx="8798528" cy="613245"/>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9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Retain the Law in the gospel </a:t>
            </a:r>
            <a:r>
              <a:rPr kumimoji="0" lang="en-US" sz="3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(vs. 6-11)</a:t>
            </a:r>
            <a:endParaRPr kumimoji="0" lang="en-US" sz="3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pic>
        <p:nvPicPr>
          <p:cNvPr id="7" name="Picture 6" descr="A person wearing a costume&#10;&#10;Description automatically generated">
            <a:extLst>
              <a:ext uri="{FF2B5EF4-FFF2-40B4-BE49-F238E27FC236}">
                <a16:creationId xmlns:a16="http://schemas.microsoft.com/office/drawing/2014/main" id="{49994F83-04BB-D246-935D-B7520C9ECD6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429942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hristianity - dummies">
            <a:extLst>
              <a:ext uri="{FF2B5EF4-FFF2-40B4-BE49-F238E27FC236}">
                <a16:creationId xmlns:a16="http://schemas.microsoft.com/office/drawing/2014/main" id="{54B4FFF0-2845-424B-BC23-4B41C8F88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00"/>
          <a:stretch/>
        </p:blipFill>
        <p:spPr bwMode="auto">
          <a:xfrm>
            <a:off x="4423954" y="2931954"/>
            <a:ext cx="4565169" cy="3926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FF74D7-033B-4495-8E92-B557EB855144}"/>
              </a:ext>
            </a:extLst>
          </p:cNvPr>
          <p:cNvSpPr/>
          <p:nvPr/>
        </p:nvSpPr>
        <p:spPr>
          <a:xfrm>
            <a:off x="0" y="420219"/>
            <a:ext cx="8989123" cy="2677656"/>
          </a:xfrm>
          <a:prstGeom prst="rect">
            <a:avLst/>
          </a:prstGeom>
        </p:spPr>
        <p:txBody>
          <a:bodyPr wrap="squar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God’s Law</a:t>
            </a:r>
          </a:p>
          <a:p>
            <a:pPr marL="228600" marR="0" lvl="0" indent="-22860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God’s standard of holiness and righteous living (Rom 7:12)</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requires internal and external adherence (Matt 5:17-30)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reveals how sinful we are (Rom 3:20)</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leads us to Christ for forgiveness (Galatians 3:23-27)</a:t>
            </a:r>
          </a:p>
        </p:txBody>
      </p:sp>
    </p:spTree>
    <p:extLst>
      <p:ext uri="{BB962C8B-B14F-4D97-AF65-F5344CB8AC3E}">
        <p14:creationId xmlns:p14="http://schemas.microsoft.com/office/powerpoint/2010/main" val="182279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2845409"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guard the gospel</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57413" y="4949997"/>
            <a:ext cx="2986587"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1:12-20</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68715BA3-1169-F840-89C9-B324CCA0A0F5}"/>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39815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oman Customer Reading Label On Stock Footage Video (100 ...">
            <a:extLst>
              <a:ext uri="{FF2B5EF4-FFF2-40B4-BE49-F238E27FC236}">
                <a16:creationId xmlns:a16="http://schemas.microsoft.com/office/drawing/2014/main" id="{80F1DC42-4D6F-4268-8CBE-02E5D43D2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r="1910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79D384-9585-455C-8E25-D4B0AE862DDC}"/>
              </a:ext>
            </a:extLst>
          </p:cNvPr>
          <p:cNvSpPr/>
          <p:nvPr/>
        </p:nvSpPr>
        <p:spPr>
          <a:xfrm>
            <a:off x="27378" y="510334"/>
            <a:ext cx="4983993" cy="331962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protect the message</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1:1-11</a:t>
            </a:r>
          </a:p>
          <a:p>
            <a:pPr marL="0" marR="0" lvl="0" indent="0" algn="ctr" defTabSz="457200" rtl="0" eaLnBrk="1" fontAlgn="auto" latinLnBrk="0" hangingPunct="1">
              <a:lnSpc>
                <a:spcPct val="115000"/>
              </a:lnSpc>
              <a:spcBef>
                <a:spcPts val="9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Recognize authority</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Don’t get distracted from goal</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Retain the Law</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70600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 Think This Is the Best Sponge for Washing Dishes : Food Network ...">
            <a:extLst>
              <a:ext uri="{FF2B5EF4-FFF2-40B4-BE49-F238E27FC236}">
                <a16:creationId xmlns:a16="http://schemas.microsoft.com/office/drawing/2014/main" id="{E6F730C1-5361-4F89-8DD5-E789160CE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939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9A665A-02BD-4753-8098-7EBB75F9A5C9}"/>
              </a:ext>
            </a:extLst>
          </p:cNvPr>
          <p:cNvSpPr/>
          <p:nvPr/>
        </p:nvSpPr>
        <p:spPr>
          <a:xfrm>
            <a:off x="0" y="390525"/>
            <a:ext cx="3495675" cy="1543331"/>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mn-ea"/>
                <a:cs typeface="Times New Roman" panose="02020603050405020304" pitchFamily="18" charset="0"/>
              </a:rPr>
              <a:t>They live the message</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mn-ea"/>
                <a:cs typeface="Times New Roman" panose="02020603050405020304" pitchFamily="18" charset="0"/>
              </a:rPr>
              <a:t>1 Timothy 1:12-20</a:t>
            </a:r>
          </a:p>
        </p:txBody>
      </p:sp>
    </p:spTree>
    <p:extLst>
      <p:ext uri="{BB962C8B-B14F-4D97-AF65-F5344CB8AC3E}">
        <p14:creationId xmlns:p14="http://schemas.microsoft.com/office/powerpoint/2010/main" val="1326827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Credit God for life change (v. 12)</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Recall pre-conversion state (v. 13)</a:t>
            </a:r>
          </a:p>
        </p:txBody>
      </p:sp>
    </p:spTree>
    <p:extLst>
      <p:ext uri="{BB962C8B-B14F-4D97-AF65-F5344CB8AC3E}">
        <p14:creationId xmlns:p14="http://schemas.microsoft.com/office/powerpoint/2010/main" val="30288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22:3-5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am a Jew, born in Tarsus in Cilicia, but brought up in this city, educated at the feet of Gamaliel according to the strict manner of the law of our fathers, being zealous for God as all of you are this day.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persecuted this Way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the death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binding and delivering to prison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both men and women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 the high priest and the whole council of elders can bear me witness. From them I received letters to the brothers, and I journeyed toward Damascus to take those also who were there and bring them in bonds to Jerusalem to be punished.</a:t>
            </a:r>
          </a:p>
        </p:txBody>
      </p:sp>
    </p:spTree>
    <p:extLst>
      <p:ext uri="{BB962C8B-B14F-4D97-AF65-F5344CB8AC3E}">
        <p14:creationId xmlns:p14="http://schemas.microsoft.com/office/powerpoint/2010/main" val="27897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26:9-11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myself was convinced that I ought to do many things in opposing the name of Jesus of Nazareth.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did so in Jerusalem. I not only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locked up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many of the saints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prison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after receiving authority from the chief priests, but when they were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put to death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cast my vote against them.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punished them often in all the synagogues and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tried to make them blaspheme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in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raging fury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against them I persecuted them even to foreign cities.</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438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Insolent opponent - hubris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corresponding abstract noun is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hubris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which Aristotle defines: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Hubris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means to hurt and to grieve people, in such a way that shame comes to the man who is hurt and grieved, and not that the person who inflicts the hurt and injury may gain anything else in addition to what he already possesses, but simply that he may find delight in his own cruelty and in the suffering of the other person.’”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William Barclay</a:t>
            </a:r>
          </a:p>
        </p:txBody>
      </p:sp>
    </p:spTree>
    <p:extLst>
      <p:ext uri="{BB962C8B-B14F-4D97-AF65-F5344CB8AC3E}">
        <p14:creationId xmlns:p14="http://schemas.microsoft.com/office/powerpoint/2010/main" val="348665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A2ABB-B7A8-75D2-1724-E033F1139634}"/>
              </a:ext>
            </a:extLst>
          </p:cNvPr>
          <p:cNvPicPr>
            <a:picLocks noChangeAspect="1"/>
          </p:cNvPicPr>
          <p:nvPr/>
        </p:nvPicPr>
        <p:blipFill>
          <a:blip r:embed="rId3"/>
          <a:stretch>
            <a:fillRect/>
          </a:stretch>
        </p:blipFill>
        <p:spPr>
          <a:xfrm>
            <a:off x="-23814" y="-1"/>
            <a:ext cx="9167813" cy="6111875"/>
          </a:xfrm>
          <a:prstGeom prst="rect">
            <a:avLst/>
          </a:prstGeom>
        </p:spPr>
      </p:pic>
      <p:sp>
        <p:nvSpPr>
          <p:cNvPr id="8" name="Rectangle 2"/>
          <p:cNvSpPr txBox="1">
            <a:spLocks noChangeArrowheads="1"/>
          </p:cNvSpPr>
          <p:nvPr/>
        </p:nvSpPr>
        <p:spPr bwMode="auto">
          <a:xfrm>
            <a:off x="-23813" y="3391851"/>
            <a:ext cx="932264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Orderly</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429715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om athletic champ to POW camp: Louis Zamperini's story of ...">
            <a:extLst>
              <a:ext uri="{FF2B5EF4-FFF2-40B4-BE49-F238E27FC236}">
                <a16:creationId xmlns:a16="http://schemas.microsoft.com/office/drawing/2014/main" id="{C4810EAF-B138-47B5-AB4B-79488F7B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34" y="1228725"/>
            <a:ext cx="7321731" cy="4343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1960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Credit God for life change (v. 12)</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Recall pre-conversion state (v. 13)</a:t>
            </a:r>
          </a:p>
        </p:txBody>
      </p:sp>
      <p:sp>
        <p:nvSpPr>
          <p:cNvPr id="5" name="Rectangle 4">
            <a:extLst>
              <a:ext uri="{FF2B5EF4-FFF2-40B4-BE49-F238E27FC236}">
                <a16:creationId xmlns:a16="http://schemas.microsoft.com/office/drawing/2014/main" id="{461849D0-FA8D-4F74-B0F9-8050045D432F}"/>
              </a:ext>
            </a:extLst>
          </p:cNvPr>
          <p:cNvSpPr/>
          <p:nvPr/>
        </p:nvSpPr>
        <p:spPr>
          <a:xfrm>
            <a:off x="1162091" y="3036294"/>
            <a:ext cx="602928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Explain how God changed you (v. 14)</a:t>
            </a:r>
          </a:p>
        </p:txBody>
      </p:sp>
    </p:spTree>
    <p:extLst>
      <p:ext uri="{BB962C8B-B14F-4D97-AF65-F5344CB8AC3E}">
        <p14:creationId xmlns:p14="http://schemas.microsoft.com/office/powerpoint/2010/main" val="2067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1" y="681841"/>
            <a:ext cx="8193628"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Philippians 1:29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it has been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granted to you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for the sake of Christ you should not only believe in him but also suffer for his sake”</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4F05AA5-2386-4011-87BF-1F233F69EFD6}"/>
              </a:ext>
            </a:extLst>
          </p:cNvPr>
          <p:cNvSpPr/>
          <p:nvPr/>
        </p:nvSpPr>
        <p:spPr>
          <a:xfrm>
            <a:off x="366711" y="3242786"/>
            <a:ext cx="8329613"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Romans 2:4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 do you presume on the riches of his kindness and forbearance and patience, not knowing that God's kindness is meant to lead you to repentance?”</a:t>
            </a:r>
          </a:p>
        </p:txBody>
      </p:sp>
    </p:spTree>
    <p:extLst>
      <p:ext uri="{BB962C8B-B14F-4D97-AF65-F5344CB8AC3E}">
        <p14:creationId xmlns:p14="http://schemas.microsoft.com/office/powerpoint/2010/main" val="4387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Credit God for life change (v. 12)</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Recall pre-conversion state (v. 13)</a:t>
            </a:r>
          </a:p>
        </p:txBody>
      </p:sp>
      <p:sp>
        <p:nvSpPr>
          <p:cNvPr id="5" name="Rectangle 4">
            <a:extLst>
              <a:ext uri="{FF2B5EF4-FFF2-40B4-BE49-F238E27FC236}">
                <a16:creationId xmlns:a16="http://schemas.microsoft.com/office/drawing/2014/main" id="{461849D0-FA8D-4F74-B0F9-8050045D432F}"/>
              </a:ext>
            </a:extLst>
          </p:cNvPr>
          <p:cNvSpPr/>
          <p:nvPr/>
        </p:nvSpPr>
        <p:spPr>
          <a:xfrm>
            <a:off x="1162091" y="3036294"/>
            <a:ext cx="602928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Explain how God changed you (v. 14)</a:t>
            </a:r>
          </a:p>
        </p:txBody>
      </p:sp>
      <p:sp>
        <p:nvSpPr>
          <p:cNvPr id="6" name="Rectangle 5">
            <a:extLst>
              <a:ext uri="{FF2B5EF4-FFF2-40B4-BE49-F238E27FC236}">
                <a16:creationId xmlns:a16="http://schemas.microsoft.com/office/drawing/2014/main" id="{D95830B4-17AC-4BC9-A87C-7A7CE4057CD4}"/>
              </a:ext>
            </a:extLst>
          </p:cNvPr>
          <p:cNvSpPr/>
          <p:nvPr/>
        </p:nvSpPr>
        <p:spPr>
          <a:xfrm>
            <a:off x="1162091" y="3743575"/>
            <a:ext cx="728658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Declare that the gospel saves all sinners (v. 15)</a:t>
            </a:r>
          </a:p>
        </p:txBody>
      </p:sp>
      <p:sp>
        <p:nvSpPr>
          <p:cNvPr id="7" name="Rectangle 6">
            <a:extLst>
              <a:ext uri="{FF2B5EF4-FFF2-40B4-BE49-F238E27FC236}">
                <a16:creationId xmlns:a16="http://schemas.microsoft.com/office/drawing/2014/main" id="{908F4F65-1CD1-4AFA-B494-B5648217D825}"/>
              </a:ext>
            </a:extLst>
          </p:cNvPr>
          <p:cNvSpPr/>
          <p:nvPr/>
        </p:nvSpPr>
        <p:spPr>
          <a:xfrm>
            <a:off x="1162091" y="4450856"/>
            <a:ext cx="5924509"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Reassure that Jesus is patient (v. 16)</a:t>
            </a:r>
          </a:p>
        </p:txBody>
      </p:sp>
      <p:sp>
        <p:nvSpPr>
          <p:cNvPr id="8" name="Rectangle 7">
            <a:extLst>
              <a:ext uri="{FF2B5EF4-FFF2-40B4-BE49-F238E27FC236}">
                <a16:creationId xmlns:a16="http://schemas.microsoft.com/office/drawing/2014/main" id="{D91F5001-6E82-49D6-88E4-1EB11F33B918}"/>
              </a:ext>
            </a:extLst>
          </p:cNvPr>
          <p:cNvSpPr/>
          <p:nvPr/>
        </p:nvSpPr>
        <p:spPr>
          <a:xfrm>
            <a:off x="1114424" y="5138390"/>
            <a:ext cx="6915150"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Offer praise to Christ for life change (v. 17)</a:t>
            </a:r>
          </a:p>
        </p:txBody>
      </p:sp>
    </p:spTree>
    <p:extLst>
      <p:ext uri="{BB962C8B-B14F-4D97-AF65-F5344CB8AC3E}">
        <p14:creationId xmlns:p14="http://schemas.microsoft.com/office/powerpoint/2010/main" val="371090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5" name="Rectangle 4">
            <a:extLst>
              <a:ext uri="{FF2B5EF4-FFF2-40B4-BE49-F238E27FC236}">
                <a16:creationId xmlns:a16="http://schemas.microsoft.com/office/drawing/2014/main" id="{BE3CEE1D-0F52-47BB-9CB7-39B7CC4F2F17}"/>
              </a:ext>
            </a:extLst>
          </p:cNvPr>
          <p:cNvSpPr/>
          <p:nvPr/>
        </p:nvSpPr>
        <p:spPr>
          <a:xfrm>
            <a:off x="314325" y="1591145"/>
            <a:ext cx="8493125"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 Challenge believers to remain steadfast in faith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(1:18-20)</a:t>
            </a:r>
          </a:p>
        </p:txBody>
      </p:sp>
      <p:sp>
        <p:nvSpPr>
          <p:cNvPr id="6" name="Rectangle 5">
            <a:extLst>
              <a:ext uri="{FF2B5EF4-FFF2-40B4-BE49-F238E27FC236}">
                <a16:creationId xmlns:a16="http://schemas.microsoft.com/office/drawing/2014/main" id="{983F5429-139B-442B-86C5-63CFDAB717C3}"/>
              </a:ext>
            </a:extLst>
          </p:cNvPr>
          <p:cNvSpPr/>
          <p:nvPr/>
        </p:nvSpPr>
        <p:spPr>
          <a:xfrm>
            <a:off x="819150" y="2385381"/>
            <a:ext cx="6457950"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Corporate accountability helps us remain steadfast (v. 18)</a:t>
            </a:r>
          </a:p>
        </p:txBody>
      </p:sp>
      <p:sp>
        <p:nvSpPr>
          <p:cNvPr id="7" name="Rectangle 6">
            <a:extLst>
              <a:ext uri="{FF2B5EF4-FFF2-40B4-BE49-F238E27FC236}">
                <a16:creationId xmlns:a16="http://schemas.microsoft.com/office/drawing/2014/main" id="{F3C2A4CD-27D1-4734-B809-C8CF3C55ECC9}"/>
              </a:ext>
            </a:extLst>
          </p:cNvPr>
          <p:cNvSpPr/>
          <p:nvPr/>
        </p:nvSpPr>
        <p:spPr>
          <a:xfrm>
            <a:off x="819150" y="3513212"/>
            <a:ext cx="6457949"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Our conscience helps us remain steadfast (v. 19a)</a:t>
            </a:r>
          </a:p>
        </p:txBody>
      </p:sp>
      <p:sp>
        <p:nvSpPr>
          <p:cNvPr id="8" name="Rectangle 7">
            <a:extLst>
              <a:ext uri="{FF2B5EF4-FFF2-40B4-BE49-F238E27FC236}">
                <a16:creationId xmlns:a16="http://schemas.microsoft.com/office/drawing/2014/main" id="{AD601D3B-8C63-4E17-A8B8-5EA974E7590A}"/>
              </a:ext>
            </a:extLst>
          </p:cNvPr>
          <p:cNvSpPr/>
          <p:nvPr/>
        </p:nvSpPr>
        <p:spPr>
          <a:xfrm>
            <a:off x="819149" y="4641043"/>
            <a:ext cx="6457949"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Fatal examples help us remain steadfast (vs. 19b-20)</a:t>
            </a:r>
          </a:p>
        </p:txBody>
      </p:sp>
    </p:spTree>
    <p:extLst>
      <p:ext uri="{BB962C8B-B14F-4D97-AF65-F5344CB8AC3E}">
        <p14:creationId xmlns:p14="http://schemas.microsoft.com/office/powerpoint/2010/main" val="8857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836711"/>
            <a:ext cx="4466456" cy="114146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Legalism</a:t>
            </a: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Tree>
    <p:extLst>
      <p:ext uri="{BB962C8B-B14F-4D97-AF65-F5344CB8AC3E}">
        <p14:creationId xmlns:p14="http://schemas.microsoft.com/office/powerpoint/2010/main" val="171674571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grpSp>
        <p:nvGrpSpPr>
          <p:cNvPr id="5" name="Group 4">
            <a:extLst>
              <a:ext uri="{FF2B5EF4-FFF2-40B4-BE49-F238E27FC236}">
                <a16:creationId xmlns:a16="http://schemas.microsoft.com/office/drawing/2014/main" id="{A0D42D72-298C-E6A7-A8D5-24471E96E648}"/>
              </a:ext>
            </a:extLst>
          </p:cNvPr>
          <p:cNvGrpSpPr/>
          <p:nvPr/>
        </p:nvGrpSpPr>
        <p:grpSpPr>
          <a:xfrm>
            <a:off x="1816100" y="1749918"/>
            <a:ext cx="5511800" cy="4203700"/>
            <a:chOff x="1816100" y="1749918"/>
            <a:chExt cx="5511800" cy="4203700"/>
          </a:xfrm>
        </p:grpSpPr>
        <p:pic>
          <p:nvPicPr>
            <p:cNvPr id="6" name="Picture 2" descr="https://www.romania2019.eu/wp-content/uploads/2019/01/shutterstock_396290143-1024x780.jpg">
              <a:extLst>
                <a:ext uri="{FF2B5EF4-FFF2-40B4-BE49-F238E27FC236}">
                  <a16:creationId xmlns:a16="http://schemas.microsoft.com/office/drawing/2014/main" id="{BC9588A0-B1F1-1827-0697-A2345153F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79C4A-BA5B-59FF-86C3-A69A1DAC639A}"/>
                </a:ext>
              </a:extLst>
            </p:cNvPr>
            <p:cNvSpPr/>
            <p:nvPr/>
          </p:nvSpPr>
          <p:spPr bwMode="auto">
            <a:xfrm rot="20656428">
              <a:off x="4210564" y="3716365"/>
              <a:ext cx="2160240" cy="288032"/>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a:extLst>
              <a:ext uri="{FF2B5EF4-FFF2-40B4-BE49-F238E27FC236}">
                <a16:creationId xmlns:a16="http://schemas.microsoft.com/office/drawing/2014/main" id="{34AF5298-7809-A25B-6C79-73E13CD5014F}"/>
              </a:ext>
            </a:extLst>
          </p:cNvPr>
          <p:cNvSpPr txBox="1">
            <a:spLocks noChangeArrowheads="1"/>
          </p:cNvSpPr>
          <p:nvPr/>
        </p:nvSpPr>
        <p:spPr bwMode="auto">
          <a:xfrm rot="20556172">
            <a:off x="2456900" y="34168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Simplified Arabic" panose="02020603050405020304" pitchFamily="18" charset="-78"/>
                <a:ea typeface="ＭＳ Ｐゴシック" charset="0"/>
                <a:cs typeface="Simplified Arabic" panose="02020603050405020304" pitchFamily="18" charset="-78"/>
              </a:rPr>
              <a:t>PRIORITIES</a:t>
            </a:r>
          </a:p>
        </p:txBody>
      </p:sp>
    </p:spTree>
    <p:extLst>
      <p:ext uri="{BB962C8B-B14F-4D97-AF65-F5344CB8AC3E}">
        <p14:creationId xmlns:p14="http://schemas.microsoft.com/office/powerpoint/2010/main" val="38348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542925" indent="-542925"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Teach</a:t>
            </a:r>
            <a:r>
              <a:rPr lang="en-US" b="1" dirty="0">
                <a:effectLst>
                  <a:glow rad="127000">
                    <a:schemeClr val="tx1"/>
                  </a:glow>
                </a:effectLst>
                <a:latin typeface="Arial" charset="0"/>
                <a:ea typeface="ＭＳ Ｐゴシック" charset="0"/>
                <a:cs typeface="ＭＳ Ｐゴシック" charset="0"/>
              </a:rPr>
              <a:t> the Law accurately and recall God's grace to you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(Chapter 1).</a:t>
            </a: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750459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renewingworshipnc.org/wp-content/uploads/2018/11/default-image-440x264.jpg">
            <a:extLst>
              <a:ext uri="{FF2B5EF4-FFF2-40B4-BE49-F238E27FC236}">
                <a16:creationId xmlns:a16="http://schemas.microsoft.com/office/drawing/2014/main" id="{5A17F703-819A-2A76-F6BE-12BF48351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6" y="1772816"/>
            <a:ext cx="9120584" cy="54639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802159"/>
          </a:xfrm>
          <a:effectLst>
            <a:outerShdw blurRad="63500" dist="35921" dir="2700000" algn="ctr" rotWithShape="0">
              <a:schemeClr val="tx2">
                <a:alpha val="74998"/>
              </a:schemeClr>
            </a:outerShdw>
          </a:effectLst>
        </p:spPr>
        <p:txBody>
          <a:bodyPr anchor="t"/>
          <a:lstStyle/>
          <a:p>
            <a:pPr marL="698500" indent="-698500" algn="l">
              <a:defRPr/>
            </a:pPr>
            <a:r>
              <a:rPr lang="en-US" b="1" dirty="0">
                <a:effectLst>
                  <a:glow rad="127000">
                    <a:schemeClr val="tx1"/>
                  </a:glow>
                </a:effectLst>
                <a:latin typeface="Arial" charset="0"/>
                <a:ea typeface="ＭＳ Ｐゴシック" charset="0"/>
                <a:cs typeface="ＭＳ Ｐゴシック" charset="0"/>
              </a:rPr>
              <a:t>II. Require proper public </a:t>
            </a:r>
            <a:r>
              <a:rPr lang="en-US" b="1" dirty="0">
                <a:solidFill>
                  <a:srgbClr val="FFFF00"/>
                </a:solidFill>
                <a:effectLst>
                  <a:glow rad="127000">
                    <a:schemeClr val="tx1"/>
                  </a:glow>
                </a:effectLst>
                <a:latin typeface="Arial" charset="0"/>
                <a:ea typeface="ＭＳ Ｐゴシック" charset="0"/>
                <a:cs typeface="ＭＳ Ｐゴシック" charset="0"/>
              </a:rPr>
              <a:t>worship</a:t>
            </a:r>
            <a:r>
              <a:rPr lang="en-US" b="1" dirty="0">
                <a:effectLst>
                  <a:glow rad="127000">
                    <a:schemeClr val="tx1"/>
                  </a:glow>
                </a:effectLst>
                <a:latin typeface="Arial" charset="0"/>
                <a:ea typeface="ＭＳ Ｐゴシック" charset="0"/>
                <a:cs typeface="ＭＳ Ｐゴシック" charset="0"/>
              </a:rPr>
              <a:t> led by godly leaders (Chs 2–3). </a:t>
            </a:r>
          </a:p>
        </p:txBody>
      </p:sp>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556065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2</a:t>
            </a:r>
          </a:p>
        </p:txBody>
      </p:sp>
    </p:spTree>
    <p:extLst>
      <p:ext uri="{BB962C8B-B14F-4D97-AF65-F5344CB8AC3E}">
        <p14:creationId xmlns:p14="http://schemas.microsoft.com/office/powerpoint/2010/main" val="203896135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grpSp>
        <p:nvGrpSpPr>
          <p:cNvPr id="5" name="Group 4">
            <a:extLst>
              <a:ext uri="{FF2B5EF4-FFF2-40B4-BE49-F238E27FC236}">
                <a16:creationId xmlns:a16="http://schemas.microsoft.com/office/drawing/2014/main" id="{A0D42D72-298C-E6A7-A8D5-24471E96E648}"/>
              </a:ext>
            </a:extLst>
          </p:cNvPr>
          <p:cNvGrpSpPr/>
          <p:nvPr/>
        </p:nvGrpSpPr>
        <p:grpSpPr>
          <a:xfrm>
            <a:off x="1816100" y="1749918"/>
            <a:ext cx="5511800" cy="4203700"/>
            <a:chOff x="1816100" y="1749918"/>
            <a:chExt cx="5511800" cy="4203700"/>
          </a:xfrm>
        </p:grpSpPr>
        <p:pic>
          <p:nvPicPr>
            <p:cNvPr id="6" name="Picture 2" descr="https://www.romania2019.eu/wp-content/uploads/2019/01/shutterstock_396290143-1024x780.jpg">
              <a:extLst>
                <a:ext uri="{FF2B5EF4-FFF2-40B4-BE49-F238E27FC236}">
                  <a16:creationId xmlns:a16="http://schemas.microsoft.com/office/drawing/2014/main" id="{BC9588A0-B1F1-1827-0697-A2345153F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79C4A-BA5B-59FF-86C3-A69A1DAC639A}"/>
                </a:ext>
              </a:extLst>
            </p:cNvPr>
            <p:cNvSpPr/>
            <p:nvPr/>
          </p:nvSpPr>
          <p:spPr bwMode="auto">
            <a:xfrm rot="20656428">
              <a:off x="4210564" y="3716365"/>
              <a:ext cx="2160240" cy="288032"/>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a:extLst>
              <a:ext uri="{FF2B5EF4-FFF2-40B4-BE49-F238E27FC236}">
                <a16:creationId xmlns:a16="http://schemas.microsoft.com/office/drawing/2014/main" id="{34AF5298-7809-A25B-6C79-73E13CD5014F}"/>
              </a:ext>
            </a:extLst>
          </p:cNvPr>
          <p:cNvSpPr txBox="1">
            <a:spLocks noChangeArrowheads="1"/>
          </p:cNvSpPr>
          <p:nvPr/>
        </p:nvSpPr>
        <p:spPr bwMode="auto">
          <a:xfrm rot="20556172">
            <a:off x="2456900" y="34168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chemeClr val="tx1"/>
                </a:solidFill>
                <a:effectLst/>
                <a:latin typeface="Simplified Arabic" panose="02020603050405020304" pitchFamily="18" charset="-78"/>
                <a:ea typeface="ＭＳ Ｐゴシック" charset="0"/>
                <a:cs typeface="Simplified Arabic" panose="02020603050405020304" pitchFamily="18" charset="-78"/>
              </a:rPr>
              <a:t>PRIORITIES</a:t>
            </a:r>
          </a:p>
        </p:txBody>
      </p:sp>
    </p:spTree>
    <p:extLst>
      <p:ext uri="{BB962C8B-B14F-4D97-AF65-F5344CB8AC3E}">
        <p14:creationId xmlns:p14="http://schemas.microsoft.com/office/powerpoint/2010/main" val="6737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Pray</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285374" y="4802864"/>
            <a:ext cx="2627514"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2:1-7</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ADCC1F1D-9617-BF40-A03A-04539AA7CA31}"/>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85385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by born after embryo is frozen for six years, makes history in ...">
            <a:extLst>
              <a:ext uri="{FF2B5EF4-FFF2-40B4-BE49-F238E27FC236}">
                <a16:creationId xmlns:a16="http://schemas.microsoft.com/office/drawing/2014/main" id="{ECF947D3-2F11-4F1D-9657-8B186E01D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065B11-B8E1-43FF-BD04-675DB7647B9D}"/>
              </a:ext>
            </a:extLst>
          </p:cNvPr>
          <p:cNvSpPr/>
          <p:nvPr/>
        </p:nvSpPr>
        <p:spPr>
          <a:xfrm>
            <a:off x="0" y="266700"/>
            <a:ext cx="3495675" cy="943256"/>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Pray for Gospel Conversions</a:t>
            </a:r>
          </a:p>
        </p:txBody>
      </p:sp>
    </p:spTree>
    <p:extLst>
      <p:ext uri="{BB962C8B-B14F-4D97-AF65-F5344CB8AC3E}">
        <p14:creationId xmlns:p14="http://schemas.microsoft.com/office/powerpoint/2010/main" val="24431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feature praying-hands-with-faith-in-religion-and-belief-in-god-on ...">
            <a:extLst>
              <a:ext uri="{FF2B5EF4-FFF2-40B4-BE49-F238E27FC236}">
                <a16:creationId xmlns:a16="http://schemas.microsoft.com/office/drawing/2014/main" id="{ABB18C09-8487-42AA-A05A-4C3FC5BD7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53"/>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F27B61F-C23C-4959-B344-35E64F314F05}"/>
              </a:ext>
            </a:extLst>
          </p:cNvPr>
          <p:cNvSpPr/>
          <p:nvPr/>
        </p:nvSpPr>
        <p:spPr>
          <a:xfrm>
            <a:off x="228599" y="476935"/>
            <a:ext cx="8677275"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“entreaties and prayers, petitions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and thanksgivings”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257928D4-73BD-4523-8568-437F02F31576}"/>
              </a:ext>
            </a:extLst>
          </p:cNvPr>
          <p:cNvSpPr/>
          <p:nvPr/>
        </p:nvSpPr>
        <p:spPr>
          <a:xfrm>
            <a:off x="314324" y="2143125"/>
            <a:ext cx="8277225" cy="333347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Prayer involves diligent and emotional pleading and earnest begging of God</a:t>
            </a:r>
          </a:p>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Prayer involves clear, thought out statements that accord with proper biblical precepts</a:t>
            </a:r>
          </a:p>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Prayer involves rejoicing and gratitude over God and His answer to requests</a:t>
            </a:r>
          </a:p>
        </p:txBody>
      </p:sp>
    </p:spTree>
    <p:extLst>
      <p:ext uri="{BB962C8B-B14F-4D97-AF65-F5344CB8AC3E}">
        <p14:creationId xmlns:p14="http://schemas.microsoft.com/office/powerpoint/2010/main" val="313154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8" name="Rectangle 7">
            <a:extLst>
              <a:ext uri="{FF2B5EF4-FFF2-40B4-BE49-F238E27FC236}">
                <a16:creationId xmlns:a16="http://schemas.microsoft.com/office/drawing/2014/main" id="{BE102D8D-522D-45EE-BA29-F7FEF3B891E7}"/>
              </a:ext>
            </a:extLst>
          </p:cNvPr>
          <p:cNvSpPr/>
          <p:nvPr/>
        </p:nvSpPr>
        <p:spPr>
          <a:xfrm>
            <a:off x="990600" y="1371600"/>
            <a:ext cx="5638800"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This impacts national leaders (v. 1)</a:t>
            </a:r>
          </a:p>
        </p:txBody>
      </p:sp>
      <p:sp>
        <p:nvSpPr>
          <p:cNvPr id="9" name="Rectangle 8">
            <a:extLst>
              <a:ext uri="{FF2B5EF4-FFF2-40B4-BE49-F238E27FC236}">
                <a16:creationId xmlns:a16="http://schemas.microsoft.com/office/drawing/2014/main" id="{01A3BA32-75C7-4D3D-A283-F242AECEB28F}"/>
              </a:ext>
            </a:extLst>
          </p:cNvPr>
          <p:cNvSpPr/>
          <p:nvPr/>
        </p:nvSpPr>
        <p:spPr>
          <a:xfrm>
            <a:off x="990600" y="2148299"/>
            <a:ext cx="3846630" cy="548099"/>
          </a:xfrm>
          <a:prstGeom prst="rect">
            <a:avLst/>
          </a:prstGeom>
          <a:solidFill>
            <a:schemeClr val="accent4">
              <a:lumMod val="20000"/>
              <a:lumOff val="80000"/>
            </a:schemeClr>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This pleases God (v. 3)</a:t>
            </a:r>
          </a:p>
        </p:txBody>
      </p:sp>
      <p:sp>
        <p:nvSpPr>
          <p:cNvPr id="10" name="Rectangle 9">
            <a:extLst>
              <a:ext uri="{FF2B5EF4-FFF2-40B4-BE49-F238E27FC236}">
                <a16:creationId xmlns:a16="http://schemas.microsoft.com/office/drawing/2014/main" id="{8225B86D-3BC9-4777-A21F-CFF79916EFE7}"/>
              </a:ext>
            </a:extLst>
          </p:cNvPr>
          <p:cNvSpPr/>
          <p:nvPr/>
        </p:nvSpPr>
        <p:spPr>
          <a:xfrm>
            <a:off x="990600" y="2924998"/>
            <a:ext cx="5710922" cy="548099"/>
          </a:xfrm>
          <a:prstGeom prst="rect">
            <a:avLst/>
          </a:prstGeom>
          <a:solidFill>
            <a:schemeClr val="accent4">
              <a:lumMod val="20000"/>
              <a:lumOff val="80000"/>
            </a:schemeClr>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This brings people to the truth (v. 4)</a:t>
            </a:r>
          </a:p>
        </p:txBody>
      </p:sp>
    </p:spTree>
    <p:extLst>
      <p:ext uri="{BB962C8B-B14F-4D97-AF65-F5344CB8AC3E}">
        <p14:creationId xmlns:p14="http://schemas.microsoft.com/office/powerpoint/2010/main" val="364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Tree>
    <p:extLst>
      <p:ext uri="{BB962C8B-B14F-4D97-AF65-F5344CB8AC3E}">
        <p14:creationId xmlns:p14="http://schemas.microsoft.com/office/powerpoint/2010/main" val="366543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09" y="95249"/>
            <a:ext cx="5537491"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rPr>
              <a:t>“Paul argues that because there is only one God, all people must be the object of prayer since all can be saved only through the one God and the one mediator.”</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William Mounce</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56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704849"/>
            <a:ext cx="5413666" cy="3831783"/>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13 </a:t>
            </a: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Enter by the narrow gate. For the gate is wide and the way is easy that leads to destruction, and those who enter by it are many. </a:t>
            </a:r>
            <a:r>
              <a:rPr kumimoji="0" 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14 </a:t>
            </a: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For the gate is narrow and the way is hard that leads to life, and those who find it are few.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Matthew 7:13-14</a:t>
            </a:r>
            <a:endPar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179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6196594"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payment for our sin (v. 6a)</a:t>
            </a:r>
          </a:p>
        </p:txBody>
      </p:sp>
    </p:spTree>
    <p:extLst>
      <p:ext uri="{BB962C8B-B14F-4D97-AF65-F5344CB8AC3E}">
        <p14:creationId xmlns:p14="http://schemas.microsoft.com/office/powerpoint/2010/main" val="63774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For even the Son of Man came not to be served but to serve, and to give his life as a ransom for many.</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Mark 10:45</a:t>
            </a:r>
            <a:endPar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832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6196594"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payment for our sin (v. 6a)</a:t>
            </a:r>
          </a:p>
        </p:txBody>
      </p:sp>
      <p:sp>
        <p:nvSpPr>
          <p:cNvPr id="7" name="Rectangle 6">
            <a:extLst>
              <a:ext uri="{FF2B5EF4-FFF2-40B4-BE49-F238E27FC236}">
                <a16:creationId xmlns:a16="http://schemas.microsoft.com/office/drawing/2014/main" id="{5A9D15B2-CBCC-4F7D-9E33-D881251870E1}"/>
              </a:ext>
            </a:extLst>
          </p:cNvPr>
          <p:cNvSpPr/>
          <p:nvPr/>
        </p:nvSpPr>
        <p:spPr>
          <a:xfrm>
            <a:off x="994779" y="4935906"/>
            <a:ext cx="766344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time that payment was made (v. 6b)</a:t>
            </a:r>
          </a:p>
        </p:txBody>
      </p:sp>
    </p:spTree>
    <p:extLst>
      <p:ext uri="{BB962C8B-B14F-4D97-AF65-F5344CB8AC3E}">
        <p14:creationId xmlns:p14="http://schemas.microsoft.com/office/powerpoint/2010/main" val="62971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542925" indent="-542925"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Teach</a:t>
            </a:r>
            <a:r>
              <a:rPr lang="en-US" b="1" dirty="0">
                <a:effectLst>
                  <a:glow rad="127000">
                    <a:schemeClr val="tx1"/>
                  </a:glow>
                </a:effectLst>
                <a:latin typeface="Arial" charset="0"/>
                <a:ea typeface="ＭＳ Ｐゴシック" charset="0"/>
                <a:cs typeface="ＭＳ Ｐゴシック" charset="0"/>
              </a:rPr>
              <a:t> the Law accurately and recall God's grace to you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(Chapter 1).</a:t>
            </a: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881269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But when the fullness of time had come, God sent forth his Son, born of woman, born under the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Galatians 4:4</a:t>
            </a:r>
            <a:endPar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0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6196594"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payment for our sin (v. 6a)</a:t>
            </a:r>
          </a:p>
        </p:txBody>
      </p:sp>
      <p:sp>
        <p:nvSpPr>
          <p:cNvPr id="7" name="Rectangle 6">
            <a:extLst>
              <a:ext uri="{FF2B5EF4-FFF2-40B4-BE49-F238E27FC236}">
                <a16:creationId xmlns:a16="http://schemas.microsoft.com/office/drawing/2014/main" id="{5A9D15B2-CBCC-4F7D-9E33-D881251870E1}"/>
              </a:ext>
            </a:extLst>
          </p:cNvPr>
          <p:cNvSpPr/>
          <p:nvPr/>
        </p:nvSpPr>
        <p:spPr>
          <a:xfrm>
            <a:off x="994779" y="4935906"/>
            <a:ext cx="766344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time that payment was made (v. 6b)</a:t>
            </a:r>
          </a:p>
        </p:txBody>
      </p:sp>
      <p:sp>
        <p:nvSpPr>
          <p:cNvPr id="8" name="Rectangle 7">
            <a:extLst>
              <a:ext uri="{FF2B5EF4-FFF2-40B4-BE49-F238E27FC236}">
                <a16:creationId xmlns:a16="http://schemas.microsoft.com/office/drawing/2014/main" id="{537DCCE8-0AF8-487D-8007-3E1ABFEA7267}"/>
              </a:ext>
            </a:extLst>
          </p:cNvPr>
          <p:cNvSpPr/>
          <p:nvPr/>
        </p:nvSpPr>
        <p:spPr>
          <a:xfrm>
            <a:off x="994781" y="5714413"/>
            <a:ext cx="7520569" cy="954107"/>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are commissioned messengers to proclaim this truth (v. 7)</a:t>
            </a:r>
          </a:p>
        </p:txBody>
      </p:sp>
    </p:spTree>
    <p:extLst>
      <p:ext uri="{BB962C8B-B14F-4D97-AF65-F5344CB8AC3E}">
        <p14:creationId xmlns:p14="http://schemas.microsoft.com/office/powerpoint/2010/main" val="308291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1692275" y="2133600"/>
            <a:ext cx="7315200" cy="1600200"/>
          </a:xfrm>
        </p:spPr>
        <p:txBody>
          <a:bodyPr/>
          <a:lstStyle/>
          <a:p>
            <a:pPr eaLnBrk="1" hangingPunct="1"/>
            <a:r>
              <a:rPr lang="en-US" sz="6000" b="1">
                <a:latin typeface="Engravers MT" charset="0"/>
                <a:ea typeface="ＭＳ Ｐゴシック" charset="0"/>
                <a:cs typeface="ＭＳ Ｐゴシック" charset="0"/>
              </a:rPr>
              <a:t>I Timothy 2</a:t>
            </a:r>
          </a:p>
        </p:txBody>
      </p:sp>
      <p:sp>
        <p:nvSpPr>
          <p:cNvPr id="265218" name="Rectangle 3"/>
          <p:cNvSpPr>
            <a:spLocks noGrp="1" noChangeArrowheads="1"/>
          </p:cNvSpPr>
          <p:nvPr>
            <p:ph type="subTitle" idx="1"/>
          </p:nvPr>
        </p:nvSpPr>
        <p:spPr>
          <a:xfrm>
            <a:off x="1447800" y="4114800"/>
            <a:ext cx="5105400" cy="1752600"/>
          </a:xfrm>
        </p:spPr>
        <p:txBody>
          <a:bodyPr/>
          <a:lstStyle/>
          <a:p>
            <a:pPr eaLnBrk="1" hangingPunct="1"/>
            <a:r>
              <a:rPr lang="en-US" sz="4000" b="1">
                <a:latin typeface="Arial" charset="0"/>
                <a:ea typeface="ＭＳ Ｐゴシック" charset="0"/>
                <a:cs typeface="Arial" charset="0"/>
              </a:rPr>
              <a:t>Controversy: </a:t>
            </a:r>
          </a:p>
          <a:p>
            <a:pPr eaLnBrk="1" hangingPunct="1"/>
            <a:r>
              <a:rPr lang="en-US" sz="4000" b="1">
                <a:latin typeface="Arial" charset="0"/>
                <a:ea typeface="ＭＳ Ｐゴシック" charset="0"/>
                <a:cs typeface="Arial" charset="0"/>
              </a:rPr>
              <a:t>The role of women in public worship</a:t>
            </a:r>
          </a:p>
        </p:txBody>
      </p:sp>
      <p:pic>
        <p:nvPicPr>
          <p:cNvPr id="265219"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53200" y="4038600"/>
            <a:ext cx="22860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243888" y="50800"/>
            <a:ext cx="784225"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chemeClr val="tx2"/>
                </a:solidFill>
                <a:effectLst>
                  <a:outerShdw blurRad="38100" dist="38100" dir="2700000" algn="tl">
                    <a:srgbClr val="DDDDDD"/>
                  </a:outerShdw>
                </a:effectLst>
                <a:latin typeface="Arial" charset="0"/>
                <a:cs typeface="Arial" charset="0"/>
              </a:rPr>
              <a:t>222i</a:t>
            </a:r>
            <a:endParaRPr lang="en-US" sz="2800" dirty="0">
              <a:effectLst>
                <a:outerShdw blurRad="38100" dist="38100" dir="2700000" algn="tl">
                  <a:srgbClr val="DDDDDD"/>
                </a:outerShdw>
              </a:effectLst>
              <a:latin typeface="Arial" charset="0"/>
              <a:cs typeface="Arial" charset="0"/>
            </a:endParaRPr>
          </a:p>
        </p:txBody>
      </p:sp>
      <p:sp>
        <p:nvSpPr>
          <p:cNvPr id="6" name="Text Box 4"/>
          <p:cNvSpPr txBox="1">
            <a:spLocks noChangeArrowheads="1"/>
          </p:cNvSpPr>
          <p:nvPr/>
        </p:nvSpPr>
        <p:spPr bwMode="auto">
          <a:xfrm>
            <a:off x="1704975" y="201613"/>
            <a:ext cx="6035675" cy="1077912"/>
          </a:xfrm>
          <a:prstGeom prst="rect">
            <a:avLst/>
          </a:prstGeom>
          <a:noFill/>
          <a:ln w="9525">
            <a:noFill/>
            <a:miter lim="800000"/>
            <a:headEnd/>
            <a:tailEnd/>
          </a:ln>
          <a:effectLst/>
        </p:spPr>
        <p:txBody>
          <a:bodyPr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3200" dirty="0">
                <a:solidFill>
                  <a:schemeClr val="tx2"/>
                </a:solidFill>
                <a:effectLst>
                  <a:outerShdw blurRad="38100" dist="38100" dir="2700000" algn="tl">
                    <a:srgbClr val="DDDDDD"/>
                  </a:outerShdw>
                </a:effectLst>
                <a:latin typeface="Arial" charset="0"/>
                <a:cs typeface="Arial" charset="0"/>
              </a:rPr>
              <a:t>Take the Agree or Disagree Quiz on page 222i</a:t>
            </a:r>
            <a:endParaRPr lang="en-US" sz="3600" dirty="0">
              <a:effectLst>
                <a:outerShdw blurRad="38100" dist="38100" dir="2700000" algn="tl">
                  <a:srgbClr val="DDDDDD"/>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36512" y="288032"/>
            <a:ext cx="9144000" cy="836712"/>
          </a:xfrm>
        </p:spPr>
        <p:txBody>
          <a:bodyPr anchor="t"/>
          <a:lstStyle/>
          <a:p>
            <a:pPr marL="360363" lvl="1" indent="-360363" algn="l"/>
            <a:r>
              <a:rPr lang="en-US" sz="2000" b="1" dirty="0">
                <a:solidFill>
                  <a:schemeClr val="bg1"/>
                </a:solidFill>
                <a:latin typeface="Arial"/>
                <a:cs typeface="Arial"/>
              </a:rPr>
              <a:t>A</a:t>
            </a:r>
            <a:r>
              <a:rPr lang="en-US" sz="2000" b="1">
                <a:solidFill>
                  <a:schemeClr val="bg1"/>
                </a:solidFill>
                <a:latin typeface="Arial"/>
                <a:cs typeface="Arial"/>
              </a:rPr>
              <a:t>.  A </a:t>
            </a:r>
            <a:r>
              <a:rPr lang="en-US" sz="2000" b="1" dirty="0">
                <a:solidFill>
                  <a:schemeClr val="bg1"/>
                </a:solidFill>
                <a:latin typeface="Arial"/>
                <a:cs typeface="Arial"/>
              </a:rPr>
              <a:t>woman should not serve as a pastor-teacher with authority over an entire church</a:t>
            </a:r>
            <a:endParaRPr lang="en-SG" sz="2000" b="1" dirty="0">
              <a:solidFill>
                <a:schemeClr val="bg1"/>
              </a:solidFill>
              <a:latin typeface="Arial"/>
              <a:cs typeface="Arial"/>
            </a:endParaRPr>
          </a:p>
        </p:txBody>
      </p:sp>
      <p:sp>
        <p:nvSpPr>
          <p:cNvPr id="3" name="Title 3"/>
          <p:cNvSpPr txBox="1">
            <a:spLocks/>
          </p:cNvSpPr>
          <p:nvPr/>
        </p:nvSpPr>
        <p:spPr bwMode="auto">
          <a:xfrm>
            <a:off x="36512" y="1106742"/>
            <a:ext cx="914400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US" sz="2000" b="1" dirty="0">
                <a:solidFill>
                  <a:schemeClr val="bg1"/>
                </a:solidFill>
                <a:latin typeface="Arial"/>
                <a:cs typeface="Arial"/>
              </a:rPr>
              <a:t>B.  A woman should not serve as an elder (or other role on the highest ruling council) of a church.</a:t>
            </a:r>
            <a:br>
              <a:rPr lang="en-SG" sz="2000" b="1" dirty="0">
                <a:solidFill>
                  <a:schemeClr val="bg1"/>
                </a:solidFill>
                <a:latin typeface="Arial"/>
                <a:cs typeface="Arial"/>
              </a:rPr>
            </a:br>
            <a:endParaRPr lang="en-SG" sz="2000" b="1" dirty="0">
              <a:solidFill>
                <a:schemeClr val="bg1"/>
              </a:solidFill>
              <a:latin typeface="Arial"/>
              <a:cs typeface="Arial"/>
            </a:endParaRPr>
          </a:p>
        </p:txBody>
      </p:sp>
      <p:sp>
        <p:nvSpPr>
          <p:cNvPr id="4" name="Title 3"/>
          <p:cNvSpPr txBox="1">
            <a:spLocks/>
          </p:cNvSpPr>
          <p:nvPr/>
        </p:nvSpPr>
        <p:spPr bwMode="auto">
          <a:xfrm>
            <a:off x="36512" y="6165304"/>
            <a:ext cx="9144000"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I.   </a:t>
            </a:r>
            <a:r>
              <a:rPr lang="en-US" sz="2000" b="1" dirty="0">
                <a:solidFill>
                  <a:schemeClr val="bg1"/>
                </a:solidFill>
                <a:latin typeface="Arial"/>
                <a:cs typeface="Arial"/>
              </a:rPr>
              <a:t>A woman should not teach a mixed non-biblical course at a seminary or Bible college.</a:t>
            </a:r>
            <a:endParaRPr lang="en-SG" sz="2000" b="1" dirty="0">
              <a:solidFill>
                <a:schemeClr val="bg1"/>
              </a:solidFill>
              <a:latin typeface="Arial"/>
              <a:cs typeface="Arial"/>
            </a:endParaRPr>
          </a:p>
        </p:txBody>
      </p:sp>
      <p:sp>
        <p:nvSpPr>
          <p:cNvPr id="5" name="Title 3"/>
          <p:cNvSpPr txBox="1">
            <a:spLocks/>
          </p:cNvSpPr>
          <p:nvPr/>
        </p:nvSpPr>
        <p:spPr bwMode="auto">
          <a:xfrm>
            <a:off x="36512" y="1808820"/>
            <a:ext cx="9144000"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C.  </a:t>
            </a:r>
            <a:r>
              <a:rPr lang="en-US" sz="2000" b="1" dirty="0">
                <a:solidFill>
                  <a:schemeClr val="bg1"/>
                </a:solidFill>
                <a:latin typeface="Arial"/>
                <a:cs typeface="Arial"/>
              </a:rPr>
              <a:t>A woman should not be the main worship leader in the church worship service.</a:t>
            </a:r>
            <a:br>
              <a:rPr lang="en-SG" sz="2000" b="1" dirty="0">
                <a:solidFill>
                  <a:schemeClr val="bg1"/>
                </a:solidFill>
                <a:latin typeface="Arial"/>
                <a:cs typeface="Arial"/>
              </a:rPr>
            </a:br>
            <a:endParaRPr lang="en-SG" sz="2000" b="1" dirty="0">
              <a:solidFill>
                <a:schemeClr val="bg1"/>
              </a:solidFill>
              <a:latin typeface="Arial"/>
              <a:cs typeface="Arial"/>
            </a:endParaRPr>
          </a:p>
        </p:txBody>
      </p:sp>
      <p:sp>
        <p:nvSpPr>
          <p:cNvPr id="6" name="Title 3"/>
          <p:cNvSpPr txBox="1">
            <a:spLocks/>
          </p:cNvSpPr>
          <p:nvPr/>
        </p:nvSpPr>
        <p:spPr bwMode="auto">
          <a:xfrm>
            <a:off x="36512" y="2582906"/>
            <a:ext cx="9144000"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D.  </a:t>
            </a:r>
            <a:r>
              <a:rPr lang="en-US" sz="2000" b="1" dirty="0">
                <a:solidFill>
                  <a:schemeClr val="bg1"/>
                </a:solidFill>
                <a:latin typeface="Arial"/>
                <a:cs typeface="Arial"/>
              </a:rPr>
              <a:t>A woman should not be an adult Christian Education director with authority over male teachers.</a:t>
            </a:r>
            <a:br>
              <a:rPr lang="en-SG" sz="2000" b="1" dirty="0">
                <a:solidFill>
                  <a:schemeClr val="bg1"/>
                </a:solidFill>
                <a:latin typeface="Arial"/>
                <a:cs typeface="Arial"/>
              </a:rPr>
            </a:br>
            <a:endParaRPr lang="en-SG" sz="2000" b="1" dirty="0">
              <a:solidFill>
                <a:schemeClr val="bg1"/>
              </a:solidFill>
              <a:latin typeface="Arial"/>
              <a:cs typeface="Arial"/>
            </a:endParaRPr>
          </a:p>
        </p:txBody>
      </p:sp>
      <p:sp>
        <p:nvSpPr>
          <p:cNvPr id="7" name="Title 3"/>
          <p:cNvSpPr txBox="1">
            <a:spLocks/>
          </p:cNvSpPr>
          <p:nvPr/>
        </p:nvSpPr>
        <p:spPr bwMode="auto">
          <a:xfrm>
            <a:off x="36512" y="3356992"/>
            <a:ext cx="914400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E.  </a:t>
            </a:r>
            <a:r>
              <a:rPr lang="en-US" sz="2000" b="1" dirty="0">
                <a:solidFill>
                  <a:schemeClr val="bg1"/>
                </a:solidFill>
                <a:latin typeface="Arial"/>
                <a:cs typeface="Arial"/>
              </a:rPr>
              <a:t>A woman should not be a children’s Sunday school director with authority over male teachers.</a:t>
            </a:r>
            <a:br>
              <a:rPr lang="en-SG" sz="2000" b="1" dirty="0">
                <a:solidFill>
                  <a:schemeClr val="bg1"/>
                </a:solidFill>
                <a:latin typeface="Arial"/>
                <a:cs typeface="Arial"/>
              </a:rPr>
            </a:br>
            <a:endParaRPr lang="en-SG" sz="2000" b="1" dirty="0">
              <a:solidFill>
                <a:schemeClr val="bg1"/>
              </a:solidFill>
              <a:latin typeface="Arial"/>
              <a:cs typeface="Arial"/>
            </a:endParaRPr>
          </a:p>
        </p:txBody>
      </p:sp>
      <p:sp>
        <p:nvSpPr>
          <p:cNvPr id="8" name="Title 3"/>
          <p:cNvSpPr txBox="1">
            <a:spLocks/>
          </p:cNvSpPr>
          <p:nvPr/>
        </p:nvSpPr>
        <p:spPr bwMode="auto">
          <a:xfrm>
            <a:off x="36512" y="4059070"/>
            <a:ext cx="9144000"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F.  </a:t>
            </a:r>
            <a:r>
              <a:rPr lang="en-US" sz="2000" b="1" dirty="0">
                <a:solidFill>
                  <a:schemeClr val="bg1"/>
                </a:solidFill>
                <a:latin typeface="Arial"/>
                <a:cs typeface="Arial"/>
              </a:rPr>
              <a:t>A woman should not teach a mixed adult Sunday school class at the church building.</a:t>
            </a:r>
            <a:endParaRPr lang="en-SG" sz="2000" b="1" dirty="0">
              <a:solidFill>
                <a:schemeClr val="bg1"/>
              </a:solidFill>
              <a:latin typeface="Arial"/>
              <a:cs typeface="Arial"/>
            </a:endParaRPr>
          </a:p>
        </p:txBody>
      </p:sp>
      <p:sp>
        <p:nvSpPr>
          <p:cNvPr id="9" name="Title 3"/>
          <p:cNvSpPr txBox="1">
            <a:spLocks/>
          </p:cNvSpPr>
          <p:nvPr/>
        </p:nvSpPr>
        <p:spPr bwMode="auto">
          <a:xfrm>
            <a:off x="36512" y="4833156"/>
            <a:ext cx="9144000"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G.  </a:t>
            </a:r>
            <a:r>
              <a:rPr lang="en-US" sz="2000" b="1" dirty="0">
                <a:solidFill>
                  <a:schemeClr val="bg1"/>
                </a:solidFill>
                <a:latin typeface="Arial"/>
                <a:cs typeface="Arial"/>
              </a:rPr>
              <a:t>A woman should not teach a mixed adult cell group at a private home.</a:t>
            </a:r>
            <a:endParaRPr lang="en-SG" sz="2000" b="1" dirty="0">
              <a:solidFill>
                <a:schemeClr val="bg1"/>
              </a:solidFill>
              <a:latin typeface="Arial"/>
              <a:cs typeface="Arial"/>
            </a:endParaRPr>
          </a:p>
        </p:txBody>
      </p:sp>
      <p:sp>
        <p:nvSpPr>
          <p:cNvPr id="10" name="Title 3"/>
          <p:cNvSpPr txBox="1">
            <a:spLocks/>
          </p:cNvSpPr>
          <p:nvPr/>
        </p:nvSpPr>
        <p:spPr bwMode="auto">
          <a:xfrm>
            <a:off x="36512" y="5319210"/>
            <a:ext cx="914400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schemeClr val="bg1"/>
                </a:solidFill>
                <a:latin typeface="Arial"/>
                <a:cs typeface="Arial"/>
              </a:rPr>
              <a:t>H.  </a:t>
            </a:r>
            <a:r>
              <a:rPr lang="en-US" sz="2000" b="1" dirty="0">
                <a:solidFill>
                  <a:schemeClr val="bg1"/>
                </a:solidFill>
                <a:latin typeface="Arial"/>
                <a:cs typeface="Arial"/>
              </a:rPr>
              <a:t>A woman should not teach a mixed biblical studies course at a seminary or Bible college.</a:t>
            </a:r>
            <a:br>
              <a:rPr lang="en-SG" sz="2000" b="1" dirty="0">
                <a:solidFill>
                  <a:schemeClr val="bg1"/>
                </a:solidFill>
                <a:latin typeface="Arial"/>
                <a:cs typeface="Arial"/>
              </a:rPr>
            </a:br>
            <a:endParaRPr lang="en-SG" sz="2000" b="1" dirty="0">
              <a:solidFill>
                <a:schemeClr val="bg1"/>
              </a:solidFill>
              <a:latin typeface="Arial"/>
              <a:cs typeface="Arial"/>
            </a:endParaRPr>
          </a:p>
        </p:txBody>
      </p:sp>
      <p:sp>
        <p:nvSpPr>
          <p:cNvPr id="11" name="Text Box 4"/>
          <p:cNvSpPr txBox="1">
            <a:spLocks noChangeArrowheads="1"/>
          </p:cNvSpPr>
          <p:nvPr/>
        </p:nvSpPr>
        <p:spPr bwMode="auto">
          <a:xfrm>
            <a:off x="8243888" y="-27384"/>
            <a:ext cx="784225"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FFFFFF"/>
                </a:solidFill>
                <a:latin typeface="Arial" charset="0"/>
                <a:cs typeface="Arial" charset="0"/>
              </a:rPr>
              <a:t>222i</a:t>
            </a:r>
            <a:endParaRPr lang="en-US" sz="2800" dirty="0">
              <a:solidFill>
                <a:srgbClr val="FFFFFF"/>
              </a:solidFill>
              <a:latin typeface="Arial" charset="0"/>
              <a:cs typeface="Arial" charset="0"/>
            </a:endParaRPr>
          </a:p>
        </p:txBody>
      </p:sp>
    </p:spTree>
    <p:extLst>
      <p:ext uri="{BB962C8B-B14F-4D97-AF65-F5344CB8AC3E}">
        <p14:creationId xmlns:p14="http://schemas.microsoft.com/office/powerpoint/2010/main" val="935527108"/>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1" name="WordArt 4"/>
          <p:cNvSpPr>
            <a:spLocks noChangeArrowheads="1" noChangeShapeType="1" noTextEdit="1"/>
          </p:cNvSpPr>
          <p:nvPr/>
        </p:nvSpPr>
        <p:spPr bwMode="auto">
          <a:xfrm>
            <a:off x="2438400" y="533400"/>
            <a:ext cx="510540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a:ln w="9525">
                  <a:round/>
                  <a:headEnd/>
                  <a:tailEnd/>
                </a:ln>
                <a:gradFill rotWithShape="1">
                  <a:gsLst>
                    <a:gs pos="0">
                      <a:schemeClr val="bg2"/>
                    </a:gs>
                    <a:gs pos="100000">
                      <a:srgbClr val="83B583"/>
                    </a:gs>
                  </a:gsLst>
                  <a:lin ang="5400000" scaled="1"/>
                </a:gradFill>
                <a:latin typeface="Times New Roman"/>
                <a:ea typeface="Times New Roman"/>
                <a:cs typeface="Times New Roman"/>
              </a:rPr>
              <a:t>Avoid the 2 Extremes</a:t>
            </a:r>
          </a:p>
        </p:txBody>
      </p:sp>
      <p:sp>
        <p:nvSpPr>
          <p:cNvPr id="183301" name="Rectangle 5"/>
          <p:cNvSpPr>
            <a:spLocks noGrp="1" noChangeArrowheads="1"/>
          </p:cNvSpPr>
          <p:nvPr>
            <p:ph type="body" sz="half" idx="1"/>
          </p:nvPr>
        </p:nvSpPr>
        <p:spPr>
          <a:xfrm>
            <a:off x="685800" y="1600200"/>
            <a:ext cx="4191000" cy="5257800"/>
          </a:xfrm>
        </p:spPr>
        <p:txBody>
          <a:bodyPr/>
          <a:lstStyle/>
          <a:p>
            <a:pPr algn="ctr" eaLnBrk="1" hangingPunct="1">
              <a:lnSpc>
                <a:spcPct val="90000"/>
              </a:lnSpc>
              <a:buFontTx/>
              <a:buNone/>
              <a:defRPr/>
            </a:pPr>
            <a:r>
              <a:rPr lang="en-US" sz="3200" b="1" u="sng">
                <a:effectLst>
                  <a:outerShdw blurRad="38100" dist="38100" dir="2700000" algn="tl">
                    <a:srgbClr val="DDDDDD"/>
                  </a:outerShdw>
                </a:effectLst>
                <a:latin typeface="Arial" charset="0"/>
                <a:ea typeface="ＭＳ Ｐゴシック" charset="0"/>
                <a:cs typeface="ＭＳ Ｐゴシック" charset="0"/>
              </a:rPr>
              <a:t>Li</a:t>
            </a:r>
            <a:r>
              <a:rPr lang="en-US" sz="4400" b="1" u="sng">
                <a:solidFill>
                  <a:srgbClr val="FF0000"/>
                </a:solidFill>
                <a:effectLst>
                  <a:outerShdw blurRad="38100" dist="38100" dir="2700000" algn="tl">
                    <a:srgbClr val="DDDDDD"/>
                  </a:outerShdw>
                </a:effectLst>
                <a:latin typeface="Arial" charset="0"/>
                <a:ea typeface="ＭＳ Ｐゴシック" charset="0"/>
                <a:cs typeface="ＭＳ Ｐゴシック" charset="0"/>
              </a:rPr>
              <a:t>t</a:t>
            </a:r>
            <a:r>
              <a:rPr lang="en-US" sz="3200" b="1" u="sng">
                <a:effectLst>
                  <a:outerShdw blurRad="38100" dist="38100" dir="2700000" algn="tl">
                    <a:srgbClr val="DDDDDD"/>
                  </a:outerShdw>
                </a:effectLst>
                <a:latin typeface="Arial" charset="0"/>
                <a:ea typeface="ＭＳ Ｐゴシック" charset="0"/>
                <a:cs typeface="ＭＳ Ｐゴシック" charset="0"/>
              </a:rPr>
              <a:t>eralism</a:t>
            </a:r>
            <a:r>
              <a:rPr lang="en-US" sz="3200" b="1">
                <a:latin typeface="Arial" charset="0"/>
                <a:ea typeface="ＭＳ Ｐゴシック" charset="0"/>
                <a:cs typeface="ＭＳ Ｐゴシック" charset="0"/>
              </a:rPr>
              <a:t> </a:t>
            </a:r>
          </a:p>
          <a:p>
            <a:pPr eaLnBrk="1" hangingPunct="1">
              <a:lnSpc>
                <a:spcPct val="90000"/>
              </a:lnSpc>
              <a:buFontTx/>
              <a:buNone/>
              <a:defRPr/>
            </a:pPr>
            <a:r>
              <a:rPr lang="en-US" sz="2400" b="1" i="1">
                <a:solidFill>
                  <a:srgbClr val="FF3300"/>
                </a:solidFill>
                <a:latin typeface="Arial" charset="0"/>
                <a:ea typeface="ＭＳ Ｐゴシック" charset="0"/>
                <a:cs typeface="ＭＳ Ｐゴシック" charset="0"/>
              </a:rPr>
              <a:t>Enthroning</a:t>
            </a:r>
            <a:r>
              <a:rPr lang="en-US" sz="2400" b="1">
                <a:latin typeface="Arial" charset="0"/>
                <a:ea typeface="ＭＳ Ｐゴシック" charset="0"/>
                <a:cs typeface="ＭＳ Ｐゴシック" charset="0"/>
              </a:rPr>
              <a:t> Truth+Culture</a:t>
            </a:r>
          </a:p>
          <a:p>
            <a:pPr eaLnBrk="1" hangingPunct="1">
              <a:lnSpc>
                <a:spcPct val="90000"/>
              </a:lnSpc>
              <a:buFontTx/>
              <a:buNone/>
              <a:defRPr/>
            </a:pPr>
            <a:r>
              <a:rPr lang="en-US" sz="3000" b="1">
                <a:latin typeface="Arial" charset="0"/>
                <a:ea typeface="ＭＳ Ｐゴシック" charset="0"/>
                <a:cs typeface="ＭＳ Ｐゴシック" charset="0"/>
              </a:rPr>
              <a:t>2:8 Men must </a:t>
            </a:r>
            <a:r>
              <a:rPr lang="en-US" sz="3000" b="1">
                <a:solidFill>
                  <a:srgbClr val="FF3300"/>
                </a:solidFill>
                <a:latin typeface="Arial" charset="0"/>
                <a:ea typeface="ＭＳ Ｐゴシック" charset="0"/>
                <a:cs typeface="ＭＳ Ｐゴシック" charset="0"/>
              </a:rPr>
              <a:t>always</a:t>
            </a:r>
            <a:r>
              <a:rPr lang="en-US" sz="3000" b="1">
                <a:latin typeface="Arial" charset="0"/>
                <a:ea typeface="ＭＳ Ｐゴシック" charset="0"/>
                <a:cs typeface="ＭＳ Ｐゴシック" charset="0"/>
              </a:rPr>
              <a:t> lift up their hands when they pray.</a:t>
            </a:r>
          </a:p>
          <a:p>
            <a:pPr eaLnBrk="1" hangingPunct="1">
              <a:lnSpc>
                <a:spcPct val="90000"/>
              </a:lnSpc>
              <a:buFontTx/>
              <a:buNone/>
              <a:defRPr/>
            </a:pPr>
            <a:r>
              <a:rPr lang="en-US" sz="3000" b="1">
                <a:latin typeface="Arial" charset="0"/>
                <a:ea typeface="ＭＳ Ｐゴシック" charset="0"/>
                <a:cs typeface="ＭＳ Ｐゴシック" charset="0"/>
              </a:rPr>
              <a:t>2:9-10 Women must </a:t>
            </a:r>
            <a:r>
              <a:rPr lang="en-US" sz="3000" b="1">
                <a:solidFill>
                  <a:srgbClr val="FF3300"/>
                </a:solidFill>
                <a:latin typeface="Arial" charset="0"/>
                <a:ea typeface="ＭＳ Ｐゴシック" charset="0"/>
                <a:cs typeface="ＭＳ Ｐゴシック" charset="0"/>
              </a:rPr>
              <a:t>never</a:t>
            </a:r>
            <a:r>
              <a:rPr lang="en-US" sz="3000" b="1">
                <a:latin typeface="Arial" charset="0"/>
                <a:ea typeface="ＭＳ Ｐゴシック" charset="0"/>
                <a:cs typeface="ＭＳ Ｐゴシック" charset="0"/>
              </a:rPr>
              <a:t> plait their hair or wear jewelry.</a:t>
            </a:r>
          </a:p>
          <a:p>
            <a:pPr eaLnBrk="1" hangingPunct="1">
              <a:lnSpc>
                <a:spcPct val="90000"/>
              </a:lnSpc>
              <a:buFontTx/>
              <a:buNone/>
              <a:defRPr/>
            </a:pPr>
            <a:r>
              <a:rPr lang="en-US" sz="3000" b="1">
                <a:latin typeface="Arial" charset="0"/>
                <a:ea typeface="ＭＳ Ｐゴシック" charset="0"/>
                <a:cs typeface="ＭＳ Ｐゴシック" charset="0"/>
              </a:rPr>
              <a:t>2:11-12 </a:t>
            </a:r>
            <a:r>
              <a:rPr lang="en-US" sz="3000" b="1">
                <a:solidFill>
                  <a:srgbClr val="FF3300"/>
                </a:solidFill>
                <a:latin typeface="Arial" charset="0"/>
                <a:ea typeface="ＭＳ Ｐゴシック" charset="0"/>
                <a:cs typeface="ＭＳ Ｐゴシック" charset="0"/>
              </a:rPr>
              <a:t>In no circumstances</a:t>
            </a:r>
            <a:r>
              <a:rPr lang="en-US" sz="3000" b="1">
                <a:latin typeface="Arial" charset="0"/>
                <a:ea typeface="ＭＳ Ｐゴシック" charset="0"/>
                <a:cs typeface="ＭＳ Ｐゴシック" charset="0"/>
              </a:rPr>
              <a:t> may women teach men.</a:t>
            </a:r>
            <a:endParaRPr lang="en-US" sz="2400" b="1">
              <a:latin typeface="Arial" charset="0"/>
              <a:ea typeface="ＭＳ Ｐゴシック" charset="0"/>
              <a:cs typeface="ＭＳ Ｐゴシック" charset="0"/>
            </a:endParaRPr>
          </a:p>
        </p:txBody>
      </p:sp>
      <p:sp>
        <p:nvSpPr>
          <p:cNvPr id="183302" name="Rectangle 6"/>
          <p:cNvSpPr>
            <a:spLocks noGrp="1" noChangeArrowheads="1"/>
          </p:cNvSpPr>
          <p:nvPr>
            <p:ph type="body" sz="half" idx="2"/>
          </p:nvPr>
        </p:nvSpPr>
        <p:spPr>
          <a:xfrm>
            <a:off x="4876800" y="1600200"/>
            <a:ext cx="3962400" cy="4876800"/>
          </a:xfrm>
        </p:spPr>
        <p:txBody>
          <a:bodyPr/>
          <a:lstStyle/>
          <a:p>
            <a:pPr marL="0" indent="0" algn="ctr" eaLnBrk="1" hangingPunct="1">
              <a:buFontTx/>
              <a:buNone/>
              <a:defRPr/>
            </a:pPr>
            <a:r>
              <a:rPr lang="en-US" sz="3200" b="1" u="sng" dirty="0">
                <a:effectLst>
                  <a:outerShdw blurRad="38100" dist="38100" dir="2700000" algn="tl">
                    <a:srgbClr val="DDDDDD"/>
                  </a:outerShdw>
                </a:effectLst>
                <a:ea typeface="+mn-ea"/>
                <a:cs typeface="+mn-cs"/>
              </a:rPr>
              <a:t>Li</a:t>
            </a:r>
            <a:r>
              <a:rPr lang="en-US" sz="4400" b="1" u="sng" dirty="0">
                <a:solidFill>
                  <a:srgbClr val="0066CC"/>
                </a:solidFill>
                <a:effectLst>
                  <a:outerShdw blurRad="38100" dist="38100" dir="2700000" algn="tl">
                    <a:srgbClr val="DDDDDD"/>
                  </a:outerShdw>
                </a:effectLst>
                <a:ea typeface="+mn-ea"/>
                <a:cs typeface="+mn-cs"/>
              </a:rPr>
              <a:t>b</a:t>
            </a:r>
            <a:r>
              <a:rPr lang="en-US" sz="3200" b="1" u="sng" dirty="0">
                <a:effectLst>
                  <a:outerShdw blurRad="38100" dist="38100" dir="2700000" algn="tl">
                    <a:srgbClr val="DDDDDD"/>
                  </a:outerShdw>
                </a:effectLst>
                <a:ea typeface="+mn-ea"/>
                <a:cs typeface="+mn-cs"/>
              </a:rPr>
              <a:t>eralism</a:t>
            </a:r>
            <a:r>
              <a:rPr lang="en-US" sz="3200" b="1" dirty="0">
                <a:ea typeface="+mn-ea"/>
                <a:cs typeface="+mn-cs"/>
              </a:rPr>
              <a:t> </a:t>
            </a:r>
          </a:p>
          <a:p>
            <a:pPr marL="0" indent="0" eaLnBrk="1" hangingPunct="1">
              <a:buFontTx/>
              <a:buNone/>
              <a:defRPr/>
            </a:pPr>
            <a:r>
              <a:rPr lang="en-US" sz="2400" b="1" i="1" dirty="0">
                <a:solidFill>
                  <a:srgbClr val="0066FF"/>
                </a:solidFill>
                <a:ea typeface="+mn-ea"/>
                <a:cs typeface="+mn-cs"/>
              </a:rPr>
              <a:t>Dismissing</a:t>
            </a:r>
            <a:r>
              <a:rPr lang="en-US" sz="2400" b="1" dirty="0">
                <a:ea typeface="+mn-ea"/>
                <a:cs typeface="+mn-cs"/>
              </a:rPr>
              <a:t> </a:t>
            </a:r>
            <a:r>
              <a:rPr lang="en-US" sz="2400" b="1" dirty="0" err="1">
                <a:ea typeface="+mn-ea"/>
                <a:cs typeface="+mn-cs"/>
              </a:rPr>
              <a:t>Truth+Culture</a:t>
            </a:r>
            <a:endParaRPr lang="en-US" sz="2000" b="1" dirty="0">
              <a:ea typeface="+mn-ea"/>
              <a:cs typeface="+mn-cs"/>
            </a:endParaRPr>
          </a:p>
          <a:p>
            <a:pPr marL="0" indent="0" eaLnBrk="1" hangingPunct="1">
              <a:buFontTx/>
              <a:buNone/>
              <a:defRPr/>
            </a:pPr>
            <a:r>
              <a:rPr lang="en-US" b="1" dirty="0">
                <a:ea typeface="+mn-ea"/>
                <a:cs typeface="+mn-cs"/>
              </a:rPr>
              <a:t>All the things in this chapter are out of date and irrelevant, </a:t>
            </a:r>
            <a:r>
              <a:rPr lang="en-US" b="1" dirty="0">
                <a:solidFill>
                  <a:srgbClr val="0066FF"/>
                </a:solidFill>
                <a:ea typeface="+mn-ea"/>
                <a:cs typeface="+mn-cs"/>
              </a:rPr>
              <a:t>merely temporary regulations</a:t>
            </a:r>
            <a:r>
              <a:rPr lang="en-US" b="1" dirty="0">
                <a:ea typeface="+mn-ea"/>
                <a:cs typeface="+mn-cs"/>
              </a:rPr>
              <a:t> to meet a given situation.</a:t>
            </a:r>
            <a:r>
              <a:rPr lang="en-US" sz="3200" b="1" dirty="0">
                <a:ea typeface="+mn-ea"/>
                <a:cs typeface="+mn-cs"/>
              </a:rPr>
              <a:t> </a:t>
            </a:r>
          </a:p>
        </p:txBody>
      </p:sp>
      <p:sp>
        <p:nvSpPr>
          <p:cNvPr id="266244" name="Rectangle 9"/>
          <p:cNvSpPr>
            <a:spLocks noGrp="1" noChangeArrowheads="1"/>
          </p:cNvSpPr>
          <p:nvPr>
            <p:ph type="title"/>
          </p:nvPr>
        </p:nvSpPr>
        <p:spPr>
          <a:xfrm>
            <a:off x="0" y="-762000"/>
            <a:ext cx="9144000" cy="838200"/>
          </a:xfrm>
        </p:spPr>
        <p:txBody>
          <a:bodyPr/>
          <a:lstStyle/>
          <a:p>
            <a:pPr eaLnBrk="1" hangingPunct="1"/>
            <a:r>
              <a:rPr lang="en-US" sz="4000">
                <a:latin typeface="Engravers MT" charset="0"/>
                <a:ea typeface="ＭＳ Ｐゴシック" charset="0"/>
                <a:cs typeface="ＭＳ Ｐゴシック" charset="0"/>
              </a:rPr>
              <a:t>Avoid the 2 Extremes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a:xfrm>
            <a:off x="0" y="-571500"/>
            <a:ext cx="9144000" cy="800100"/>
          </a:xfrm>
        </p:spPr>
        <p:txBody>
          <a:bodyPr/>
          <a:lstStyle/>
          <a:p>
            <a:pPr eaLnBrk="1" hangingPunct="1"/>
            <a:r>
              <a:rPr lang="en-US" sz="2000">
                <a:latin typeface="Engravers MT" charset="0"/>
                <a:ea typeface="ＭＳ Ｐゴシック" charset="0"/>
                <a:cs typeface="ＭＳ Ｐゴシック" charset="0"/>
              </a:rPr>
              <a:t>Distinguish Between Culture and Truth</a:t>
            </a:r>
          </a:p>
        </p:txBody>
      </p:sp>
      <p:sp>
        <p:nvSpPr>
          <p:cNvPr id="185347" name="Rectangle 3"/>
          <p:cNvSpPr>
            <a:spLocks noGrp="1" noChangeArrowheads="1"/>
          </p:cNvSpPr>
          <p:nvPr>
            <p:ph type="body" sz="half" idx="1"/>
          </p:nvPr>
        </p:nvSpPr>
        <p:spPr>
          <a:xfrm>
            <a:off x="539750" y="1752600"/>
            <a:ext cx="4114800" cy="5105400"/>
          </a:xfrm>
        </p:spPr>
        <p:txBody>
          <a:bodyPr/>
          <a:lstStyle/>
          <a:p>
            <a:pPr algn="ctr" eaLnBrk="1" hangingPunct="1">
              <a:buFontTx/>
              <a:buNone/>
            </a:pPr>
            <a:r>
              <a:rPr lang="en-US" sz="3200" b="1" u="sng">
                <a:solidFill>
                  <a:srgbClr val="FF0000"/>
                </a:solidFill>
                <a:latin typeface="Arial" charset="0"/>
                <a:ea typeface="ＭＳ Ｐゴシック" charset="0"/>
                <a:cs typeface="ＭＳ Ｐゴシック" charset="0"/>
              </a:rPr>
              <a:t>Culture</a:t>
            </a:r>
          </a:p>
          <a:p>
            <a:pPr eaLnBrk="1" hangingPunct="1"/>
            <a:r>
              <a:rPr lang="en-US" sz="3200" b="1">
                <a:latin typeface="Arial" charset="0"/>
                <a:ea typeface="ＭＳ Ｐゴシック" charset="0"/>
                <a:cs typeface="ＭＳ Ｐゴシック" charset="0"/>
              </a:rPr>
              <a:t>Changeable</a:t>
            </a:r>
          </a:p>
          <a:p>
            <a:pPr eaLnBrk="1" hangingPunct="1"/>
            <a:r>
              <a:rPr lang="en-US" sz="3200" b="1">
                <a:latin typeface="Arial" charset="0"/>
                <a:ea typeface="ＭＳ Ｐゴシック" charset="0"/>
                <a:cs typeface="ＭＳ Ｐゴシック" charset="0"/>
              </a:rPr>
              <a:t>Time bound to biblical author and audience</a:t>
            </a:r>
          </a:p>
          <a:p>
            <a:pPr eaLnBrk="1" hangingPunct="1"/>
            <a:r>
              <a:rPr lang="en-US" sz="3200" b="1">
                <a:latin typeface="Arial" charset="0"/>
                <a:ea typeface="ＭＳ Ｐゴシック" charset="0"/>
                <a:cs typeface="ＭＳ Ｐゴシック" charset="0"/>
              </a:rPr>
              <a:t>Provides analytical details</a:t>
            </a:r>
          </a:p>
          <a:p>
            <a:pPr eaLnBrk="1" hangingPunct="1"/>
            <a:r>
              <a:rPr lang="en-US" sz="3200" b="1">
                <a:latin typeface="Arial" charset="0"/>
                <a:ea typeface="ＭＳ Ｐゴシック" charset="0"/>
                <a:cs typeface="ＭＳ Ｐゴシック" charset="0"/>
              </a:rPr>
              <a:t>Concrete and Specific</a:t>
            </a:r>
          </a:p>
        </p:txBody>
      </p:sp>
      <p:sp>
        <p:nvSpPr>
          <p:cNvPr id="185348" name="Rectangle 4"/>
          <p:cNvSpPr>
            <a:spLocks noGrp="1" noChangeArrowheads="1"/>
          </p:cNvSpPr>
          <p:nvPr>
            <p:ph type="body" sz="half" idx="2"/>
          </p:nvPr>
        </p:nvSpPr>
        <p:spPr>
          <a:xfrm>
            <a:off x="4806950" y="1752600"/>
            <a:ext cx="4495800" cy="4953000"/>
          </a:xfrm>
        </p:spPr>
        <p:txBody>
          <a:bodyPr/>
          <a:lstStyle/>
          <a:p>
            <a:pPr algn="ctr" eaLnBrk="1" hangingPunct="1">
              <a:buFontTx/>
              <a:buNone/>
            </a:pPr>
            <a:r>
              <a:rPr lang="en-US" sz="3200" b="1" u="sng">
                <a:solidFill>
                  <a:srgbClr val="0066FF"/>
                </a:solidFill>
                <a:latin typeface="Arial" charset="0"/>
                <a:ea typeface="ＭＳ Ｐゴシック" charset="0"/>
                <a:cs typeface="ＭＳ Ｐゴシック" charset="0"/>
              </a:rPr>
              <a:t>Truth</a:t>
            </a:r>
          </a:p>
          <a:p>
            <a:pPr eaLnBrk="1" hangingPunct="1"/>
            <a:r>
              <a:rPr lang="en-US" sz="3200" b="1">
                <a:latin typeface="Arial" charset="0"/>
                <a:ea typeface="ＭＳ Ｐゴシック" charset="0"/>
                <a:cs typeface="ＭＳ Ｐゴシック" charset="0"/>
              </a:rPr>
              <a:t>Changeless</a:t>
            </a:r>
          </a:p>
          <a:p>
            <a:pPr eaLnBrk="1" hangingPunct="1"/>
            <a:r>
              <a:rPr lang="en-US" sz="3200" b="1">
                <a:latin typeface="Arial" charset="0"/>
                <a:ea typeface="ＭＳ Ｐゴシック" charset="0"/>
                <a:cs typeface="ＭＳ Ｐゴシック" charset="0"/>
              </a:rPr>
              <a:t>Timeless</a:t>
            </a:r>
          </a:p>
          <a:p>
            <a:pPr eaLnBrk="1" hangingPunct="1">
              <a:buFontTx/>
              <a:buNone/>
            </a:pPr>
            <a:endParaRPr lang="en-US" sz="4800" b="1">
              <a:latin typeface="Arial" charset="0"/>
              <a:ea typeface="ＭＳ Ｐゴシック" charset="0"/>
              <a:cs typeface="ＭＳ Ｐゴシック" charset="0"/>
            </a:endParaRPr>
          </a:p>
          <a:p>
            <a:pPr eaLnBrk="1" hangingPunct="1"/>
            <a:r>
              <a:rPr lang="en-US" sz="3200" b="1">
                <a:latin typeface="Arial" charset="0"/>
                <a:ea typeface="ＭＳ Ｐゴシック" charset="0"/>
                <a:cs typeface="ＭＳ Ｐゴシック" charset="0"/>
              </a:rPr>
              <a:t>Provides integrated truth</a:t>
            </a:r>
          </a:p>
          <a:p>
            <a:pPr eaLnBrk="1" hangingPunct="1"/>
            <a:r>
              <a:rPr lang="en-US" sz="3200" b="1">
                <a:latin typeface="Arial" charset="0"/>
                <a:ea typeface="ＭＳ Ｐゴシック" charset="0"/>
                <a:cs typeface="ＭＳ Ｐゴシック" charset="0"/>
              </a:rPr>
              <a:t>Universal and General</a:t>
            </a:r>
          </a:p>
        </p:txBody>
      </p:sp>
      <p:sp>
        <p:nvSpPr>
          <p:cNvPr id="267268" name="WordArt 5"/>
          <p:cNvSpPr>
            <a:spLocks noChangeArrowheads="1" noChangeShapeType="1" noTextEdit="1"/>
          </p:cNvSpPr>
          <p:nvPr/>
        </p:nvSpPr>
        <p:spPr bwMode="auto">
          <a:xfrm>
            <a:off x="1752600" y="609600"/>
            <a:ext cx="7391400" cy="952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chemeClr val="tx2"/>
                </a:solidFill>
                <a:effectLst>
                  <a:outerShdw blurRad="63500" dist="38099" dir="2700000" algn="ctr" rotWithShape="0">
                    <a:srgbClr val="C0C0C0">
                      <a:alpha val="74997"/>
                    </a:srgbClr>
                  </a:outerShdw>
                </a:effectLst>
                <a:latin typeface="Haettenschweiler"/>
                <a:ea typeface="Haettenschweiler"/>
                <a:cs typeface="Haettenschweiler"/>
              </a:rPr>
              <a:t>Distinguish between Culture and Truth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 calcmode="lin" valueType="num">
                                      <p:cBhvr additive="base">
                                        <p:cTn id="7" dur="500" fill="hold"/>
                                        <p:tgtEl>
                                          <p:spTgt spid="185347"/>
                                        </p:tgtEl>
                                        <p:attrNameLst>
                                          <p:attrName>ppt_x</p:attrName>
                                        </p:attrNameLst>
                                      </p:cBhvr>
                                      <p:tavLst>
                                        <p:tav tm="0">
                                          <p:val>
                                            <p:strVal val="0-#ppt_w/2"/>
                                          </p:val>
                                        </p:tav>
                                        <p:tav tm="100000">
                                          <p:val>
                                            <p:strVal val="#ppt_x"/>
                                          </p:val>
                                        </p:tav>
                                      </p:tavLst>
                                    </p:anim>
                                    <p:anim calcmode="lin" valueType="num">
                                      <p:cBhvr additive="base">
                                        <p:cTn id="8" dur="500" fill="hold"/>
                                        <p:tgtEl>
                                          <p:spTgt spid="18534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7"/>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5348"/>
                                        </p:tgtEl>
                                        <p:attrNameLst>
                                          <p:attrName>style.visibility</p:attrName>
                                        </p:attrNameLst>
                                      </p:cBhvr>
                                      <p:to>
                                        <p:strVal val="visible"/>
                                      </p:to>
                                    </p:set>
                                    <p:anim calcmode="lin" valueType="num">
                                      <p:cBhvr additive="base">
                                        <p:cTn id="13" dur="500" fill="hold"/>
                                        <p:tgtEl>
                                          <p:spTgt spid="185348"/>
                                        </p:tgtEl>
                                        <p:attrNameLst>
                                          <p:attrName>ppt_x</p:attrName>
                                        </p:attrNameLst>
                                      </p:cBhvr>
                                      <p:tavLst>
                                        <p:tav tm="0">
                                          <p:val>
                                            <p:strVal val="1+#ppt_w/2"/>
                                          </p:val>
                                        </p:tav>
                                        <p:tav tm="100000">
                                          <p:val>
                                            <p:strVal val="#ppt_x"/>
                                          </p:val>
                                        </p:tav>
                                      </p:tavLst>
                                    </p:anim>
                                    <p:anim calcmode="lin" valueType="num">
                                      <p:cBhvr additive="base">
                                        <p:cTn id="14" dur="500" fill="hold"/>
                                        <p:tgtEl>
                                          <p:spTgt spid="18534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8"/>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185348"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62000" y="609600"/>
            <a:ext cx="9829800" cy="990600"/>
          </a:xfrm>
        </p:spPr>
        <p:txBody>
          <a:bodyPr/>
          <a:lstStyle/>
          <a:p>
            <a:pPr algn="r" eaLnBrk="1" hangingPunct="1">
              <a:defRPr/>
            </a:pPr>
            <a:r>
              <a:rPr lang="en-US" sz="4000" b="1" dirty="0">
                <a:effectLst>
                  <a:outerShdw blurRad="38100" dist="38100" dir="2700000" algn="tl">
                    <a:srgbClr val="DDDDDD"/>
                  </a:outerShdw>
                </a:effectLst>
                <a:latin typeface="Engravers MT" charset="0"/>
                <a:ea typeface="ＭＳ Ｐゴシック" charset="0"/>
                <a:cs typeface="Times New Roman" charset="0"/>
              </a:rPr>
              <a:t>Men</a:t>
            </a:r>
            <a:r>
              <a:rPr lang="fr-FR" altLang="ja-JP" sz="4000" b="1" dirty="0">
                <a:effectLst>
                  <a:outerShdw blurRad="38100" dist="38100" dir="2700000" algn="tl">
                    <a:srgbClr val="DDDDDD"/>
                  </a:outerShdw>
                </a:effectLst>
                <a:latin typeface="Engravers MT" charset="0"/>
                <a:ea typeface="ＭＳ Ｐゴシック" charset="0"/>
                <a:cs typeface="Times New Roman" charset="0"/>
              </a:rPr>
              <a:t>'</a:t>
            </a:r>
            <a:r>
              <a:rPr lang="en-US" sz="4000" b="1" dirty="0">
                <a:effectLst>
                  <a:outerShdw blurRad="38100" dist="38100" dir="2700000" algn="tl">
                    <a:srgbClr val="DDDDDD"/>
                  </a:outerShdw>
                </a:effectLst>
                <a:latin typeface="Engravers MT" charset="0"/>
                <a:ea typeface="ＭＳ Ｐゴシック" charset="0"/>
                <a:cs typeface="Times New Roman" charset="0"/>
              </a:rPr>
              <a:t>s Prayer  2:8</a:t>
            </a:r>
            <a:r>
              <a:rPr lang="en-US" sz="8000" b="1" i="1" dirty="0">
                <a:effectLst>
                  <a:outerShdw blurRad="38100" dist="38100" dir="2700000" algn="tl">
                    <a:srgbClr val="DDDDDD"/>
                  </a:outerShdw>
                </a:effectLst>
                <a:latin typeface="Engravers MT" charset="0"/>
                <a:ea typeface="ＭＳ Ｐゴシック" charset="0"/>
                <a:cs typeface="Times New Roman" charset="0"/>
              </a:rPr>
              <a:t> </a:t>
            </a:r>
            <a:endParaRPr lang="en-US" sz="6000" i="1" dirty="0">
              <a:effectLst>
                <a:outerShdw blurRad="38100" dist="38100" dir="2700000" algn="tl">
                  <a:srgbClr val="DDDDDD"/>
                </a:outerShdw>
              </a:effectLst>
              <a:latin typeface="Engravers MT" charset="0"/>
              <a:ea typeface="ＭＳ Ｐゴシック" charset="0"/>
              <a:cs typeface="Times New Roman" charset="0"/>
            </a:endParaRPr>
          </a:p>
        </p:txBody>
      </p:sp>
      <p:sp>
        <p:nvSpPr>
          <p:cNvPr id="186371" name="Rectangle 3"/>
          <p:cNvSpPr>
            <a:spLocks noGrp="1" noChangeArrowheads="1"/>
          </p:cNvSpPr>
          <p:nvPr>
            <p:ph type="body" sz="half" idx="2"/>
          </p:nvPr>
        </p:nvSpPr>
        <p:spPr/>
        <p:txBody>
          <a:bodyPr/>
          <a:lstStyle/>
          <a:p>
            <a:pPr marL="0" indent="0" eaLnBrk="1" hangingPunct="1">
              <a:buFontTx/>
              <a:buNone/>
              <a:defRPr/>
            </a:pPr>
            <a:r>
              <a:rPr lang="en-US" sz="4000" b="1" i="1">
                <a:effectLst>
                  <a:outerShdw blurRad="38100" dist="38100" dir="2700000" algn="tl">
                    <a:srgbClr val="DDDDDD"/>
                  </a:outerShdw>
                </a:effectLst>
                <a:latin typeface="Arial" charset="0"/>
                <a:ea typeface="ＭＳ Ｐゴシック" charset="0"/>
                <a:cs typeface="Times New Roman" charset="0"/>
              </a:rPr>
              <a:t>Duties of men in relation to prayer</a:t>
            </a:r>
          </a:p>
        </p:txBody>
      </p:sp>
      <p:pic>
        <p:nvPicPr>
          <p:cNvPr id="26829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1295400" y="1981200"/>
            <a:ext cx="2749550" cy="41910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81000" y="609600"/>
            <a:ext cx="8610600" cy="1143000"/>
          </a:xfrm>
        </p:spPr>
        <p:txBody>
          <a:bodyPr/>
          <a:lstStyle/>
          <a:p>
            <a:pPr algn="r" eaLnBrk="1" hangingPunct="1">
              <a:defRPr/>
            </a:pPr>
            <a:r>
              <a:rPr lang="en-US" sz="4000" b="1" dirty="0">
                <a:effectLst>
                  <a:outerShdw blurRad="38100" dist="38100" dir="2700000" algn="tl">
                    <a:srgbClr val="DDDDDD"/>
                  </a:outerShdw>
                </a:effectLst>
                <a:latin typeface="Engravers MT" charset="0"/>
                <a:ea typeface="ＭＳ Ｐゴシック" charset="0"/>
                <a:cs typeface="ＭＳ Ｐゴシック" charset="0"/>
              </a:rPr>
              <a:t>Men</a:t>
            </a:r>
            <a:r>
              <a:rPr lang="fr-FR" altLang="ja-JP" sz="4000" b="1" dirty="0">
                <a:effectLst>
                  <a:outerShdw blurRad="38100" dist="38100" dir="2700000" algn="tl">
                    <a:srgbClr val="DDDDDD"/>
                  </a:outerShdw>
                </a:effectLst>
                <a:latin typeface="Engravers MT" charset="0"/>
                <a:ea typeface="ＭＳ Ｐゴシック" charset="0"/>
                <a:cs typeface="ＭＳ Ｐゴシック" charset="0"/>
              </a:rPr>
              <a:t>'</a:t>
            </a:r>
            <a:r>
              <a:rPr lang="en-US" sz="4000" b="1" dirty="0">
                <a:effectLst>
                  <a:outerShdw blurRad="38100" dist="38100" dir="2700000" algn="tl">
                    <a:srgbClr val="DDDDDD"/>
                  </a:outerShdw>
                </a:effectLst>
                <a:latin typeface="Engravers MT" charset="0"/>
                <a:ea typeface="ＭＳ Ｐゴシック" charset="0"/>
                <a:cs typeface="ＭＳ Ｐゴシック" charset="0"/>
              </a:rPr>
              <a:t>s prayer 2:8</a:t>
            </a:r>
            <a:r>
              <a:rPr lang="en-US" sz="4000" dirty="0">
                <a:latin typeface="Engravers MT" charset="0"/>
                <a:ea typeface="ＭＳ Ｐゴシック" charset="0"/>
                <a:cs typeface="ＭＳ Ｐゴシック" charset="0"/>
              </a:rPr>
              <a:t>  </a:t>
            </a:r>
            <a:endParaRPr lang="en-US" dirty="0">
              <a:latin typeface="Engravers MT" charset="0"/>
              <a:ea typeface="ＭＳ Ｐゴシック" charset="0"/>
              <a:cs typeface="ＭＳ Ｐゴシック" charset="0"/>
            </a:endParaRPr>
          </a:p>
        </p:txBody>
      </p:sp>
      <p:sp>
        <p:nvSpPr>
          <p:cNvPr id="187395" name="Rectangle 3"/>
          <p:cNvSpPr>
            <a:spLocks noGrp="1" noChangeArrowheads="1"/>
          </p:cNvSpPr>
          <p:nvPr>
            <p:ph type="body" sz="half" idx="1"/>
          </p:nvPr>
        </p:nvSpPr>
        <p:spPr>
          <a:xfrm>
            <a:off x="304800" y="1981200"/>
            <a:ext cx="4343400" cy="4114800"/>
          </a:xfrm>
        </p:spPr>
        <p:txBody>
          <a:bodyPr/>
          <a:lstStyle/>
          <a:p>
            <a:pPr algn="ctr" eaLnBrk="1" hangingPunct="1">
              <a:buFontTx/>
              <a:buNone/>
            </a:pPr>
            <a:r>
              <a:rPr lang="en-US" sz="4000" b="1" i="1" u="sng">
                <a:solidFill>
                  <a:srgbClr val="FF9900"/>
                </a:solidFill>
                <a:latin typeface="Arial" charset="0"/>
                <a:ea typeface="ＭＳ Ｐゴシック" charset="0"/>
                <a:cs typeface="ＭＳ Ｐゴシック" charset="0"/>
              </a:rPr>
              <a:t>Culture</a:t>
            </a:r>
            <a:r>
              <a:rPr lang="en-US" sz="4000" b="1">
                <a:latin typeface="Arial" charset="0"/>
                <a:ea typeface="ＭＳ Ｐゴシック" charset="0"/>
                <a:cs typeface="ＭＳ Ｐゴシック" charset="0"/>
              </a:rPr>
              <a:t> </a:t>
            </a:r>
          </a:p>
          <a:p>
            <a:pPr algn="ctr" eaLnBrk="1" hangingPunct="1">
              <a:buFontTx/>
              <a:buNone/>
            </a:pPr>
            <a:r>
              <a:rPr lang="en-US" sz="3200" b="1" i="1">
                <a:latin typeface="Arial" charset="0"/>
                <a:ea typeface="ＭＳ Ｐゴシック" charset="0"/>
                <a:cs typeface="ＭＳ Ｐゴシック" charset="0"/>
              </a:rPr>
              <a:t>Their </a:t>
            </a:r>
            <a:r>
              <a:rPr lang="en-US" sz="3200" b="1" i="1">
                <a:solidFill>
                  <a:srgbClr val="FF3300"/>
                </a:solidFill>
                <a:latin typeface="Arial" charset="0"/>
                <a:ea typeface="ＭＳ Ｐゴシック" charset="0"/>
                <a:cs typeface="ＭＳ Ｐゴシック" charset="0"/>
              </a:rPr>
              <a:t>bodily posture</a:t>
            </a:r>
            <a:r>
              <a:rPr lang="en-US" sz="3200" b="1" i="1">
                <a:latin typeface="Arial" charset="0"/>
                <a:ea typeface="ＭＳ Ｐゴシック" charset="0"/>
                <a:cs typeface="ＭＳ Ｐゴシック" charset="0"/>
              </a:rPr>
              <a:t> as they pray:</a:t>
            </a:r>
          </a:p>
          <a:p>
            <a:pPr algn="ctr" eaLnBrk="1" hangingPunct="1">
              <a:buFontTx/>
              <a:buNone/>
            </a:pPr>
            <a:r>
              <a:rPr lang="en-US" sz="3200" b="1" i="1">
                <a:latin typeface="Arial" charset="0"/>
                <a:ea typeface="ＭＳ Ｐゴシック" charset="0"/>
                <a:cs typeface="ＭＳ Ｐゴシック" charset="0"/>
              </a:rPr>
              <a:t>	standing, kneeling, sitting, clapping hands or raising arms</a:t>
            </a:r>
          </a:p>
        </p:txBody>
      </p:sp>
      <p:sp>
        <p:nvSpPr>
          <p:cNvPr id="187396" name="Rectangle 4"/>
          <p:cNvSpPr>
            <a:spLocks noGrp="1" noChangeArrowheads="1"/>
          </p:cNvSpPr>
          <p:nvPr>
            <p:ph type="body" sz="half" idx="2"/>
          </p:nvPr>
        </p:nvSpPr>
        <p:spPr/>
        <p:txBody>
          <a:bodyPr/>
          <a:lstStyle/>
          <a:p>
            <a:pPr algn="ctr" eaLnBrk="1" hangingPunct="1">
              <a:buFontTx/>
              <a:buNone/>
            </a:pPr>
            <a:r>
              <a:rPr lang="en-US" sz="4000" b="1" u="sng">
                <a:solidFill>
                  <a:srgbClr val="0066FF"/>
                </a:solidFill>
                <a:latin typeface="Arial" charset="0"/>
                <a:ea typeface="ＭＳ Ｐゴシック" charset="0"/>
                <a:cs typeface="ＭＳ Ｐゴシック" charset="0"/>
              </a:rPr>
              <a:t>Truth</a:t>
            </a:r>
            <a:r>
              <a:rPr lang="en-US" sz="4000" b="1">
                <a:latin typeface="Arial" charset="0"/>
                <a:ea typeface="ＭＳ Ｐゴシック" charset="0"/>
                <a:cs typeface="ＭＳ Ｐゴシック" charset="0"/>
              </a:rPr>
              <a:t> </a:t>
            </a:r>
            <a:endParaRPr lang="en-US" sz="3200" b="1">
              <a:latin typeface="Arial" charset="0"/>
              <a:ea typeface="ＭＳ Ｐゴシック" charset="0"/>
              <a:cs typeface="ＭＳ Ｐゴシック" charset="0"/>
            </a:endParaRPr>
          </a:p>
          <a:p>
            <a:pPr algn="ctr" eaLnBrk="1" hangingPunct="1">
              <a:buFontTx/>
              <a:buNone/>
            </a:pPr>
            <a:r>
              <a:rPr lang="en-US" sz="3200" b="1">
                <a:latin typeface="Arial" charset="0"/>
                <a:ea typeface="ＭＳ Ｐゴシック" charset="0"/>
                <a:cs typeface="ＭＳ Ｐゴシック" charset="0"/>
              </a:rPr>
              <a:t>Always and everywhere men are to pray in </a:t>
            </a:r>
            <a:r>
              <a:rPr lang="en-US" sz="3200" b="1">
                <a:solidFill>
                  <a:srgbClr val="0066FF"/>
                </a:solidFill>
                <a:latin typeface="Arial" charset="0"/>
                <a:ea typeface="ＭＳ Ｐゴシック" charset="0"/>
                <a:cs typeface="ＭＳ Ｐゴシック" charset="0"/>
              </a:rPr>
              <a:t>holiness</a:t>
            </a:r>
            <a:r>
              <a:rPr lang="en-US" sz="3200" b="1">
                <a:latin typeface="Arial" charset="0"/>
                <a:ea typeface="ＭＳ Ｐゴシック" charset="0"/>
                <a:cs typeface="ＭＳ Ｐゴシック" charset="0"/>
              </a:rPr>
              <a:t> and </a:t>
            </a:r>
            <a:r>
              <a:rPr lang="en-US" sz="3200" b="1">
                <a:solidFill>
                  <a:srgbClr val="0066FF"/>
                </a:solidFill>
                <a:latin typeface="Arial" charset="0"/>
                <a:ea typeface="ＭＳ Ｐゴシック" charset="0"/>
                <a:cs typeface="ＭＳ Ｐゴシック" charset="0"/>
              </a:rPr>
              <a:t>love</a:t>
            </a:r>
            <a:endParaRPr lang="en-US" sz="3600" b="1" i="1">
              <a:latin typeface="Arial" charset="0"/>
              <a:ea typeface="ＭＳ Ｐゴシック" charset="0"/>
              <a:cs typeface="ＭＳ Ｐゴシック" charset="0"/>
            </a:endParaRPr>
          </a:p>
        </p:txBody>
      </p:sp>
      <p:sp>
        <p:nvSpPr>
          <p:cNvPr id="269316" name="WordArt 5"/>
          <p:cNvSpPr>
            <a:spLocks noChangeArrowheads="1" noChangeShapeType="1" noTextEdit="1"/>
          </p:cNvSpPr>
          <p:nvPr/>
        </p:nvSpPr>
        <p:spPr bwMode="auto">
          <a:xfrm>
            <a:off x="533400" y="304800"/>
            <a:ext cx="257175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Application 1: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randombar(horizontal)">
                                      <p:cBhvr>
                                        <p:cTn id="7" dur="500"/>
                                        <p:tgtEl>
                                          <p:spTgt spid="187395"/>
                                        </p:tgtEl>
                                      </p:cBhvr>
                                    </p:animEffect>
                                  </p:childTnLst>
                                  <p:subTnLst>
                                    <p:animClr clrSpc="rgb" dir="cw">
                                      <p:cBhvr override="childStyle">
                                        <p:cTn dur="1" fill="hold" display="0" masterRel="nextClick" afterEffect="1"/>
                                        <p:tgtEl>
                                          <p:spTgt spid="187395"/>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7396"/>
                                        </p:tgtEl>
                                        <p:attrNameLst>
                                          <p:attrName>style.visibility</p:attrName>
                                        </p:attrNameLst>
                                      </p:cBhvr>
                                      <p:to>
                                        <p:strVal val="visible"/>
                                      </p:to>
                                    </p:set>
                                    <p:animEffect transition="in" filter="randombar(horizontal)">
                                      <p:cBhvr>
                                        <p:cTn id="12" dur="500"/>
                                        <p:tgtEl>
                                          <p:spTgt spid="187396"/>
                                        </p:tgtEl>
                                      </p:cBhvr>
                                    </p:animEffect>
                                  </p:childTnLst>
                                  <p:subTnLst>
                                    <p:animClr clrSpc="rgb" dir="cw">
                                      <p:cBhvr override="childStyle">
                                        <p:cTn dur="1" fill="hold" display="0" masterRel="nextClick" afterEffect="1"/>
                                        <p:tgtEl>
                                          <p:spTgt spid="18739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utoUpdateAnimBg="0"/>
      <p:bldP spid="18739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0337" name="Picture 2" descr="so01862_"/>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228600" y="228600"/>
            <a:ext cx="8763000" cy="6629400"/>
          </a:xfrm>
        </p:spPr>
      </p:pic>
      <p:sp>
        <p:nvSpPr>
          <p:cNvPr id="270338" name="Rectangle 4"/>
          <p:cNvSpPr>
            <a:spLocks noGrp="1" noChangeArrowheads="1"/>
          </p:cNvSpPr>
          <p:nvPr>
            <p:ph type="body" sz="half" idx="1"/>
          </p:nvPr>
        </p:nvSpPr>
        <p:spPr>
          <a:xfrm>
            <a:off x="2438400" y="3200400"/>
            <a:ext cx="3810000" cy="2971800"/>
          </a:xfrm>
        </p:spPr>
        <p:txBody>
          <a:bodyPr/>
          <a:lstStyle/>
          <a:p>
            <a:pPr algn="ctr" eaLnBrk="1" hangingPunct="1">
              <a:buFontTx/>
              <a:buNone/>
            </a:pPr>
            <a:r>
              <a:rPr lang="en-US" sz="4400" i="1">
                <a:latin typeface="Arial" charset="0"/>
                <a:ea typeface="ＭＳ Ｐゴシック" charset="0"/>
                <a:cs typeface="Times New Roman" charset="0"/>
              </a:rPr>
              <a:t>Dress</a:t>
            </a:r>
          </a:p>
          <a:p>
            <a:pPr algn="ctr" eaLnBrk="1" hangingPunct="1">
              <a:buFontTx/>
              <a:buNone/>
            </a:pPr>
            <a:r>
              <a:rPr lang="en-US" sz="4400" i="1">
                <a:latin typeface="Arial" charset="0"/>
                <a:ea typeface="ＭＳ Ｐゴシック" charset="0"/>
                <a:cs typeface="Times New Roman" charset="0"/>
              </a:rPr>
              <a:t>Hairstyle</a:t>
            </a:r>
          </a:p>
          <a:p>
            <a:pPr algn="ctr" eaLnBrk="1" hangingPunct="1">
              <a:buFontTx/>
              <a:buNone/>
            </a:pPr>
            <a:r>
              <a:rPr lang="en-US" sz="4400" i="1">
                <a:latin typeface="Arial" charset="0"/>
                <a:ea typeface="ＭＳ Ｐゴシック" charset="0"/>
                <a:cs typeface="Times New Roman" charset="0"/>
              </a:rPr>
              <a:t>Jewelry</a:t>
            </a:r>
            <a:endParaRPr lang="en-US" sz="2800">
              <a:latin typeface="Arial" charset="0"/>
              <a:ea typeface="ＭＳ Ｐゴシック" charset="0"/>
              <a:cs typeface="ＭＳ Ｐゴシック" charset="0"/>
            </a:endParaRPr>
          </a:p>
        </p:txBody>
      </p:sp>
      <p:sp>
        <p:nvSpPr>
          <p:cNvPr id="270339" name="Rectangle 5"/>
          <p:cNvSpPr>
            <a:spLocks noGrp="1" noChangeArrowheads="1"/>
          </p:cNvSpPr>
          <p:nvPr>
            <p:ph type="title"/>
          </p:nvPr>
        </p:nvSpPr>
        <p:spPr>
          <a:xfrm>
            <a:off x="1219200" y="914400"/>
            <a:ext cx="6313488" cy="2514600"/>
          </a:xfrm>
        </p:spPr>
        <p:txBody>
          <a:bodyPr/>
          <a:lstStyle/>
          <a:p>
            <a:pPr eaLnBrk="1" hangingPunct="1"/>
            <a:r>
              <a:rPr lang="en-US">
                <a:latin typeface="Engravers MT" charset="0"/>
                <a:ea typeface="ＭＳ Ｐゴシック" charset="0"/>
                <a:cs typeface="ＭＳ Ｐゴシック" charset="0"/>
              </a:rPr>
              <a:t>Women</a:t>
            </a:r>
            <a:r>
              <a:rPr lang="fr-FR" altLang="ja-JP">
                <a:latin typeface="Engravers MT" charset="0"/>
                <a:ea typeface="ＭＳ Ｐゴシック" charset="0"/>
                <a:cs typeface="ＭＳ Ｐゴシック" charset="0"/>
              </a:rPr>
              <a:t>'</a:t>
            </a:r>
            <a:r>
              <a:rPr lang="en-US" altLang="ja-JP">
                <a:latin typeface="Engravers MT" charset="0"/>
                <a:ea typeface="ＭＳ Ｐゴシック" charset="0"/>
                <a:cs typeface="ＭＳ Ｐゴシック" charset="0"/>
              </a:rPr>
              <a:t>s Adornment (2:9-10)</a:t>
            </a:r>
            <a:endParaRPr lang="en-US">
              <a:latin typeface="Engravers MT" charset="0"/>
              <a:ea typeface="ＭＳ Ｐゴシック" charset="0"/>
              <a:cs typeface="ＭＳ Ｐゴシック"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62000" y="609600"/>
            <a:ext cx="8305800" cy="838200"/>
          </a:xfrm>
        </p:spPr>
        <p:txBody>
          <a:bodyPr/>
          <a:lstStyle/>
          <a:p>
            <a:pPr algn="r" eaLnBrk="1" hangingPunct="1">
              <a:defRPr/>
            </a:pPr>
            <a:r>
              <a:rPr lang="en-US" sz="3600" b="1" dirty="0">
                <a:effectLst>
                  <a:outerShdw blurRad="38100" dist="38100" dir="2700000" algn="tl">
                    <a:srgbClr val="DDDDDD"/>
                  </a:outerShdw>
                </a:effectLst>
                <a:latin typeface="Engravers MT" charset="0"/>
                <a:ea typeface="ＭＳ Ｐゴシック" charset="0"/>
                <a:cs typeface="ＭＳ Ｐゴシック" charset="0"/>
              </a:rPr>
              <a:t>Women</a:t>
            </a:r>
            <a:r>
              <a:rPr lang="fr-FR" altLang="ja-JP" sz="3600" b="1" dirty="0">
                <a:effectLst>
                  <a:outerShdw blurRad="38100" dist="38100" dir="2700000" algn="tl">
                    <a:srgbClr val="DDDDDD"/>
                  </a:outerShdw>
                </a:effectLst>
                <a:latin typeface="Engravers MT" charset="0"/>
                <a:ea typeface="ＭＳ Ｐゴシック" charset="0"/>
                <a:cs typeface="ＭＳ Ｐゴシック" charset="0"/>
              </a:rPr>
              <a:t>'</a:t>
            </a:r>
            <a:r>
              <a:rPr lang="en-US" sz="3600" b="1" dirty="0">
                <a:effectLst>
                  <a:outerShdw blurRad="38100" dist="38100" dir="2700000" algn="tl">
                    <a:srgbClr val="DDDDDD"/>
                  </a:outerShdw>
                </a:effectLst>
                <a:latin typeface="Engravers MT" charset="0"/>
                <a:ea typeface="ＭＳ Ｐゴシック" charset="0"/>
                <a:cs typeface="ＭＳ Ｐゴシック" charset="0"/>
              </a:rPr>
              <a:t>s Adornment</a:t>
            </a:r>
            <a:r>
              <a:rPr lang="en-US" sz="3200" b="1" dirty="0">
                <a:effectLst>
                  <a:outerShdw blurRad="38100" dist="38100" dir="2700000" algn="tl">
                    <a:srgbClr val="DDDDDD"/>
                  </a:outerShdw>
                </a:effectLst>
                <a:latin typeface="Engravers MT" charset="0"/>
                <a:ea typeface="ＭＳ Ｐゴシック" charset="0"/>
                <a:cs typeface="ＭＳ Ｐゴシック" charset="0"/>
              </a:rPr>
              <a:t>   2:9-10</a:t>
            </a:r>
            <a:r>
              <a:rPr lang="en-US" sz="3600" dirty="0">
                <a:latin typeface="Engravers MT" charset="0"/>
                <a:ea typeface="ＭＳ Ｐゴシック" charset="0"/>
                <a:cs typeface="ＭＳ Ｐゴシック" charset="0"/>
              </a:rPr>
              <a:t> </a:t>
            </a:r>
            <a:endParaRPr lang="en-US" dirty="0">
              <a:latin typeface="Engravers MT" charset="0"/>
              <a:ea typeface="ＭＳ Ｐゴシック" charset="0"/>
              <a:cs typeface="ＭＳ Ｐゴシック" charset="0"/>
            </a:endParaRPr>
          </a:p>
        </p:txBody>
      </p:sp>
      <p:sp>
        <p:nvSpPr>
          <p:cNvPr id="189443" name="Rectangle 3"/>
          <p:cNvSpPr>
            <a:spLocks noGrp="1" noChangeArrowheads="1"/>
          </p:cNvSpPr>
          <p:nvPr>
            <p:ph type="body" sz="half" idx="1"/>
          </p:nvPr>
        </p:nvSpPr>
        <p:spPr/>
        <p:txBody>
          <a:bodyPr/>
          <a:lstStyle/>
          <a:p>
            <a:pPr algn="ctr" eaLnBrk="1" hangingPunct="1">
              <a:buFontTx/>
              <a:buNone/>
            </a:pPr>
            <a:r>
              <a:rPr lang="en-US" sz="4000" b="1" i="1" u="sng">
                <a:solidFill>
                  <a:srgbClr val="FF9900"/>
                </a:solidFill>
                <a:latin typeface="Arial" charset="0"/>
                <a:ea typeface="ＭＳ Ｐゴシック" charset="0"/>
                <a:cs typeface="ＭＳ Ｐゴシック" charset="0"/>
              </a:rPr>
              <a:t>Culture</a:t>
            </a:r>
          </a:p>
          <a:p>
            <a:pPr algn="ctr" eaLnBrk="1" hangingPunct="1">
              <a:buFontTx/>
              <a:buNone/>
            </a:pPr>
            <a:r>
              <a:rPr lang="en-US" sz="3200" b="1" i="1">
                <a:latin typeface="Arial" charset="0"/>
                <a:ea typeface="ＭＳ Ｐゴシック" charset="0"/>
                <a:cs typeface="ＭＳ Ｐゴシック" charset="0"/>
              </a:rPr>
              <a:t>Their </a:t>
            </a:r>
            <a:r>
              <a:rPr lang="en-US" sz="3200" b="1" i="1">
                <a:solidFill>
                  <a:srgbClr val="FF3300"/>
                </a:solidFill>
                <a:latin typeface="Arial" charset="0"/>
                <a:ea typeface="ＭＳ Ｐゴシック" charset="0"/>
                <a:cs typeface="ＭＳ Ｐゴシック" charset="0"/>
              </a:rPr>
              <a:t>clothing, hairstyle and jewelry</a:t>
            </a:r>
            <a:r>
              <a:rPr lang="en-US" sz="3200" b="1" i="1">
                <a:latin typeface="Arial" charset="0"/>
                <a:ea typeface="ＭＳ Ｐゴシック" charset="0"/>
                <a:cs typeface="ＭＳ Ｐゴシック" charset="0"/>
              </a:rPr>
              <a:t> may vary according to culture</a:t>
            </a:r>
            <a:endParaRPr lang="en-US" sz="3200" b="1">
              <a:latin typeface="Arial" charset="0"/>
              <a:ea typeface="ＭＳ Ｐゴシック" charset="0"/>
              <a:cs typeface="ＭＳ Ｐゴシック" charset="0"/>
            </a:endParaRPr>
          </a:p>
        </p:txBody>
      </p:sp>
      <p:sp>
        <p:nvSpPr>
          <p:cNvPr id="189444" name="Rectangle 4"/>
          <p:cNvSpPr>
            <a:spLocks noGrp="1" noChangeArrowheads="1"/>
          </p:cNvSpPr>
          <p:nvPr>
            <p:ph type="body" sz="half" idx="2"/>
          </p:nvPr>
        </p:nvSpPr>
        <p:spPr>
          <a:xfrm>
            <a:off x="4495800" y="1981200"/>
            <a:ext cx="4343400" cy="4114800"/>
          </a:xfrm>
        </p:spPr>
        <p:txBody>
          <a:bodyPr/>
          <a:lstStyle/>
          <a:p>
            <a:pPr algn="ctr" eaLnBrk="1" hangingPunct="1">
              <a:lnSpc>
                <a:spcPct val="90000"/>
              </a:lnSpc>
              <a:buFontTx/>
              <a:buNone/>
            </a:pPr>
            <a:r>
              <a:rPr lang="en-US" sz="3600" b="1" u="sng">
                <a:solidFill>
                  <a:srgbClr val="0066FF"/>
                </a:solidFill>
                <a:latin typeface="Arial" charset="0"/>
                <a:ea typeface="ＭＳ Ｐゴシック" charset="0"/>
                <a:cs typeface="ＭＳ Ｐゴシック" charset="0"/>
              </a:rPr>
              <a:t>Truth</a:t>
            </a:r>
          </a:p>
          <a:p>
            <a:pPr algn="ctr" eaLnBrk="1" hangingPunct="1">
              <a:lnSpc>
                <a:spcPct val="90000"/>
              </a:lnSpc>
              <a:buFontTx/>
              <a:buNone/>
            </a:pPr>
            <a:r>
              <a:rPr lang="en-US" sz="3200" b="1">
                <a:latin typeface="Arial" charset="0"/>
                <a:ea typeface="ＭＳ Ｐゴシック" charset="0"/>
                <a:cs typeface="ＭＳ Ｐゴシック" charset="0"/>
              </a:rPr>
              <a:t>Always and everywhere women must adorn themselves with </a:t>
            </a:r>
            <a:r>
              <a:rPr lang="en-US" sz="3200" b="1">
                <a:solidFill>
                  <a:srgbClr val="3E2DF9"/>
                </a:solidFill>
                <a:latin typeface="Arial" charset="0"/>
                <a:ea typeface="ＭＳ Ｐゴシック" charset="0"/>
                <a:cs typeface="ＭＳ Ｐゴシック" charset="0"/>
              </a:rPr>
              <a:t>modesty, decency, propriety, and good deeds</a:t>
            </a:r>
            <a:endParaRPr lang="en-US" sz="3200" b="1">
              <a:solidFill>
                <a:srgbClr val="9F93F9"/>
              </a:solidFill>
              <a:latin typeface="Arial" charset="0"/>
              <a:ea typeface="ＭＳ Ｐゴシック" charset="0"/>
              <a:cs typeface="ＭＳ Ｐゴシック" charset="0"/>
            </a:endParaRPr>
          </a:p>
        </p:txBody>
      </p:sp>
      <p:sp>
        <p:nvSpPr>
          <p:cNvPr id="271364" name="WordArt 5"/>
          <p:cNvSpPr>
            <a:spLocks noChangeArrowheads="1" noChangeShapeType="1" noTextEdit="1"/>
          </p:cNvSpPr>
          <p:nvPr/>
        </p:nvSpPr>
        <p:spPr bwMode="auto">
          <a:xfrm>
            <a:off x="0" y="1295400"/>
            <a:ext cx="2628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Application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randombar(horizontal)">
                                      <p:cBhvr>
                                        <p:cTn id="7" dur="500"/>
                                        <p:tgtEl>
                                          <p:spTgt spid="189443"/>
                                        </p:tgtEl>
                                      </p:cBhvr>
                                    </p:animEffect>
                                  </p:childTnLst>
                                  <p:subTnLst>
                                    <p:animClr clrSpc="rgb" dir="cw">
                                      <p:cBhvr override="childStyle">
                                        <p:cTn dur="1" fill="hold" display="0" masterRel="nextClick" afterEffect="1"/>
                                        <p:tgtEl>
                                          <p:spTgt spid="189443"/>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9444"/>
                                        </p:tgtEl>
                                        <p:attrNameLst>
                                          <p:attrName>style.visibility</p:attrName>
                                        </p:attrNameLst>
                                      </p:cBhvr>
                                      <p:to>
                                        <p:strVal val="visible"/>
                                      </p:to>
                                    </p:set>
                                    <p:animEffect transition="in" filter="randombar(horizontal)">
                                      <p:cBhvr>
                                        <p:cTn id="12" dur="500"/>
                                        <p:tgtEl>
                                          <p:spTgt spid="189444"/>
                                        </p:tgtEl>
                                      </p:cBhvr>
                                    </p:animEffect>
                                  </p:childTnLst>
                                  <p:subTnLst>
                                    <p:animClr clrSpc="rgb" dir="cw">
                                      <p:cBhvr override="childStyle">
                                        <p:cTn dur="1" fill="hold" display="0" masterRel="nextClick" afterEffect="1"/>
                                        <p:tgtEl>
                                          <p:spTgt spid="189444"/>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4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renewingworshipnc.org/wp-content/uploads/2018/11/default-image-440x264.jpg">
            <a:extLst>
              <a:ext uri="{FF2B5EF4-FFF2-40B4-BE49-F238E27FC236}">
                <a16:creationId xmlns:a16="http://schemas.microsoft.com/office/drawing/2014/main" id="{5A17F703-819A-2A76-F6BE-12BF48351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6" y="1772816"/>
            <a:ext cx="9120584" cy="54639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802159"/>
          </a:xfrm>
          <a:effectLst>
            <a:outerShdw blurRad="63500" dist="35921" dir="2700000" algn="ctr" rotWithShape="0">
              <a:schemeClr val="tx2">
                <a:alpha val="74998"/>
              </a:schemeClr>
            </a:outerShdw>
          </a:effectLst>
        </p:spPr>
        <p:txBody>
          <a:bodyPr anchor="t"/>
          <a:lstStyle/>
          <a:p>
            <a:pPr marL="698500" indent="-698500" algn="l">
              <a:defRPr/>
            </a:pPr>
            <a:r>
              <a:rPr lang="en-US" b="1" dirty="0">
                <a:effectLst>
                  <a:glow rad="127000">
                    <a:schemeClr val="tx1"/>
                  </a:glow>
                </a:effectLst>
                <a:latin typeface="Arial" charset="0"/>
                <a:ea typeface="ＭＳ Ｐゴシック" charset="0"/>
                <a:cs typeface="ＭＳ Ｐゴシック" charset="0"/>
              </a:rPr>
              <a:t>II. Require proper public </a:t>
            </a:r>
            <a:r>
              <a:rPr lang="en-US" b="1" dirty="0">
                <a:solidFill>
                  <a:srgbClr val="FFFF00"/>
                </a:solidFill>
                <a:effectLst>
                  <a:glow rad="127000">
                    <a:schemeClr val="tx1"/>
                  </a:glow>
                </a:effectLst>
                <a:latin typeface="Arial" charset="0"/>
                <a:ea typeface="ＭＳ Ｐゴシック" charset="0"/>
                <a:cs typeface="ＭＳ Ｐゴシック" charset="0"/>
              </a:rPr>
              <a:t>worship</a:t>
            </a:r>
            <a:r>
              <a:rPr lang="en-US" b="1" dirty="0">
                <a:effectLst>
                  <a:glow rad="127000">
                    <a:schemeClr val="tx1"/>
                  </a:glow>
                </a:effectLst>
                <a:latin typeface="Arial" charset="0"/>
                <a:ea typeface="ＭＳ Ｐゴシック" charset="0"/>
                <a:cs typeface="ＭＳ Ｐゴシック" charset="0"/>
              </a:rPr>
              <a:t> led by godly leaders (Chs 2–3). </a:t>
            </a:r>
          </a:p>
        </p:txBody>
      </p:sp>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1255211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295400" y="457200"/>
            <a:ext cx="7772400" cy="1143000"/>
          </a:xfrm>
        </p:spPr>
        <p:txBody>
          <a:bodyPr/>
          <a:lstStyle/>
          <a:p>
            <a:pPr algn="r" eaLnBrk="1" hangingPunct="1">
              <a:defRPr/>
            </a:pPr>
            <a:r>
              <a:rPr lang="en-US">
                <a:latin typeface="Engravers MT" charset="0"/>
                <a:ea typeface="ＭＳ Ｐゴシック" charset="0"/>
                <a:cs typeface="ＭＳ Ｐゴシック" charset="0"/>
              </a:rPr>
              <a:t>Submission 2:11-12</a:t>
            </a:r>
            <a:endParaRPr lang="en-US" sz="6000" b="1">
              <a:effectLst>
                <a:outerShdw blurRad="38100" dist="38100" dir="2700000" algn="tl">
                  <a:srgbClr val="DDDDDD"/>
                </a:outerShdw>
              </a:effectLst>
              <a:latin typeface="Engravers MT" charset="0"/>
              <a:ea typeface="ＭＳ Ｐゴシック" charset="0"/>
              <a:cs typeface="Times New Roman" charset="0"/>
            </a:endParaRPr>
          </a:p>
        </p:txBody>
      </p:sp>
      <p:sp>
        <p:nvSpPr>
          <p:cNvPr id="279557" name="Rectangle 5"/>
          <p:cNvSpPr>
            <a:spLocks noGrp="1" noChangeArrowheads="1"/>
          </p:cNvSpPr>
          <p:nvPr>
            <p:ph type="body" sz="half" idx="2"/>
          </p:nvPr>
        </p:nvSpPr>
        <p:spPr>
          <a:xfrm>
            <a:off x="5024438" y="1974850"/>
            <a:ext cx="4114800" cy="4876800"/>
          </a:xfrm>
        </p:spPr>
        <p:txBody>
          <a:bodyPr/>
          <a:lstStyle/>
          <a:p>
            <a:pPr algn="ctr" eaLnBrk="1" hangingPunct="1">
              <a:buFontTx/>
              <a:buNone/>
              <a:defRPr/>
            </a:pPr>
            <a:r>
              <a:rPr lang="en-US" sz="4000" b="1" i="1" dirty="0">
                <a:effectLst>
                  <a:outerShdw blurRad="38100" dist="38100" dir="2700000" algn="tl">
                    <a:srgbClr val="DDDDDD"/>
                  </a:outerShdw>
                </a:effectLst>
                <a:latin typeface="Arial" charset="0"/>
                <a:ea typeface="ＭＳ Ｐゴシック" charset="0"/>
                <a:cs typeface="Times New Roman" charset="0"/>
              </a:rPr>
              <a:t>Women</a:t>
            </a:r>
            <a:r>
              <a:rPr lang="fr-FR" altLang="ja-JP" sz="4000" b="1" i="1" dirty="0">
                <a:effectLst>
                  <a:outerShdw blurRad="38100" dist="38100" dir="2700000" algn="tl">
                    <a:srgbClr val="DDDDDD"/>
                  </a:outerShdw>
                </a:effectLst>
                <a:latin typeface="Arial" charset="0"/>
                <a:ea typeface="ＭＳ Ｐゴシック" charset="0"/>
                <a:cs typeface="Times New Roman" charset="0"/>
              </a:rPr>
              <a:t>'</a:t>
            </a:r>
            <a:r>
              <a:rPr lang="en-US" sz="4000" b="1" i="1" dirty="0">
                <a:effectLst>
                  <a:outerShdw blurRad="38100" dist="38100" dir="2700000" algn="tl">
                    <a:srgbClr val="DDDDDD"/>
                  </a:outerShdw>
                </a:effectLst>
                <a:latin typeface="Arial" charset="0"/>
                <a:ea typeface="ＭＳ Ｐゴシック" charset="0"/>
                <a:cs typeface="Times New Roman" charset="0"/>
              </a:rPr>
              <a:t>s relationship with men </a:t>
            </a:r>
          </a:p>
        </p:txBody>
      </p:sp>
      <p:pic>
        <p:nvPicPr>
          <p:cNvPr id="272387" name="Picture 6" descr="j0173976"/>
          <p:cNvPicPr>
            <a:picLocks noGrp="1" noChangeAspect="1" noChangeArrowheads="1" noCrop="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2052638" y="1974850"/>
            <a:ext cx="3001962"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9557">
                                            <p:txEl>
                                              <p:pRg st="0" end="0"/>
                                            </p:txEl>
                                          </p:spTgt>
                                        </p:tgtEl>
                                        <p:attrNameLst>
                                          <p:attrName>style.visibility</p:attrName>
                                        </p:attrNameLst>
                                      </p:cBhvr>
                                      <p:to>
                                        <p:strVal val="visible"/>
                                      </p:to>
                                    </p:set>
                                    <p:anim calcmode="lin" valueType="num">
                                      <p:cBhvr additive="base">
                                        <p:cTn id="7" dur="500" fill="hold"/>
                                        <p:tgtEl>
                                          <p:spTgt spid="27955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955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9557">
                                            <p:txEl>
                                              <p:pRg st="0" end="0"/>
                                            </p:txEl>
                                          </p:spTgt>
                                        </p:tgtEl>
                                        <p:attrNameLst>
                                          <p:attrName>ppt_c</p:attrName>
                                        </p:attrNameLst>
                                      </p:cBhvr>
                                      <p:to>
                                        <a:srgbClr val="FFCC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76200" y="0"/>
            <a:ext cx="9372600" cy="6858000"/>
          </a:xfrm>
          <a:prstGeom prst="rect">
            <a:avLst/>
          </a:prstGeom>
          <a:solidFill>
            <a:srgbClr val="00273B">
              <a:alpha val="11000"/>
            </a:srgb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273410"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Rectangle 4"/>
          <p:cNvSpPr>
            <a:spLocks noGrp="1" noChangeArrowheads="1"/>
          </p:cNvSpPr>
          <p:nvPr>
            <p:ph type="ctrTitle"/>
          </p:nvPr>
        </p:nvSpPr>
        <p:spPr>
          <a:xfrm>
            <a:off x="1371600" y="1219200"/>
            <a:ext cx="6781800" cy="2117725"/>
          </a:xfrm>
          <a:effectLst>
            <a:outerShdw blurRad="63500" dist="71842" dir="2700000" algn="ctr" rotWithShape="0">
              <a:schemeClr val="bg2">
                <a:alpha val="74998"/>
              </a:schemeClr>
            </a:outerShdw>
          </a:effectLst>
        </p:spPr>
        <p:txBody>
          <a:bodyPr/>
          <a:lstStyle/>
          <a:p>
            <a:pPr eaLnBrk="1" hangingPunct="1">
              <a:defRPr/>
            </a:pPr>
            <a:r>
              <a:rPr lang="en-US" sz="6600" dirty="0">
                <a:latin typeface="Arial" charset="0"/>
                <a:ea typeface="ＭＳ Ｐゴシック" charset="0"/>
                <a:cs typeface="ＭＳ Ｐゴシック" charset="0"/>
              </a:rPr>
              <a:t>What</a:t>
            </a:r>
            <a:r>
              <a:rPr lang="fr-FR" altLang="ja-JP" sz="6600" dirty="0">
                <a:latin typeface="Arial" charset="0"/>
                <a:ea typeface="ＭＳ Ｐゴシック" charset="0"/>
                <a:cs typeface="ＭＳ Ｐゴシック" charset="0"/>
              </a:rPr>
              <a:t>'</a:t>
            </a:r>
            <a:r>
              <a:rPr lang="en-US" sz="6600" dirty="0">
                <a:latin typeface="Arial" charset="0"/>
                <a:ea typeface="ＭＳ Ｐゴシック" charset="0"/>
                <a:cs typeface="ＭＳ Ｐゴシック" charset="0"/>
              </a:rPr>
              <a:t>s a Woman to Do?</a:t>
            </a:r>
          </a:p>
        </p:txBody>
      </p:sp>
      <p:sp>
        <p:nvSpPr>
          <p:cNvPr id="222213" name="Rectangle 5"/>
          <p:cNvSpPr>
            <a:spLocks noGrp="1" noChangeArrowheads="1"/>
          </p:cNvSpPr>
          <p:nvPr>
            <p:ph type="subTitle" idx="1"/>
          </p:nvPr>
        </p:nvSpPr>
        <p:spPr>
          <a:xfrm>
            <a:off x="1600200" y="3886200"/>
            <a:ext cx="6172200" cy="1752600"/>
          </a:xfrm>
          <a:effectLst>
            <a:outerShdw blurRad="63500" dist="71842" dir="2700000" algn="ctr" rotWithShape="0">
              <a:schemeClr val="bg2">
                <a:alpha val="74998"/>
              </a:schemeClr>
            </a:outerShdw>
          </a:effectLst>
        </p:spPr>
        <p:txBody>
          <a:bodyPr/>
          <a:lstStyle/>
          <a:p>
            <a:pPr eaLnBrk="1" hangingPunct="1">
              <a:buFont typeface="Wingdings" charset="0"/>
              <a:buNone/>
              <a:defRPr/>
            </a:pPr>
            <a:r>
              <a:rPr lang="en-US" b="1">
                <a:latin typeface="Arial" charset="0"/>
                <a:ea typeface="ＭＳ Ｐゴシック" charset="0"/>
                <a:cs typeface="ＭＳ Ｐゴシック" charset="0"/>
              </a:rPr>
              <a:t>The Role of Women in </a:t>
            </a:r>
          </a:p>
          <a:p>
            <a:pPr eaLnBrk="1" hangingPunct="1">
              <a:buFont typeface="Wingdings" charset="0"/>
              <a:buNone/>
              <a:defRPr/>
            </a:pPr>
            <a:r>
              <a:rPr lang="en-US" b="1">
                <a:latin typeface="Arial" charset="0"/>
                <a:ea typeface="ＭＳ Ｐゴシック" charset="0"/>
                <a:cs typeface="ＭＳ Ｐゴシック" charset="0"/>
              </a:rPr>
              <a:t>Pagan and Godly Societies, </a:t>
            </a:r>
          </a:p>
          <a:p>
            <a:pPr eaLnBrk="1" hangingPunct="1">
              <a:buFont typeface="Wingdings" charset="0"/>
              <a:buNone/>
              <a:defRPr/>
            </a:pPr>
            <a:r>
              <a:rPr lang="en-US" b="1">
                <a:latin typeface="Arial" charset="0"/>
                <a:ea typeface="ＭＳ Ｐゴシック" charset="0"/>
                <a:cs typeface="ＭＳ Ｐゴシック" charset="0"/>
              </a:rPr>
              <a:t>Ancient and Modern</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468313" y="836613"/>
            <a:ext cx="8134350" cy="4824412"/>
          </a:xfrm>
        </p:spPr>
        <p:txBody>
          <a:bodyPr/>
          <a:lstStyle/>
          <a:p>
            <a:pPr eaLnBrk="1" hangingPunct="1"/>
            <a:r>
              <a:rPr lang="en-US">
                <a:solidFill>
                  <a:schemeClr val="bg1"/>
                </a:solidFill>
                <a:latin typeface="Calibri" charset="0"/>
              </a:rPr>
              <a:t>“</a:t>
            </a:r>
            <a:r>
              <a:rPr lang="en-US" altLang="ja-JP" baseline="30000">
                <a:solidFill>
                  <a:schemeClr val="bg1"/>
                </a:solidFill>
                <a:latin typeface="Calibri" charset="0"/>
              </a:rPr>
              <a:t>11</a:t>
            </a:r>
            <a:r>
              <a:rPr lang="en-US" altLang="ja-JP">
                <a:solidFill>
                  <a:schemeClr val="bg1"/>
                </a:solidFill>
                <a:latin typeface="Calibri" charset="0"/>
              </a:rPr>
              <a:t>A woman should learn in quietness and full submission. </a:t>
            </a:r>
            <a:br>
              <a:rPr lang="en-US" altLang="ja-JP">
                <a:solidFill>
                  <a:schemeClr val="bg1"/>
                </a:solidFill>
                <a:latin typeface="Calibri" charset="0"/>
              </a:rPr>
            </a:br>
            <a:r>
              <a:rPr lang="en-US" altLang="ja-JP" baseline="30000">
                <a:solidFill>
                  <a:schemeClr val="bg1"/>
                </a:solidFill>
                <a:latin typeface="Calibri" charset="0"/>
              </a:rPr>
              <a:t>12</a:t>
            </a:r>
            <a:r>
              <a:rPr lang="en-US" altLang="ja-JP">
                <a:solidFill>
                  <a:schemeClr val="bg1"/>
                </a:solidFill>
                <a:latin typeface="Calibri" charset="0"/>
              </a:rPr>
              <a:t>I do not permit a woman to teach or to have authority over a man; she must be silent.</a:t>
            </a:r>
            <a:r>
              <a:rPr lang="en-US">
                <a:solidFill>
                  <a:schemeClr val="bg1"/>
                </a:solidFill>
                <a:latin typeface="Calibri" charset="0"/>
              </a:rPr>
              <a:t>”</a:t>
            </a:r>
            <a:br>
              <a:rPr lang="en-US" altLang="ja-JP">
                <a:solidFill>
                  <a:schemeClr val="bg1"/>
                </a:solidFill>
                <a:latin typeface="Calibri" charset="0"/>
              </a:rPr>
            </a:br>
            <a:r>
              <a:rPr lang="en-US" altLang="ja-JP">
                <a:solidFill>
                  <a:schemeClr val="bg1"/>
                </a:solidFill>
                <a:latin typeface="Calibri" charset="0"/>
              </a:rPr>
              <a:t>- 1 Timothy 2:11-12</a:t>
            </a:r>
            <a:endParaRPr lang="en-US">
              <a:solidFill>
                <a:schemeClr val="bg1"/>
              </a:solidFill>
              <a:latin typeface="Calibri" charset="0"/>
            </a:endParaRPr>
          </a:p>
        </p:txBody>
      </p:sp>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Title 3"/>
          <p:cNvSpPr>
            <a:spLocks noGrp="1"/>
          </p:cNvSpPr>
          <p:nvPr>
            <p:ph type="ctrTitle"/>
          </p:nvPr>
        </p:nvSpPr>
        <p:spPr>
          <a:xfrm>
            <a:off x="0" y="0"/>
            <a:ext cx="8675688" cy="504825"/>
          </a:xfrm>
          <a:solidFill>
            <a:srgbClr val="000000"/>
          </a:solidFill>
        </p:spPr>
        <p:txBody>
          <a:bodyPr/>
          <a:lstStyle/>
          <a:p>
            <a:pPr eaLnBrk="1" hangingPunct="1"/>
            <a:r>
              <a:rPr lang="en-US" sz="3600" b="1">
                <a:solidFill>
                  <a:schemeClr val="bg1"/>
                </a:solidFill>
                <a:latin typeface="Calibri" charset="0"/>
              </a:rPr>
              <a:t>Who wants to address this?</a:t>
            </a:r>
          </a:p>
        </p:txBody>
      </p:sp>
      <p:sp>
        <p:nvSpPr>
          <p:cNvPr id="27648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800">
                <a:solidFill>
                  <a:schemeClr val="tx1"/>
                </a:solidFill>
                <a:latin typeface="Calibri" charset="0"/>
              </a:rPr>
              <a:t>“I’ll preach on Thanksgiving, Christmas, New Year’s and Easter.  You can have ‘The Role of Women in the Church,’ ‘Tongues Speaking for Today,’ ‘Biblical Inerrancy,’ and our special ‘Fund Drive Sunday.’”</a:t>
            </a:r>
          </a:p>
        </p:txBody>
      </p:sp>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8" descr="C:\Users\Adventure\Documents\gra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850" y="260350"/>
            <a:ext cx="4186238" cy="1209675"/>
          </a:xfrm>
        </p:spPr>
        <p:txBody>
          <a:bodyPr rtlCol="0">
            <a:noAutofit/>
          </a:bodyPr>
          <a:lstStyle/>
          <a:p>
            <a:pPr eaLnBrk="1" fontAlgn="auto" hangingPunct="1">
              <a:spcAft>
                <a:spcPts val="0"/>
              </a:spcAft>
              <a:defRPr/>
            </a:pPr>
            <a:r>
              <a:rPr lang="en-US" sz="4000" b="1" dirty="0">
                <a:solidFill>
                  <a:schemeClr val="bg1"/>
                </a:solidFill>
                <a:effectLst>
                  <a:outerShdw blurRad="38100" dist="38100" dir="2700000" algn="tl">
                    <a:srgbClr val="000000">
                      <a:alpha val="43137"/>
                    </a:srgbClr>
                  </a:outerShdw>
                </a:effectLst>
                <a:latin typeface="Arial"/>
                <a:ea typeface="+mj-ea"/>
                <a:cs typeface="Arial"/>
              </a:rPr>
              <a:t>Egalitarians</a:t>
            </a:r>
            <a:endParaRPr lang="en-SG" sz="4000" b="1" dirty="0">
              <a:solidFill>
                <a:schemeClr val="bg1"/>
              </a:solidFill>
              <a:effectLst>
                <a:outerShdw blurRad="38100" dist="38100" dir="2700000" algn="tl">
                  <a:srgbClr val="000000">
                    <a:alpha val="43137"/>
                  </a:srgbClr>
                </a:outerShdw>
              </a:effectLst>
              <a:latin typeface="Arial"/>
              <a:ea typeface="+mj-ea"/>
              <a:cs typeface="Arial"/>
            </a:endParaRPr>
          </a:p>
        </p:txBody>
      </p:sp>
      <p:sp>
        <p:nvSpPr>
          <p:cNvPr id="3" name="Content Placeholder 2"/>
          <p:cNvSpPr>
            <a:spLocks noGrp="1"/>
          </p:cNvSpPr>
          <p:nvPr>
            <p:ph sz="half" idx="1"/>
          </p:nvPr>
        </p:nvSpPr>
        <p:spPr>
          <a:xfrm>
            <a:off x="32385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en-US" b="1" dirty="0">
                <a:latin typeface="Arial"/>
                <a:ea typeface="+mn-ea"/>
                <a:cs typeface="Arial"/>
              </a:rPr>
              <a:t>NT Wright </a:t>
            </a:r>
          </a:p>
          <a:p>
            <a:pPr algn="ctr" eaLnBrk="1" fontAlgn="auto" hangingPunct="1">
              <a:spcAft>
                <a:spcPts val="0"/>
              </a:spcAft>
              <a:buFont typeface="Arial" pitchFamily="34" charset="0"/>
              <a:buNone/>
              <a:defRPr/>
            </a:pPr>
            <a:r>
              <a:rPr lang="en-US" b="1" dirty="0">
                <a:latin typeface="Arial"/>
                <a:ea typeface="+mn-ea"/>
                <a:cs typeface="Arial"/>
              </a:rPr>
              <a:t>Ben </a:t>
            </a:r>
            <a:r>
              <a:rPr lang="en-US" b="1" dirty="0" err="1">
                <a:latin typeface="Arial"/>
                <a:ea typeface="+mn-ea"/>
                <a:cs typeface="Arial"/>
              </a:rPr>
              <a:t>Witherington</a:t>
            </a:r>
            <a:r>
              <a:rPr lang="en-US" b="1" dirty="0">
                <a:latin typeface="Arial"/>
                <a:ea typeface="+mn-ea"/>
                <a:cs typeface="Arial"/>
              </a:rPr>
              <a:t> III</a:t>
            </a:r>
            <a:endParaRPr lang="en-SG" b="1" dirty="0">
              <a:latin typeface="Arial"/>
              <a:ea typeface="+mn-ea"/>
              <a:cs typeface="Arial"/>
            </a:endParaRPr>
          </a:p>
          <a:p>
            <a:pPr algn="ctr" eaLnBrk="1" fontAlgn="auto" hangingPunct="1">
              <a:spcAft>
                <a:spcPts val="0"/>
              </a:spcAft>
              <a:buFont typeface="Arial" pitchFamily="34" charset="0"/>
              <a:buNone/>
              <a:defRPr/>
            </a:pPr>
            <a:r>
              <a:rPr lang="en-US" b="1" dirty="0">
                <a:latin typeface="Arial"/>
                <a:ea typeface="+mn-ea"/>
                <a:cs typeface="Arial"/>
              </a:rPr>
              <a:t>Gordon Fee</a:t>
            </a:r>
          </a:p>
          <a:p>
            <a:pPr algn="ctr" eaLnBrk="1" fontAlgn="auto" hangingPunct="1">
              <a:spcAft>
                <a:spcPts val="0"/>
              </a:spcAft>
              <a:buFont typeface="Arial" pitchFamily="34" charset="0"/>
              <a:buNone/>
              <a:defRPr/>
            </a:pPr>
            <a:r>
              <a:rPr lang="en-US" b="1" dirty="0">
                <a:latin typeface="Arial"/>
                <a:ea typeface="+mn-ea"/>
                <a:cs typeface="Arial"/>
              </a:rPr>
              <a:t>Scot McKnight</a:t>
            </a:r>
          </a:p>
          <a:p>
            <a:pPr algn="ctr" eaLnBrk="1" fontAlgn="auto" hangingPunct="1">
              <a:spcAft>
                <a:spcPts val="0"/>
              </a:spcAft>
              <a:buFont typeface="Arial" pitchFamily="34" charset="0"/>
              <a:buNone/>
              <a:defRPr/>
            </a:pPr>
            <a:r>
              <a:rPr lang="en-SG" b="1" dirty="0">
                <a:latin typeface="Arial"/>
                <a:ea typeface="+mn-ea"/>
                <a:cs typeface="Arial"/>
              </a:rPr>
              <a:t>Ruth A. Tucker</a:t>
            </a:r>
          </a:p>
          <a:p>
            <a:pPr algn="ctr" eaLnBrk="1" fontAlgn="auto" hangingPunct="1">
              <a:spcAft>
                <a:spcPts val="0"/>
              </a:spcAft>
              <a:buFont typeface="Arial" pitchFamily="34" charset="0"/>
              <a:buNone/>
              <a:defRPr/>
            </a:pPr>
            <a:r>
              <a:rPr lang="en-SG" b="1" dirty="0">
                <a:latin typeface="Arial"/>
                <a:ea typeface="+mn-ea"/>
                <a:cs typeface="Arial"/>
              </a:rPr>
              <a:t>Walter C. Kaiser</a:t>
            </a:r>
          </a:p>
          <a:p>
            <a:pPr algn="ctr" eaLnBrk="1" fontAlgn="auto" hangingPunct="1">
              <a:spcAft>
                <a:spcPts val="0"/>
              </a:spcAft>
              <a:buFont typeface="Arial" pitchFamily="34" charset="0"/>
              <a:buNone/>
              <a:defRPr/>
            </a:pPr>
            <a:r>
              <a:rPr lang="en-SG" b="1" dirty="0">
                <a:latin typeface="Arial"/>
                <a:ea typeface="+mn-ea"/>
                <a:cs typeface="Arial"/>
              </a:rPr>
              <a:t>Jim Wallis</a:t>
            </a:r>
            <a:endParaRPr lang="en-US" b="1" dirty="0">
              <a:latin typeface="Arial"/>
              <a:ea typeface="+mn-ea"/>
              <a:cs typeface="Arial"/>
            </a:endParaRPr>
          </a:p>
          <a:p>
            <a:pPr algn="ctr" eaLnBrk="1" fontAlgn="auto" hangingPunct="1">
              <a:spcAft>
                <a:spcPts val="0"/>
              </a:spcAft>
              <a:buFont typeface="Arial" pitchFamily="34" charset="0"/>
              <a:buNone/>
              <a:defRPr/>
            </a:pPr>
            <a:r>
              <a:rPr lang="en-US" b="1" dirty="0">
                <a:latin typeface="Arial"/>
                <a:ea typeface="+mn-ea"/>
                <a:cs typeface="Arial"/>
              </a:rPr>
              <a:t>Rachel Held Evans</a:t>
            </a:r>
          </a:p>
          <a:p>
            <a:pPr algn="ctr" eaLnBrk="1" fontAlgn="auto" hangingPunct="1">
              <a:spcAft>
                <a:spcPts val="0"/>
              </a:spcAft>
              <a:buFont typeface="Arial" pitchFamily="34" charset="0"/>
              <a:buNone/>
              <a:defRPr/>
            </a:pPr>
            <a:r>
              <a:rPr lang="en-US" b="1" dirty="0">
                <a:latin typeface="Arial"/>
                <a:ea typeface="+mn-ea"/>
                <a:cs typeface="Arial"/>
              </a:rPr>
              <a:t>Gilbert </a:t>
            </a:r>
            <a:r>
              <a:rPr lang="en-US" b="1" dirty="0" err="1">
                <a:latin typeface="Arial"/>
                <a:ea typeface="+mn-ea"/>
                <a:cs typeface="Arial"/>
              </a:rPr>
              <a:t>Bilezikian</a:t>
            </a:r>
            <a:endParaRPr lang="en-US" b="1" dirty="0">
              <a:latin typeface="Arial"/>
              <a:ea typeface="+mn-ea"/>
              <a:cs typeface="Arial"/>
            </a:endParaRPr>
          </a:p>
        </p:txBody>
      </p:sp>
      <p:sp>
        <p:nvSpPr>
          <p:cNvPr id="7" name="Content Placeholder 6"/>
          <p:cNvSpPr>
            <a:spLocks noGrp="1"/>
          </p:cNvSpPr>
          <p:nvPr>
            <p:ph sz="half" idx="2"/>
          </p:nvPr>
        </p:nvSpPr>
        <p:spPr>
          <a:xfrm>
            <a:off x="464820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en-SG" b="1" dirty="0">
                <a:latin typeface="Arial"/>
                <a:ea typeface="+mn-ea"/>
                <a:cs typeface="Arial"/>
              </a:rPr>
              <a:t>J.I. Packer </a:t>
            </a:r>
          </a:p>
          <a:p>
            <a:pPr algn="ctr" eaLnBrk="1" fontAlgn="auto" hangingPunct="1">
              <a:spcAft>
                <a:spcPts val="0"/>
              </a:spcAft>
              <a:buFont typeface="Arial" pitchFamily="34" charset="0"/>
              <a:buNone/>
              <a:defRPr/>
            </a:pPr>
            <a:r>
              <a:rPr lang="en-SG" b="1" dirty="0">
                <a:latin typeface="Arial"/>
                <a:ea typeface="+mn-ea"/>
                <a:cs typeface="Arial"/>
              </a:rPr>
              <a:t>Tim Keller </a:t>
            </a:r>
          </a:p>
          <a:p>
            <a:pPr algn="ctr" eaLnBrk="1" fontAlgn="auto" hangingPunct="1">
              <a:spcAft>
                <a:spcPts val="0"/>
              </a:spcAft>
              <a:buFont typeface="Arial" pitchFamily="34" charset="0"/>
              <a:buNone/>
              <a:defRPr/>
            </a:pPr>
            <a:r>
              <a:rPr lang="en-SG" b="1" dirty="0">
                <a:latin typeface="Arial"/>
                <a:ea typeface="+mn-ea"/>
                <a:cs typeface="Arial"/>
              </a:rPr>
              <a:t>John F. MacArthur </a:t>
            </a:r>
          </a:p>
          <a:p>
            <a:pPr algn="ctr" eaLnBrk="1" fontAlgn="auto" hangingPunct="1">
              <a:spcAft>
                <a:spcPts val="0"/>
              </a:spcAft>
              <a:buFont typeface="Arial" pitchFamily="34" charset="0"/>
              <a:buNone/>
              <a:defRPr/>
            </a:pPr>
            <a:r>
              <a:rPr lang="en-SG" b="1" dirty="0">
                <a:latin typeface="Arial"/>
                <a:ea typeface="+mn-ea"/>
                <a:cs typeface="Arial"/>
              </a:rPr>
              <a:t>C.S. Lewis </a:t>
            </a:r>
          </a:p>
          <a:p>
            <a:pPr algn="ctr" eaLnBrk="1" fontAlgn="auto" hangingPunct="1">
              <a:spcAft>
                <a:spcPts val="0"/>
              </a:spcAft>
              <a:buFont typeface="Arial" pitchFamily="34" charset="0"/>
              <a:buNone/>
              <a:defRPr/>
            </a:pPr>
            <a:r>
              <a:rPr lang="en-SG" b="1" dirty="0">
                <a:latin typeface="Arial"/>
                <a:ea typeface="+mn-ea"/>
                <a:cs typeface="Arial"/>
              </a:rPr>
              <a:t>John Piper </a:t>
            </a:r>
          </a:p>
          <a:p>
            <a:pPr algn="ctr" eaLnBrk="1" fontAlgn="auto" hangingPunct="1">
              <a:spcAft>
                <a:spcPts val="0"/>
              </a:spcAft>
              <a:buFont typeface="Arial" pitchFamily="34" charset="0"/>
              <a:buNone/>
              <a:defRPr/>
            </a:pPr>
            <a:r>
              <a:rPr lang="en-SG" b="1" dirty="0">
                <a:latin typeface="Arial"/>
                <a:ea typeface="+mn-ea"/>
                <a:cs typeface="Arial"/>
              </a:rPr>
              <a:t>John </a:t>
            </a:r>
            <a:r>
              <a:rPr lang="en-SG" b="1" dirty="0" err="1">
                <a:latin typeface="Arial"/>
                <a:ea typeface="+mn-ea"/>
                <a:cs typeface="Arial"/>
              </a:rPr>
              <a:t>Wimber</a:t>
            </a:r>
            <a:r>
              <a:rPr lang="en-SG" b="1" dirty="0">
                <a:latin typeface="Arial"/>
                <a:ea typeface="+mn-ea"/>
                <a:cs typeface="Arial"/>
              </a:rPr>
              <a:t> </a:t>
            </a:r>
          </a:p>
          <a:p>
            <a:pPr algn="ctr" eaLnBrk="1" fontAlgn="auto" hangingPunct="1">
              <a:spcAft>
                <a:spcPts val="0"/>
              </a:spcAft>
              <a:buFont typeface="Arial" pitchFamily="34" charset="0"/>
              <a:buNone/>
              <a:defRPr/>
            </a:pPr>
            <a:r>
              <a:rPr lang="en-US" b="1" dirty="0">
                <a:latin typeface="Arial"/>
                <a:ea typeface="+mn-ea"/>
                <a:cs typeface="Arial"/>
              </a:rPr>
              <a:t>Mark Driscoll </a:t>
            </a:r>
            <a:endParaRPr lang="en-SG" b="1" dirty="0">
              <a:latin typeface="Arial"/>
              <a:ea typeface="+mn-ea"/>
              <a:cs typeface="Arial"/>
            </a:endParaRPr>
          </a:p>
          <a:p>
            <a:pPr algn="ctr" eaLnBrk="1" fontAlgn="auto" hangingPunct="1">
              <a:spcAft>
                <a:spcPts val="0"/>
              </a:spcAft>
              <a:buFont typeface="Arial" pitchFamily="34" charset="0"/>
              <a:buNone/>
              <a:defRPr/>
            </a:pPr>
            <a:r>
              <a:rPr lang="en-SG" b="1" dirty="0">
                <a:latin typeface="Arial"/>
                <a:ea typeface="+mn-ea"/>
                <a:cs typeface="Arial"/>
              </a:rPr>
              <a:t>Elisabeth Elliot</a:t>
            </a:r>
          </a:p>
          <a:p>
            <a:pPr algn="ctr" eaLnBrk="1" fontAlgn="auto" hangingPunct="1">
              <a:spcAft>
                <a:spcPts val="0"/>
              </a:spcAft>
              <a:buFont typeface="Arial" pitchFamily="34" charset="0"/>
              <a:buNone/>
              <a:defRPr/>
            </a:pPr>
            <a:r>
              <a:rPr lang="en-SG" b="1" dirty="0">
                <a:latin typeface="Arial"/>
                <a:ea typeface="+mn-ea"/>
                <a:cs typeface="Arial"/>
              </a:rPr>
              <a:t>Douglas Wilson</a:t>
            </a:r>
            <a:r>
              <a:rPr lang="en-SG" b="1" baseline="30000" dirty="0">
                <a:latin typeface="Arial"/>
                <a:ea typeface="+mn-ea"/>
                <a:cs typeface="Arial"/>
              </a:rPr>
              <a:t> </a:t>
            </a:r>
            <a:endParaRPr lang="en-SG" b="1" dirty="0">
              <a:latin typeface="Arial"/>
              <a:ea typeface="+mn-ea"/>
              <a:cs typeface="Arial"/>
            </a:endParaRPr>
          </a:p>
        </p:txBody>
      </p:sp>
      <p:sp>
        <p:nvSpPr>
          <p:cNvPr id="8" name="TextBox 7"/>
          <p:cNvSpPr txBox="1"/>
          <p:nvPr/>
        </p:nvSpPr>
        <p:spPr>
          <a:xfrm>
            <a:off x="4284663" y="500063"/>
            <a:ext cx="4895850" cy="708025"/>
          </a:xfrm>
          <a:prstGeom prst="rect">
            <a:avLst/>
          </a:prstGeom>
          <a:noFill/>
        </p:spPr>
        <p:txBody>
          <a:bodyPr>
            <a:spAutoFit/>
          </a:bodyPr>
          <a:lstStyle/>
          <a:p>
            <a:pPr fontAlgn="auto">
              <a:spcBef>
                <a:spcPts val="0"/>
              </a:spcBef>
              <a:spcAft>
                <a:spcPts val="0"/>
              </a:spcAft>
              <a:defRPr/>
            </a:pPr>
            <a:r>
              <a:rPr lang="en-US" sz="4000" dirty="0" err="1">
                <a:solidFill>
                  <a:prstClr val="white"/>
                </a:solidFill>
                <a:effectLst>
                  <a:outerShdw blurRad="38100" dist="38100" dir="2700000" algn="tl">
                    <a:srgbClr val="000000">
                      <a:alpha val="43137"/>
                    </a:srgbClr>
                  </a:outerShdw>
                </a:effectLst>
                <a:latin typeface="Arial"/>
                <a:ea typeface="+mn-ea"/>
                <a:cs typeface="Arial"/>
              </a:rPr>
              <a:t>Complementarians</a:t>
            </a:r>
            <a:endParaRPr lang="en-SG" sz="4000" dirty="0">
              <a:solidFill>
                <a:prstClr val="white"/>
              </a:solidFill>
              <a:effectLst>
                <a:outerShdw blurRad="38100" dist="38100" dir="2700000" algn="tl">
                  <a:srgbClr val="000000">
                    <a:alpha val="43137"/>
                  </a:srgbClr>
                </a:outerShdw>
              </a:effectLst>
              <a:latin typeface="Arial"/>
              <a:ea typeface="+mn-ea"/>
              <a:cs typeface="Arial"/>
            </a:endParaRPr>
          </a:p>
        </p:txBody>
      </p:sp>
      <p:sp>
        <p:nvSpPr>
          <p:cNvPr id="9" name="TextBox 8"/>
          <p:cNvSpPr txBox="1"/>
          <p:nvPr/>
        </p:nvSpPr>
        <p:spPr>
          <a:xfrm>
            <a:off x="3851275" y="2660650"/>
            <a:ext cx="1368425" cy="1200150"/>
          </a:xfrm>
          <a:prstGeom prst="rect">
            <a:avLst/>
          </a:prstGeom>
          <a:noFill/>
        </p:spPr>
        <p:txBody>
          <a:bodyPr>
            <a:spAutoFit/>
          </a:bodyPr>
          <a:lstStyle/>
          <a:p>
            <a:pPr algn="ctr" fontAlgn="auto">
              <a:spcBef>
                <a:spcPts val="0"/>
              </a:spcBef>
              <a:spcAft>
                <a:spcPts val="0"/>
              </a:spcAft>
              <a:defRPr/>
            </a:pPr>
            <a:r>
              <a:rPr lang="en-US" sz="7200" dirty="0" err="1">
                <a:solidFill>
                  <a:prstClr val="black"/>
                </a:solidFill>
                <a:effectLst>
                  <a:outerShdw blurRad="38100" dist="38100" dir="2700000" algn="tl">
                    <a:srgbClr val="000000">
                      <a:alpha val="43137"/>
                    </a:srgbClr>
                  </a:outerShdw>
                </a:effectLst>
                <a:latin typeface="Arial"/>
                <a:ea typeface="+mn-ea"/>
                <a:cs typeface="Arial"/>
              </a:rPr>
              <a:t>vs</a:t>
            </a:r>
            <a:endParaRPr lang="en-SG" sz="7200" dirty="0">
              <a:solidFill>
                <a:prstClr val="black"/>
              </a:solidFill>
              <a:effectLst>
                <a:outerShdw blurRad="38100" dist="38100" dir="2700000" algn="tl">
                  <a:srgbClr val="000000">
                    <a:alpha val="43137"/>
                  </a:srgbClr>
                </a:outerShdw>
              </a:effectLst>
              <a:latin typeface="Arial"/>
              <a:ea typeface="+mn-ea"/>
              <a:cs typeface="Arial"/>
            </a:endParaRPr>
          </a:p>
        </p:txBody>
      </p:sp>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C:\Users\Adventure\Documents\soil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itle 13"/>
          <p:cNvSpPr>
            <a:spLocks noGrp="1"/>
          </p:cNvSpPr>
          <p:nvPr>
            <p:ph type="title"/>
          </p:nvPr>
        </p:nvSpPr>
        <p:spPr>
          <a:xfrm>
            <a:off x="2268538" y="557213"/>
            <a:ext cx="4535487" cy="1143000"/>
          </a:xfrm>
          <a:solidFill>
            <a:schemeClr val="lt1">
              <a:alpha val="59000"/>
            </a:schemeClr>
          </a:solidFill>
        </p:spPr>
        <p:style>
          <a:lnRef idx="2">
            <a:schemeClr val="accent3"/>
          </a:lnRef>
          <a:fillRef idx="1">
            <a:schemeClr val="lt1"/>
          </a:fillRef>
          <a:effectRef idx="0">
            <a:schemeClr val="accent3"/>
          </a:effectRef>
          <a:fontRef idx="minor">
            <a:schemeClr val="dk1"/>
          </a:fontRef>
        </p:style>
        <p:txBody>
          <a:bodyPr rtlCol="0">
            <a:normAutofit/>
          </a:bodyPr>
          <a:lstStyle/>
          <a:p>
            <a:pPr eaLnBrk="1" fontAlgn="auto" hangingPunct="1">
              <a:spcAft>
                <a:spcPts val="0"/>
              </a:spcAft>
              <a:defRPr/>
            </a:pPr>
            <a:r>
              <a:rPr lang="en-US" dirty="0"/>
              <a:t>Common Ground</a:t>
            </a:r>
            <a:endParaRPr lang="en-SG" dirty="0"/>
          </a:p>
        </p:txBody>
      </p:sp>
      <p:sp>
        <p:nvSpPr>
          <p:cNvPr id="279555" name="Content Placeholder 14"/>
          <p:cNvSpPr>
            <a:spLocks noGrp="1"/>
          </p:cNvSpPr>
          <p:nvPr>
            <p:ph idx="1"/>
          </p:nvPr>
        </p:nvSpPr>
        <p:spPr>
          <a:xfrm>
            <a:off x="323850" y="2133600"/>
            <a:ext cx="8820150" cy="3167063"/>
          </a:xfrm>
        </p:spPr>
        <p:txBody>
          <a:bodyPr/>
          <a:lstStyle/>
          <a:p>
            <a:pPr eaLnBrk="1" hangingPunct="1"/>
            <a:r>
              <a:rPr lang="en-US" sz="3600" b="1">
                <a:solidFill>
                  <a:schemeClr val="bg1"/>
                </a:solidFill>
                <a:latin typeface="Calibri" charset="0"/>
              </a:rPr>
              <a:t>This isn't as fundamental as the virgin birth, deity of Christ, salvation by grace…</a:t>
            </a:r>
          </a:p>
          <a:p>
            <a:pPr eaLnBrk="1" hangingPunct="1"/>
            <a:r>
              <a:rPr lang="en-US" sz="3600" b="1">
                <a:solidFill>
                  <a:schemeClr val="bg1"/>
                </a:solidFill>
                <a:latin typeface="Calibri" charset="0"/>
              </a:rPr>
              <a:t>We all agree to disagree in love</a:t>
            </a:r>
          </a:p>
          <a:p>
            <a:pPr eaLnBrk="1" hangingPunct="1"/>
            <a:r>
              <a:rPr lang="en-US" sz="3600" b="1">
                <a:solidFill>
                  <a:schemeClr val="bg1"/>
                </a:solidFill>
                <a:latin typeface="Calibri" charset="0"/>
              </a:rPr>
              <a:t>We all learn from God</a:t>
            </a:r>
            <a:r>
              <a:rPr lang="fr-FR" sz="3600" b="1">
                <a:solidFill>
                  <a:schemeClr val="bg1"/>
                </a:solidFill>
                <a:latin typeface="Calibri" charset="0"/>
              </a:rPr>
              <a:t>'</a:t>
            </a:r>
            <a:r>
              <a:rPr lang="en-US" sz="3600" b="1">
                <a:solidFill>
                  <a:schemeClr val="bg1"/>
                </a:solidFill>
                <a:latin typeface="Calibri" charset="0"/>
              </a:rPr>
              <a:t>s Word through others in public settings</a:t>
            </a:r>
          </a:p>
        </p:txBody>
      </p:sp>
    </p:spTree>
  </p:cSld>
  <p:clrMapOvr>
    <a:masterClrMapping/>
  </p:clrMapOvr>
  <p:transition>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ctrTitle"/>
          </p:nvPr>
        </p:nvSpPr>
        <p:spPr>
          <a:xfrm>
            <a:off x="0" y="908050"/>
            <a:ext cx="9144000" cy="2046288"/>
          </a:xfrm>
        </p:spPr>
        <p:txBody>
          <a:bodyPr/>
          <a:lstStyle/>
          <a:p>
            <a:pPr eaLnBrk="1" hangingPunct="1"/>
            <a:r>
              <a:rPr lang="en-US" sz="5400">
                <a:solidFill>
                  <a:schemeClr val="bg1"/>
                </a:solidFill>
                <a:latin typeface="Calibri" charset="0"/>
              </a:rPr>
              <a:t>“Beyond the Politics of Pandora</a:t>
            </a:r>
            <a:r>
              <a:rPr lang="fr-FR" sz="5400">
                <a:solidFill>
                  <a:schemeClr val="bg1"/>
                </a:solidFill>
                <a:latin typeface="Calibri" charset="0"/>
              </a:rPr>
              <a:t>'</a:t>
            </a:r>
            <a:r>
              <a:rPr lang="en-US" sz="5400">
                <a:solidFill>
                  <a:schemeClr val="bg1"/>
                </a:solidFill>
                <a:latin typeface="Calibri" charset="0"/>
              </a:rPr>
              <a:t>s Pulpit”</a:t>
            </a:r>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SG">
              <a:ea typeface="+mn-ea"/>
              <a:cs typeface="+mn-cs"/>
            </a:endParaRPr>
          </a:p>
        </p:txBody>
      </p:sp>
      <p:pic>
        <p:nvPicPr>
          <p:cNvPr id="280579" name="Picture 2" descr="http://www.anglicantaonga.org.nz/var/taonga/storage/images/features/sermon/bishop-katherine-preaches-about-the-gift-and-responsibility-of-freedom-in-christ/39078-1-eng-AU/Bishop-Katherine-preaches-about-the-gift-and-responsibility-of-freedom-in-Christ_randomIm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0688" y="3078163"/>
            <a:ext cx="4662487"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0" name="Picture 9" descr="C:\Users\Adventure\Images\Pandora's_Box_Legends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363" y="3078163"/>
            <a:ext cx="4211637"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3"/>
          <p:cNvSpPr>
            <a:spLocks noGrp="1"/>
          </p:cNvSpPr>
          <p:nvPr>
            <p:ph type="ctrTitle"/>
          </p:nvPr>
        </p:nvSpPr>
        <p:spPr>
          <a:xfrm>
            <a:off x="468313" y="836613"/>
            <a:ext cx="8134350" cy="4824412"/>
          </a:xfrm>
        </p:spPr>
        <p:txBody>
          <a:bodyPr/>
          <a:lstStyle/>
          <a:p>
            <a:pPr eaLnBrk="1" hangingPunct="1"/>
            <a:r>
              <a:rPr lang="en-US">
                <a:solidFill>
                  <a:schemeClr val="bg1"/>
                </a:solidFill>
                <a:latin typeface="Calibri" charset="0"/>
              </a:rPr>
              <a:t>“</a:t>
            </a:r>
            <a:r>
              <a:rPr lang="en-US" altLang="ja-JP" baseline="30000">
                <a:solidFill>
                  <a:schemeClr val="bg1"/>
                </a:solidFill>
                <a:latin typeface="Calibri" charset="0"/>
              </a:rPr>
              <a:t>11</a:t>
            </a:r>
            <a:r>
              <a:rPr lang="en-US" altLang="ja-JP">
                <a:solidFill>
                  <a:schemeClr val="bg1"/>
                </a:solidFill>
                <a:latin typeface="Calibri" charset="0"/>
              </a:rPr>
              <a:t>A woman should learn in quietness and full submission. </a:t>
            </a:r>
            <a:br>
              <a:rPr lang="en-US" altLang="ja-JP">
                <a:solidFill>
                  <a:schemeClr val="bg1"/>
                </a:solidFill>
                <a:latin typeface="Calibri" charset="0"/>
              </a:rPr>
            </a:br>
            <a:r>
              <a:rPr lang="en-US" altLang="ja-JP" baseline="30000">
                <a:solidFill>
                  <a:schemeClr val="bg1"/>
                </a:solidFill>
                <a:latin typeface="Calibri" charset="0"/>
              </a:rPr>
              <a:t>12</a:t>
            </a:r>
            <a:r>
              <a:rPr lang="en-US" altLang="ja-JP">
                <a:solidFill>
                  <a:schemeClr val="bg1"/>
                </a:solidFill>
                <a:latin typeface="Calibri" charset="0"/>
              </a:rPr>
              <a:t>I do not permit a woman to teach or to have authority over a man; she must be silent.</a:t>
            </a:r>
            <a:r>
              <a:rPr lang="en-US">
                <a:solidFill>
                  <a:schemeClr val="bg1"/>
                </a:solidFill>
                <a:latin typeface="Calibri" charset="0"/>
              </a:rPr>
              <a:t>”</a:t>
            </a:r>
            <a:br>
              <a:rPr lang="en-US" altLang="ja-JP">
                <a:solidFill>
                  <a:schemeClr val="bg1"/>
                </a:solidFill>
                <a:latin typeface="Calibri" charset="0"/>
              </a:rPr>
            </a:br>
            <a:r>
              <a:rPr lang="en-US" altLang="ja-JP">
                <a:solidFill>
                  <a:schemeClr val="bg1"/>
                </a:solidFill>
                <a:latin typeface="Calibri" charset="0"/>
              </a:rPr>
              <a:t>1 Timothy 2:11-12</a:t>
            </a:r>
            <a:endParaRPr lang="en-US">
              <a:solidFill>
                <a:schemeClr val="bg1"/>
              </a:solidFill>
              <a:latin typeface="Calibri" charset="0"/>
            </a:endParaRPr>
          </a:p>
        </p:txBody>
      </p:sp>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lIns="91416" tIns="45709" rIns="91416" bIns="45709"/>
          <a:lstStyle/>
          <a:p>
            <a:pPr algn="ctr"/>
            <a:endParaRPr lang="en-US" sz="2400">
              <a:solidFill>
                <a:srgbClr val="000000"/>
              </a:solidFill>
              <a:latin typeface="Arial" charset="0"/>
            </a:endParaRPr>
          </a:p>
        </p:txBody>
      </p:sp>
      <p:sp>
        <p:nvSpPr>
          <p:cNvPr id="400387"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en-US" b="1" dirty="0">
                <a:solidFill>
                  <a:srgbClr val="FFFFFF"/>
                </a:solidFill>
                <a:latin typeface="Arial" charset="0"/>
                <a:ea typeface="ＭＳ Ｐゴシック" charset="0"/>
                <a:cs typeface="Arial" charset="0"/>
              </a:rPr>
              <a:t>What</a:t>
            </a:r>
            <a:r>
              <a:rPr lang="uk-UA" altLang="ja-JP" b="1" dirty="0">
                <a:solidFill>
                  <a:srgbClr val="FFFFFF"/>
                </a:solidFill>
                <a:latin typeface="Arial" charset="0"/>
                <a:ea typeface="ＭＳ Ｐゴシック" charset="0"/>
                <a:cs typeface="Arial" charset="0"/>
              </a:rPr>
              <a:t>'</a:t>
            </a:r>
            <a:r>
              <a:rPr lang="en-US" altLang="ja-JP" b="1" dirty="0">
                <a:solidFill>
                  <a:srgbClr val="FFFFFF"/>
                </a:solidFill>
                <a:latin typeface="Arial" charset="0"/>
                <a:ea typeface="ＭＳ Ｐゴシック" charset="0"/>
                <a:cs typeface="Arial" charset="0"/>
              </a:rPr>
              <a:t>s a Woman to Do?</a:t>
            </a:r>
            <a:endParaRPr lang="en-US" b="1" dirty="0">
              <a:solidFill>
                <a:srgbClr val="FFFFFF"/>
              </a:solidFill>
              <a:latin typeface="Arial" charset="0"/>
              <a:ea typeface="ＭＳ Ｐゴシック" charset="0"/>
              <a:cs typeface="Arial" charset="0"/>
            </a:endParaRPr>
          </a:p>
        </p:txBody>
      </p:sp>
      <p:sp>
        <p:nvSpPr>
          <p:cNvPr id="400388" name="Text Box 1026"/>
          <p:cNvSpPr txBox="1">
            <a:spLocks noChangeArrowheads="1"/>
          </p:cNvSpPr>
          <p:nvPr/>
        </p:nvSpPr>
        <p:spPr bwMode="auto">
          <a:xfrm>
            <a:off x="8261197" y="1"/>
            <a:ext cx="886132"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solidFill>
                  <a:srgbClr val="FFFFFF"/>
                </a:solidFill>
                <a:cs typeface="Arial" charset="0"/>
              </a:rPr>
              <a:t>161o</a:t>
            </a:r>
          </a:p>
        </p:txBody>
      </p:sp>
      <p:sp>
        <p:nvSpPr>
          <p:cNvPr id="5" name="Rectangle 1029"/>
          <p:cNvSpPr txBox="1">
            <a:spLocks noChangeArrowheads="1"/>
          </p:cNvSpPr>
          <p:nvPr/>
        </p:nvSpPr>
        <p:spPr bwMode="auto">
          <a:xfrm>
            <a:off x="0" y="762000"/>
            <a:ext cx="9144000" cy="381000"/>
          </a:xfrm>
          <a:prstGeom prst="rect">
            <a:avLst/>
          </a:prstGeom>
          <a:noFill/>
          <a:ln w="9525">
            <a:noFill/>
            <a:miter lim="800000"/>
            <a:headEnd/>
            <a:tailEnd/>
          </a:ln>
        </p:spPr>
        <p:txBody>
          <a:bodyPr lIns="91416" tIns="45709" rIns="91416" bIns="45709" anchor="b"/>
          <a:lstStyle/>
          <a:p>
            <a:pPr algn="ctr">
              <a:defRPr/>
            </a:pPr>
            <a:r>
              <a:rPr lang="en-US" sz="2000" kern="0" dirty="0">
                <a:solidFill>
                  <a:srgbClr val="FFFFFF"/>
                </a:solidFill>
                <a:latin typeface="Arial"/>
                <a:ea typeface="ＭＳ Ｐゴシック" charset="-128"/>
                <a:cs typeface="Arial"/>
              </a:rPr>
              <a:t>Note: The context of all three passages below is public worship.</a:t>
            </a:r>
          </a:p>
        </p:txBody>
      </p:sp>
      <p:sp>
        <p:nvSpPr>
          <p:cNvPr id="6" name="Rectangle 1029"/>
          <p:cNvSpPr txBox="1">
            <a:spLocks noChangeArrowheads="1"/>
          </p:cNvSpPr>
          <p:nvPr/>
        </p:nvSpPr>
        <p:spPr bwMode="auto">
          <a:xfrm>
            <a:off x="0" y="1143000"/>
            <a:ext cx="9144000" cy="381000"/>
          </a:xfrm>
          <a:prstGeom prst="rect">
            <a:avLst/>
          </a:prstGeom>
          <a:noFill/>
          <a:ln w="9525">
            <a:noFill/>
            <a:miter lim="800000"/>
            <a:headEnd/>
            <a:tailEnd/>
          </a:ln>
        </p:spPr>
        <p:txBody>
          <a:bodyPr lIns="91416" tIns="45709" rIns="91416" bIns="45709" anchor="b"/>
          <a:lstStyle/>
          <a:p>
            <a:pPr algn="ctr">
              <a:defRPr/>
            </a:pPr>
            <a:r>
              <a:rPr lang="en-US" sz="2000" kern="0" dirty="0">
                <a:solidFill>
                  <a:srgbClr val="FFFFFF"/>
                </a:solidFill>
                <a:latin typeface="Arial"/>
                <a:ea typeface="ＭＳ Ｐゴシック" charset="-128"/>
                <a:cs typeface="Arial"/>
              </a:rPr>
              <a:t>It looks like 1 Cor. 11 contradicts 1 Cor. 14 and 1 Tim. 2.</a:t>
            </a:r>
          </a:p>
        </p:txBody>
      </p:sp>
      <p:graphicFrame>
        <p:nvGraphicFramePr>
          <p:cNvPr id="7" name="Table 6"/>
          <p:cNvGraphicFramePr>
            <a:graphicFrameLocks noGrp="1"/>
          </p:cNvGraphicFramePr>
          <p:nvPr/>
        </p:nvGraphicFramePr>
        <p:xfrm>
          <a:off x="0" y="1600200"/>
          <a:ext cx="9144000" cy="4399620"/>
        </p:xfrm>
        <a:graphic>
          <a:graphicData uri="http://schemas.openxmlformats.org/drawingml/2006/table">
            <a:tbl>
              <a:tblPr/>
              <a:tblGrid>
                <a:gridCol w="3200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 Cor. 11</a:t>
                      </a:r>
                    </a:p>
                  </a:txBody>
                  <a:tcPr marT="45723" marB="45723" horzOverflow="overflow">
                    <a:lnL>
                      <a:noFill/>
                    </a:lnL>
                    <a:lnR w="12700" cap="flat" cmpd="sng" algn="ctr">
                      <a:solidFill>
                        <a:srgbClr val="000000"/>
                      </a:solidFill>
                      <a:prstDash val="solid"/>
                      <a:round/>
                      <a:headEnd type="none" w="med" len="med"/>
                      <a:tailEnd type="none" w="med" len="med"/>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 Cor. 14</a:t>
                      </a:r>
                    </a:p>
                  </a:txBody>
                  <a:tcPr marT="45723" marB="45723" horzOverflow="overflow">
                    <a:lnL w="12700" cap="flat" cmpd="sng" algn="ctr">
                      <a:solidFill>
                        <a:srgbClr val="000000"/>
                      </a:solidFill>
                      <a:prstDash val="solid"/>
                      <a:round/>
                      <a:headEnd type="none" w="med" len="med"/>
                      <a:tailEnd type="none" w="med" len="med"/>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 Tim. 2</a:t>
                      </a:r>
                    </a:p>
                  </a:txBody>
                  <a:tcPr marT="45723" marB="45723"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Can pray publicly (11:5, 13)</a:t>
                      </a:r>
                    </a:p>
                  </a:txBody>
                  <a:tcPr marT="45723" marB="45723" horzOverflow="overflow">
                    <a:lnL>
                      <a:noFill/>
                    </a:lnL>
                    <a:lnR w="12700" cap="flat" cmpd="sng" algn="ctr">
                      <a:solidFill>
                        <a:srgbClr val="000000"/>
                      </a:solidFill>
                      <a:prstDash val="solid"/>
                      <a:round/>
                      <a:headEnd type="none" w="med" len="med"/>
                      <a:tailEnd type="none" w="med" len="med"/>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Public prayer for men only (2:8)</a:t>
                      </a:r>
                    </a:p>
                  </a:txBody>
                  <a:tcPr marT="45723" marB="45723"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extLst>
                  <a:ext uri="{0D108BD9-81ED-4DB2-BD59-A6C34878D82A}">
                    <a16:rowId xmlns:a16="http://schemas.microsoft.com/office/drawing/2014/main" val="10001"/>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Can prophesy (11:5)</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Speaking is prohibited (14:34)</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Must be silent (2:12c)</a:t>
                      </a:r>
                    </a:p>
                  </a:txBody>
                  <a:tcPr marT="45723" marB="45723"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Speaking is OK (implied)</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Speaking is disgraceful (14:35)</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Can</a:t>
                      </a:r>
                      <a:r>
                        <a:rPr kumimoji="0" lang="uk-UA" altLang="ja-JP" sz="18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ja-JP" sz="1800" b="1" i="0" u="none" strike="noStrike" cap="none" normalizeH="0" baseline="0" dirty="0">
                          <a:ln>
                            <a:noFill/>
                          </a:ln>
                          <a:solidFill>
                            <a:srgbClr val="000000"/>
                          </a:solidFill>
                          <a:effectLst/>
                          <a:latin typeface="Arial" charset="0"/>
                          <a:ea typeface="ＭＳ Ｐゴシック" charset="0"/>
                          <a:cs typeface="Arial" charset="0"/>
                        </a:rPr>
                        <a:t>t teach men (2:12a)</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690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Can</a:t>
                      </a:r>
                      <a:r>
                        <a:rPr kumimoji="0" lang="uk-UA" altLang="ja-JP" sz="18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ja-JP" sz="1800" b="1" i="0" u="none" strike="noStrike" cap="none" normalizeH="0" baseline="0" dirty="0">
                          <a:ln>
                            <a:noFill/>
                          </a:ln>
                          <a:solidFill>
                            <a:srgbClr val="000000"/>
                          </a:solidFill>
                          <a:effectLst/>
                          <a:latin typeface="Arial" charset="0"/>
                          <a:ea typeface="ＭＳ Ｐゴシック" charset="0"/>
                          <a:cs typeface="Arial" charset="0"/>
                        </a:rPr>
                        <a:t>t have authority over men (2:12b)</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Veils universal practice (11:16)</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Silence universal practice (14:33)</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Men praying universal practice (2:8)</a:t>
                      </a:r>
                    </a:p>
                  </a:txBody>
                  <a:tcPr marT="45723" marB="45723"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7"/>
                  </a:ext>
                </a:extLst>
              </a:tr>
            </a:tbl>
          </a:graphicData>
        </a:graphic>
      </p:graphicFrame>
      <p:sp>
        <p:nvSpPr>
          <p:cNvPr id="9" name="Rectangle 1029"/>
          <p:cNvSpPr txBox="1">
            <a:spLocks noChangeArrowheads="1"/>
          </p:cNvSpPr>
          <p:nvPr/>
        </p:nvSpPr>
        <p:spPr bwMode="auto">
          <a:xfrm>
            <a:off x="0" y="4953001"/>
            <a:ext cx="9144000" cy="381000"/>
          </a:xfrm>
          <a:prstGeom prst="rect">
            <a:avLst/>
          </a:prstGeom>
          <a:solidFill>
            <a:srgbClr val="FFFF00"/>
          </a:solidFill>
          <a:ln w="9525">
            <a:noFill/>
            <a:miter lim="800000"/>
            <a:headEnd/>
            <a:tailEnd/>
          </a:ln>
        </p:spPr>
        <p:txBody>
          <a:bodyPr lIns="91416" tIns="45709" rIns="91416" bIns="45709" anchor="b"/>
          <a:lstStyle/>
          <a:p>
            <a:pPr algn="ctr">
              <a:defRPr/>
            </a:pPr>
            <a:r>
              <a:rPr lang="en-US" sz="2000" i="1" kern="0" dirty="0">
                <a:solidFill>
                  <a:srgbClr val="000000"/>
                </a:solidFill>
                <a:latin typeface="Arial"/>
                <a:ea typeface="ＭＳ Ｐゴシック" charset="-128"/>
                <a:cs typeface="Arial"/>
              </a:rPr>
              <a:t>Which text is the general rule (norm) and which is the exception?</a:t>
            </a: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lIns="91416" tIns="45709" rIns="91416" bIns="45709" anchor="b"/>
          <a:lstStyle/>
          <a:p>
            <a:pPr algn="ctr">
              <a:defRPr/>
            </a:pPr>
            <a:endParaRPr lang="en-US" sz="2000" kern="0" dirty="0">
              <a:solidFill>
                <a:srgbClr val="482400"/>
              </a:solidFill>
              <a:latin typeface="Arial"/>
              <a:ea typeface="ＭＳ Ｐゴシック" charset="-128"/>
              <a:cs typeface="Arial"/>
            </a:endParaRPr>
          </a:p>
        </p:txBody>
      </p:sp>
      <p:sp>
        <p:nvSpPr>
          <p:cNvPr id="11" name="Rectangle 1029"/>
          <p:cNvSpPr txBox="1">
            <a:spLocks noChangeArrowheads="1"/>
          </p:cNvSpPr>
          <p:nvPr/>
        </p:nvSpPr>
        <p:spPr bwMode="auto">
          <a:xfrm>
            <a:off x="0" y="6172200"/>
            <a:ext cx="9144000" cy="609600"/>
          </a:xfrm>
          <a:prstGeom prst="rect">
            <a:avLst/>
          </a:prstGeom>
          <a:noFill/>
          <a:ln w="9525">
            <a:noFill/>
            <a:miter lim="800000"/>
            <a:headEnd/>
            <a:tailEnd/>
          </a:ln>
        </p:spPr>
        <p:txBody>
          <a:bodyPr lIns="91416" tIns="45709" rIns="91416" bIns="45709" anchor="b"/>
          <a:lstStyle/>
          <a:p>
            <a:pPr algn="ctr">
              <a:defRPr/>
            </a:pPr>
            <a:r>
              <a:rPr lang="en-US" sz="2000" kern="0" dirty="0">
                <a:solidFill>
                  <a:srgbClr val="FFFFFF"/>
                </a:solidFill>
                <a:latin typeface="Arial"/>
                <a:ea typeface="ＭＳ Ｐゴシック" charset="-128"/>
                <a:cs typeface="Arial"/>
              </a:rPr>
              <a:t>To see how people have tried to solve these apparent contradictions, </a:t>
            </a:r>
            <a:br>
              <a:rPr lang="en-US" sz="2000" kern="0" dirty="0">
                <a:solidFill>
                  <a:srgbClr val="FFFFFF"/>
                </a:solidFill>
                <a:latin typeface="Arial"/>
                <a:ea typeface="ＭＳ Ｐゴシック" charset="-128"/>
                <a:cs typeface="Arial"/>
              </a:rPr>
            </a:br>
            <a:r>
              <a:rPr lang="en-US" sz="2000" kern="0" dirty="0">
                <a:solidFill>
                  <a:srgbClr val="FFFFFF"/>
                </a:solidFill>
                <a:latin typeface="Arial"/>
                <a:ea typeface="ＭＳ Ｐゴシック" charset="-128"/>
                <a:cs typeface="Arial"/>
              </a:rPr>
              <a:t>see the next 8 pages of these notes!</a:t>
            </a:r>
          </a:p>
        </p:txBody>
      </p:sp>
    </p:spTree>
    <p:extLst>
      <p:ext uri="{BB962C8B-B14F-4D97-AF65-F5344CB8AC3E}">
        <p14:creationId xmlns:p14="http://schemas.microsoft.com/office/powerpoint/2010/main" val="668398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lstStyle/>
          <a:p>
            <a:pPr eaLnBrk="1" hangingPunct="1"/>
            <a:r>
              <a:rPr lang="en-US" b="1">
                <a:solidFill>
                  <a:schemeClr val="bg1"/>
                </a:solidFill>
                <a:latin typeface="Calibri" charset="0"/>
              </a:rPr>
              <a:t>I. Learn peacefully</a:t>
            </a:r>
            <a:endParaRPr lang="en-US">
              <a:solidFill>
                <a:schemeClr val="bg1"/>
              </a:solidFill>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None/>
              <a:defRPr/>
            </a:pPr>
            <a:r>
              <a:rPr lang="en-US" sz="2800" dirty="0">
                <a:solidFill>
                  <a:schemeClr val="bg1"/>
                </a:solidFill>
                <a:ea typeface="+mn-ea"/>
                <a:cs typeface="+mn-cs"/>
              </a:rPr>
              <a:t>“</a:t>
            </a:r>
            <a:r>
              <a:rPr lang="en-US" sz="2800" baseline="30000" dirty="0">
                <a:solidFill>
                  <a:schemeClr val="bg1"/>
                </a:solidFill>
                <a:ea typeface="+mn-ea"/>
                <a:cs typeface="+mn-cs"/>
              </a:rPr>
              <a:t>11 </a:t>
            </a:r>
            <a:r>
              <a:rPr lang="en-US" sz="2800" dirty="0">
                <a:solidFill>
                  <a:schemeClr val="bg1"/>
                </a:solidFill>
                <a:ea typeface="+mn-ea"/>
                <a:cs typeface="+mn-cs"/>
              </a:rPr>
              <a:t>A woman should learn </a:t>
            </a:r>
            <a:r>
              <a:rPr lang="en-US" sz="2800" dirty="0">
                <a:solidFill>
                  <a:srgbClr val="FFFF00"/>
                </a:solidFill>
                <a:ea typeface="+mn-ea"/>
                <a:cs typeface="+mn-cs"/>
              </a:rPr>
              <a:t>in quietness </a:t>
            </a:r>
            <a:r>
              <a:rPr lang="en-US" sz="2800" dirty="0">
                <a:solidFill>
                  <a:schemeClr val="bg1"/>
                </a:solidFill>
                <a:ea typeface="+mn-ea"/>
                <a:cs typeface="+mn-cs"/>
              </a:rPr>
              <a:t>and full submission.  </a:t>
            </a:r>
            <a:r>
              <a:rPr lang="en-US" sz="2800" baseline="30000" dirty="0">
                <a:solidFill>
                  <a:schemeClr val="bg1"/>
                </a:solidFill>
                <a:ea typeface="+mn-ea"/>
                <a:cs typeface="+mn-cs"/>
              </a:rPr>
              <a:t>12 </a:t>
            </a:r>
            <a:r>
              <a:rPr lang="en-US" sz="2800" dirty="0">
                <a:solidFill>
                  <a:schemeClr val="bg1"/>
                </a:solidFill>
                <a:ea typeface="+mn-ea"/>
                <a:cs typeface="+mn-cs"/>
              </a:rPr>
              <a:t>I do not permit a woman to teach or to have authority over a man; she must </a:t>
            </a:r>
            <a:r>
              <a:rPr lang="en-US" sz="2800" dirty="0">
                <a:solidFill>
                  <a:srgbClr val="FFFF00"/>
                </a:solidFill>
                <a:ea typeface="+mn-ea"/>
                <a:cs typeface="+mn-cs"/>
              </a:rPr>
              <a:t>be silent</a:t>
            </a:r>
            <a:r>
              <a:rPr lang="en-US" sz="2800" dirty="0">
                <a:solidFill>
                  <a:schemeClr val="bg1"/>
                </a:solidFill>
                <a:ea typeface="+mn-ea"/>
                <a:cs typeface="+mn-cs"/>
              </a:rPr>
              <a:t>.” </a:t>
            </a:r>
          </a:p>
          <a:p>
            <a:pPr eaLnBrk="1" fontAlgn="auto" hangingPunct="1">
              <a:spcAft>
                <a:spcPts val="0"/>
              </a:spcAft>
              <a:buFont typeface="Arial" pitchFamily="34" charset="0"/>
              <a:buNone/>
              <a:defRPr/>
            </a:pPr>
            <a:endParaRPr lang="en-US" sz="2800" dirty="0">
              <a:solidFill>
                <a:schemeClr val="bg1"/>
              </a:solidFill>
              <a:ea typeface="+mn-ea"/>
              <a:cs typeface="+mn-cs"/>
            </a:endParaRPr>
          </a:p>
          <a:p>
            <a:pPr marL="514350" indent="-514350" eaLnBrk="1" fontAlgn="auto" hangingPunct="1">
              <a:spcAft>
                <a:spcPts val="0"/>
              </a:spcAft>
              <a:buFont typeface="Arial" pitchFamily="34" charset="0"/>
              <a:buNone/>
              <a:defRPr/>
            </a:pPr>
            <a:r>
              <a:rPr lang="en-US" dirty="0" err="1">
                <a:solidFill>
                  <a:srgbClr val="FFFF00"/>
                </a:solidFill>
                <a:ea typeface="+mn-ea"/>
                <a:cs typeface="+mn-cs"/>
              </a:rPr>
              <a:t>Hesuchia</a:t>
            </a:r>
            <a:r>
              <a:rPr lang="en-US" dirty="0">
                <a:solidFill>
                  <a:schemeClr val="bg1"/>
                </a:solidFill>
                <a:ea typeface="+mn-ea"/>
                <a:cs typeface="+mn-cs"/>
              </a:rPr>
              <a:t> is an </a:t>
            </a:r>
            <a:r>
              <a:rPr lang="en-US" i="1" dirty="0" err="1">
                <a:solidFill>
                  <a:schemeClr val="bg1"/>
                </a:solidFill>
                <a:ea typeface="+mn-ea"/>
                <a:cs typeface="+mn-cs"/>
              </a:rPr>
              <a:t>inclusio</a:t>
            </a:r>
            <a:endParaRPr lang="en-US" i="1" dirty="0">
              <a:solidFill>
                <a:schemeClr val="bg1"/>
              </a:solidFill>
              <a:ea typeface="+mn-ea"/>
              <a:cs typeface="+mn-cs"/>
            </a:endParaRPr>
          </a:p>
          <a:p>
            <a:pPr marL="514350" indent="-514350" eaLnBrk="1" fontAlgn="auto" hangingPunct="1">
              <a:spcAft>
                <a:spcPts val="0"/>
              </a:spcAft>
              <a:buFont typeface="+mj-lt"/>
              <a:buAutoNum type="alphaUcPeriod"/>
              <a:defRPr/>
            </a:pPr>
            <a:r>
              <a:rPr lang="en-US" dirty="0">
                <a:solidFill>
                  <a:schemeClr val="bg1"/>
                </a:solidFill>
                <a:ea typeface="+mn-ea"/>
                <a:cs typeface="+mn-cs"/>
              </a:rPr>
              <a:t>Cultivate inward quietness and attentiveness</a:t>
            </a:r>
          </a:p>
          <a:p>
            <a:pPr marL="514350" indent="-514350" eaLnBrk="1" fontAlgn="auto" hangingPunct="1">
              <a:spcAft>
                <a:spcPts val="0"/>
              </a:spcAft>
              <a:buFont typeface="+mj-lt"/>
              <a:buAutoNum type="alphaUcPeriod"/>
              <a:defRPr/>
            </a:pPr>
            <a:r>
              <a:rPr lang="en-US" dirty="0">
                <a:solidFill>
                  <a:schemeClr val="bg1"/>
                </a:solidFill>
                <a:ea typeface="+mn-ea"/>
                <a:cs typeface="+mn-cs"/>
              </a:rPr>
              <a:t>Be still:  put aside other concerns, allow time</a:t>
            </a:r>
          </a:p>
          <a:p>
            <a:pPr eaLnBrk="1" fontAlgn="auto" hangingPunct="1">
              <a:spcAft>
                <a:spcPts val="0"/>
              </a:spcAft>
              <a:buFont typeface="Arial" pitchFamily="34" charset="0"/>
              <a:buNone/>
              <a:defRPr/>
            </a:pPr>
            <a:r>
              <a:rPr lang="en-US" dirty="0">
                <a:solidFill>
                  <a:schemeClr val="bg1"/>
                </a:solidFill>
                <a:ea typeface="+mn-ea"/>
                <a:cs typeface="+mn-cs"/>
              </a:rPr>
              <a:t>	 - “Be still and know that I am God” (Ps. 46:10)</a:t>
            </a:r>
            <a:endParaRPr lang="en-SG" dirty="0">
              <a:solidFill>
                <a:schemeClr val="bg1"/>
              </a:solidFill>
              <a:ea typeface="+mn-ea"/>
              <a:cs typeface="+mn-cs"/>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8670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698500" indent="-698500" algn="l"/>
            <a:r>
              <a:rPr lang="en-US" b="1" dirty="0">
                <a:effectLst>
                  <a:glow rad="127000">
                    <a:schemeClr val="tx1"/>
                  </a:glow>
                </a:effectLst>
                <a:latin typeface="Arial" charset="0"/>
                <a:ea typeface="ＭＳ Ｐゴシック" charset="0"/>
              </a:rPr>
              <a:t>III. Guard your personal life and </a:t>
            </a:r>
            <a:r>
              <a:rPr lang="en-US" b="1" dirty="0">
                <a:solidFill>
                  <a:srgbClr val="FFFF00"/>
                </a:solidFill>
                <a:effectLst>
                  <a:glow rad="127000">
                    <a:schemeClr val="tx1"/>
                  </a:glow>
                </a:effectLst>
                <a:latin typeface="Arial" charset="0"/>
                <a:ea typeface="ＭＳ Ｐゴシック" charset="0"/>
              </a:rPr>
              <a:t>doctrine</a:t>
            </a:r>
            <a:r>
              <a:rPr lang="en-US" b="1" dirty="0">
                <a:effectLst>
                  <a:glow rad="127000">
                    <a:schemeClr val="tx1"/>
                  </a:glow>
                </a:effectLst>
                <a:latin typeface="Arial" charset="0"/>
                <a:ea typeface="ＭＳ Ｐゴシック" charset="0"/>
              </a:rPr>
              <a:t> closely (Chap. 4).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793764"/>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178146" y="544165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478166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p:txBody>
          <a:bodyPr/>
          <a:lstStyle/>
          <a:p>
            <a:pPr eaLnBrk="1" hangingPunct="1"/>
            <a:r>
              <a:rPr lang="en-US" b="1">
                <a:solidFill>
                  <a:schemeClr val="bg1"/>
                </a:solidFill>
                <a:latin typeface="Calibri" charset="0"/>
              </a:rPr>
              <a:t>II. Learn respectfully, not usurping</a:t>
            </a:r>
            <a:endParaRPr lang="en-US">
              <a:solidFill>
                <a:schemeClr val="bg1"/>
              </a:solidFill>
              <a:latin typeface="Calibri" charset="0"/>
            </a:endParaRPr>
          </a:p>
        </p:txBody>
      </p:sp>
      <p:sp>
        <p:nvSpPr>
          <p:cNvPr id="3" name="Content Placeholder 2"/>
          <p:cNvSpPr>
            <a:spLocks noGrp="1"/>
          </p:cNvSpPr>
          <p:nvPr>
            <p:ph idx="1"/>
          </p:nvPr>
        </p:nvSpPr>
        <p:spPr>
          <a:xfrm>
            <a:off x="457200" y="1600200"/>
            <a:ext cx="8229600" cy="4997450"/>
          </a:xfrm>
        </p:spPr>
        <p:txBody>
          <a:bodyPr rtlCol="0">
            <a:normAutofit/>
          </a:bodyPr>
          <a:lstStyle/>
          <a:p>
            <a:pPr eaLnBrk="1" fontAlgn="auto" hangingPunct="1">
              <a:spcAft>
                <a:spcPts val="0"/>
              </a:spcAft>
              <a:buFont typeface="Arial" pitchFamily="34" charset="0"/>
              <a:buNone/>
              <a:defRPr/>
            </a:pPr>
            <a:r>
              <a:rPr lang="en-US" sz="2800" dirty="0">
                <a:solidFill>
                  <a:schemeClr val="bg1"/>
                </a:solidFill>
                <a:ea typeface="+mn-ea"/>
                <a:cs typeface="+mn-cs"/>
              </a:rPr>
              <a:t>“</a:t>
            </a:r>
            <a:r>
              <a:rPr lang="en-US" sz="2800" baseline="30000" dirty="0">
                <a:solidFill>
                  <a:schemeClr val="bg1"/>
                </a:solidFill>
                <a:ea typeface="+mn-ea"/>
                <a:cs typeface="+mn-cs"/>
              </a:rPr>
              <a:t>11 </a:t>
            </a:r>
            <a:r>
              <a:rPr lang="en-US" sz="2800" dirty="0">
                <a:solidFill>
                  <a:schemeClr val="bg1"/>
                </a:solidFill>
                <a:ea typeface="+mn-ea"/>
                <a:cs typeface="+mn-cs"/>
              </a:rPr>
              <a:t>A woman should learn in quietness and </a:t>
            </a:r>
            <a:r>
              <a:rPr lang="en-US" sz="2800" dirty="0">
                <a:solidFill>
                  <a:srgbClr val="FFFF00"/>
                </a:solidFill>
                <a:ea typeface="+mn-ea"/>
                <a:cs typeface="+mn-cs"/>
              </a:rPr>
              <a:t>full submission</a:t>
            </a:r>
            <a:r>
              <a:rPr lang="en-US" sz="2800" dirty="0">
                <a:solidFill>
                  <a:schemeClr val="bg1"/>
                </a:solidFill>
                <a:ea typeface="+mn-ea"/>
                <a:cs typeface="+mn-cs"/>
              </a:rPr>
              <a:t>.  </a:t>
            </a:r>
            <a:r>
              <a:rPr lang="en-US" sz="2800" baseline="30000" dirty="0">
                <a:solidFill>
                  <a:schemeClr val="bg1"/>
                </a:solidFill>
                <a:ea typeface="+mn-ea"/>
                <a:cs typeface="+mn-cs"/>
              </a:rPr>
              <a:t>12 </a:t>
            </a:r>
            <a:r>
              <a:rPr lang="en-US" sz="2800" dirty="0">
                <a:solidFill>
                  <a:schemeClr val="bg1"/>
                </a:solidFill>
                <a:ea typeface="+mn-ea"/>
                <a:cs typeface="+mn-cs"/>
              </a:rPr>
              <a:t>I do not permit a woman to teach or to have authority over a man; she must be silent.” </a:t>
            </a:r>
          </a:p>
          <a:p>
            <a:pPr eaLnBrk="1" fontAlgn="auto" hangingPunct="1">
              <a:spcAft>
                <a:spcPts val="0"/>
              </a:spcAft>
              <a:buFont typeface="Arial" pitchFamily="34" charset="0"/>
              <a:buNone/>
              <a:defRPr/>
            </a:pPr>
            <a:endParaRPr lang="en-US" sz="2800" dirty="0">
              <a:solidFill>
                <a:schemeClr val="bg1"/>
              </a:solidFill>
              <a:ea typeface="+mn-ea"/>
              <a:cs typeface="+mn-cs"/>
            </a:endParaRPr>
          </a:p>
          <a:p>
            <a:pPr marL="514350" indent="-514350" eaLnBrk="1" fontAlgn="auto" hangingPunct="1">
              <a:spcAft>
                <a:spcPts val="0"/>
              </a:spcAft>
              <a:buFont typeface="+mj-lt"/>
              <a:buAutoNum type="alphaUcPeriod"/>
              <a:defRPr/>
            </a:pPr>
            <a:r>
              <a:rPr lang="en-US" dirty="0">
                <a:solidFill>
                  <a:schemeClr val="bg1"/>
                </a:solidFill>
                <a:ea typeface="+mn-ea"/>
                <a:cs typeface="+mn-cs"/>
              </a:rPr>
              <a:t>Be respectful, even when you disagree.</a:t>
            </a:r>
            <a:endParaRPr lang="en-SG" dirty="0">
              <a:solidFill>
                <a:schemeClr val="bg1"/>
              </a:solidFill>
              <a:ea typeface="+mn-ea"/>
              <a:cs typeface="+mn-cs"/>
            </a:endParaRPr>
          </a:p>
          <a:p>
            <a:pPr eaLnBrk="1" fontAlgn="auto" hangingPunct="1">
              <a:spcAft>
                <a:spcPts val="0"/>
              </a:spcAft>
              <a:buFont typeface="Arial" pitchFamily="34" charset="0"/>
              <a:buNone/>
              <a:defRPr/>
            </a:pPr>
            <a:r>
              <a:rPr lang="en-US" dirty="0">
                <a:solidFill>
                  <a:schemeClr val="bg1"/>
                </a:solidFill>
                <a:ea typeface="+mn-ea"/>
                <a:cs typeface="+mn-cs"/>
              </a:rPr>
              <a:t>	- Speaker to “rightly divide the word of truth” (2 Tim. 2:15); listeners to learn</a:t>
            </a:r>
          </a:p>
          <a:p>
            <a:pPr eaLnBrk="1" fontAlgn="auto" hangingPunct="1">
              <a:spcAft>
                <a:spcPts val="0"/>
              </a:spcAft>
              <a:buFont typeface="Arial" pitchFamily="34" charset="0"/>
              <a:buNone/>
              <a:defRPr/>
            </a:pPr>
            <a:r>
              <a:rPr lang="en-US" dirty="0">
                <a:solidFill>
                  <a:schemeClr val="bg1"/>
                </a:solidFill>
                <a:ea typeface="+mn-ea"/>
                <a:cs typeface="+mn-cs"/>
              </a:rPr>
              <a:t>	- Critical mind not critical spirit</a:t>
            </a:r>
            <a:endParaRPr lang="en-SG" dirty="0">
              <a:solidFill>
                <a:schemeClr val="bg1"/>
              </a:solidFill>
              <a:ea typeface="+mn-ea"/>
              <a:cs typeface="+mn-cs"/>
            </a:endParaRPr>
          </a:p>
        </p:txBody>
      </p:sp>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pPr eaLnBrk="1" hangingPunct="1"/>
            <a:r>
              <a:rPr lang="en-US" b="1">
                <a:solidFill>
                  <a:schemeClr val="bg1"/>
                </a:solidFill>
                <a:latin typeface="Calibri" charset="0"/>
              </a:rPr>
              <a:t>II. Learn respectfully, not usurping</a:t>
            </a:r>
            <a:endParaRPr lang="en-US">
              <a:solidFill>
                <a:schemeClr val="bg1"/>
              </a:solidFill>
              <a:latin typeface="Calibri" charset="0"/>
            </a:endParaRPr>
          </a:p>
        </p:txBody>
      </p:sp>
      <p:sp>
        <p:nvSpPr>
          <p:cNvPr id="3" name="Content Placeholder 2"/>
          <p:cNvSpPr>
            <a:spLocks noGrp="1"/>
          </p:cNvSpPr>
          <p:nvPr>
            <p:ph idx="1"/>
          </p:nvPr>
        </p:nvSpPr>
        <p:spPr>
          <a:xfrm>
            <a:off x="457200" y="1600200"/>
            <a:ext cx="8229600" cy="4997450"/>
          </a:xfrm>
        </p:spPr>
        <p:txBody>
          <a:bodyPr rtlCol="0">
            <a:normAutofit lnSpcReduction="10000"/>
          </a:bodyPr>
          <a:lstStyle/>
          <a:p>
            <a:pPr eaLnBrk="1" fontAlgn="auto" hangingPunct="1">
              <a:spcAft>
                <a:spcPts val="0"/>
              </a:spcAft>
              <a:buFont typeface="Arial" pitchFamily="34" charset="0"/>
              <a:buNone/>
              <a:defRPr/>
            </a:pPr>
            <a:r>
              <a:rPr lang="en-US" sz="2800" dirty="0">
                <a:solidFill>
                  <a:schemeClr val="bg1"/>
                </a:solidFill>
                <a:ea typeface="+mn-ea"/>
                <a:cs typeface="+mn-cs"/>
              </a:rPr>
              <a:t>“</a:t>
            </a:r>
            <a:r>
              <a:rPr lang="en-US" sz="2800" baseline="30000" dirty="0">
                <a:solidFill>
                  <a:schemeClr val="bg1"/>
                </a:solidFill>
                <a:ea typeface="+mn-ea"/>
                <a:cs typeface="+mn-cs"/>
              </a:rPr>
              <a:t>11 </a:t>
            </a:r>
            <a:r>
              <a:rPr lang="en-US" sz="2800" dirty="0">
                <a:solidFill>
                  <a:schemeClr val="bg1"/>
                </a:solidFill>
                <a:ea typeface="+mn-ea"/>
                <a:cs typeface="+mn-cs"/>
              </a:rPr>
              <a:t>A woman should learn in quietness and full submission.  </a:t>
            </a:r>
            <a:r>
              <a:rPr lang="en-US" sz="2800" baseline="30000" dirty="0">
                <a:solidFill>
                  <a:schemeClr val="bg1"/>
                </a:solidFill>
                <a:ea typeface="+mn-ea"/>
                <a:cs typeface="+mn-cs"/>
              </a:rPr>
              <a:t>12 </a:t>
            </a:r>
            <a:r>
              <a:rPr lang="en-US" sz="2800" dirty="0">
                <a:solidFill>
                  <a:schemeClr val="bg1"/>
                </a:solidFill>
                <a:ea typeface="+mn-ea"/>
                <a:cs typeface="+mn-cs"/>
              </a:rPr>
              <a:t>I do not permit a woman </a:t>
            </a:r>
            <a:r>
              <a:rPr lang="en-US" sz="2800" dirty="0">
                <a:solidFill>
                  <a:srgbClr val="FFFF00"/>
                </a:solidFill>
                <a:ea typeface="+mn-ea"/>
                <a:cs typeface="+mn-cs"/>
              </a:rPr>
              <a:t>to teach or to have authority over a man</a:t>
            </a:r>
            <a:r>
              <a:rPr lang="en-US" sz="2800" dirty="0">
                <a:solidFill>
                  <a:schemeClr val="bg1"/>
                </a:solidFill>
                <a:ea typeface="+mn-ea"/>
                <a:cs typeface="+mn-cs"/>
              </a:rPr>
              <a:t>; she must be silent.” </a:t>
            </a:r>
          </a:p>
          <a:p>
            <a:pPr eaLnBrk="1" fontAlgn="auto" hangingPunct="1">
              <a:spcAft>
                <a:spcPts val="0"/>
              </a:spcAft>
              <a:buFont typeface="Arial" pitchFamily="34" charset="0"/>
              <a:buNone/>
              <a:defRPr/>
            </a:pPr>
            <a:endParaRPr lang="en-US" sz="2800" dirty="0">
              <a:solidFill>
                <a:schemeClr val="bg1"/>
              </a:solidFill>
              <a:ea typeface="+mn-ea"/>
              <a:cs typeface="+mn-cs"/>
            </a:endParaRPr>
          </a:p>
          <a:p>
            <a:pPr marL="514350" indent="-514350" eaLnBrk="1" fontAlgn="auto" hangingPunct="1">
              <a:spcAft>
                <a:spcPts val="0"/>
              </a:spcAft>
              <a:buFont typeface="+mj-lt"/>
              <a:buAutoNum type="alphaUcPeriod" startAt="2"/>
              <a:defRPr/>
            </a:pPr>
            <a:r>
              <a:rPr lang="en-US" dirty="0">
                <a:solidFill>
                  <a:schemeClr val="bg1"/>
                </a:solidFill>
                <a:ea typeface="+mn-ea"/>
                <a:cs typeface="+mn-cs"/>
              </a:rPr>
              <a:t>Do not usurp authority internally</a:t>
            </a:r>
            <a:endParaRPr lang="en-SG" dirty="0">
              <a:solidFill>
                <a:schemeClr val="bg1"/>
              </a:solidFill>
              <a:ea typeface="+mn-ea"/>
              <a:cs typeface="+mn-cs"/>
            </a:endParaRPr>
          </a:p>
          <a:p>
            <a:pPr marL="514350" indent="-514350" eaLnBrk="1" fontAlgn="auto" hangingPunct="1">
              <a:spcAft>
                <a:spcPts val="0"/>
              </a:spcAft>
              <a:buFont typeface="Arial" pitchFamily="34" charset="0"/>
              <a:buNone/>
              <a:defRPr/>
            </a:pPr>
            <a:r>
              <a:rPr lang="en-SG" dirty="0">
                <a:solidFill>
                  <a:schemeClr val="bg1"/>
                </a:solidFill>
                <a:ea typeface="+mn-ea"/>
                <a:cs typeface="+mn-cs"/>
              </a:rPr>
              <a:t>	- </a:t>
            </a:r>
            <a:r>
              <a:rPr lang="en-US" dirty="0">
                <a:solidFill>
                  <a:schemeClr val="bg1"/>
                </a:solidFill>
                <a:ea typeface="+mn-ea"/>
                <a:cs typeface="+mn-cs"/>
              </a:rPr>
              <a:t>Be teachable; suppress mental objections</a:t>
            </a:r>
            <a:endParaRPr lang="en-SG" dirty="0">
              <a:solidFill>
                <a:schemeClr val="bg1"/>
              </a:solidFill>
              <a:ea typeface="+mn-ea"/>
              <a:cs typeface="+mn-cs"/>
            </a:endParaRPr>
          </a:p>
          <a:p>
            <a:pPr marL="514350" indent="-514350" eaLnBrk="1" fontAlgn="auto" hangingPunct="1">
              <a:spcAft>
                <a:spcPts val="0"/>
              </a:spcAft>
              <a:buFont typeface="Arial" pitchFamily="34" charset="0"/>
              <a:buNone/>
              <a:defRPr/>
            </a:pPr>
            <a:r>
              <a:rPr lang="en-SG" dirty="0">
                <a:solidFill>
                  <a:schemeClr val="bg1"/>
                </a:solidFill>
                <a:ea typeface="+mn-ea"/>
                <a:cs typeface="+mn-cs"/>
              </a:rPr>
              <a:t>	- “[My word] will not return to me void, but will accomplish what I desire and achieve the purpose for which I sent it.” (</a:t>
            </a:r>
            <a:r>
              <a:rPr lang="en-US" dirty="0">
                <a:solidFill>
                  <a:schemeClr val="bg1"/>
                </a:solidFill>
                <a:ea typeface="+mn-ea"/>
                <a:cs typeface="+mn-cs"/>
              </a:rPr>
              <a:t>Isa. 55:11)</a:t>
            </a:r>
          </a:p>
          <a:p>
            <a:pPr marL="514350" indent="-514350" eaLnBrk="1" fontAlgn="auto" hangingPunct="1">
              <a:spcAft>
                <a:spcPts val="0"/>
              </a:spcAft>
              <a:buFont typeface="Arial" pitchFamily="34" charset="0"/>
              <a:buNone/>
              <a:defRPr/>
            </a:pPr>
            <a:r>
              <a:rPr lang="en-US" dirty="0">
                <a:solidFill>
                  <a:schemeClr val="bg1"/>
                </a:solidFill>
                <a:ea typeface="+mn-ea"/>
                <a:cs typeface="+mn-cs"/>
              </a:rPr>
              <a:t>	- God uses </a:t>
            </a:r>
            <a:r>
              <a:rPr lang="fr-FR" dirty="0">
                <a:solidFill>
                  <a:schemeClr val="bg1"/>
                </a:solidFill>
                <a:ea typeface="+mn-ea"/>
                <a:cs typeface="+mn-cs"/>
              </a:rPr>
              <a:t>'</a:t>
            </a:r>
            <a:r>
              <a:rPr lang="en-US" dirty="0">
                <a:solidFill>
                  <a:schemeClr val="bg1"/>
                </a:solidFill>
                <a:ea typeface="+mn-ea"/>
                <a:cs typeface="+mn-cs"/>
              </a:rPr>
              <a:t>bad</a:t>
            </a:r>
            <a:r>
              <a:rPr lang="fr-FR" dirty="0">
                <a:solidFill>
                  <a:schemeClr val="bg1"/>
                </a:solidFill>
                <a:ea typeface="+mn-ea"/>
                <a:cs typeface="+mn-cs"/>
              </a:rPr>
              <a:t>'</a:t>
            </a:r>
            <a:r>
              <a:rPr lang="en-US" dirty="0">
                <a:solidFill>
                  <a:schemeClr val="bg1"/>
                </a:solidFill>
                <a:ea typeface="+mn-ea"/>
                <a:cs typeface="+mn-cs"/>
              </a:rPr>
              <a:t> sermons!</a:t>
            </a:r>
            <a:endParaRPr lang="en-SG" dirty="0">
              <a:solidFill>
                <a:schemeClr val="bg1"/>
              </a:solidFill>
              <a:ea typeface="+mn-ea"/>
              <a:cs typeface="+mn-cs"/>
            </a:endParaRPr>
          </a:p>
          <a:p>
            <a:pPr eaLnBrk="1" fontAlgn="auto" hangingPunct="1">
              <a:spcAft>
                <a:spcPts val="0"/>
              </a:spcAft>
              <a:buFont typeface="Arial" pitchFamily="34" charset="0"/>
              <a:buChar char="•"/>
              <a:defRPr/>
            </a:pPr>
            <a:endParaRPr lang="en-SG" dirty="0">
              <a:solidFill>
                <a:schemeClr val="bg1"/>
              </a:solidFill>
              <a:ea typeface="+mn-ea"/>
              <a:cs typeface="+mn-cs"/>
            </a:endParaRPr>
          </a:p>
        </p:txBody>
      </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p:cNvSpPr>
            <a:spLocks noGrp="1"/>
          </p:cNvSpPr>
          <p:nvPr>
            <p:ph type="title"/>
          </p:nvPr>
        </p:nvSpPr>
        <p:spPr/>
        <p:txBody>
          <a:bodyPr/>
          <a:lstStyle/>
          <a:p>
            <a:pPr eaLnBrk="1" hangingPunct="1"/>
            <a:r>
              <a:rPr lang="en-US">
                <a:solidFill>
                  <a:schemeClr val="bg1"/>
                </a:solidFill>
                <a:latin typeface="Calibri" charset="0"/>
              </a:rPr>
              <a:t>Learn peacefully and respectfully</a:t>
            </a:r>
          </a:p>
        </p:txBody>
      </p:sp>
      <p:pic>
        <p:nvPicPr>
          <p:cNvPr id="285698" name="Picture 4" descr="C:\Users\Adventure\Documents\sow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1341438"/>
            <a:ext cx="6867525"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03300"/>
            <a:ext cx="91440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
            <a:ext cx="9144000" cy="2204864"/>
          </a:xfrm>
        </p:spPr>
        <p:txBody>
          <a:bodyPr/>
          <a:lstStyle/>
          <a:p>
            <a:pPr>
              <a:defRPr/>
            </a:pPr>
            <a:r>
              <a:rPr lang="en-US" dirty="0">
                <a:solidFill>
                  <a:schemeClr val="tx1"/>
                </a:solidFill>
                <a:effectLst>
                  <a:glow rad="165100">
                    <a:schemeClr val="bg2"/>
                  </a:glow>
                </a:effectLst>
              </a:rPr>
              <a:t>Q: But </a:t>
            </a:r>
            <a:r>
              <a:rPr lang="en-US" sz="8000" dirty="0">
                <a:solidFill>
                  <a:schemeClr val="tx1"/>
                </a:solidFill>
                <a:effectLst>
                  <a:glow rad="165100">
                    <a:schemeClr val="bg2"/>
                  </a:glow>
                </a:effectLst>
              </a:rPr>
              <a:t>why </a:t>
            </a:r>
            <a:r>
              <a:rPr lang="en-US" dirty="0">
                <a:solidFill>
                  <a:schemeClr val="tx1"/>
                </a:solidFill>
                <a:effectLst>
                  <a:glow rad="165100">
                    <a:schemeClr val="bg2"/>
                  </a:glow>
                </a:effectLst>
              </a:rPr>
              <a:t>did Paul prohibit women from teaching men in public worship?</a:t>
            </a: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a:defRPr/>
            </a:pPr>
            <a:r>
              <a:rPr lang="en-US" dirty="0">
                <a:solidFill>
                  <a:schemeClr val="tx1"/>
                </a:solidFill>
                <a:effectLst>
                  <a:glow rad="165100">
                    <a:schemeClr val="bg2"/>
                  </a:glow>
                </a:effectLst>
              </a:rPr>
              <a:t>A: Because they were less educated?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en-US" sz="4000" dirty="0">
                <a:solidFill>
                  <a:schemeClr val="tx1"/>
                </a:solidFill>
                <a:effectLst>
                  <a:outerShdw blurRad="38100" dist="38100" dir="2700000" algn="tl">
                    <a:srgbClr val="000203"/>
                  </a:outerShdw>
                </a:effectLst>
                <a:latin typeface="Geneva" charset="0"/>
                <a:ea typeface="ＭＳ Ｐゴシック" charset="0"/>
                <a:cs typeface="ＭＳ Ｐゴシック" charset="0"/>
              </a:rPr>
              <a:t>1 Timothy 2:11-15 </a:t>
            </a:r>
            <a:r>
              <a:rPr lang="en-US" sz="2800" dirty="0">
                <a:solidFill>
                  <a:schemeClr val="tx1"/>
                </a:solidFill>
                <a:effectLst>
                  <a:outerShdw blurRad="38100" dist="38100" dir="2700000" algn="tl">
                    <a:srgbClr val="000203"/>
                  </a:outerShdw>
                </a:effectLst>
                <a:latin typeface="Geneva" charset="0"/>
                <a:ea typeface="ＭＳ Ｐゴシック" charset="0"/>
                <a:cs typeface="ＭＳ Ｐゴシック" charset="0"/>
              </a:rPr>
              <a:t>NIV</a:t>
            </a:r>
            <a:endParaRPr lang="en-US" sz="4000" dirty="0">
              <a:solidFill>
                <a:schemeClr val="tx1"/>
              </a:solidFill>
              <a:effectLst>
                <a:outerShdw blurRad="38100" dist="38100" dir="2700000" algn="tl">
                  <a:srgbClr val="000203"/>
                </a:outerShdw>
              </a:effectLst>
              <a:latin typeface="Geneva" charset="0"/>
              <a:ea typeface="ＭＳ Ｐゴシック" charset="0"/>
              <a:cs typeface="ＭＳ Ｐゴシック" charset="0"/>
            </a:endParaRPr>
          </a:p>
        </p:txBody>
      </p:sp>
      <p:pic>
        <p:nvPicPr>
          <p:cNvPr id="2877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774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Rectangle 5"/>
          <p:cNvSpPr>
            <a:spLocks noChangeArrowheads="1"/>
          </p:cNvSpPr>
          <p:nvPr/>
        </p:nvSpPr>
        <p:spPr bwMode="black">
          <a:xfrm>
            <a:off x="107950" y="3200400"/>
            <a:ext cx="6858000" cy="3505200"/>
          </a:xfrm>
          <a:prstGeom prst="rect">
            <a:avLst/>
          </a:prstGeom>
          <a:noFill/>
          <a:ln w="9525">
            <a:noFill/>
            <a:miter lim="800000"/>
            <a:headEnd/>
            <a:tailEnd/>
          </a:ln>
          <a:effectLst>
            <a:outerShdw blurRad="63500" dist="38099" dir="2700000" algn="ctr" rotWithShape="0">
              <a:srgbClr val="000902">
                <a:alpha val="74998"/>
              </a:srgbClr>
            </a:outerShdw>
          </a:effectLst>
        </p:spPr>
        <p:txBody>
          <a:bodyPr lIns="91430" tIns="45716" rIns="91430" bIns="45716"/>
          <a:lstStyle/>
          <a:p>
            <a:pPr marL="1588" indent="-1588">
              <a:spcBef>
                <a:spcPct val="20000"/>
              </a:spcBef>
              <a:buClr>
                <a:srgbClr val="99FF99"/>
              </a:buClr>
              <a:buSzPct val="80000"/>
              <a:buFont typeface="Wingdings" charset="0"/>
              <a:buNone/>
              <a:defRPr/>
            </a:pPr>
            <a:r>
              <a:rPr lang="en-US" sz="2800" baseline="30000" dirty="0">
                <a:solidFill>
                  <a:srgbClr val="FFFFFF"/>
                </a:solidFill>
                <a:effectLst>
                  <a:outerShdw blurRad="38100" dist="38100" dir="2700000" algn="tl">
                    <a:srgbClr val="000000"/>
                  </a:outerShdw>
                </a:effectLst>
                <a:latin typeface="Geneva" charset="0"/>
              </a:rPr>
              <a:t>13</a:t>
            </a:r>
            <a:r>
              <a:rPr lang="en-US" sz="2800" dirty="0">
                <a:solidFill>
                  <a:srgbClr val="FFFFFF"/>
                </a:solidFill>
                <a:effectLst>
                  <a:outerShdw blurRad="38100" dist="38100" dir="2700000" algn="tl">
                    <a:srgbClr val="000000"/>
                  </a:outerShdw>
                </a:effectLst>
                <a:latin typeface="Geneva" charset="0"/>
              </a:rPr>
              <a:t>For Adam was formed first, then Eve.  </a:t>
            </a:r>
            <a:r>
              <a:rPr lang="en-US" sz="2800" baseline="30000" dirty="0">
                <a:solidFill>
                  <a:srgbClr val="FFFFFF"/>
                </a:solidFill>
                <a:effectLst>
                  <a:outerShdw blurRad="38100" dist="38100" dir="2700000" algn="tl">
                    <a:srgbClr val="000000"/>
                  </a:outerShdw>
                </a:effectLst>
                <a:latin typeface="Geneva" charset="0"/>
              </a:rPr>
              <a:t>14</a:t>
            </a:r>
            <a:r>
              <a:rPr lang="en-US" sz="2800" dirty="0">
                <a:solidFill>
                  <a:srgbClr val="FFFFFF"/>
                </a:solidFill>
                <a:effectLst>
                  <a:outerShdw blurRad="38100" dist="38100" dir="2700000" algn="tl">
                    <a:srgbClr val="000000"/>
                  </a:outerShdw>
                </a:effectLst>
                <a:latin typeface="Geneva" charset="0"/>
              </a:rPr>
              <a:t>And Adam was not the one deceived; it was the woman who was deceived and became a sinner.  </a:t>
            </a:r>
            <a:r>
              <a:rPr lang="en-US" sz="2800" baseline="30000" dirty="0">
                <a:solidFill>
                  <a:srgbClr val="FFFFFF"/>
                </a:solidFill>
                <a:effectLst>
                  <a:outerShdw blurRad="38100" dist="38100" dir="2700000" algn="tl">
                    <a:srgbClr val="000000"/>
                  </a:outerShdw>
                </a:effectLst>
                <a:latin typeface="Geneva" charset="0"/>
              </a:rPr>
              <a:t>15</a:t>
            </a:r>
            <a:r>
              <a:rPr lang="en-US" sz="2800" dirty="0">
                <a:solidFill>
                  <a:srgbClr val="FFFFFF"/>
                </a:solidFill>
                <a:effectLst>
                  <a:outerShdw blurRad="38100" dist="38100" dir="2700000" algn="tl">
                    <a:srgbClr val="000000"/>
                  </a:outerShdw>
                </a:effectLst>
                <a:latin typeface="Geneva" charset="0"/>
              </a:rPr>
              <a:t>But women {Gr. she} will be saved {or restored} through childbearing-- if they continue in faith, love and holiness with propriety.</a:t>
            </a:r>
          </a:p>
        </p:txBody>
      </p:sp>
      <p:sp>
        <p:nvSpPr>
          <p:cNvPr id="96262" name="Rectangle 6"/>
          <p:cNvSpPr>
            <a:spLocks noGrp="1" noChangeArrowheads="1"/>
          </p:cNvSpPr>
          <p:nvPr>
            <p:ph type="body" idx="1"/>
          </p:nvPr>
        </p:nvSpPr>
        <p:spPr>
          <a:xfrm>
            <a:off x="107950" y="1565275"/>
            <a:ext cx="9001125" cy="1503363"/>
          </a:xfrm>
          <a:effectLst>
            <a:outerShdw blurRad="63500" dist="38099" dir="2700000" algn="ctr" rotWithShape="0">
              <a:srgbClr val="000902">
                <a:alpha val="74998"/>
              </a:srgbClr>
            </a:outerShdw>
          </a:effectLst>
        </p:spPr>
        <p:txBody>
          <a:bodyPr/>
          <a:lstStyle/>
          <a:p>
            <a:pPr marL="1588" indent="-1588" eaLnBrk="1" hangingPunct="1">
              <a:buFont typeface="Wingdings" charset="0"/>
              <a:buNone/>
              <a:defRPr/>
            </a:pPr>
            <a:r>
              <a:rPr lang="en-US" sz="2800" b="1" baseline="30000" dirty="0">
                <a:latin typeface="Geneva" charset="0"/>
                <a:ea typeface="ＭＳ Ｐゴシック" charset="0"/>
                <a:cs typeface="ＭＳ Ｐゴシック" charset="0"/>
              </a:rPr>
              <a:t>11</a:t>
            </a:r>
            <a:r>
              <a:rPr lang="en-US" sz="2800" b="1" dirty="0">
                <a:latin typeface="Geneva" charset="0"/>
                <a:ea typeface="ＭＳ Ｐゴシック" charset="0"/>
                <a:cs typeface="ＭＳ Ｐゴシック" charset="0"/>
              </a:rPr>
              <a:t>A woman should learn in quietness and full submission.  </a:t>
            </a:r>
            <a:r>
              <a:rPr lang="en-US" sz="2800" b="1" baseline="30000" dirty="0">
                <a:latin typeface="Geneva" charset="0"/>
                <a:ea typeface="ＭＳ Ｐゴシック" charset="0"/>
                <a:cs typeface="ＭＳ Ｐゴシック" charset="0"/>
              </a:rPr>
              <a:t>12</a:t>
            </a:r>
            <a:r>
              <a:rPr lang="en-US" sz="2800" b="1" dirty="0">
                <a:latin typeface="Geneva" charset="0"/>
                <a:ea typeface="ＭＳ Ｐゴシック" charset="0"/>
                <a:cs typeface="ＭＳ Ｐゴシック" charset="0"/>
              </a:rPr>
              <a:t>I do not permit a woman to teach or to have authority over a man; she must be silent.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1219200" y="533400"/>
            <a:ext cx="7772400" cy="1143000"/>
          </a:xfrm>
        </p:spPr>
        <p:txBody>
          <a:bodyPr/>
          <a:lstStyle/>
          <a:p>
            <a:pPr algn="r" eaLnBrk="1" hangingPunct="1">
              <a:defRPr/>
            </a:pPr>
            <a:r>
              <a:rPr lang="en-US" sz="3600" b="1" dirty="0">
                <a:effectLst>
                  <a:outerShdw blurRad="38100" dist="38100" dir="2700000" algn="tl">
                    <a:srgbClr val="DDDDDD"/>
                  </a:outerShdw>
                </a:effectLst>
              </a:rPr>
              <a:t>Women</a:t>
            </a:r>
            <a:r>
              <a:rPr lang="fr-FR" sz="3600" b="1" dirty="0">
                <a:effectLst>
                  <a:outerShdw blurRad="38100" dist="38100" dir="2700000" algn="tl">
                    <a:srgbClr val="DDDDDD"/>
                  </a:outerShdw>
                </a:effectLst>
              </a:rPr>
              <a:t>'</a:t>
            </a:r>
            <a:r>
              <a:rPr lang="en-US" sz="3600" b="1" dirty="0">
                <a:effectLst>
                  <a:outerShdw blurRad="38100" dist="38100" dir="2700000" algn="tl">
                    <a:srgbClr val="DDDDDD"/>
                  </a:outerShdw>
                </a:effectLst>
              </a:rPr>
              <a:t>s Submission</a:t>
            </a:r>
            <a:r>
              <a:rPr lang="en-US" sz="4000" dirty="0"/>
              <a:t> </a:t>
            </a:r>
            <a:r>
              <a:rPr lang="en-US" sz="3200" b="1" dirty="0"/>
              <a:t>2:11-12</a:t>
            </a:r>
            <a:r>
              <a:rPr lang="en-US" sz="4000" dirty="0"/>
              <a:t> </a:t>
            </a:r>
          </a:p>
        </p:txBody>
      </p:sp>
      <p:sp>
        <p:nvSpPr>
          <p:cNvPr id="191491" name="Rectangle 3"/>
          <p:cNvSpPr>
            <a:spLocks noGrp="1" noChangeArrowheads="1"/>
          </p:cNvSpPr>
          <p:nvPr>
            <p:ph type="body" sz="half" idx="1"/>
          </p:nvPr>
        </p:nvSpPr>
        <p:spPr>
          <a:xfrm>
            <a:off x="685800" y="1981200"/>
            <a:ext cx="3884613" cy="3581400"/>
          </a:xfrm>
        </p:spPr>
        <p:txBody>
          <a:bodyPr/>
          <a:lstStyle/>
          <a:p>
            <a:pPr marL="0" indent="0" algn="ctr" eaLnBrk="1" hangingPunct="1">
              <a:lnSpc>
                <a:spcPct val="90000"/>
              </a:lnSpc>
              <a:buFontTx/>
              <a:buNone/>
            </a:pPr>
            <a:r>
              <a:rPr lang="en-US" sz="4000" b="1" i="1" u="sng">
                <a:solidFill>
                  <a:srgbClr val="FF3300"/>
                </a:solidFill>
                <a:latin typeface="Arial" charset="0"/>
                <a:ea typeface="ＭＳ Ｐゴシック" charset="0"/>
                <a:cs typeface="ＭＳ Ｐゴシック" charset="0"/>
              </a:rPr>
              <a:t>Culture</a:t>
            </a:r>
            <a:r>
              <a:rPr lang="en-US" sz="4000" b="1">
                <a:latin typeface="Arial" charset="0"/>
                <a:ea typeface="ＭＳ Ｐゴシック" charset="0"/>
                <a:cs typeface="ＭＳ Ｐゴシック" charset="0"/>
              </a:rPr>
              <a:t> </a:t>
            </a:r>
          </a:p>
          <a:p>
            <a:pPr marL="0" indent="0" algn="ctr" eaLnBrk="1" hangingPunct="1">
              <a:lnSpc>
                <a:spcPct val="90000"/>
              </a:lnSpc>
              <a:buFontTx/>
              <a:buNone/>
            </a:pPr>
            <a:r>
              <a:rPr lang="en-US" sz="3600" b="1" i="1">
                <a:latin typeface="Arial" charset="0"/>
                <a:ea typeface="ＭＳ Ｐゴシック" charset="0"/>
                <a:cs typeface="ＭＳ Ｐゴシック" charset="0"/>
              </a:rPr>
              <a:t>Learn in </a:t>
            </a:r>
            <a:r>
              <a:rPr lang="en-US" sz="3600" b="1" i="1">
                <a:solidFill>
                  <a:srgbClr val="FF3300"/>
                </a:solidFill>
                <a:latin typeface="Arial" charset="0"/>
                <a:ea typeface="ＭＳ Ｐゴシック" charset="0"/>
                <a:cs typeface="ＭＳ Ｐゴシック" charset="0"/>
              </a:rPr>
              <a:t>quietness</a:t>
            </a:r>
          </a:p>
          <a:p>
            <a:pPr marL="0" indent="0" algn="ctr" eaLnBrk="1" hangingPunct="1">
              <a:lnSpc>
                <a:spcPct val="90000"/>
              </a:lnSpc>
              <a:buFontTx/>
              <a:buNone/>
            </a:pPr>
            <a:endParaRPr lang="en-US" sz="3600" b="1" i="1">
              <a:solidFill>
                <a:srgbClr val="FF3300"/>
              </a:solidFill>
              <a:latin typeface="Arial" charset="0"/>
              <a:ea typeface="ＭＳ Ｐゴシック" charset="0"/>
              <a:cs typeface="ＭＳ Ｐゴシック" charset="0"/>
            </a:endParaRPr>
          </a:p>
          <a:p>
            <a:pPr marL="0" indent="0" algn="ctr" eaLnBrk="1" hangingPunct="1">
              <a:lnSpc>
                <a:spcPct val="90000"/>
              </a:lnSpc>
              <a:buFontTx/>
              <a:buNone/>
            </a:pPr>
            <a:r>
              <a:rPr lang="en-US" sz="3600" b="1" i="1">
                <a:solidFill>
                  <a:srgbClr val="FF3300"/>
                </a:solidFill>
                <a:latin typeface="Arial" charset="0"/>
                <a:ea typeface="ＭＳ Ｐゴシック" charset="0"/>
                <a:cs typeface="ＭＳ Ｐゴシック" charset="0"/>
              </a:rPr>
              <a:t>Not allowed to teach?</a:t>
            </a:r>
            <a:endParaRPr lang="en-US" b="1">
              <a:latin typeface="Arial" charset="0"/>
              <a:ea typeface="ＭＳ Ｐゴシック" charset="0"/>
              <a:cs typeface="ＭＳ Ｐゴシック" charset="0"/>
            </a:endParaRPr>
          </a:p>
        </p:txBody>
      </p:sp>
      <p:sp>
        <p:nvSpPr>
          <p:cNvPr id="191492" name="Rectangle 4"/>
          <p:cNvSpPr>
            <a:spLocks noGrp="1" noChangeArrowheads="1"/>
          </p:cNvSpPr>
          <p:nvPr>
            <p:ph type="body" sz="half" idx="2"/>
          </p:nvPr>
        </p:nvSpPr>
        <p:spPr>
          <a:xfrm>
            <a:off x="4648200" y="1981200"/>
            <a:ext cx="4244975" cy="4114800"/>
          </a:xfrm>
        </p:spPr>
        <p:txBody>
          <a:bodyPr/>
          <a:lstStyle/>
          <a:p>
            <a:pPr algn="ctr" eaLnBrk="1" hangingPunct="1">
              <a:lnSpc>
                <a:spcPct val="90000"/>
              </a:lnSpc>
              <a:buFontTx/>
              <a:buNone/>
            </a:pPr>
            <a:r>
              <a:rPr lang="en-US" sz="4000" b="1" u="sng">
                <a:solidFill>
                  <a:srgbClr val="0066FF"/>
                </a:solidFill>
                <a:latin typeface="Arial" charset="0"/>
                <a:ea typeface="ＭＳ Ｐゴシック" charset="0"/>
                <a:cs typeface="ＭＳ Ｐゴシック" charset="0"/>
              </a:rPr>
              <a:t>Truth</a:t>
            </a:r>
          </a:p>
          <a:p>
            <a:pPr algn="ctr" eaLnBrk="1" hangingPunct="1">
              <a:lnSpc>
                <a:spcPct val="90000"/>
              </a:lnSpc>
              <a:buFontTx/>
              <a:buNone/>
            </a:pPr>
            <a:r>
              <a:rPr lang="en-US" sz="3600" b="1">
                <a:latin typeface="Arial" charset="0"/>
                <a:ea typeface="ＭＳ Ｐゴシック" charset="0"/>
                <a:cs typeface="ＭＳ Ｐゴシック" charset="0"/>
              </a:rPr>
              <a:t>Full </a:t>
            </a:r>
            <a:r>
              <a:rPr lang="en-US" sz="3600" b="1">
                <a:solidFill>
                  <a:srgbClr val="3E2DF9"/>
                </a:solidFill>
                <a:latin typeface="Arial" charset="0"/>
                <a:ea typeface="ＭＳ Ｐゴシック" charset="0"/>
                <a:cs typeface="ＭＳ Ｐゴシック" charset="0"/>
              </a:rPr>
              <a:t>submission</a:t>
            </a:r>
            <a:endParaRPr lang="en-US" sz="3600" b="1">
              <a:solidFill>
                <a:srgbClr val="9F93F9"/>
              </a:solidFill>
              <a:latin typeface="Arial" charset="0"/>
              <a:ea typeface="ＭＳ Ｐゴシック" charset="0"/>
              <a:cs typeface="ＭＳ Ｐゴシック" charset="0"/>
            </a:endParaRPr>
          </a:p>
          <a:p>
            <a:pPr algn="ctr" eaLnBrk="1" hangingPunct="1">
              <a:lnSpc>
                <a:spcPct val="90000"/>
              </a:lnSpc>
              <a:buFontTx/>
              <a:buNone/>
            </a:pPr>
            <a:endParaRPr lang="en-US" sz="3600" b="1" u="sng">
              <a:latin typeface="Arial" charset="0"/>
              <a:ea typeface="ＭＳ Ｐゴシック" charset="0"/>
              <a:cs typeface="ＭＳ Ｐゴシック" charset="0"/>
            </a:endParaRPr>
          </a:p>
          <a:p>
            <a:pPr algn="ctr" eaLnBrk="1" hangingPunct="1">
              <a:lnSpc>
                <a:spcPct val="90000"/>
              </a:lnSpc>
              <a:buFontTx/>
              <a:buNone/>
            </a:pPr>
            <a:r>
              <a:rPr lang="en-US" sz="3600" b="1">
                <a:solidFill>
                  <a:srgbClr val="3E2DF9"/>
                </a:solidFill>
                <a:latin typeface="Arial" charset="0"/>
                <a:ea typeface="ＭＳ Ｐゴシック" charset="0"/>
                <a:cs typeface="ＭＳ Ｐゴシック" charset="0"/>
              </a:rPr>
              <a:t>No teaching or authority</a:t>
            </a:r>
            <a:r>
              <a:rPr lang="en-US" sz="3600" b="1">
                <a:latin typeface="Arial" charset="0"/>
                <a:ea typeface="ＭＳ Ｐゴシック" charset="0"/>
                <a:cs typeface="ＭＳ Ｐゴシック" charset="0"/>
              </a:rPr>
              <a:t> over a man in local church contexts</a:t>
            </a:r>
            <a:endParaRPr lang="en-US" sz="3200" b="1">
              <a:latin typeface="Arial" charset="0"/>
              <a:ea typeface="ＭＳ Ｐゴシック" charset="0"/>
              <a:cs typeface="ＭＳ Ｐゴシック" charset="0"/>
            </a:endParaRPr>
          </a:p>
        </p:txBody>
      </p:sp>
      <p:sp>
        <p:nvSpPr>
          <p:cNvPr id="289796" name="WordArt 5"/>
          <p:cNvSpPr>
            <a:spLocks noChangeArrowheads="1" noChangeShapeType="1" noTextEdit="1"/>
          </p:cNvSpPr>
          <p:nvPr/>
        </p:nvSpPr>
        <p:spPr bwMode="auto">
          <a:xfrm>
            <a:off x="609600" y="304800"/>
            <a:ext cx="2638425"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Application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 calcmode="lin" valueType="num">
                                      <p:cBhvr additive="base">
                                        <p:cTn id="7" dur="500" fill="hold"/>
                                        <p:tgtEl>
                                          <p:spTgt spid="191491"/>
                                        </p:tgtEl>
                                        <p:attrNameLst>
                                          <p:attrName>ppt_x</p:attrName>
                                        </p:attrNameLst>
                                      </p:cBhvr>
                                      <p:tavLst>
                                        <p:tav tm="0">
                                          <p:val>
                                            <p:strVal val="0-#ppt_w/2"/>
                                          </p:val>
                                        </p:tav>
                                        <p:tav tm="100000">
                                          <p:val>
                                            <p:strVal val="#ppt_x"/>
                                          </p:val>
                                        </p:tav>
                                      </p:tavLst>
                                    </p:anim>
                                    <p:anim calcmode="lin" valueType="num">
                                      <p:cBhvr additive="base">
                                        <p:cTn id="8" dur="500" fill="hold"/>
                                        <p:tgtEl>
                                          <p:spTgt spid="19149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1491"/>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1492"/>
                                        </p:tgtEl>
                                        <p:attrNameLst>
                                          <p:attrName>style.visibility</p:attrName>
                                        </p:attrNameLst>
                                      </p:cBhvr>
                                      <p:to>
                                        <p:strVal val="visible"/>
                                      </p:to>
                                    </p:set>
                                    <p:anim calcmode="lin" valueType="num">
                                      <p:cBhvr additive="base">
                                        <p:cTn id="13" dur="500" fill="hold"/>
                                        <p:tgtEl>
                                          <p:spTgt spid="191492"/>
                                        </p:tgtEl>
                                        <p:attrNameLst>
                                          <p:attrName>ppt_x</p:attrName>
                                        </p:attrNameLst>
                                      </p:cBhvr>
                                      <p:tavLst>
                                        <p:tav tm="0">
                                          <p:val>
                                            <p:strVal val="0-#ppt_w/2"/>
                                          </p:val>
                                        </p:tav>
                                        <p:tav tm="100000">
                                          <p:val>
                                            <p:strVal val="#ppt_x"/>
                                          </p:val>
                                        </p:tav>
                                      </p:tavLst>
                                    </p:anim>
                                    <p:anim calcmode="lin" valueType="num">
                                      <p:cBhvr additive="base">
                                        <p:cTn id="14" dur="500" fill="hold"/>
                                        <p:tgtEl>
                                          <p:spTgt spid="19149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1492"/>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P spid="191492"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600200" y="457200"/>
            <a:ext cx="7772400" cy="1143000"/>
          </a:xfrm>
        </p:spPr>
        <p:txBody>
          <a:bodyPr/>
          <a:lstStyle/>
          <a:p>
            <a:pPr eaLnBrk="1" hangingPunct="1">
              <a:defRPr/>
            </a:pPr>
            <a:r>
              <a:rPr lang="en-US" sz="3600" b="1">
                <a:effectLst>
                  <a:outerShdw blurRad="38100" dist="38100" dir="2700000" algn="tl">
                    <a:srgbClr val="DDDDDD"/>
                  </a:outerShdw>
                </a:effectLst>
                <a:latin typeface="Engravers MT" charset="0"/>
                <a:ea typeface="ＭＳ Ｐゴシック" charset="0"/>
                <a:cs typeface="ＭＳ Ｐゴシック" charset="0"/>
              </a:rPr>
              <a:t>Culture: Silence vs. Teaching</a:t>
            </a:r>
            <a:endParaRPr lang="en-US" b="1">
              <a:effectLst>
                <a:outerShdw blurRad="38100" dist="38100" dir="2700000" algn="tl">
                  <a:srgbClr val="DDDDDD"/>
                </a:outerShdw>
              </a:effectLst>
              <a:latin typeface="Engravers MT" charset="0"/>
              <a:ea typeface="ＭＳ Ｐゴシック" charset="0"/>
              <a:cs typeface="ＭＳ Ｐゴシック" charset="0"/>
            </a:endParaRPr>
          </a:p>
        </p:txBody>
      </p:sp>
      <p:sp>
        <p:nvSpPr>
          <p:cNvPr id="290818" name="Rectangle 3"/>
          <p:cNvSpPr>
            <a:spLocks noGrp="1" noChangeArrowheads="1"/>
          </p:cNvSpPr>
          <p:nvPr>
            <p:ph type="body" idx="1"/>
          </p:nvPr>
        </p:nvSpPr>
        <p:spPr/>
        <p:txBody>
          <a:bodyPr/>
          <a:lstStyle/>
          <a:p>
            <a:pPr eaLnBrk="1" hangingPunct="1">
              <a:lnSpc>
                <a:spcPct val="90000"/>
              </a:lnSpc>
            </a:pPr>
            <a:r>
              <a:rPr lang="en-US" b="1">
                <a:solidFill>
                  <a:srgbClr val="000090"/>
                </a:solidFill>
                <a:latin typeface="Arial" charset="0"/>
                <a:ea typeface="ＭＳ Ｐゴシック" charset="0"/>
                <a:cs typeface="Arial" charset="0"/>
              </a:rPr>
              <a:t>Submission </a:t>
            </a:r>
            <a:r>
              <a:rPr lang="en-US" b="1">
                <a:latin typeface="Arial" charset="0"/>
                <a:ea typeface="ＭＳ Ｐゴシック" charset="0"/>
                <a:cs typeface="Arial" charset="0"/>
              </a:rPr>
              <a:t>is expressed in different ways in different cultures. It need not be expressed in </a:t>
            </a:r>
            <a:r>
              <a:rPr lang="en-US" b="1">
                <a:solidFill>
                  <a:srgbClr val="000090"/>
                </a:solidFill>
                <a:latin typeface="Arial" charset="0"/>
                <a:ea typeface="ＭＳ Ｐゴシック" charset="0"/>
                <a:cs typeface="Arial" charset="0"/>
              </a:rPr>
              <a:t>silence</a:t>
            </a:r>
            <a:r>
              <a:rPr lang="en-US" b="1">
                <a:latin typeface="Arial" charset="0"/>
                <a:ea typeface="ＭＳ Ｐゴシック" charset="0"/>
                <a:cs typeface="Arial" charset="0"/>
              </a:rPr>
              <a:t>.</a:t>
            </a:r>
          </a:p>
          <a:p>
            <a:pPr eaLnBrk="1" hangingPunct="1">
              <a:lnSpc>
                <a:spcPct val="90000"/>
              </a:lnSpc>
            </a:pPr>
            <a:r>
              <a:rPr lang="en-US" b="1">
                <a:latin typeface="Arial" charset="0"/>
                <a:ea typeface="ＭＳ Ｐゴシック" charset="0"/>
                <a:cs typeface="Arial" charset="0"/>
              </a:rPr>
              <a:t>Does women </a:t>
            </a:r>
            <a:r>
              <a:rPr lang="en-US" b="1">
                <a:solidFill>
                  <a:srgbClr val="000090"/>
                </a:solidFill>
                <a:latin typeface="Arial" charset="0"/>
                <a:ea typeface="ＭＳ Ｐゴシック" charset="0"/>
                <a:cs typeface="Arial" charset="0"/>
              </a:rPr>
              <a:t>teaching </a:t>
            </a:r>
            <a:r>
              <a:rPr lang="en-US" b="1">
                <a:latin typeface="Arial" charset="0"/>
                <a:ea typeface="ＭＳ Ｐゴシック" charset="0"/>
                <a:cs typeface="Arial" charset="0"/>
              </a:rPr>
              <a:t>men mean that they are in authority over them?</a:t>
            </a:r>
          </a:p>
          <a:p>
            <a:pPr eaLnBrk="1" hangingPunct="1">
              <a:lnSpc>
                <a:spcPct val="90000"/>
              </a:lnSpc>
            </a:pPr>
            <a:r>
              <a:rPr lang="en-US" b="1">
                <a:latin typeface="Arial" charset="0"/>
                <a:ea typeface="ＭＳ Ｐゴシック" charset="0"/>
                <a:cs typeface="Arial" charset="0"/>
              </a:rPr>
              <a:t>When anyone teaches, the </a:t>
            </a:r>
            <a:r>
              <a:rPr lang="en-US" b="1">
                <a:solidFill>
                  <a:srgbClr val="000090"/>
                </a:solidFill>
                <a:latin typeface="Arial" charset="0"/>
                <a:ea typeface="ＭＳ Ｐゴシック" charset="0"/>
                <a:cs typeface="Arial" charset="0"/>
              </a:rPr>
              <a:t>authority </a:t>
            </a:r>
            <a:r>
              <a:rPr lang="en-US" b="1">
                <a:latin typeface="Arial" charset="0"/>
                <a:ea typeface="ＭＳ Ｐゴシック" charset="0"/>
                <a:cs typeface="Arial" charset="0"/>
              </a:rPr>
              <a:t>rests in </a:t>
            </a:r>
            <a:r>
              <a:rPr lang="en-US" b="1">
                <a:solidFill>
                  <a:srgbClr val="000090"/>
                </a:solidFill>
                <a:latin typeface="Arial" charset="0"/>
                <a:ea typeface="ＭＳ Ｐゴシック" charset="0"/>
                <a:cs typeface="Arial" charset="0"/>
              </a:rPr>
              <a:t>the Word of God</a:t>
            </a:r>
            <a:r>
              <a:rPr lang="en-US" b="1">
                <a:latin typeface="Arial" charset="0"/>
                <a:ea typeface="ＭＳ Ｐゴシック" charset="0"/>
                <a:cs typeface="Arial" charset="0"/>
              </a:rPr>
              <a:t>, not in the person—but the person teaching carries that authoritative position.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295400" y="457200"/>
            <a:ext cx="8088313" cy="1143000"/>
          </a:xfrm>
        </p:spPr>
        <p:txBody>
          <a:bodyPr/>
          <a:lstStyle/>
          <a:p>
            <a:pPr eaLnBrk="1" hangingPunct="1">
              <a:defRPr/>
            </a:pPr>
            <a:r>
              <a:rPr lang="en-US" sz="3600" b="1">
                <a:effectLst>
                  <a:outerShdw blurRad="38100" dist="38100" dir="2700000" algn="tl">
                    <a:srgbClr val="DDDDDD"/>
                  </a:outerShdw>
                </a:effectLst>
                <a:latin typeface="Engravers MT" charset="0"/>
                <a:ea typeface="ＭＳ Ｐゴシック" charset="0"/>
                <a:cs typeface="ＭＳ Ｐゴシック" charset="0"/>
              </a:rPr>
              <a:t>Truth: Authority-Submission</a:t>
            </a:r>
            <a:r>
              <a:rPr lang="en-US" sz="4000" b="1">
                <a:effectLst>
                  <a:outerShdw blurRad="38100" dist="38100" dir="2700000" algn="tl">
                    <a:srgbClr val="DDDDDD"/>
                  </a:outerShdw>
                </a:effectLst>
                <a:latin typeface="Engravers MT" charset="0"/>
                <a:ea typeface="ＭＳ Ｐゴシック" charset="0"/>
                <a:cs typeface="ＭＳ Ｐゴシック" charset="0"/>
              </a:rPr>
              <a:t> </a:t>
            </a:r>
            <a:endParaRPr lang="en-US" b="1">
              <a:effectLst>
                <a:outerShdw blurRad="38100" dist="38100" dir="2700000" algn="tl">
                  <a:srgbClr val="DDDDDD"/>
                </a:outerShdw>
              </a:effectLst>
              <a:latin typeface="Engravers MT" charset="0"/>
              <a:ea typeface="ＭＳ Ｐゴシック" charset="0"/>
              <a:cs typeface="ＭＳ Ｐゴシック" charset="0"/>
            </a:endParaRPr>
          </a:p>
        </p:txBody>
      </p:sp>
      <p:sp>
        <p:nvSpPr>
          <p:cNvPr id="291842" name="Rectangle 3"/>
          <p:cNvSpPr>
            <a:spLocks noGrp="1" noChangeArrowheads="1"/>
          </p:cNvSpPr>
          <p:nvPr>
            <p:ph type="body" idx="1"/>
          </p:nvPr>
        </p:nvSpPr>
        <p:spPr>
          <a:xfrm>
            <a:off x="304800" y="1752600"/>
            <a:ext cx="8839200" cy="5105400"/>
          </a:xfrm>
        </p:spPr>
        <p:txBody>
          <a:bodyPr/>
          <a:lstStyle/>
          <a:p>
            <a:pPr marL="347663" indent="-347663" eaLnBrk="1" hangingPunct="1">
              <a:lnSpc>
                <a:spcPct val="90000"/>
              </a:lnSpc>
            </a:pPr>
            <a:r>
              <a:rPr lang="en-US" sz="2700" b="1">
                <a:solidFill>
                  <a:srgbClr val="000090"/>
                </a:solidFill>
                <a:latin typeface="Arial" charset="0"/>
                <a:ea typeface="ＭＳ Ｐゴシック" charset="0"/>
                <a:cs typeface="Arial" charset="0"/>
              </a:rPr>
              <a:t>Basis for women</a:t>
            </a:r>
            <a:r>
              <a:rPr lang="fr-FR" altLang="ja-JP" sz="2700" b="1">
                <a:solidFill>
                  <a:srgbClr val="000090"/>
                </a:solidFill>
                <a:latin typeface="Arial" charset="0"/>
                <a:ea typeface="ＭＳ Ｐゴシック" charset="0"/>
                <a:cs typeface="Arial" charset="0"/>
              </a:rPr>
              <a:t>'</a:t>
            </a:r>
            <a:r>
              <a:rPr lang="en-US" altLang="ja-JP" sz="2700" b="1">
                <a:solidFill>
                  <a:srgbClr val="000090"/>
                </a:solidFill>
                <a:latin typeface="Arial" charset="0"/>
                <a:ea typeface="ＭＳ Ｐゴシック" charset="0"/>
                <a:cs typeface="Arial" charset="0"/>
              </a:rPr>
              <a:t>s submission</a:t>
            </a:r>
            <a:r>
              <a:rPr lang="en-US" altLang="ja-JP" sz="2700" b="1">
                <a:solidFill>
                  <a:srgbClr val="FF6600"/>
                </a:solidFill>
                <a:latin typeface="Arial" charset="0"/>
                <a:ea typeface="ＭＳ Ｐゴシック" charset="0"/>
                <a:cs typeface="Arial" charset="0"/>
              </a:rPr>
              <a:t>: </a:t>
            </a:r>
            <a:r>
              <a:rPr lang="en-US" altLang="ja-JP" sz="2700" b="1">
                <a:latin typeface="Arial" charset="0"/>
                <a:ea typeface="ＭＳ Ｐゴシック" charset="0"/>
                <a:cs typeface="Arial" charset="0"/>
              </a:rPr>
              <a:t>The Fall  2:14</a:t>
            </a:r>
            <a:r>
              <a:rPr lang="en-US" altLang="ja-JP" sz="2700" b="1">
                <a:solidFill>
                  <a:srgbClr val="FF6600"/>
                </a:solidFill>
                <a:latin typeface="Arial" charset="0"/>
                <a:ea typeface="ＭＳ Ｐゴシック" charset="0"/>
                <a:cs typeface="Arial" charset="0"/>
              </a:rPr>
              <a:t> </a:t>
            </a:r>
          </a:p>
          <a:p>
            <a:pPr marL="347663" indent="-347663" eaLnBrk="1" hangingPunct="1">
              <a:lnSpc>
                <a:spcPct val="90000"/>
              </a:lnSpc>
            </a:pPr>
            <a:r>
              <a:rPr lang="en-US" sz="2700" b="1">
                <a:solidFill>
                  <a:srgbClr val="000090"/>
                </a:solidFill>
                <a:latin typeface="Arial" charset="0"/>
                <a:ea typeface="ＭＳ Ｐゴシック" charset="0"/>
                <a:cs typeface="Arial" charset="0"/>
              </a:rPr>
              <a:t>Misconception</a:t>
            </a:r>
            <a:r>
              <a:rPr lang="en-US" sz="2700" b="1">
                <a:latin typeface="Arial" charset="0"/>
                <a:ea typeface="ＭＳ Ｐゴシック" charset="0"/>
                <a:cs typeface="Arial" charset="0"/>
              </a:rPr>
              <a:t>: Women were shown in the Fall as prone to deception and so should not teach men.</a:t>
            </a:r>
          </a:p>
          <a:p>
            <a:pPr marL="347663" indent="-347663" eaLnBrk="1" hangingPunct="1">
              <a:lnSpc>
                <a:spcPct val="90000"/>
              </a:lnSpc>
            </a:pPr>
            <a:r>
              <a:rPr lang="en-US" sz="2700" b="1">
                <a:solidFill>
                  <a:srgbClr val="000090"/>
                </a:solidFill>
                <a:latin typeface="Arial" charset="0"/>
                <a:ea typeface="ＭＳ Ｐゴシック" charset="0"/>
                <a:cs typeface="Arial" charset="0"/>
              </a:rPr>
              <a:t>Objection</a:t>
            </a:r>
            <a:r>
              <a:rPr lang="en-US" sz="2700" b="1">
                <a:latin typeface="Arial" charset="0"/>
                <a:ea typeface="ＭＳ Ｐゴシック" charset="0"/>
                <a:cs typeface="Arial" charset="0"/>
              </a:rPr>
              <a:t>: If women are by nature gullible, they ought to be disqualified from teaching anyone, not just men, whereas Paul refers to the special role of women in teaching both children and younger women (Titus 2:4). </a:t>
            </a:r>
          </a:p>
          <a:p>
            <a:pPr marL="347663" indent="-347663" eaLnBrk="1" hangingPunct="1">
              <a:lnSpc>
                <a:spcPct val="90000"/>
              </a:lnSpc>
            </a:pPr>
            <a:r>
              <a:rPr lang="en-US" sz="2700" b="1">
                <a:solidFill>
                  <a:srgbClr val="000090"/>
                </a:solidFill>
                <a:latin typeface="Arial" charset="0"/>
                <a:ea typeface="ＭＳ Ｐゴシック" charset="0"/>
                <a:cs typeface="Arial" charset="0"/>
              </a:rPr>
              <a:t>Truth</a:t>
            </a:r>
            <a:r>
              <a:rPr lang="en-US" sz="2700" b="1">
                <a:latin typeface="Arial" charset="0"/>
                <a:ea typeface="ＭＳ Ｐゴシック" charset="0"/>
                <a:cs typeface="Arial" charset="0"/>
              </a:rPr>
              <a:t>: Eve</a:t>
            </a:r>
            <a:r>
              <a:rPr lang="fr-FR" altLang="ja-JP" sz="2700" b="1">
                <a:latin typeface="Arial" charset="0"/>
                <a:ea typeface="ＭＳ Ｐゴシック" charset="0"/>
                <a:cs typeface="Arial" charset="0"/>
              </a:rPr>
              <a:t>'</a:t>
            </a:r>
            <a:r>
              <a:rPr lang="en-US" altLang="ja-JP" sz="2700" b="1">
                <a:latin typeface="Arial" charset="0"/>
                <a:ea typeface="ＭＳ Ｐゴシック" charset="0"/>
                <a:cs typeface="Arial" charset="0"/>
              </a:rPr>
              <a:t>s sin in the fall was not only that she was deceived, but that she </a:t>
            </a:r>
            <a:r>
              <a:rPr lang="en-US" altLang="ja-JP" sz="2700" b="1">
                <a:solidFill>
                  <a:srgbClr val="000090"/>
                </a:solidFill>
                <a:latin typeface="Arial" charset="0"/>
                <a:ea typeface="ＭＳ Ｐゴシック" charset="0"/>
                <a:cs typeface="Arial" charset="0"/>
              </a:rPr>
              <a:t>usurped Adam</a:t>
            </a:r>
            <a:r>
              <a:rPr lang="fr-FR" altLang="ja-JP" sz="2700" b="1">
                <a:solidFill>
                  <a:srgbClr val="000090"/>
                </a:solidFill>
                <a:latin typeface="Arial" charset="0"/>
                <a:ea typeface="ＭＳ Ｐゴシック" charset="0"/>
                <a:cs typeface="Arial" charset="0"/>
              </a:rPr>
              <a:t>'</a:t>
            </a:r>
            <a:r>
              <a:rPr lang="en-US" altLang="ja-JP" sz="2700" b="1">
                <a:solidFill>
                  <a:srgbClr val="000090"/>
                </a:solidFill>
                <a:latin typeface="Arial" charset="0"/>
                <a:ea typeface="ＭＳ Ｐゴシック" charset="0"/>
                <a:cs typeface="Arial" charset="0"/>
              </a:rPr>
              <a:t>s authority</a:t>
            </a:r>
            <a:r>
              <a:rPr lang="en-US" altLang="ja-JP" sz="2700" b="1">
                <a:latin typeface="Arial" charset="0"/>
                <a:ea typeface="ＭＳ Ｐゴシック" charset="0"/>
                <a:cs typeface="Arial" charset="0"/>
              </a:rPr>
              <a:t> and thus reversed their respective roles.</a:t>
            </a:r>
            <a:endParaRPr lang="en-US" sz="2700" b="1">
              <a:latin typeface="Arial" charset="0"/>
              <a:ea typeface="ＭＳ Ｐゴシック" charset="0"/>
              <a:cs typeface="Arial"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295400" y="685800"/>
            <a:ext cx="7772400" cy="1143000"/>
          </a:xfrm>
        </p:spPr>
        <p:txBody>
          <a:bodyPr/>
          <a:lstStyle/>
          <a:p>
            <a:pPr eaLnBrk="1" hangingPunct="1">
              <a:defRPr/>
            </a:pPr>
            <a:r>
              <a:rPr lang="en-US" sz="3600" b="1">
                <a:effectLst>
                  <a:outerShdw blurRad="38100" dist="38100" dir="2700000" algn="tl">
                    <a:srgbClr val="DDDDDD"/>
                  </a:outerShdw>
                </a:effectLst>
                <a:latin typeface="Engravers MT" charset="0"/>
                <a:ea typeface="ＭＳ Ｐゴシック" charset="0"/>
                <a:cs typeface="ＭＳ Ｐゴシック" charset="0"/>
              </a:rPr>
              <a:t>1 Timothy 2:11-14</a:t>
            </a:r>
            <a:endParaRPr lang="en-US" b="1">
              <a:effectLst>
                <a:outerShdw blurRad="38100" dist="38100" dir="2700000" algn="tl">
                  <a:srgbClr val="DDDDDD"/>
                </a:outerShdw>
              </a:effectLst>
              <a:latin typeface="Engravers MT" charset="0"/>
              <a:ea typeface="ＭＳ Ｐゴシック" charset="0"/>
              <a:cs typeface="ＭＳ Ｐゴシック" charset="0"/>
            </a:endParaRPr>
          </a:p>
        </p:txBody>
      </p:sp>
      <p:sp>
        <p:nvSpPr>
          <p:cNvPr id="194563" name="Rectangle 3"/>
          <p:cNvSpPr>
            <a:spLocks noGrp="1" noChangeArrowheads="1"/>
          </p:cNvSpPr>
          <p:nvPr>
            <p:ph type="body" idx="1"/>
          </p:nvPr>
        </p:nvSpPr>
        <p:spPr>
          <a:xfrm>
            <a:off x="457200" y="4571999"/>
            <a:ext cx="8686800" cy="2093843"/>
          </a:xfrm>
        </p:spPr>
        <p:txBody>
          <a:bodyPr/>
          <a:lstStyle/>
          <a:p>
            <a:pPr marL="12700" indent="-12700" algn="ctr" eaLnBrk="1" hangingPunct="1">
              <a:lnSpc>
                <a:spcPct val="90000"/>
              </a:lnSpc>
              <a:buFontTx/>
              <a:buNone/>
            </a:pPr>
            <a:r>
              <a:rPr lang="en-US" sz="2800" b="1" i="1" dirty="0">
                <a:solidFill>
                  <a:srgbClr val="FF3300"/>
                </a:solidFill>
                <a:latin typeface="Arial" charset="0"/>
                <a:ea typeface="ＭＳ Ｐゴシック" charset="0"/>
                <a:cs typeface="ＭＳ Ｐゴシック" charset="0"/>
              </a:rPr>
              <a:t>God’s creation order shows male leadership (13)</a:t>
            </a:r>
            <a:endParaRPr lang="en-US" sz="2800" dirty="0">
              <a:solidFill>
                <a:srgbClr val="FF3300"/>
              </a:solidFill>
              <a:latin typeface="Arial" charset="0"/>
              <a:ea typeface="ＭＳ Ｐゴシック" charset="0"/>
              <a:cs typeface="ＭＳ Ｐゴシック" charset="0"/>
            </a:endParaRPr>
          </a:p>
          <a:p>
            <a:pPr marL="12700" indent="-12700" algn="ctr" eaLnBrk="1" hangingPunct="1">
              <a:lnSpc>
                <a:spcPct val="90000"/>
              </a:lnSpc>
              <a:buFontTx/>
              <a:buNone/>
            </a:pPr>
            <a:r>
              <a:rPr lang="en-US" sz="2800" b="1" i="1" dirty="0">
                <a:solidFill>
                  <a:srgbClr val="FF3300"/>
                </a:solidFill>
                <a:latin typeface="Arial" charset="0"/>
                <a:ea typeface="ＭＳ Ｐゴシック" charset="0"/>
                <a:cs typeface="ＭＳ Ｐゴシック" charset="0"/>
              </a:rPr>
              <a:t>Eve’s deception (14)</a:t>
            </a:r>
          </a:p>
          <a:p>
            <a:pPr marL="12700" indent="-12700" algn="ctr" eaLnBrk="1" hangingPunct="1">
              <a:lnSpc>
                <a:spcPct val="90000"/>
              </a:lnSpc>
              <a:buFontTx/>
              <a:buNone/>
            </a:pPr>
            <a:r>
              <a:rPr lang="en-US" sz="2800" b="1" i="1" dirty="0">
                <a:solidFill>
                  <a:srgbClr val="FF3300"/>
                </a:solidFill>
                <a:latin typeface="Arial" charset="0"/>
                <a:ea typeface="ＭＳ Ｐゴシック" charset="0"/>
                <a:cs typeface="ＭＳ Ｐゴシック" charset="0"/>
              </a:rPr>
              <a:t>Family order (15)</a:t>
            </a:r>
          </a:p>
        </p:txBody>
      </p:sp>
      <p:sp>
        <p:nvSpPr>
          <p:cNvPr id="292867" name="WordArt 4"/>
          <p:cNvSpPr>
            <a:spLocks noChangeArrowheads="1" noChangeShapeType="1" noTextEdit="1"/>
          </p:cNvSpPr>
          <p:nvPr/>
        </p:nvSpPr>
        <p:spPr bwMode="auto">
          <a:xfrm>
            <a:off x="76200" y="76200"/>
            <a:ext cx="3409122"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4C267A"/>
                </a:solidFill>
                <a:effectLst>
                  <a:outerShdw blurRad="63500" dist="38099" dir="2700000" algn="ctr" rotWithShape="0">
                    <a:srgbClr val="990000">
                      <a:alpha val="74997"/>
                    </a:srgbClr>
                  </a:outerShdw>
                </a:effectLst>
                <a:uLnTx/>
                <a:uFillTx/>
                <a:latin typeface="Impact"/>
                <a:ea typeface="Impact"/>
                <a:cs typeface="Impact"/>
              </a:rPr>
              <a:t>Conclusion:</a:t>
            </a:r>
          </a:p>
        </p:txBody>
      </p:sp>
      <p:sp>
        <p:nvSpPr>
          <p:cNvPr id="194565" name="WordArt 5"/>
          <p:cNvSpPr>
            <a:spLocks noChangeArrowheads="1" noChangeShapeType="1" noTextEdit="1"/>
          </p:cNvSpPr>
          <p:nvPr/>
        </p:nvSpPr>
        <p:spPr bwMode="auto">
          <a:xfrm>
            <a:off x="838200" y="2438400"/>
            <a:ext cx="7772400"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Can Women Teach in Public Worship?</a:t>
            </a:r>
          </a:p>
        </p:txBody>
      </p:sp>
    </p:spTree>
    <p:extLst>
      <p:ext uri="{BB962C8B-B14F-4D97-AF65-F5344CB8AC3E}">
        <p14:creationId xmlns:p14="http://schemas.microsoft.com/office/powerpoint/2010/main" val="217717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anim calcmode="lin" valueType="num">
                                      <p:cBhvr>
                                        <p:cTn id="7" dur="500" fill="hold"/>
                                        <p:tgtEl>
                                          <p:spTgt spid="194565"/>
                                        </p:tgtEl>
                                        <p:attrNameLst>
                                          <p:attrName>ppt_w</p:attrName>
                                        </p:attrNameLst>
                                      </p:cBhvr>
                                      <p:tavLst>
                                        <p:tav tm="0">
                                          <p:val>
                                            <p:fltVal val="0"/>
                                          </p:val>
                                        </p:tav>
                                        <p:tav tm="100000">
                                          <p:val>
                                            <p:strVal val="#ppt_w"/>
                                          </p:val>
                                        </p:tav>
                                      </p:tavLst>
                                    </p:anim>
                                    <p:anim calcmode="lin" valueType="num">
                                      <p:cBhvr>
                                        <p:cTn id="8" dur="500" fill="hold"/>
                                        <p:tgtEl>
                                          <p:spTgt spid="19456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94563">
                                            <p:txEl>
                                              <p:pRg st="0" end="0"/>
                                            </p:txEl>
                                          </p:spTgt>
                                        </p:tgtEl>
                                        <p:attrNameLst>
                                          <p:attrName>style.visibility</p:attrName>
                                        </p:attrNameLst>
                                      </p:cBhvr>
                                      <p:to>
                                        <p:strVal val="visible"/>
                                      </p:to>
                                    </p:set>
                                    <p:anim calcmode="lin" valueType="num">
                                      <p:cBhvr>
                                        <p:cTn id="13" dur="10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456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45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4563">
                                            <p:txEl>
                                              <p:pRg st="0" end="0"/>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0" end="0"/>
                                            </p:txEl>
                                          </p:spTgt>
                                        </p:tgtEl>
                                        <p:attrNameLst>
                                          <p:attrName>ppt_c</p:attrName>
                                        </p:attrNameLst>
                                      </p:cBhvr>
                                      <p:to>
                                        <a:srgbClr val="FF3300"/>
                                      </p:to>
                                    </p:animClr>
                                  </p:sub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94563">
                                            <p:txEl>
                                              <p:pRg st="1" end="1"/>
                                            </p:txEl>
                                          </p:spTgt>
                                        </p:tgtEl>
                                        <p:attrNameLst>
                                          <p:attrName>style.visibility</p:attrName>
                                        </p:attrNameLst>
                                      </p:cBhvr>
                                      <p:to>
                                        <p:strVal val="visible"/>
                                      </p:to>
                                    </p:set>
                                    <p:anim calcmode="lin" valueType="num">
                                      <p:cBhvr>
                                        <p:cTn id="21" dur="1000" fill="hold"/>
                                        <p:tgtEl>
                                          <p:spTgt spid="19456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9456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945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4563">
                                            <p:txEl>
                                              <p:pRg st="1" end="1"/>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1" end="1"/>
                                            </p:txEl>
                                          </p:spTgt>
                                        </p:tgtEl>
                                        <p:attrNameLst>
                                          <p:attrName>ppt_c</p:attrName>
                                        </p:attrNameLst>
                                      </p:cBhvr>
                                      <p:to>
                                        <a:srgbClr val="FF3300"/>
                                      </p:to>
                                    </p:animClr>
                                  </p:sub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94563">
                                            <p:txEl>
                                              <p:pRg st="2" end="2"/>
                                            </p:txEl>
                                          </p:spTgt>
                                        </p:tgtEl>
                                        <p:attrNameLst>
                                          <p:attrName>style.visibility</p:attrName>
                                        </p:attrNameLst>
                                      </p:cBhvr>
                                      <p:to>
                                        <p:strVal val="visible"/>
                                      </p:to>
                                    </p:set>
                                    <p:anim calcmode="lin" valueType="num">
                                      <p:cBhvr>
                                        <p:cTn id="29" dur="1000" fill="hold"/>
                                        <p:tgtEl>
                                          <p:spTgt spid="19456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9456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945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94563">
                                            <p:txEl>
                                              <p:pRg st="2" end="2"/>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2" end="2"/>
                                            </p:txEl>
                                          </p:spTgt>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P spid="19456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3</a:t>
            </a:r>
          </a:p>
        </p:txBody>
      </p:sp>
    </p:spTree>
    <p:extLst>
      <p:ext uri="{BB962C8B-B14F-4D97-AF65-F5344CB8AC3E}">
        <p14:creationId xmlns:p14="http://schemas.microsoft.com/office/powerpoint/2010/main" val="3598125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l">
              <a:defRPr/>
            </a:pPr>
            <a:r>
              <a:rPr lang="en-US" b="1" dirty="0">
                <a:solidFill>
                  <a:schemeClr val="tx2"/>
                </a:solidFill>
                <a:effectLst>
                  <a:glow rad="127000">
                    <a:schemeClr val="bg1"/>
                  </a:glow>
                </a:effectLst>
                <a:latin typeface="Arial" charset="0"/>
                <a:ea typeface="ＭＳ Ｐゴシック" charset="0"/>
                <a:cs typeface="ＭＳ Ｐゴシック" charset="0"/>
              </a:rPr>
              <a:t>IV. Meet the needs of various church </a:t>
            </a:r>
            <a:r>
              <a:rPr lang="en-US" b="1" dirty="0">
                <a:solidFill>
                  <a:srgbClr val="0066FF"/>
                </a:solidFill>
                <a:effectLst>
                  <a:glow rad="127000">
                    <a:schemeClr val="bg1"/>
                  </a:glow>
                </a:effectLst>
                <a:latin typeface="Arial" charset="0"/>
                <a:ea typeface="ＭＳ Ｐゴシック" charset="0"/>
                <a:cs typeface="ＭＳ Ｐゴシック" charset="0"/>
              </a:rPr>
              <a:t>groups</a:t>
            </a:r>
            <a:r>
              <a:rPr lang="en-US" b="1" dirty="0">
                <a:solidFill>
                  <a:schemeClr val="tx2"/>
                </a:solidFill>
                <a:effectLst>
                  <a:glow rad="127000">
                    <a:schemeClr val="bg1"/>
                  </a:glow>
                </a:effectLst>
                <a:latin typeface="Arial" charset="0"/>
                <a:ea typeface="ＭＳ Ｐゴシック" charset="0"/>
                <a:cs typeface="ＭＳ Ｐゴシック" charset="0"/>
              </a:rPr>
              <a:t> (5:1–6:10).</a:t>
            </a: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206686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ChangeArrowheads="1"/>
          </p:cNvSpPr>
          <p:nvPr>
            <p:ph type="ctrTitle"/>
          </p:nvPr>
        </p:nvSpPr>
        <p:spPr/>
        <p:txBody>
          <a:bodyPr/>
          <a:lstStyle/>
          <a:p>
            <a:pPr eaLnBrk="1" hangingPunct="1"/>
            <a:r>
              <a:rPr lang="en-US" sz="6000" b="1">
                <a:latin typeface="Engravers MT" charset="0"/>
                <a:ea typeface="ＭＳ Ｐゴシック" charset="0"/>
                <a:cs typeface="ＭＳ Ｐゴシック" charset="0"/>
              </a:rPr>
              <a:t>I Timothy</a:t>
            </a:r>
          </a:p>
        </p:txBody>
      </p:sp>
      <p:sp>
        <p:nvSpPr>
          <p:cNvPr id="293890" name="Rectangle 3"/>
          <p:cNvSpPr>
            <a:spLocks noGrp="1" noChangeArrowheads="1"/>
          </p:cNvSpPr>
          <p:nvPr>
            <p:ph type="subTitle" idx="1"/>
          </p:nvPr>
        </p:nvSpPr>
        <p:spPr>
          <a:xfrm>
            <a:off x="2133600" y="4343400"/>
            <a:ext cx="4419600" cy="1752600"/>
          </a:xfrm>
        </p:spPr>
        <p:txBody>
          <a:bodyPr/>
          <a:lstStyle/>
          <a:p>
            <a:pPr eaLnBrk="1" hangingPunct="1"/>
            <a:r>
              <a:rPr lang="en-US" b="1">
                <a:latin typeface="Engravers MT" charset="0"/>
                <a:ea typeface="ＭＳ Ｐゴシック" charset="0"/>
                <a:cs typeface="ＭＳ Ｐゴシック" charset="0"/>
              </a:rPr>
              <a:t>Life and Order in the Church</a:t>
            </a:r>
          </a:p>
        </p:txBody>
      </p:sp>
      <p:pic>
        <p:nvPicPr>
          <p:cNvPr id="293891"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477000" y="4038600"/>
            <a:ext cx="22860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en-US" sz="4800" b="1" dirty="0">
                <a:solidFill>
                  <a:schemeClr val="bg1"/>
                </a:solidFill>
                <a:effectLst>
                  <a:glow rad="241300">
                    <a:schemeClr val="tx2">
                      <a:alpha val="75000"/>
                    </a:schemeClr>
                  </a:glow>
                </a:effectLst>
                <a:latin typeface="+mn-lt"/>
                <a:ea typeface="+mn-ea"/>
                <a:cs typeface="+mn-cs"/>
              </a:rPr>
              <a:t>How Do We </a:t>
            </a:r>
            <a:r>
              <a:rPr lang="en-US" sz="4800" b="1" dirty="0">
                <a:solidFill>
                  <a:srgbClr val="FFFF00"/>
                </a:solidFill>
                <a:effectLst>
                  <a:glow rad="241300">
                    <a:schemeClr val="tx2">
                      <a:alpha val="75000"/>
                    </a:schemeClr>
                  </a:glow>
                </a:effectLst>
                <a:latin typeface="+mn-lt"/>
                <a:ea typeface="+mn-ea"/>
                <a:cs typeface="+mn-cs"/>
              </a:rPr>
              <a:t>P</a:t>
            </a:r>
            <a:r>
              <a:rPr lang="en-US" sz="4800" b="1" dirty="0">
                <a:solidFill>
                  <a:schemeClr val="bg1"/>
                </a:solidFill>
                <a:effectLst>
                  <a:glow rad="241300">
                    <a:schemeClr val="tx2">
                      <a:alpha val="75000"/>
                    </a:schemeClr>
                  </a:glow>
                </a:effectLst>
                <a:latin typeface="+mn-lt"/>
                <a:ea typeface="+mn-ea"/>
                <a:cs typeface="+mn-cs"/>
              </a:rPr>
              <a:t>ick Leaders for the Local Church?</a:t>
            </a: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opularity</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ast</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olitics</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ocketbook</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rofession</a:t>
            </a: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rgbClr val="FFFFFF"/>
                </a:solidFill>
                <a:latin typeface="Arial" charset="0"/>
                <a:cs typeface="Arial" charset="0"/>
              </a:rPr>
              <a:t>223</a:t>
            </a:r>
          </a:p>
        </p:txBody>
      </p:sp>
      <p:sp>
        <p:nvSpPr>
          <p:cNvPr id="6" name="TextBox 5"/>
          <p:cNvSpPr txBox="1"/>
          <p:nvPr/>
        </p:nvSpPr>
        <p:spPr>
          <a:xfrm>
            <a:off x="228600" y="914400"/>
            <a:ext cx="2860569" cy="3770263"/>
          </a:xfrm>
          <a:prstGeom prst="rect">
            <a:avLst/>
          </a:prstGeom>
          <a:noFill/>
        </p:spPr>
        <p:txBody>
          <a:bodyPr wrap="none">
            <a:spAutoFit/>
          </a:bodyPr>
          <a:lstStyle/>
          <a:p>
            <a:pPr>
              <a:defRPr/>
            </a:pPr>
            <a:r>
              <a:rPr lang="en-US" sz="23900" b="0" i="1" dirty="0">
                <a:solidFill>
                  <a:srgbClr val="FFFF00"/>
                </a:solidFill>
                <a:effectLst>
                  <a:glow rad="203200">
                    <a:srgbClr val="000000">
                      <a:alpha val="75000"/>
                    </a:srgbClr>
                  </a:glow>
                </a:effectLst>
                <a:latin typeface="Arial" charset="0"/>
                <a:ea typeface="ＭＳ Ｐゴシック" charset="-128"/>
                <a:cs typeface="ＭＳ Ｐゴシック" charset="-128"/>
              </a:rPr>
              <a:t>P</a:t>
            </a:r>
          </a:p>
        </p:txBody>
      </p:sp>
      <p:sp>
        <p:nvSpPr>
          <p:cNvPr id="294918" name="Text Box 11"/>
          <p:cNvSpPr txBox="1">
            <a:spLocks noChangeArrowheads="1"/>
          </p:cNvSpPr>
          <p:nvPr/>
        </p:nvSpPr>
        <p:spPr bwMode="auto">
          <a:xfrm>
            <a:off x="0" y="6411913"/>
            <a:ext cx="914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1800" b="0">
                <a:solidFill>
                  <a:srgbClr val="FFFFFF"/>
                </a:solidFill>
                <a:latin typeface="Arial" charset="0"/>
              </a:rPr>
              <a:t>Chuck Swindoll, </a:t>
            </a:r>
            <a:r>
              <a:rPr lang="en-US" sz="1800" b="0" i="1">
                <a:solidFill>
                  <a:srgbClr val="FFFFFF"/>
                </a:solidFill>
                <a:latin typeface="Arial" charset="0"/>
              </a:rPr>
              <a:t>Excellence in Ministry</a:t>
            </a:r>
            <a:r>
              <a:rPr lang="en-US" sz="1800" b="0">
                <a:solidFill>
                  <a:srgbClr val="FFFFFF"/>
                </a:solidFill>
                <a:latin typeface="Arial" charset="0"/>
              </a:rPr>
              <a:t> (Fullerton, CA; Insight for Living, 1985), 39 </a:t>
            </a:r>
            <a:endParaRPr lang="en-US" sz="180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8316912" cy="5257800"/>
          </a:xfrm>
        </p:spPr>
        <p:txBody>
          <a:bodyPr/>
          <a:lstStyle/>
          <a:p>
            <a:pPr marL="609600" indent="-609600" eaLnBrk="1" hangingPunct="1">
              <a:buClr>
                <a:schemeClr val="tx1"/>
              </a:buClr>
              <a:buFontTx/>
              <a:buAutoNum type="arabicPeriod"/>
              <a:defRPr/>
            </a:pPr>
            <a:r>
              <a:rPr lang="en-GB" sz="3600">
                <a:effectLst>
                  <a:outerShdw blurRad="38100" dist="38100" dir="2700000" algn="tl">
                    <a:srgbClr val="DDDDDD"/>
                  </a:outerShdw>
                </a:effectLst>
                <a:latin typeface="Arial" charset="0"/>
                <a:ea typeface="ＭＳ Ｐゴシック" charset="0"/>
              </a:rPr>
              <a:t>Scriptural Examples: </a:t>
            </a:r>
            <a:br>
              <a:rPr lang="en-GB" sz="3600">
                <a:effectLst>
                  <a:outerShdw blurRad="38100" dist="38100" dir="2700000" algn="tl">
                    <a:srgbClr val="DDDDDD"/>
                  </a:outerShdw>
                </a:effectLst>
                <a:latin typeface="Arial" charset="0"/>
                <a:ea typeface="ＭＳ Ｐゴシック" charset="0"/>
              </a:rPr>
            </a:br>
            <a:r>
              <a:rPr lang="en-GB" b="1">
                <a:effectLst>
                  <a:outerShdw blurRad="38100" dist="38100" dir="2700000" algn="tl">
                    <a:srgbClr val="DDDDDD"/>
                  </a:outerShdw>
                </a:effectLst>
                <a:latin typeface="Arial" charset="0"/>
                <a:ea typeface="ＭＳ Ｐゴシック" charset="0"/>
              </a:rPr>
              <a:t>Congregation decides/nominates</a:t>
            </a:r>
            <a:endParaRPr lang="en-GB" sz="3600" b="1">
              <a:effectLst>
                <a:outerShdw blurRad="38100" dist="38100" dir="2700000" algn="tl">
                  <a:srgbClr val="DDDDDD"/>
                </a:outerShdw>
              </a:effectLst>
              <a:latin typeface="Arial" charset="0"/>
              <a:ea typeface="ＭＳ Ｐゴシック" charset="0"/>
            </a:endParaRP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APOSTLES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1:12-26 – congregational selection, apostolic appointment</a:t>
            </a: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DEACONS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6:3 – congregational selection, apostolic appointment</a:t>
            </a:r>
          </a:p>
        </p:txBody>
      </p:sp>
      <p:sp>
        <p:nvSpPr>
          <p:cNvPr id="459779" name="Rectangle 3"/>
          <p:cNvSpPr>
            <a:spLocks noChangeArrowheads="1"/>
          </p:cNvSpPr>
          <p:nvPr/>
        </p:nvSpPr>
        <p:spPr bwMode="auto">
          <a:xfrm rot="16200000">
            <a:off x="-1173956" y="1151731"/>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0" i="1">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rPr>
              <a:t>INTRODUCTION</a:t>
            </a:r>
            <a:endParaRPr lang="en-GB" sz="2800" b="0">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en-GB" b="1" i="1">
                <a:effectLst>
                  <a:outerShdw blurRad="38100" dist="38100" dir="2700000" algn="tl">
                    <a:srgbClr val="DDDDDD"/>
                  </a:outerShdw>
                </a:effectLst>
                <a:latin typeface="Arial" charset="0"/>
                <a:ea typeface="ＭＳ Ｐゴシック" charset="0"/>
              </a:rPr>
              <a:t>How </a:t>
            </a:r>
            <a:r>
              <a:rPr lang="en-GB" b="1" i="1">
                <a:solidFill>
                  <a:srgbClr val="660066"/>
                </a:solidFill>
                <a:effectLst>
                  <a:outerShdw blurRad="38100" dist="38100" dir="2700000" algn="tl">
                    <a:srgbClr val="DDDDDD"/>
                  </a:outerShdw>
                </a:effectLst>
                <a:latin typeface="Arial" charset="0"/>
                <a:ea typeface="ＭＳ Ｐゴシック" charset="0"/>
              </a:rPr>
              <a:t>Should </a:t>
            </a:r>
            <a:r>
              <a:rPr lang="en-GB" b="1" i="1">
                <a:effectLst>
                  <a:outerShdw blurRad="38100" dist="38100" dir="2700000" algn="tl">
                    <a:srgbClr val="DDDDDD"/>
                  </a:outerShdw>
                </a:effectLst>
                <a:latin typeface="Arial" charset="0"/>
                <a:ea typeface="ＭＳ Ｐゴシック" charset="0"/>
              </a:rPr>
              <a:t>Churches Select Leaders?</a:t>
            </a:r>
            <a:endParaRPr lang="en-GB" b="1">
              <a:effectLst>
                <a:outerShdw blurRad="38100" dist="38100" dir="2700000" algn="tl">
                  <a:srgbClr val="DDDDDD"/>
                </a:outerShdw>
              </a:effectLst>
              <a:latin typeface="Arial" charset="0"/>
              <a:ea typeface="ＭＳ Ｐゴシック" charset="0"/>
            </a:endParaRPr>
          </a:p>
        </p:txBody>
      </p:sp>
      <p:sp>
        <p:nvSpPr>
          <p:cNvPr id="459781" name="Rectangle 5"/>
          <p:cNvSpPr>
            <a:spLocks noChangeArrowheads="1"/>
          </p:cNvSpPr>
          <p:nvPr/>
        </p:nvSpPr>
        <p:spPr bwMode="auto">
          <a:xfrm rot="16200000">
            <a:off x="-324644" y="3204369"/>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292929"/>
                </a:solidFill>
                <a:effectLst>
                  <a:outerShdw blurRad="38100" dist="38100" dir="2700000" algn="tl">
                    <a:srgbClr val="000000"/>
                  </a:outerShdw>
                </a:effectLst>
                <a:latin typeface="Arial" charset="0"/>
              </a:rPr>
              <a:t>BODY</a:t>
            </a:r>
            <a:endParaRPr lang="en-GB" sz="2800">
              <a:solidFill>
                <a:srgbClr val="292929"/>
              </a:solidFill>
              <a:effectLst>
                <a:outerShdw blurRad="38100" dist="38100" dir="2700000" algn="tl">
                  <a:srgbClr val="000000"/>
                </a:outerShdw>
              </a:effectLst>
              <a:latin typeface="Arial"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sz="2400" dirty="0">
                <a:solidFill>
                  <a:srgbClr val="000000"/>
                </a:solidFill>
                <a:latin typeface="Arial" charset="0"/>
                <a:cs typeface="Arial" charset="0"/>
              </a:rPr>
              <a:t>223</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buFontTx/>
              <a:buAutoNum type="arabicPeriod" startAt="2"/>
              <a:defRPr/>
            </a:pPr>
            <a:r>
              <a:rPr lang="en-GB" sz="3600">
                <a:effectLst>
                  <a:outerShdw blurRad="38100" dist="38100" dir="2700000" algn="tl">
                    <a:srgbClr val="DDDDDD"/>
                  </a:outerShdw>
                </a:effectLst>
                <a:latin typeface="Arial" charset="0"/>
                <a:ea typeface="ＭＳ Ｐゴシック" charset="0"/>
              </a:rPr>
              <a:t>An apostle (e.g., Paul) or his assistants ordained the elders</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Acts 14:23 </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Titus 1:5</a:t>
            </a:r>
          </a:p>
        </p:txBody>
      </p:sp>
      <p:sp>
        <p:nvSpPr>
          <p:cNvPr id="461827" name="Rectangle 3"/>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0"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b="0">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61828" name="Rectangle 4"/>
          <p:cNvSpPr>
            <a:spLocks noGrp="1" noChangeArrowheads="1"/>
          </p:cNvSpPr>
          <p:nvPr>
            <p:ph type="ctrTitle"/>
          </p:nvPr>
        </p:nvSpPr>
        <p:spPr>
          <a:xfrm>
            <a:off x="611188" y="0"/>
            <a:ext cx="8532812" cy="692150"/>
          </a:xfrm>
        </p:spPr>
        <p:txBody>
          <a:bodyPr/>
          <a:lstStyle/>
          <a:p>
            <a:pPr algn="l" eaLnBrk="1" hangingPunct="1">
              <a:defRPr/>
            </a:pPr>
            <a:r>
              <a:rPr lang="en-GB" i="1">
                <a:effectLst>
                  <a:outerShdw blurRad="38100" dist="38100" dir="2700000" algn="tl">
                    <a:srgbClr val="DDDDDD"/>
                  </a:outerShdw>
                </a:effectLst>
                <a:latin typeface="Arial" charset="0"/>
                <a:ea typeface="ＭＳ Ｐゴシック" charset="0"/>
              </a:rPr>
              <a:t>Appointment of church officers</a:t>
            </a:r>
            <a:r>
              <a:rPr lang="en-GB">
                <a:effectLst>
                  <a:outerShdw blurRad="38100" dist="38100" dir="2700000" algn="tl">
                    <a:srgbClr val="DDDDDD"/>
                  </a:outerShdw>
                </a:effectLst>
                <a:latin typeface="Arial" charset="0"/>
                <a:ea typeface="ＭＳ Ｐゴシック" charset="0"/>
              </a:rPr>
              <a:t>:</a:t>
            </a:r>
          </a:p>
        </p:txBody>
      </p:sp>
      <p:sp>
        <p:nvSpPr>
          <p:cNvPr id="461829" name="Rectangle 5"/>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0000"/>
                </a:solidFill>
                <a:effectLst>
                  <a:outerShdw blurRad="38100" dist="38100" dir="2700000" algn="tl">
                    <a:srgbClr val="FFFFFF"/>
                  </a:outerShdw>
                </a:effectLst>
                <a:latin typeface="Arial" charset="0"/>
              </a:rPr>
              <a:t>BODY</a:t>
            </a:r>
            <a:endParaRPr lang="en-GB" sz="2800">
              <a:solidFill>
                <a:srgbClr val="000000"/>
              </a:solidFill>
              <a:effectLst>
                <a:outerShdw blurRad="38100" dist="38100" dir="2700000" algn="tl">
                  <a:srgbClr val="FFFFFF"/>
                </a:outerShdw>
              </a:effectLst>
              <a:latin typeface="Arial"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sz="2400" dirty="0">
                <a:solidFill>
                  <a:srgbClr val="000000"/>
                </a:solidFill>
                <a:latin typeface="Arial" charset="0"/>
                <a:cs typeface="Arial" charset="0"/>
              </a:rPr>
              <a:t>223</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en-US">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What about Elder Qualifications?</a:t>
            </a: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rgbClr val="FFFFFF"/>
                </a:solidFill>
                <a:latin typeface="Arial" charset="0"/>
                <a:cs typeface="Arial" charset="0"/>
              </a:rPr>
              <a:t>224</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herd of sheep standing on top of a grass covered field&#10;&#10;Description automatically generated">
            <a:extLst>
              <a:ext uri="{FF2B5EF4-FFF2-40B4-BE49-F238E27FC236}">
                <a16:creationId xmlns:a16="http://schemas.microsoft.com/office/drawing/2014/main" id="{DD6A71E1-D9F3-4891-A493-D93AC11B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19" y="438150"/>
            <a:ext cx="4005474" cy="5981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982456D-0877-4AA5-8459-0D6877920153}"/>
              </a:ext>
            </a:extLst>
          </p:cNvPr>
          <p:cNvSpPr/>
          <p:nvPr/>
        </p:nvSpPr>
        <p:spPr>
          <a:xfrm>
            <a:off x="5105400" y="542924"/>
            <a:ext cx="3608566" cy="186127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Lead in front, </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don’t push from behind</a:t>
            </a:r>
            <a:endParaRPr kumimoji="0" lang="en-US" sz="14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77DDADD6-78E4-4F1F-837F-7BFC8956F9B0}"/>
              </a:ext>
            </a:extLst>
          </p:cNvPr>
          <p:cNvSpPr/>
          <p:nvPr/>
        </p:nvSpPr>
        <p:spPr>
          <a:xfrm>
            <a:off x="5257800" y="3162299"/>
            <a:ext cx="3608566" cy="1294970"/>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Don’t dominate</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Be sensitive to needs</a:t>
            </a:r>
            <a:endParaRPr kumimoji="0" lang="en-US" sz="14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7233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93924"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69495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4217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Develop godly leaders</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a:t>
            </a: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Timothy 3:1-7</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7161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238124" y="142875"/>
            <a:ext cx="8658225"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They Raise up Godly Elders (vs. 1-7)</a:t>
            </a:r>
            <a:endParaRPr kumimoji="0" lang="en-US" sz="6000" b="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endParaRPr>
          </a:p>
        </p:txBody>
      </p:sp>
    </p:spTree>
    <p:extLst>
      <p:ext uri="{BB962C8B-B14F-4D97-AF65-F5344CB8AC3E}">
        <p14:creationId xmlns:p14="http://schemas.microsoft.com/office/powerpoint/2010/main" val="1657766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638C63-D182-4BA6-B54A-F1DE04542B43}"/>
              </a:ext>
            </a:extLst>
          </p:cNvPr>
          <p:cNvSpPr/>
          <p:nvPr/>
        </p:nvSpPr>
        <p:spPr>
          <a:xfrm>
            <a:off x="0" y="143345"/>
            <a:ext cx="1908497"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Review</a:t>
            </a:r>
          </a:p>
        </p:txBody>
      </p:sp>
      <p:sp>
        <p:nvSpPr>
          <p:cNvPr id="7" name="Rectangle 6">
            <a:extLst>
              <a:ext uri="{FF2B5EF4-FFF2-40B4-BE49-F238E27FC236}">
                <a16:creationId xmlns:a16="http://schemas.microsoft.com/office/drawing/2014/main" id="{D50413F9-DCF8-4EEB-A365-1C533F1F512D}"/>
              </a:ext>
            </a:extLst>
          </p:cNvPr>
          <p:cNvSpPr/>
          <p:nvPr/>
        </p:nvSpPr>
        <p:spPr>
          <a:xfrm>
            <a:off x="1819582" y="1067270"/>
            <a:ext cx="5495925" cy="133344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2:11-14</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Men are to lead the church</a:t>
            </a:r>
          </a:p>
        </p:txBody>
      </p:sp>
      <p:sp>
        <p:nvSpPr>
          <p:cNvPr id="8" name="Rectangle 7">
            <a:extLst>
              <a:ext uri="{FF2B5EF4-FFF2-40B4-BE49-F238E27FC236}">
                <a16:creationId xmlns:a16="http://schemas.microsoft.com/office/drawing/2014/main" id="{20CACB26-BC6A-49D3-9945-F39DAE8A1EB2}"/>
              </a:ext>
            </a:extLst>
          </p:cNvPr>
          <p:cNvSpPr/>
          <p:nvPr/>
        </p:nvSpPr>
        <p:spPr>
          <a:xfrm>
            <a:off x="2335591" y="2711392"/>
            <a:ext cx="4463905" cy="205363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Women can still speak</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Women can still teach</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Women can still lead</a:t>
            </a:r>
          </a:p>
        </p:txBody>
      </p:sp>
    </p:spTree>
    <p:extLst>
      <p:ext uri="{BB962C8B-B14F-4D97-AF65-F5344CB8AC3E}">
        <p14:creationId xmlns:p14="http://schemas.microsoft.com/office/powerpoint/2010/main" val="225457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11960" y="49784"/>
            <a:ext cx="4932040" cy="4891384"/>
          </a:xfrm>
          <a:effectLst>
            <a:outerShdw blurRad="63500" dist="35921" dir="2700000" algn="ctr" rotWithShape="0">
              <a:schemeClr val="tx2">
                <a:alpha val="74998"/>
              </a:schemeClr>
            </a:outerShdw>
          </a:effectLst>
        </p:spPr>
        <p:txBody>
          <a:bodyPr anchor="t"/>
          <a:lstStyle/>
          <a:p>
            <a:pPr marL="1031875" indent="-1019175" algn="l">
              <a:defRPr/>
            </a:pPr>
            <a:r>
              <a:rPr lang="en-US" b="1" dirty="0">
                <a:effectLst>
                  <a:glow rad="127000">
                    <a:schemeClr val="tx1"/>
                  </a:glow>
                </a:effectLst>
                <a:latin typeface="Arial" charset="0"/>
                <a:ea typeface="ＭＳ Ｐゴシック" charset="0"/>
                <a:cs typeface="ＭＳ Ｐゴシック" charset="0"/>
              </a:rPr>
              <a:t>V.	Don’t let the love of </a:t>
            </a:r>
            <a:r>
              <a:rPr lang="en-US" b="1" dirty="0">
                <a:solidFill>
                  <a:srgbClr val="FFFF00"/>
                </a:solidFill>
                <a:effectLst>
                  <a:glow rad="127000">
                    <a:schemeClr val="tx1"/>
                  </a:glow>
                </a:effectLst>
                <a:latin typeface="Arial" charset="0"/>
                <a:ea typeface="ＭＳ Ｐゴシック" charset="0"/>
                <a:cs typeface="ＭＳ Ｐゴシック" charset="0"/>
              </a:rPr>
              <a:t>money</a:t>
            </a:r>
            <a:r>
              <a:rPr lang="en-US" b="1" dirty="0">
                <a:effectLst>
                  <a:glow rad="127000">
                    <a:schemeClr val="tx1"/>
                  </a:glow>
                </a:effectLst>
                <a:latin typeface="Arial" charset="0"/>
                <a:ea typeface="ＭＳ Ｐゴシック" charset="0"/>
                <a:cs typeface="ＭＳ Ｐゴシック" charset="0"/>
              </a:rPr>
              <a:t> ruin your spiritual life (6:11-21). </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1880868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3" y="401589"/>
            <a:ext cx="7315199"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The saying is trustworthy: If anyone aspires to the office of overseer, he desires a noble task.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6916"/>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Elder = Who? Older man</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Overseer = What? Oversee</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Pastor = How? Like a shepherd</a:t>
            </a:r>
          </a:p>
        </p:txBody>
      </p:sp>
    </p:spTree>
    <p:extLst>
      <p:ext uri="{BB962C8B-B14F-4D97-AF65-F5344CB8AC3E}">
        <p14:creationId xmlns:p14="http://schemas.microsoft.com/office/powerpoint/2010/main" val="344674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3539430"/>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20:17, 28</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Now from Miletus he sent to Ephesus and called the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of the church to come to him.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28 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Pay careful attention to yourselves and to all the flock, in which the Holy Spirit has made you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overseers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care</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for the church of God, which he obtained with his own blood.</a:t>
            </a:r>
            <a:endParaRPr kumimoji="0" lang="en-US" sz="54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51502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3539430"/>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5:1-2</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I exhort the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among you, as a fellow elder and a witness of the sufferings of Christ, as well as a partaker in the glory that is going to be revealed: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shepherd</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the flock of God that is among you, exercising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oversight</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not under compulsion, but willingly, as God would have you; not for shameful gain, but eagerly;</a:t>
            </a:r>
            <a:endParaRPr kumimoji="0" lang="en-US" sz="72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205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 Character Traits For Church Overseers</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48099"/>
          </a:xfrm>
          <a:prstGeom prst="rect">
            <a:avLst/>
          </a:prstGeom>
          <a:solidFill>
            <a:schemeClr val="tx1"/>
          </a:solidFill>
        </p:spPr>
        <p:txBody>
          <a:bodyPr wrap="square">
            <a:spAutoFit/>
          </a:bodyPr>
          <a:lstStyle/>
          <a:p>
            <a:pPr marL="342900" marR="0" lvl="0" indent="-342900" algn="l" defTabSz="457200" rtl="0" eaLnBrk="1" fontAlgn="base" latinLnBrk="0" hangingPunct="1">
              <a:lnSpc>
                <a:spcPct val="115000"/>
              </a:lnSpc>
              <a:spcBef>
                <a:spcPts val="1200"/>
              </a:spcBef>
              <a:spcAft>
                <a:spcPts val="0"/>
              </a:spcAft>
              <a:buClrTx/>
              <a:buSzTx/>
              <a:buFont typeface="+mj-lt"/>
              <a:buAutoNum type="arabicPeriod"/>
              <a:tabLst/>
              <a:defRPr/>
            </a:pPr>
            <a:r>
              <a:rPr kumimoji="0" lang="en-US" sz="2800" b="0" i="0" u="none" strike="noStrike" kern="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are not flirtatious (“the husband of one wife”)</a:t>
            </a:r>
            <a:endPar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 They are personally disciplined (“sober-minded”)</a:t>
            </a: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1043619"/>
          </a:xfrm>
          <a:prstGeom prst="rect">
            <a:avLst/>
          </a:prstGeom>
          <a:solidFill>
            <a:schemeClr val="tx1"/>
          </a:solidFill>
        </p:spPr>
        <p:txBody>
          <a:bodyPr wrap="square">
            <a:spAutoFit/>
          </a:bodyPr>
          <a:lstStyle/>
          <a:p>
            <a:pPr marL="409575" marR="0" lvl="0" indent="-4000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3. They are mentally and emotionally balanced (“self-controlled”)</a:t>
            </a:r>
          </a:p>
        </p:txBody>
      </p:sp>
      <p:sp>
        <p:nvSpPr>
          <p:cNvPr id="6" name="Rectangle 5">
            <a:extLst>
              <a:ext uri="{FF2B5EF4-FFF2-40B4-BE49-F238E27FC236}">
                <a16:creationId xmlns:a16="http://schemas.microsoft.com/office/drawing/2014/main" id="{4E71A929-800D-4109-8540-6A5569BB5E94}"/>
              </a:ext>
            </a:extLst>
          </p:cNvPr>
          <p:cNvSpPr/>
          <p:nvPr/>
        </p:nvSpPr>
        <p:spPr>
          <a:xfrm>
            <a:off x="243192" y="3131544"/>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 They are not out of control (“</a:t>
            </a:r>
            <a:r>
              <a:rPr kumimoji="0" lang="es-ES_tradnl"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respectable</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
        <p:nvSpPr>
          <p:cNvPr id="8" name="Rectangle 7">
            <a:extLst>
              <a:ext uri="{FF2B5EF4-FFF2-40B4-BE49-F238E27FC236}">
                <a16:creationId xmlns:a16="http://schemas.microsoft.com/office/drawing/2014/main" id="{A44660E8-EEEC-4A53-A146-C47BDA072C2E}"/>
              </a:ext>
            </a:extLst>
          </p:cNvPr>
          <p:cNvSpPr/>
          <p:nvPr/>
        </p:nvSpPr>
        <p:spPr>
          <a:xfrm>
            <a:off x="243191" y="3674469"/>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5. They practice hospitality (“hospitable”)</a:t>
            </a:r>
          </a:p>
        </p:txBody>
      </p:sp>
      <p:sp>
        <p:nvSpPr>
          <p:cNvPr id="9" name="Rectangle 8">
            <a:extLst>
              <a:ext uri="{FF2B5EF4-FFF2-40B4-BE49-F238E27FC236}">
                <a16:creationId xmlns:a16="http://schemas.microsoft.com/office/drawing/2014/main" id="{7721B140-9BAE-417D-B510-645963FB0797}"/>
              </a:ext>
            </a:extLst>
          </p:cNvPr>
          <p:cNvSpPr/>
          <p:nvPr/>
        </p:nvSpPr>
        <p:spPr>
          <a:xfrm>
            <a:off x="243189" y="4200995"/>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6. They are able to teach the Bible (“able to teach”)</a:t>
            </a:r>
          </a:p>
        </p:txBody>
      </p:sp>
      <p:sp>
        <p:nvSpPr>
          <p:cNvPr id="10" name="Rectangle 9">
            <a:extLst>
              <a:ext uri="{FF2B5EF4-FFF2-40B4-BE49-F238E27FC236}">
                <a16:creationId xmlns:a16="http://schemas.microsoft.com/office/drawing/2014/main" id="{BB2944C3-50B6-42B0-BFF2-0413EC3F4940}"/>
              </a:ext>
            </a:extLst>
          </p:cNvPr>
          <p:cNvSpPr/>
          <p:nvPr/>
        </p:nvSpPr>
        <p:spPr>
          <a:xfrm>
            <a:off x="247650" y="4734395"/>
            <a:ext cx="8572493"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7. They are not addicted to chemicals (“not a drunkard”)</a:t>
            </a:r>
          </a:p>
        </p:txBody>
      </p:sp>
      <p:sp>
        <p:nvSpPr>
          <p:cNvPr id="11" name="Rectangle 10">
            <a:extLst>
              <a:ext uri="{FF2B5EF4-FFF2-40B4-BE49-F238E27FC236}">
                <a16:creationId xmlns:a16="http://schemas.microsoft.com/office/drawing/2014/main" id="{D7FA6165-3A18-407F-883E-0190961A443C}"/>
              </a:ext>
            </a:extLst>
          </p:cNvPr>
          <p:cNvSpPr/>
          <p:nvPr/>
        </p:nvSpPr>
        <p:spPr>
          <a:xfrm>
            <a:off x="243187" y="52746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8.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control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their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temper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“not violent”)</a:t>
            </a:r>
          </a:p>
        </p:txBody>
      </p:sp>
      <p:sp>
        <p:nvSpPr>
          <p:cNvPr id="12" name="Rectangle 11">
            <a:extLst>
              <a:ext uri="{FF2B5EF4-FFF2-40B4-BE49-F238E27FC236}">
                <a16:creationId xmlns:a16="http://schemas.microsoft.com/office/drawing/2014/main" id="{E9B7EAF4-B2B3-4C11-95A2-2DC0C7346163}"/>
              </a:ext>
            </a:extLst>
          </p:cNvPr>
          <p:cNvSpPr/>
          <p:nvPr/>
        </p:nvSpPr>
        <p:spPr>
          <a:xfrm>
            <a:off x="243187" y="58080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9. They are considerate of others (“gentle”)</a:t>
            </a:r>
          </a:p>
        </p:txBody>
      </p:sp>
    </p:spTree>
    <p:extLst>
      <p:ext uri="{BB962C8B-B14F-4D97-AF65-F5344CB8AC3E}">
        <p14:creationId xmlns:p14="http://schemas.microsoft.com/office/powerpoint/2010/main" val="102524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9B2D8-EC9B-423A-A1E0-6DD76953365B}"/>
              </a:ext>
            </a:extLst>
          </p:cNvPr>
          <p:cNvSpPr/>
          <p:nvPr/>
        </p:nvSpPr>
        <p:spPr>
          <a:xfrm>
            <a:off x="4343400" y="1533525"/>
            <a:ext cx="4533900" cy="304698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Gentleness: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expresses that considerateness that looks humanely and reasonably at the facts of a case.”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Vine's complete expository dictionary by W.E. Vine | Etsy">
            <a:extLst>
              <a:ext uri="{FF2B5EF4-FFF2-40B4-BE49-F238E27FC236}">
                <a16:creationId xmlns:a16="http://schemas.microsoft.com/office/drawing/2014/main" id="{F1534C47-E2D1-4B7F-8E42-08D7D906C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18" t="11653" r="27193" b="5085"/>
          <a:stretch/>
        </p:blipFill>
        <p:spPr bwMode="auto">
          <a:xfrm>
            <a:off x="409576" y="723901"/>
            <a:ext cx="3555078" cy="535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89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 Character Traits For Church Overseers</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48099"/>
          </a:xfrm>
          <a:prstGeom prst="rect">
            <a:avLst/>
          </a:prstGeom>
          <a:solidFill>
            <a:schemeClr val="tx1"/>
          </a:solidFill>
        </p:spPr>
        <p:txBody>
          <a:bodyPr wrap="square">
            <a:spAutoFit/>
          </a:bodyPr>
          <a:lstStyle/>
          <a:p>
            <a:pPr marL="342900" marR="0" lvl="0" indent="-342900" algn="l" defTabSz="457200" rtl="0" eaLnBrk="1" fontAlgn="base" latinLnBrk="0" hangingPunct="1">
              <a:lnSpc>
                <a:spcPct val="115000"/>
              </a:lnSpc>
              <a:spcBef>
                <a:spcPts val="1200"/>
              </a:spcBef>
              <a:spcAft>
                <a:spcPts val="0"/>
              </a:spcAft>
              <a:buClrTx/>
              <a:buSzTx/>
              <a:buFont typeface="+mj-lt"/>
              <a:buAutoNum type="arabicPeriod"/>
              <a:tabLst/>
              <a:defRPr/>
            </a:pPr>
            <a:r>
              <a:rPr kumimoji="0" lang="en-US" sz="2800" b="0" i="0" u="none" strike="noStrike" kern="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are not flirtatious (“the husband of one wife”)</a:t>
            </a:r>
            <a:endPar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 They are personally disciplined (“sober-minded”)</a:t>
            </a: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1043619"/>
          </a:xfrm>
          <a:prstGeom prst="rect">
            <a:avLst/>
          </a:prstGeom>
          <a:solidFill>
            <a:schemeClr val="tx1"/>
          </a:solidFill>
        </p:spPr>
        <p:txBody>
          <a:bodyPr wrap="square">
            <a:spAutoFit/>
          </a:bodyPr>
          <a:lstStyle/>
          <a:p>
            <a:pPr marL="409575" marR="0" lvl="0" indent="-409575"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3. They are mentally and emotionally balanced (“self-controlled”)</a:t>
            </a:r>
          </a:p>
        </p:txBody>
      </p:sp>
      <p:sp>
        <p:nvSpPr>
          <p:cNvPr id="6" name="Rectangle 5">
            <a:extLst>
              <a:ext uri="{FF2B5EF4-FFF2-40B4-BE49-F238E27FC236}">
                <a16:creationId xmlns:a16="http://schemas.microsoft.com/office/drawing/2014/main" id="{4E71A929-800D-4109-8540-6A5569BB5E94}"/>
              </a:ext>
            </a:extLst>
          </p:cNvPr>
          <p:cNvSpPr/>
          <p:nvPr/>
        </p:nvSpPr>
        <p:spPr>
          <a:xfrm>
            <a:off x="243192" y="3131544"/>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 They are not out of control (“</a:t>
            </a:r>
            <a:r>
              <a:rPr kumimoji="0" lang="es-ES_tradnl"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respectable</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
        <p:nvSpPr>
          <p:cNvPr id="8" name="Rectangle 7">
            <a:extLst>
              <a:ext uri="{FF2B5EF4-FFF2-40B4-BE49-F238E27FC236}">
                <a16:creationId xmlns:a16="http://schemas.microsoft.com/office/drawing/2014/main" id="{A44660E8-EEEC-4A53-A146-C47BDA072C2E}"/>
              </a:ext>
            </a:extLst>
          </p:cNvPr>
          <p:cNvSpPr/>
          <p:nvPr/>
        </p:nvSpPr>
        <p:spPr>
          <a:xfrm>
            <a:off x="243191" y="3674469"/>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5. They practice hospitality (“hospitable”)</a:t>
            </a:r>
          </a:p>
        </p:txBody>
      </p:sp>
      <p:sp>
        <p:nvSpPr>
          <p:cNvPr id="9" name="Rectangle 8">
            <a:extLst>
              <a:ext uri="{FF2B5EF4-FFF2-40B4-BE49-F238E27FC236}">
                <a16:creationId xmlns:a16="http://schemas.microsoft.com/office/drawing/2014/main" id="{7721B140-9BAE-417D-B510-645963FB0797}"/>
              </a:ext>
            </a:extLst>
          </p:cNvPr>
          <p:cNvSpPr/>
          <p:nvPr/>
        </p:nvSpPr>
        <p:spPr>
          <a:xfrm>
            <a:off x="243189" y="4200995"/>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6. They are able to teach the Bible (“able to teach”)</a:t>
            </a:r>
          </a:p>
        </p:txBody>
      </p:sp>
      <p:sp>
        <p:nvSpPr>
          <p:cNvPr id="10" name="Rectangle 9">
            <a:extLst>
              <a:ext uri="{FF2B5EF4-FFF2-40B4-BE49-F238E27FC236}">
                <a16:creationId xmlns:a16="http://schemas.microsoft.com/office/drawing/2014/main" id="{BB2944C3-50B6-42B0-BFF2-0413EC3F4940}"/>
              </a:ext>
            </a:extLst>
          </p:cNvPr>
          <p:cNvSpPr/>
          <p:nvPr/>
        </p:nvSpPr>
        <p:spPr>
          <a:xfrm>
            <a:off x="247650" y="4734395"/>
            <a:ext cx="8572493"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7. They are not addicted to chemicals (“not a drunkard”)</a:t>
            </a:r>
          </a:p>
        </p:txBody>
      </p:sp>
      <p:sp>
        <p:nvSpPr>
          <p:cNvPr id="11" name="Rectangle 10">
            <a:extLst>
              <a:ext uri="{FF2B5EF4-FFF2-40B4-BE49-F238E27FC236}">
                <a16:creationId xmlns:a16="http://schemas.microsoft.com/office/drawing/2014/main" id="{D7FA6165-3A18-407F-883E-0190961A443C}"/>
              </a:ext>
            </a:extLst>
          </p:cNvPr>
          <p:cNvSpPr/>
          <p:nvPr/>
        </p:nvSpPr>
        <p:spPr>
          <a:xfrm>
            <a:off x="243187" y="52746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8.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control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their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temper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“not violent”)</a:t>
            </a:r>
          </a:p>
        </p:txBody>
      </p:sp>
      <p:sp>
        <p:nvSpPr>
          <p:cNvPr id="12" name="Rectangle 11">
            <a:extLst>
              <a:ext uri="{FF2B5EF4-FFF2-40B4-BE49-F238E27FC236}">
                <a16:creationId xmlns:a16="http://schemas.microsoft.com/office/drawing/2014/main" id="{E9B7EAF4-B2B3-4C11-95A2-2DC0C7346163}"/>
              </a:ext>
            </a:extLst>
          </p:cNvPr>
          <p:cNvSpPr/>
          <p:nvPr/>
        </p:nvSpPr>
        <p:spPr>
          <a:xfrm>
            <a:off x="243187" y="58080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9. They are considerate of others (“gentle”)</a:t>
            </a:r>
          </a:p>
        </p:txBody>
      </p:sp>
      <p:sp>
        <p:nvSpPr>
          <p:cNvPr id="13" name="Rectangle 12">
            <a:extLst>
              <a:ext uri="{FF2B5EF4-FFF2-40B4-BE49-F238E27FC236}">
                <a16:creationId xmlns:a16="http://schemas.microsoft.com/office/drawing/2014/main" id="{8BE733AB-A729-4ACD-A7CA-CC360C271504}"/>
              </a:ext>
            </a:extLst>
          </p:cNvPr>
          <p:cNvSpPr/>
          <p:nvPr/>
        </p:nvSpPr>
        <p:spPr>
          <a:xfrm>
            <a:off x="243193" y="6315545"/>
            <a:ext cx="8605531" cy="523220"/>
          </a:xfrm>
          <a:prstGeom prst="rect">
            <a:avLst/>
          </a:prstGeom>
          <a:solidFill>
            <a:schemeClr val="tx1"/>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peace makers (“not quarrelsome”)</a:t>
            </a:r>
          </a:p>
        </p:txBody>
      </p:sp>
    </p:spTree>
    <p:extLst>
      <p:ext uri="{BB962C8B-B14F-4D97-AF65-F5344CB8AC3E}">
        <p14:creationId xmlns:p14="http://schemas.microsoft.com/office/powerpoint/2010/main" val="123985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 Character Traits For Church Overseers</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18873" y="968138"/>
            <a:ext cx="9158197" cy="523220"/>
          </a:xfrm>
          <a:prstGeom prst="rect">
            <a:avLst/>
          </a:prstGeom>
          <a:solidFill>
            <a:schemeClr val="tx1"/>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11. They are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materialistic (“not a lover of money”)</a:t>
            </a:r>
          </a:p>
        </p:txBody>
      </p:sp>
      <p:sp>
        <p:nvSpPr>
          <p:cNvPr id="5" name="Rectangle 4">
            <a:extLst>
              <a:ext uri="{FF2B5EF4-FFF2-40B4-BE49-F238E27FC236}">
                <a16:creationId xmlns:a16="http://schemas.microsoft.com/office/drawing/2014/main" id="{0594B4EF-313B-4D79-A58C-FE74679DDE3F}"/>
              </a:ext>
            </a:extLst>
          </p:cNvPr>
          <p:cNvSpPr/>
          <p:nvPr/>
        </p:nvSpPr>
        <p:spPr>
          <a:xfrm>
            <a:off x="-18874" y="1491358"/>
            <a:ext cx="9162873" cy="2034660"/>
          </a:xfrm>
          <a:prstGeom prst="rect">
            <a:avLst/>
          </a:prstGeom>
          <a:solidFill>
            <a:schemeClr val="tx1"/>
          </a:solidFill>
        </p:spPr>
        <p:txBody>
          <a:bodyPr wrap="square">
            <a:spAutoFit/>
          </a:bodyPr>
          <a:lstStyle/>
          <a:p>
            <a:pPr marL="539750" marR="0" lvl="0" indent="-5397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12.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manage their homes well (“He must manage his own household well, with all dignity keeping his children submissive, for if someone does not know how to manage his own household, how will he care for God’s church?”)</a:t>
            </a:r>
            <a:endParaRPr kumimoji="0" lang="en-US" sz="40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endParaRPr>
          </a:p>
        </p:txBody>
      </p:sp>
      <p:sp>
        <p:nvSpPr>
          <p:cNvPr id="13" name="Rectangle 12">
            <a:extLst>
              <a:ext uri="{FF2B5EF4-FFF2-40B4-BE49-F238E27FC236}">
                <a16:creationId xmlns:a16="http://schemas.microsoft.com/office/drawing/2014/main" id="{85BB1294-5134-4FD8-A8D7-555DF12357AE}"/>
              </a:ext>
            </a:extLst>
          </p:cNvPr>
          <p:cNvSpPr/>
          <p:nvPr/>
        </p:nvSpPr>
        <p:spPr>
          <a:xfrm>
            <a:off x="-18874" y="3520496"/>
            <a:ext cx="9162873" cy="1539139"/>
          </a:xfrm>
          <a:prstGeom prst="rect">
            <a:avLst/>
          </a:prstGeom>
          <a:solidFill>
            <a:schemeClr val="tx1"/>
          </a:solidFill>
        </p:spPr>
        <p:txBody>
          <a:bodyPr wrap="square">
            <a:spAutoFit/>
          </a:bodyPr>
          <a:lstStyle/>
          <a:p>
            <a:pPr marL="539750" marR="0" lvl="0" indent="-530225"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13. They are not a young Christian (“He must not be a recent convert, or he may become puffed up with conceit and fall into the condemnation of the devil”)</a:t>
            </a:r>
          </a:p>
        </p:txBody>
      </p:sp>
      <p:sp>
        <p:nvSpPr>
          <p:cNvPr id="14" name="Rectangle 13">
            <a:extLst>
              <a:ext uri="{FF2B5EF4-FFF2-40B4-BE49-F238E27FC236}">
                <a16:creationId xmlns:a16="http://schemas.microsoft.com/office/drawing/2014/main" id="{D88308F1-5223-466B-A26A-B7E6268D816A}"/>
              </a:ext>
            </a:extLst>
          </p:cNvPr>
          <p:cNvSpPr/>
          <p:nvPr/>
        </p:nvSpPr>
        <p:spPr>
          <a:xfrm>
            <a:off x="-18874" y="5044496"/>
            <a:ext cx="9162873" cy="1539139"/>
          </a:xfrm>
          <a:prstGeom prst="rect">
            <a:avLst/>
          </a:prstGeom>
          <a:solidFill>
            <a:schemeClr val="tx1"/>
          </a:solidFill>
        </p:spPr>
        <p:txBody>
          <a:bodyPr wrap="square">
            <a:spAutoFit/>
          </a:bodyPr>
          <a:lstStyle/>
          <a:p>
            <a:pPr marL="539750" marR="0" lvl="0" indent="-5397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14. They have a favorable testimony among unbelievers (“…he must be well thought of by outsiders, so that he may not fall into disgrace, into a snare of the devil”)</a:t>
            </a:r>
          </a:p>
        </p:txBody>
      </p:sp>
    </p:spTree>
    <p:extLst>
      <p:ext uri="{BB962C8B-B14F-4D97-AF65-F5344CB8AC3E}">
        <p14:creationId xmlns:p14="http://schemas.microsoft.com/office/powerpoint/2010/main" val="202258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0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1524000" y="457200"/>
            <a:ext cx="7772400" cy="1143000"/>
          </a:xfrm>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endParaRPr lang="en-US" sz="4000">
              <a:latin typeface="Engravers MT" charset="0"/>
              <a:ea typeface="ＭＳ Ｐゴシック" charset="0"/>
              <a:cs typeface="ＭＳ Ｐゴシック"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eaLnBrk="1" hangingPunct="1">
              <a:buFontTx/>
              <a:buAutoNum type="romanUcPeriod"/>
            </a:pPr>
            <a:r>
              <a:rPr lang="en-US" sz="4000" b="1">
                <a:solidFill>
                  <a:srgbClr val="FF0000"/>
                </a:solidFill>
                <a:latin typeface="Arial" charset="0"/>
                <a:ea typeface="ＭＳ Ｐゴシック" charset="0"/>
                <a:cs typeface="ＭＳ Ｐゴシック" charset="0"/>
              </a:rPr>
              <a:t>General reputation</a:t>
            </a:r>
            <a:r>
              <a:rPr lang="en-US" sz="4000">
                <a:solidFill>
                  <a:srgbClr val="FF0000"/>
                </a:solidFill>
                <a:latin typeface="Arial" charset="0"/>
                <a:ea typeface="ＭＳ Ｐゴシック" charset="0"/>
                <a:cs typeface="ＭＳ Ｐゴシック" charset="0"/>
              </a:rPr>
              <a:t> </a:t>
            </a:r>
          </a:p>
          <a:p>
            <a:pPr marL="1524000" lvl="2" indent="-609600" eaLnBrk="1" hangingPunct="1">
              <a:buFontTx/>
              <a:buNone/>
            </a:pPr>
            <a:r>
              <a:rPr lang="en-US" sz="3200">
                <a:latin typeface="Arial" charset="0"/>
                <a:ea typeface="ＭＳ Ｐゴシック" charset="0"/>
              </a:rPr>
              <a:t>(Perceived character)</a:t>
            </a:r>
          </a:p>
          <a:p>
            <a:pPr marL="1168400" lvl="1" indent="-711200" eaLnBrk="1" hangingPunct="1">
              <a:buFontTx/>
              <a:buAutoNum type="alphaLcParenR"/>
            </a:pPr>
            <a:r>
              <a:rPr lang="en-US" sz="3400">
                <a:latin typeface="Arial" charset="0"/>
                <a:ea typeface="ＭＳ Ｐゴシック" charset="0"/>
              </a:rPr>
              <a:t>Above reproach				(O)</a:t>
            </a:r>
          </a:p>
          <a:p>
            <a:pPr marL="1168400" lvl="1" indent="-711200" eaLnBrk="1" hangingPunct="1">
              <a:buFontTx/>
              <a:buAutoNum type="alphaLcParenR"/>
            </a:pPr>
            <a:r>
              <a:rPr lang="en-US" sz="3400">
                <a:latin typeface="Arial" charset="0"/>
                <a:ea typeface="ＭＳ Ｐゴシック" charset="0"/>
              </a:rPr>
              <a:t>Good reputation with outsiders  	(O)</a:t>
            </a:r>
          </a:p>
          <a:p>
            <a:pPr marL="1168400" lvl="1" indent="-711200" eaLnBrk="1" hangingPunct="1">
              <a:buFontTx/>
              <a:buAutoNum type="alphaLcParenR"/>
            </a:pPr>
            <a:r>
              <a:rPr lang="en-US" sz="3400">
                <a:latin typeface="Arial" charset="0"/>
                <a:ea typeface="ＭＳ Ｐゴシック" charset="0"/>
              </a:rPr>
              <a:t>Respectable	 			(O &amp; D)</a:t>
            </a:r>
            <a:endParaRPr lang="en-US" sz="3000">
              <a:latin typeface="Arial" charset="0"/>
              <a:ea typeface="ＭＳ Ｐゴシック" charset="0"/>
            </a:endParaRPr>
          </a:p>
        </p:txBody>
      </p:sp>
      <p:sp>
        <p:nvSpPr>
          <p:cNvPr id="303107"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224</a:t>
            </a:r>
            <a:endParaRPr lang="en-US" sz="2800">
              <a:latin typeface="Arial" charset="0"/>
              <a:cs typeface="Arial"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p:txBody>
          <a:bodyPr/>
          <a:lstStyle/>
          <a:p>
            <a:pPr marL="609600" indent="-609600" eaLnBrk="1" hangingPunct="1">
              <a:buFontTx/>
              <a:buNone/>
            </a:pPr>
            <a:r>
              <a:rPr lang="en-US" sz="3600" b="1">
                <a:solidFill>
                  <a:srgbClr val="FF0000"/>
                </a:solidFill>
                <a:latin typeface="Arial" charset="0"/>
                <a:ea typeface="ＭＳ Ｐゴシック" charset="0"/>
                <a:cs typeface="ＭＳ Ｐゴシック" charset="0"/>
              </a:rPr>
              <a:t>II. Family life</a:t>
            </a:r>
            <a:r>
              <a:rPr lang="en-US" sz="3600">
                <a:solidFill>
                  <a:srgbClr val="FF0000"/>
                </a:solidFill>
                <a:latin typeface="Arial" charset="0"/>
                <a:ea typeface="ＭＳ Ｐゴシック" charset="0"/>
                <a:cs typeface="ＭＳ Ｐゴシック" charset="0"/>
              </a:rPr>
              <a:t> </a:t>
            </a:r>
            <a:r>
              <a:rPr lang="en-US" sz="3400">
                <a:latin typeface="Arial" charset="0"/>
                <a:ea typeface="ＭＳ Ｐゴシック" charset="0"/>
                <a:cs typeface="ＭＳ Ｐゴシック" charset="0"/>
              </a:rPr>
              <a:t>(if married) </a:t>
            </a:r>
            <a:endParaRPr lang="en-US" sz="3600">
              <a:latin typeface="Arial" charset="0"/>
              <a:ea typeface="ＭＳ Ｐゴシック" charset="0"/>
              <a:cs typeface="ＭＳ Ｐゴシック" charset="0"/>
            </a:endParaRPr>
          </a:p>
          <a:p>
            <a:pPr marL="990600" lvl="1" indent="-533400" eaLnBrk="1" hangingPunct="1">
              <a:buFontTx/>
              <a:buAutoNum type="alphaLcParenR"/>
            </a:pPr>
            <a:r>
              <a:rPr lang="en-US" sz="3000">
                <a:latin typeface="Arial" charset="0"/>
                <a:ea typeface="ＭＳ Ｐゴシック" charset="0"/>
              </a:rPr>
              <a:t>Having 1 wife (O &amp; D)</a:t>
            </a:r>
          </a:p>
          <a:p>
            <a:pPr marL="990600" lvl="1" indent="-533400" eaLnBrk="1" hangingPunct="1">
              <a:buFontTx/>
              <a:buAutoNum type="alphaLcParenR"/>
            </a:pPr>
            <a:r>
              <a:rPr lang="en-US" sz="3000">
                <a:latin typeface="Arial" charset="0"/>
                <a:ea typeface="ＭＳ Ｐゴシック" charset="0"/>
              </a:rPr>
              <a:t>Wife must be worthy of respect, not malicious talkers but temperate and trustworthy in everything (D)</a:t>
            </a:r>
          </a:p>
          <a:p>
            <a:pPr marL="990600" lvl="1" indent="-533400" eaLnBrk="1" hangingPunct="1">
              <a:buFontTx/>
              <a:buAutoNum type="alphaLcParenR"/>
            </a:pPr>
            <a:r>
              <a:rPr lang="en-US" sz="3000">
                <a:latin typeface="Arial" charset="0"/>
                <a:ea typeface="ＭＳ Ｐゴシック" charset="0"/>
              </a:rPr>
              <a:t>See that his children	obey      </a:t>
            </a:r>
          </a:p>
          <a:p>
            <a:pPr marL="1371600" lvl="2" indent="-457200" eaLnBrk="1" hangingPunct="1">
              <a:buFontTx/>
              <a:buNone/>
            </a:pPr>
            <a:r>
              <a:rPr lang="en-US" sz="3000">
                <a:latin typeface="Arial" charset="0"/>
                <a:ea typeface="ＭＳ Ｐゴシック" charset="0"/>
              </a:rPr>
              <a:t>(O &amp; D)</a:t>
            </a: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4267200"/>
            <a:ext cx="1665288"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131" name="Rectangle 7"/>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p>
        </p:txBody>
      </p:sp>
      <p:sp>
        <p:nvSpPr>
          <p:cNvPr id="304132"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225</a:t>
            </a:r>
            <a:endParaRPr lang="en-US" sz="2800">
              <a:latin typeface="Arial"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can defeat heresy by obeying God’s priorities for church order. </a:t>
            </a: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2996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457200" y="1981200"/>
            <a:ext cx="8686800" cy="4191000"/>
          </a:xfrm>
        </p:spPr>
        <p:txBody>
          <a:bodyPr/>
          <a:lstStyle/>
          <a:p>
            <a:pPr marL="609600" indent="-609600" eaLnBrk="1" hangingPunct="1">
              <a:buFontTx/>
              <a:buNone/>
            </a:pPr>
            <a:r>
              <a:rPr lang="en-US" sz="3600" b="1">
                <a:solidFill>
                  <a:srgbClr val="FF0000"/>
                </a:solidFill>
                <a:latin typeface="Arial" charset="0"/>
                <a:ea typeface="ＭＳ Ｐゴシック" charset="0"/>
                <a:cs typeface="ＭＳ Ｐゴシック" charset="0"/>
              </a:rPr>
              <a:t>III. Negative characteristics</a:t>
            </a:r>
          </a:p>
          <a:p>
            <a:pPr marL="990600" lvl="1" indent="-533400" eaLnBrk="1" hangingPunct="1">
              <a:buFontTx/>
              <a:buAutoNum type="alphaLcParenR"/>
            </a:pPr>
            <a:r>
              <a:rPr lang="en-US" sz="3000">
                <a:latin typeface="Arial" charset="0"/>
                <a:ea typeface="ＭＳ Ｐゴシック" charset="0"/>
              </a:rPr>
              <a:t>Not quick tempered    		     (O)</a:t>
            </a:r>
          </a:p>
          <a:p>
            <a:pPr marL="990600" lvl="1" indent="-533400" eaLnBrk="1" hangingPunct="1">
              <a:buFontTx/>
              <a:buAutoNum type="alphaLcParenR"/>
            </a:pPr>
            <a:r>
              <a:rPr lang="en-US" sz="3000">
                <a:latin typeface="Arial" charset="0"/>
                <a:ea typeface="ＭＳ Ｐゴシック" charset="0"/>
              </a:rPr>
              <a:t>Not violent				     (O)</a:t>
            </a:r>
          </a:p>
          <a:p>
            <a:pPr marL="990600" lvl="1" indent="-533400" eaLnBrk="1" hangingPunct="1">
              <a:buFontTx/>
              <a:buAutoNum type="alphaLcParenR"/>
            </a:pPr>
            <a:r>
              <a:rPr lang="en-US" sz="3000">
                <a:latin typeface="Arial" charset="0"/>
                <a:ea typeface="ＭＳ Ｐゴシック" charset="0"/>
              </a:rPr>
              <a:t>Not quarrelsome			     (O)</a:t>
            </a:r>
          </a:p>
          <a:p>
            <a:pPr marL="990600" lvl="1" indent="-533400" eaLnBrk="1" hangingPunct="1">
              <a:buFontTx/>
              <a:buAutoNum type="alphaLcParenR"/>
            </a:pPr>
            <a:r>
              <a:rPr lang="en-US" sz="3000">
                <a:latin typeface="Arial" charset="0"/>
                <a:ea typeface="ＭＳ Ｐゴシック" charset="0"/>
              </a:rPr>
              <a:t>Not a new convert		              (O)</a:t>
            </a:r>
          </a:p>
          <a:p>
            <a:pPr marL="990600" lvl="1" indent="-533400" eaLnBrk="1" hangingPunct="1">
              <a:buFontTx/>
              <a:buAutoNum type="alphaLcParenR"/>
            </a:pPr>
            <a:r>
              <a:rPr lang="en-US" sz="3000">
                <a:latin typeface="Arial" charset="0"/>
                <a:ea typeface="ＭＳ Ｐゴシック" charset="0"/>
              </a:rPr>
              <a:t>Not pursuing dishonest gain       (O &amp; D)</a:t>
            </a:r>
          </a:p>
          <a:p>
            <a:pPr marL="990600" lvl="1" indent="-533400" eaLnBrk="1" hangingPunct="1">
              <a:buFontTx/>
              <a:buAutoNum type="alphaLcParenR"/>
            </a:pPr>
            <a:r>
              <a:rPr lang="en-US" sz="3000">
                <a:latin typeface="Arial" charset="0"/>
                <a:ea typeface="ＭＳ Ｐゴシック" charset="0"/>
              </a:rPr>
              <a:t>Not addicted to wine; temperate (O &amp; D)</a:t>
            </a: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803400"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a:defRPr/>
            </a:pPr>
            <a:endParaRPr lang="en-US">
              <a:effectLst>
                <a:outerShdw blurRad="38100" dist="38100" dir="2700000" algn="tl">
                  <a:srgbClr val="000000">
                    <a:alpha val="43137"/>
                  </a:srgbClr>
                </a:outerShdw>
              </a:effectLst>
              <a:ea typeface="+mn-ea"/>
              <a:cs typeface="+mn-cs"/>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a:defRPr/>
            </a:pPr>
            <a:endParaRPr lang="en-US">
              <a:effectLst>
                <a:outerShdw blurRad="38100" dist="38100" dir="2700000" algn="tl">
                  <a:srgbClr val="000000">
                    <a:alpha val="43137"/>
                  </a:srgbClr>
                </a:outerShdw>
              </a:effectLst>
              <a:ea typeface="+mn-ea"/>
              <a:cs typeface="+mn-cs"/>
            </a:endParaRPr>
          </a:p>
        </p:txBody>
      </p:sp>
      <p:sp>
        <p:nvSpPr>
          <p:cNvPr id="305157" name="Rectangle 8"/>
          <p:cNvSpPr>
            <a:spLocks noGrp="1" noChangeArrowheads="1"/>
          </p:cNvSpPr>
          <p:nvPr>
            <p:ph type="title"/>
          </p:nvPr>
        </p:nvSpPr>
        <p:spPr>
          <a:xfrm>
            <a:off x="13716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endParaRPr lang="en-US" sz="4000">
              <a:latin typeface="Engravers MT" charset="0"/>
              <a:ea typeface="ＭＳ Ｐゴシック" charset="0"/>
              <a:cs typeface="ＭＳ Ｐゴシック" charset="0"/>
            </a:endParaRPr>
          </a:p>
        </p:txBody>
      </p:sp>
      <p:sp>
        <p:nvSpPr>
          <p:cNvPr id="305158"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225</a:t>
            </a:r>
            <a:endParaRPr lang="en-US" sz="2800">
              <a:latin typeface="Arial" charset="0"/>
              <a:cs typeface="Arial"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7772400" cy="4114800"/>
          </a:xfrm>
        </p:spPr>
        <p:txBody>
          <a:bodyPr/>
          <a:lstStyle/>
          <a:p>
            <a:pPr marL="812800" indent="-812800" eaLnBrk="1" hangingPunct="1">
              <a:lnSpc>
                <a:spcPct val="80000"/>
              </a:lnSpc>
              <a:buFontTx/>
              <a:buNone/>
            </a:pPr>
            <a:r>
              <a:rPr lang="en-US" sz="3600" b="1">
                <a:solidFill>
                  <a:srgbClr val="FF0000"/>
                </a:solidFill>
                <a:latin typeface="Arial" charset="0"/>
                <a:ea typeface="ＭＳ Ｐゴシック" charset="0"/>
                <a:cs typeface="ＭＳ Ｐゴシック" charset="0"/>
              </a:rPr>
              <a:t>IV. Positive characteristics</a:t>
            </a:r>
          </a:p>
          <a:p>
            <a:pPr marL="1168400" lvl="1" indent="-711200" eaLnBrk="1" hangingPunct="1">
              <a:lnSpc>
                <a:spcPct val="80000"/>
              </a:lnSpc>
              <a:buFontTx/>
              <a:buAutoNum type="alphaLcParenR"/>
            </a:pPr>
            <a:r>
              <a:rPr lang="en-US" sz="3000">
                <a:latin typeface="Arial" charset="0"/>
                <a:ea typeface="ＭＳ Ｐゴシック" charset="0"/>
              </a:rPr>
              <a:t>Hospitable		(O)</a:t>
            </a:r>
          </a:p>
          <a:p>
            <a:pPr marL="1168400" lvl="1" indent="-711200" eaLnBrk="1" hangingPunct="1">
              <a:lnSpc>
                <a:spcPct val="80000"/>
              </a:lnSpc>
              <a:buFontTx/>
              <a:buAutoNum type="alphaLcParenR"/>
            </a:pPr>
            <a:r>
              <a:rPr lang="en-US" sz="3000">
                <a:latin typeface="Arial" charset="0"/>
                <a:ea typeface="ＭＳ Ｐゴシック" charset="0"/>
              </a:rPr>
              <a:t>Sensible			(O)</a:t>
            </a:r>
          </a:p>
          <a:p>
            <a:pPr marL="1168400" lvl="1" indent="-711200" eaLnBrk="1" hangingPunct="1">
              <a:lnSpc>
                <a:spcPct val="80000"/>
              </a:lnSpc>
              <a:buFontTx/>
              <a:buAutoNum type="alphaLcParenR"/>
            </a:pPr>
            <a:r>
              <a:rPr lang="en-US" sz="3000">
                <a:latin typeface="Arial" charset="0"/>
                <a:ea typeface="ＭＳ Ｐゴシック" charset="0"/>
              </a:rPr>
              <a:t>Tested			(D)</a:t>
            </a:r>
          </a:p>
          <a:p>
            <a:pPr marL="1168400" lvl="1" indent="-711200" eaLnBrk="1" hangingPunct="1">
              <a:lnSpc>
                <a:spcPct val="80000"/>
              </a:lnSpc>
              <a:buFontTx/>
              <a:buAutoNum type="alphaLcParenR"/>
            </a:pPr>
            <a:r>
              <a:rPr lang="en-US" sz="3000">
                <a:latin typeface="Arial" charset="0"/>
                <a:ea typeface="ＭＳ Ｐゴシック" charset="0"/>
              </a:rPr>
              <a:t>Sincere			(D)</a:t>
            </a:r>
          </a:p>
          <a:p>
            <a:pPr marL="812800" indent="-812800" eaLnBrk="1" hangingPunct="1">
              <a:lnSpc>
                <a:spcPct val="80000"/>
              </a:lnSpc>
              <a:buFontTx/>
              <a:buNone/>
            </a:pPr>
            <a:endParaRPr lang="en-US" sz="3400">
              <a:latin typeface="Arial" charset="0"/>
              <a:ea typeface="ＭＳ Ｐゴシック" charset="0"/>
              <a:cs typeface="ＭＳ Ｐゴシック" charset="0"/>
            </a:endParaRPr>
          </a:p>
          <a:p>
            <a:pPr marL="812800" indent="-812800" eaLnBrk="1" hangingPunct="1">
              <a:lnSpc>
                <a:spcPct val="80000"/>
              </a:lnSpc>
              <a:buFontTx/>
              <a:buAutoNum type="romanUcPeriod" startAt="5"/>
            </a:pPr>
            <a:r>
              <a:rPr lang="en-US" sz="3400" b="1">
                <a:solidFill>
                  <a:srgbClr val="FF0000"/>
                </a:solidFill>
                <a:latin typeface="Arial" charset="0"/>
                <a:ea typeface="ＭＳ Ｐゴシック" charset="0"/>
                <a:cs typeface="ＭＳ Ｐゴシック" charset="0"/>
              </a:rPr>
              <a:t>Able to Teach</a:t>
            </a:r>
            <a:r>
              <a:rPr lang="en-US" sz="3400" b="1">
                <a:solidFill>
                  <a:srgbClr val="FF9900"/>
                </a:solidFill>
                <a:latin typeface="Arial" charset="0"/>
                <a:ea typeface="ＭＳ Ｐゴシック" charset="0"/>
                <a:cs typeface="ＭＳ Ｐゴシック" charset="0"/>
              </a:rPr>
              <a:t>	</a:t>
            </a:r>
            <a:r>
              <a:rPr lang="en-US" sz="3400">
                <a:latin typeface="Arial" charset="0"/>
                <a:ea typeface="ＭＳ Ｐゴシック" charset="0"/>
                <a:cs typeface="ＭＳ Ｐゴシック" charset="0"/>
              </a:rPr>
              <a:t>	(O)</a:t>
            </a:r>
            <a:endParaRPr lang="en-US" sz="3000">
              <a:latin typeface="Arial" charset="0"/>
              <a:ea typeface="ＭＳ Ｐゴシック" charset="0"/>
              <a:cs typeface="ＭＳ Ｐゴシック"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6"/>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endParaRPr lang="en-US" sz="4000">
              <a:latin typeface="Engravers MT" charset="0"/>
              <a:ea typeface="ＭＳ Ｐゴシック" charset="0"/>
              <a:cs typeface="ＭＳ Ｐゴシック" charset="0"/>
            </a:endParaRPr>
          </a:p>
        </p:txBody>
      </p:sp>
      <p:sp>
        <p:nvSpPr>
          <p:cNvPr id="306180"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226</a:t>
            </a:r>
            <a:endParaRPr lang="en-US" sz="280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1524000" y="457200"/>
            <a:ext cx="7772400" cy="1143000"/>
          </a:xfrm>
        </p:spPr>
        <p:txBody>
          <a:bodyPr/>
          <a:lstStyle/>
          <a:p>
            <a:pPr eaLnBrk="1" hangingPunct="1"/>
            <a:r>
              <a:rPr lang="en-US">
                <a:latin typeface="Engravers MT" charset="0"/>
                <a:ea typeface="ＭＳ Ｐゴシック" charset="0"/>
                <a:cs typeface="ＭＳ Ｐゴシック" charset="0"/>
              </a:rPr>
              <a:t>Scriptural Principles</a:t>
            </a: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eaLnBrk="1" hangingPunct="1">
              <a:lnSpc>
                <a:spcPct val="80000"/>
              </a:lnSpc>
              <a:buFontTx/>
              <a:buNone/>
            </a:pPr>
            <a:r>
              <a:rPr lang="en-US" sz="2400" b="1">
                <a:latin typeface="Arial" charset="0"/>
                <a:ea typeface="ＭＳ Ｐゴシック" charset="0"/>
                <a:cs typeface="ＭＳ Ｐゴシック" charset="0"/>
              </a:rPr>
              <a:t>1	Qualifications relate only to </a:t>
            </a:r>
            <a:r>
              <a:rPr lang="en-US" sz="2400" b="1">
                <a:solidFill>
                  <a:srgbClr val="3E2DF9"/>
                </a:solidFill>
                <a:latin typeface="Arial" charset="0"/>
                <a:ea typeface="ＭＳ Ｐゴシック" charset="0"/>
                <a:cs typeface="ＭＳ Ｐゴシック" charset="0"/>
              </a:rPr>
              <a:t>men</a:t>
            </a:r>
          </a:p>
          <a:p>
            <a:pPr marL="479425" indent="-477838" eaLnBrk="1" hangingPunct="1">
              <a:lnSpc>
                <a:spcPct val="80000"/>
              </a:lnSpc>
              <a:buFontTx/>
              <a:buNone/>
            </a:pPr>
            <a:r>
              <a:rPr lang="en-US" sz="2400" b="1">
                <a:latin typeface="Arial" charset="0"/>
                <a:ea typeface="ＭＳ Ｐゴシック" charset="0"/>
                <a:cs typeface="ＭＳ Ｐゴシック" charset="0"/>
              </a:rPr>
              <a:t>2	All qualifications are </a:t>
            </a:r>
            <a:r>
              <a:rPr lang="en-US" sz="2400" b="1">
                <a:solidFill>
                  <a:srgbClr val="3E2DF9"/>
                </a:solidFill>
                <a:latin typeface="Arial" charset="0"/>
                <a:ea typeface="ＭＳ Ｐゴシック" charset="0"/>
                <a:cs typeface="ＭＳ Ｐゴシック" charset="0"/>
              </a:rPr>
              <a:t>essential</a:t>
            </a:r>
            <a:r>
              <a:rPr lang="en-US" sz="2400" b="1">
                <a:latin typeface="Arial" charset="0"/>
                <a:ea typeface="ＭＳ Ｐゴシック" charset="0"/>
                <a:cs typeface="ＭＳ Ｐゴシック" charset="0"/>
              </a:rPr>
              <a:t> and of </a:t>
            </a:r>
            <a:r>
              <a:rPr lang="en-US" sz="2400" b="1">
                <a:solidFill>
                  <a:srgbClr val="3E2DF9"/>
                </a:solidFill>
                <a:latin typeface="Arial" charset="0"/>
                <a:ea typeface="ＭＳ Ｐゴシック" charset="0"/>
                <a:cs typeface="ＭＳ Ｐゴシック" charset="0"/>
              </a:rPr>
              <a:t>equal importance</a:t>
            </a:r>
            <a:endParaRPr lang="en-US" sz="2400" b="1">
              <a:solidFill>
                <a:srgbClr val="FF9900"/>
              </a:solidFill>
              <a:latin typeface="Arial" charset="0"/>
              <a:ea typeface="ＭＳ Ｐゴシック" charset="0"/>
              <a:cs typeface="ＭＳ Ｐゴシック" charset="0"/>
            </a:endParaRP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Qualifications refer to </a:t>
            </a:r>
            <a:r>
              <a:rPr lang="en-US" sz="2400" b="1">
                <a:solidFill>
                  <a:srgbClr val="3E2DF9"/>
                </a:solidFill>
                <a:latin typeface="Arial" charset="0"/>
                <a:ea typeface="ＭＳ Ｐゴシック" charset="0"/>
                <a:cs typeface="ＭＳ Ｐゴシック" charset="0"/>
              </a:rPr>
              <a:t>present life</a:t>
            </a:r>
            <a:r>
              <a:rPr lang="en-US" sz="2400" b="1">
                <a:latin typeface="Arial" charset="0"/>
                <a:ea typeface="ＭＳ Ｐゴシック" charset="0"/>
                <a:cs typeface="ＭＳ Ｐゴシック" charset="0"/>
              </a:rPr>
              <a:t> of the leader</a:t>
            </a: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Who are they? </a:t>
            </a:r>
            <a:r>
              <a:rPr lang="en-US" sz="2400" b="1">
                <a:solidFill>
                  <a:srgbClr val="3E2DF9"/>
                </a:solidFill>
                <a:latin typeface="Arial" charset="0"/>
                <a:ea typeface="ＭＳ Ｐゴシック" charset="0"/>
                <a:cs typeface="ＭＳ Ｐゴシック" charset="0"/>
              </a:rPr>
              <a:t>Overseers</a:t>
            </a:r>
            <a:r>
              <a:rPr lang="en-US" sz="2400" b="1">
                <a:latin typeface="Arial" charset="0"/>
                <a:ea typeface="ＭＳ Ｐゴシック" charset="0"/>
                <a:cs typeface="ＭＳ Ｐゴシック" charset="0"/>
              </a:rPr>
              <a:t> (Elders, Bishops, Pastors) and </a:t>
            </a:r>
            <a:r>
              <a:rPr lang="en-US" sz="2400" b="1">
                <a:solidFill>
                  <a:srgbClr val="3E2DF9"/>
                </a:solidFill>
                <a:latin typeface="Arial" charset="0"/>
                <a:ea typeface="ＭＳ Ｐゴシック" charset="0"/>
                <a:cs typeface="ＭＳ Ｐゴシック" charset="0"/>
              </a:rPr>
              <a:t>Deacons</a:t>
            </a:r>
            <a:endParaRPr lang="en-US" sz="2400" b="1">
              <a:latin typeface="Arial" charset="0"/>
              <a:ea typeface="ＭＳ Ｐゴシック" charset="0"/>
              <a:cs typeface="ＭＳ Ｐゴシック" charset="0"/>
            </a:endParaRP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If the leader fails, he must </a:t>
            </a:r>
            <a:r>
              <a:rPr lang="en-US" sz="2400" b="1">
                <a:solidFill>
                  <a:srgbClr val="3E2DF9"/>
                </a:solidFill>
                <a:latin typeface="Arial" charset="0"/>
                <a:ea typeface="ＭＳ Ｐゴシック" charset="0"/>
                <a:cs typeface="ＭＳ Ｐゴシック" charset="0"/>
              </a:rPr>
              <a:t>step down</a:t>
            </a: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Qualifications emphasize </a:t>
            </a:r>
            <a:r>
              <a:rPr lang="en-US" sz="2400" b="1">
                <a:solidFill>
                  <a:srgbClr val="3E2DF9"/>
                </a:solidFill>
                <a:latin typeface="Arial" charset="0"/>
                <a:ea typeface="ＭＳ Ｐゴシック" charset="0"/>
                <a:cs typeface="ＭＳ Ｐゴシック" charset="0"/>
              </a:rPr>
              <a:t>character</a:t>
            </a:r>
            <a:r>
              <a:rPr lang="en-US" sz="2400" b="1">
                <a:latin typeface="Arial" charset="0"/>
                <a:ea typeface="ＭＳ Ｐゴシック" charset="0"/>
                <a:cs typeface="ＭＳ Ｐゴシック" charset="0"/>
              </a:rPr>
              <a:t> over abilities (only 2 traits involve ability)</a:t>
            </a: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Emphasize</a:t>
            </a:r>
            <a:r>
              <a:rPr lang="en-US" sz="2400" b="1">
                <a:solidFill>
                  <a:srgbClr val="3E2DF9"/>
                </a:solidFill>
                <a:latin typeface="Arial" charset="0"/>
                <a:ea typeface="ＭＳ Ｐゴシック" charset="0"/>
                <a:cs typeface="ＭＳ Ｐゴシック" charset="0"/>
              </a:rPr>
              <a:t> managing of home</a:t>
            </a:r>
            <a:r>
              <a:rPr lang="en-US" sz="2400" b="1">
                <a:latin typeface="Arial" charset="0"/>
                <a:ea typeface="ＭＳ Ｐゴシック" charset="0"/>
                <a:cs typeface="ＭＳ Ｐゴシック" charset="0"/>
              </a:rPr>
              <a:t> over work</a:t>
            </a:r>
          </a:p>
          <a:p>
            <a:pPr marL="479425" indent="-477838" eaLnBrk="1" hangingPunct="1">
              <a:lnSpc>
                <a:spcPct val="80000"/>
              </a:lnSpc>
              <a:buFontTx/>
              <a:buNone/>
            </a:pPr>
            <a:endParaRPr lang="en-US" sz="2400" b="1">
              <a:latin typeface="Arial" charset="0"/>
              <a:ea typeface="ＭＳ Ｐゴシック" charset="0"/>
              <a:cs typeface="ＭＳ Ｐゴシック" charset="0"/>
            </a:endParaRPr>
          </a:p>
          <a:p>
            <a:pPr marL="479425" indent="-477838" eaLnBrk="1" hangingPunct="1">
              <a:lnSpc>
                <a:spcPct val="80000"/>
              </a:lnSpc>
              <a:buFontTx/>
              <a:buNone/>
            </a:pPr>
            <a:r>
              <a:rPr lang="en-US" sz="2400" b="1">
                <a:latin typeface="Arial" charset="0"/>
                <a:ea typeface="ＭＳ Ｐゴシック" charset="0"/>
                <a:cs typeface="ＭＳ Ｐゴシック" charset="0"/>
              </a:rPr>
              <a:t>Must be qualified so that:</a:t>
            </a:r>
          </a:p>
          <a:p>
            <a:pPr marL="479425" lvl="1" indent="-477838" eaLnBrk="1" hangingPunct="1">
              <a:lnSpc>
                <a:spcPct val="80000"/>
              </a:lnSpc>
              <a:buFontTx/>
              <a:buNone/>
            </a:pPr>
            <a:r>
              <a:rPr lang="en-US" sz="2400" b="1">
                <a:latin typeface="Arial" charset="0"/>
                <a:ea typeface="ＭＳ Ｐゴシック" charset="0"/>
              </a:rPr>
              <a:t>1. they can give </a:t>
            </a:r>
            <a:r>
              <a:rPr lang="en-US" sz="2400" b="1">
                <a:solidFill>
                  <a:srgbClr val="3E2DF9"/>
                </a:solidFill>
                <a:latin typeface="Arial" charset="0"/>
                <a:ea typeface="ＭＳ Ｐゴシック" charset="0"/>
              </a:rPr>
              <a:t>godly direction</a:t>
            </a:r>
            <a:endParaRPr lang="en-US" sz="2400" b="1">
              <a:latin typeface="Arial" charset="0"/>
              <a:ea typeface="ＭＳ Ｐゴシック" charset="0"/>
            </a:endParaRPr>
          </a:p>
          <a:p>
            <a:pPr marL="479425" lvl="1" indent="-477838" eaLnBrk="1" hangingPunct="1">
              <a:lnSpc>
                <a:spcPct val="80000"/>
              </a:lnSpc>
              <a:buFontTx/>
              <a:buNone/>
            </a:pPr>
            <a:r>
              <a:rPr lang="en-US" sz="2400" b="1">
                <a:latin typeface="Arial" charset="0"/>
                <a:ea typeface="ＭＳ Ｐゴシック" charset="0"/>
              </a:rPr>
              <a:t>2. the church can </a:t>
            </a:r>
            <a:r>
              <a:rPr lang="en-US" sz="2400" b="1">
                <a:solidFill>
                  <a:srgbClr val="3E2DF9"/>
                </a:solidFill>
                <a:latin typeface="Arial" charset="0"/>
                <a:ea typeface="ＭＳ Ｐゴシック" charset="0"/>
              </a:rPr>
              <a:t>avoid problems</a:t>
            </a:r>
            <a:r>
              <a:rPr lang="en-US" sz="2400" b="1">
                <a:latin typeface="Arial" charset="0"/>
                <a:ea typeface="ＭＳ Ｐゴシック" charset="0"/>
              </a:rPr>
              <a:t> that come from bad or inept leaders</a:t>
            </a:r>
          </a:p>
        </p:txBody>
      </p:sp>
      <p:sp>
        <p:nvSpPr>
          <p:cNvPr id="307203"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223</a:t>
            </a:r>
            <a:endParaRPr lang="en-US" sz="2800">
              <a:latin typeface="Arial" charset="0"/>
              <a:cs typeface="Arial"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7" name="Rectangle 3"/>
          <p:cNvSpPr>
            <a:spLocks noGrp="1" noChangeArrowheads="1"/>
          </p:cNvSpPr>
          <p:nvPr>
            <p:ph type="title"/>
          </p:nvPr>
        </p:nvSpPr>
        <p:spPr>
          <a:xfrm>
            <a:off x="0" y="533400"/>
            <a:ext cx="8991600" cy="2362200"/>
          </a:xfrm>
        </p:spPr>
        <p:txBody>
          <a:bodyPr/>
          <a:lstStyle/>
          <a:p>
            <a:pPr eaLnBrk="1" hangingPunct="1"/>
            <a:r>
              <a:rPr lang="en-US" sz="5400" b="1">
                <a:solidFill>
                  <a:schemeClr val="bg1"/>
                </a:solidFill>
                <a:latin typeface="Arial" charset="0"/>
                <a:ea typeface="ＭＳ Ｐゴシック" charset="0"/>
              </a:rPr>
              <a:t>I. Ultimate authority in the local church rests with the</a:t>
            </a:r>
            <a:br>
              <a:rPr lang="en-US" sz="5400" b="1">
                <a:solidFill>
                  <a:schemeClr val="bg1"/>
                </a:solidFill>
                <a:latin typeface="Arial" charset="0"/>
                <a:ea typeface="ＭＳ Ｐゴシック" charset="0"/>
              </a:rPr>
            </a:br>
            <a:r>
              <a:rPr lang="en-US" sz="5400" b="1">
                <a:latin typeface="Arial" charset="0"/>
                <a:ea typeface="ＭＳ Ｐゴシック" charset="0"/>
              </a:rPr>
              <a:t>congregation</a:t>
            </a:r>
            <a:endParaRPr lang="en-US" sz="5400" u="sng">
              <a:solidFill>
                <a:schemeClr val="tx1"/>
              </a:solidFill>
              <a:latin typeface="Times New Roman" charset="0"/>
              <a:ea typeface="ＭＳ Ｐゴシック"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5" name="Rectangle 3"/>
          <p:cNvSpPr>
            <a:spLocks noGrp="1" noChangeArrowheads="1"/>
          </p:cNvSpPr>
          <p:nvPr>
            <p:ph type="title"/>
          </p:nvPr>
        </p:nvSpPr>
        <p:spPr>
          <a:xfrm>
            <a:off x="0" y="228600"/>
            <a:ext cx="8991600" cy="990600"/>
          </a:xfrm>
        </p:spPr>
        <p:txBody>
          <a:bodyPr/>
          <a:lstStyle/>
          <a:p>
            <a:pPr eaLnBrk="1" hangingPunct="1"/>
            <a:r>
              <a:rPr lang="en-US" sz="5400" b="1">
                <a:latin typeface="Arial" charset="0"/>
                <a:ea typeface="ＭＳ Ｐゴシック" charset="0"/>
              </a:rPr>
              <a:t>Congregational Authority</a:t>
            </a:r>
            <a:endParaRPr lang="en-US" sz="5400" u="sng">
              <a:solidFill>
                <a:schemeClr val="tx1"/>
              </a:solidFill>
              <a:latin typeface="Times New Roman" charset="0"/>
              <a:ea typeface="ＭＳ Ｐゴシック" charset="0"/>
            </a:endParaRPr>
          </a:p>
        </p:txBody>
      </p:sp>
      <p:sp>
        <p:nvSpPr>
          <p:cNvPr id="340996" name="Text Box 4"/>
          <p:cNvSpPr txBox="1">
            <a:spLocks noChangeArrowheads="1"/>
          </p:cNvSpPr>
          <p:nvPr/>
        </p:nvSpPr>
        <p:spPr bwMode="auto">
          <a:xfrm>
            <a:off x="381000" y="1295400"/>
            <a:ext cx="8534400"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4400" b="1">
                <a:solidFill>
                  <a:schemeClr val="bg2"/>
                </a:solidFill>
                <a:latin typeface="Engravers MT" charset="0"/>
                <a:ea typeface="ＭＳ Ｐゴシック" charset="0"/>
                <a:cs typeface="ＭＳ Ｐゴシック" charset="0"/>
              </a:defRPr>
            </a:lvl1pPr>
            <a:lvl2pPr marL="512763"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buFontTx/>
              <a:buChar char="•"/>
            </a:pPr>
            <a:r>
              <a:rPr lang="en-US" sz="3200">
                <a:solidFill>
                  <a:srgbClr val="000000"/>
                </a:solidFill>
                <a:latin typeface="Arial" charset="0"/>
              </a:rPr>
              <a:t>In Church </a:t>
            </a:r>
            <a:r>
              <a:rPr lang="en-US" sz="3600" u="sng">
                <a:solidFill>
                  <a:srgbClr val="000000"/>
                </a:solidFill>
                <a:latin typeface="Arial" charset="0"/>
              </a:rPr>
              <a:t>Discipline</a:t>
            </a:r>
            <a:r>
              <a:rPr lang="en-US" sz="3200">
                <a:solidFill>
                  <a:srgbClr val="000000"/>
                </a:solidFill>
                <a:latin typeface="Arial" charset="0"/>
              </a:rPr>
              <a:t> (Matt. 18:17)</a:t>
            </a:r>
          </a:p>
          <a:p>
            <a:pPr lvl="1" eaLnBrk="1" hangingPunct="1"/>
            <a:r>
              <a:rPr lang="en-US" sz="3200" i="1">
                <a:solidFill>
                  <a:srgbClr val="000000"/>
                </a:solidFill>
                <a:latin typeface="Arial" charset="0"/>
              </a:rPr>
              <a:t>“Take it to the church…”</a:t>
            </a:r>
            <a:endParaRPr lang="en-US" sz="3200">
              <a:solidFill>
                <a:srgbClr val="000000"/>
              </a:solidFill>
              <a:latin typeface="Arial" charset="0"/>
            </a:endParaRPr>
          </a:p>
        </p:txBody>
      </p:sp>
      <p:sp>
        <p:nvSpPr>
          <p:cNvPr id="340997" name="Text Box 5"/>
          <p:cNvSpPr txBox="1">
            <a:spLocks noChangeArrowheads="1"/>
          </p:cNvSpPr>
          <p:nvPr/>
        </p:nvSpPr>
        <p:spPr bwMode="auto">
          <a:xfrm>
            <a:off x="381000" y="2736850"/>
            <a:ext cx="8534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4400" b="1">
                <a:solidFill>
                  <a:schemeClr val="bg2"/>
                </a:solidFill>
                <a:latin typeface="Engravers MT" charset="0"/>
                <a:ea typeface="ＭＳ Ｐゴシック" charset="0"/>
                <a:cs typeface="ＭＳ Ｐゴシック" charset="0"/>
              </a:defRPr>
            </a:lvl1pPr>
            <a:lvl2pPr marL="512763"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buFontTx/>
              <a:buChar char="•"/>
            </a:pPr>
            <a:r>
              <a:rPr lang="en-US" sz="3200">
                <a:solidFill>
                  <a:srgbClr val="000000"/>
                </a:solidFill>
                <a:latin typeface="Arial" charset="0"/>
              </a:rPr>
              <a:t>In Leader </a:t>
            </a:r>
            <a:r>
              <a:rPr lang="en-US" sz="3200" u="sng">
                <a:solidFill>
                  <a:srgbClr val="000000"/>
                </a:solidFill>
                <a:latin typeface="Arial" charset="0"/>
              </a:rPr>
              <a:t>Selection</a:t>
            </a:r>
            <a:r>
              <a:rPr lang="en-US" sz="3200">
                <a:solidFill>
                  <a:srgbClr val="000000"/>
                </a:solidFill>
                <a:latin typeface="Arial" charset="0"/>
              </a:rPr>
              <a:t> (Acts 6:3)</a:t>
            </a:r>
          </a:p>
          <a:p>
            <a:pPr lvl="1" eaLnBrk="1" hangingPunct="1"/>
            <a:r>
              <a:rPr lang="en-US" sz="3200" i="1">
                <a:solidFill>
                  <a:srgbClr val="000000"/>
                </a:solidFill>
                <a:latin typeface="Arial" charset="0"/>
              </a:rPr>
              <a:t>“Choose… from among you…”</a:t>
            </a:r>
            <a:endParaRPr lang="en-US" sz="3200">
              <a:solidFill>
                <a:srgbClr val="000000"/>
              </a:solidFill>
              <a:latin typeface="Arial" charset="0"/>
            </a:endParaRPr>
          </a:p>
        </p:txBody>
      </p:sp>
      <p:sp>
        <p:nvSpPr>
          <p:cNvPr id="340998" name="Text Box 6"/>
          <p:cNvSpPr txBox="1">
            <a:spLocks noChangeArrowheads="1"/>
          </p:cNvSpPr>
          <p:nvPr/>
        </p:nvSpPr>
        <p:spPr bwMode="auto">
          <a:xfrm>
            <a:off x="381000" y="4116388"/>
            <a:ext cx="8534400" cy="252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buFontTx/>
              <a:buChar char="•"/>
            </a:pPr>
            <a:r>
              <a:rPr lang="en-US" sz="3200">
                <a:solidFill>
                  <a:srgbClr val="000000"/>
                </a:solidFill>
                <a:latin typeface="Arial" charset="0"/>
              </a:rPr>
              <a:t>In Maintaining True </a:t>
            </a:r>
            <a:r>
              <a:rPr lang="en-US" sz="3200" u="sng">
                <a:solidFill>
                  <a:srgbClr val="000000"/>
                </a:solidFill>
                <a:latin typeface="Arial" charset="0"/>
              </a:rPr>
              <a:t>Doctrine</a:t>
            </a:r>
            <a:r>
              <a:rPr lang="en-US" sz="3200">
                <a:solidFill>
                  <a:srgbClr val="000000"/>
                </a:solidFill>
                <a:latin typeface="Arial" charset="0"/>
              </a:rPr>
              <a:t>:</a:t>
            </a:r>
          </a:p>
          <a:p>
            <a:pPr eaLnBrk="1" hangingPunct="1"/>
            <a:r>
              <a:rPr lang="en-US" sz="3200" i="1">
                <a:solidFill>
                  <a:srgbClr val="000000"/>
                </a:solidFill>
                <a:latin typeface="Arial" charset="0"/>
              </a:rPr>
              <a:t>	“For I received from the Lord what I also passed on to you…” (1 Cor. 11:23)</a:t>
            </a:r>
          </a:p>
          <a:p>
            <a:pPr eaLnBrk="1" hangingPunct="1"/>
            <a:r>
              <a:rPr lang="en-US" sz="3200" i="1">
                <a:solidFill>
                  <a:srgbClr val="000000"/>
                </a:solidFill>
                <a:latin typeface="Arial" charset="0"/>
              </a:rPr>
              <a:t>	“Friends… test the spirits” (1 John 4:1)</a:t>
            </a:r>
          </a:p>
          <a:p>
            <a:pPr eaLnBrk="1" hangingPunct="1"/>
            <a:r>
              <a:rPr lang="en-US" sz="3200" i="1">
                <a:solidFill>
                  <a:srgbClr val="000000"/>
                </a:solidFill>
                <a:latin typeface="Arial" charset="0"/>
              </a:rPr>
              <a:t>	“Contend for the faith” (Jude 3)</a:t>
            </a:r>
            <a:endParaRPr lang="en-US" sz="3200">
              <a:solidFill>
                <a:srgbClr val="000000"/>
              </a:solidFill>
              <a:latin typeface="Arial" charset="0"/>
            </a:endParaRPr>
          </a:p>
        </p:txBody>
      </p:sp>
      <p:sp>
        <p:nvSpPr>
          <p:cNvPr id="310279" name="Text Box 7"/>
          <p:cNvSpPr txBox="1">
            <a:spLocks noChangeArrowheads="1"/>
          </p:cNvSpPr>
          <p:nvPr/>
        </p:nvSpPr>
        <p:spPr bwMode="auto">
          <a:xfrm>
            <a:off x="8467725" y="0"/>
            <a:ext cx="620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2400">
                <a:solidFill>
                  <a:srgbClr val="FFFFFF"/>
                </a:solidFill>
                <a:latin typeface="Arial" charset="0"/>
                <a:cs typeface="Arial" charset="0"/>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en-US"/>
              <a:t>Episcopal Church</a:t>
            </a:r>
            <a:br>
              <a:rPr kumimoji="0" lang="en-US"/>
            </a:br>
            <a:r>
              <a:rPr kumimoji="0" lang="en-US"/>
              <a:t>Structure</a:t>
            </a:r>
            <a:br>
              <a:rPr kumimoji="0" lang="en-US"/>
            </a:br>
            <a:r>
              <a:rPr kumimoji="0" lang="en-US"/>
              <a:t>(Simplified)</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095" name="Text Box 7"/>
          <p:cNvSpPr txBox="1">
            <a:spLocks noChangeArrowheads="1"/>
          </p:cNvSpPr>
          <p:nvPr/>
        </p:nvSpPr>
        <p:spPr bwMode="auto">
          <a:xfrm>
            <a:off x="4876800" y="2209800"/>
            <a:ext cx="17494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Bishop</a:t>
            </a:r>
          </a:p>
        </p:txBody>
      </p:sp>
      <p:sp>
        <p:nvSpPr>
          <p:cNvPr id="345096" name="Text Box 8"/>
          <p:cNvSpPr txBox="1">
            <a:spLocks noChangeArrowheads="1"/>
          </p:cNvSpPr>
          <p:nvPr/>
        </p:nvSpPr>
        <p:spPr bwMode="auto">
          <a:xfrm>
            <a:off x="5116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Vicar</a:t>
            </a: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098" name="Text Box 10"/>
          <p:cNvSpPr txBox="1">
            <a:spLocks noChangeArrowheads="1"/>
          </p:cNvSpPr>
          <p:nvPr/>
        </p:nvSpPr>
        <p:spPr bwMode="auto">
          <a:xfrm>
            <a:off x="4956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a:solidFill>
                  <a:srgbClr val="FFFFFF"/>
                </a:solidFill>
                <a:latin typeface="Arial" charset="0"/>
                <a:cs typeface="Arial" charset="0"/>
              </a:rPr>
              <a:t>People</a:t>
            </a: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Deacons</a:t>
            </a:r>
          </a:p>
        </p:txBody>
      </p:sp>
      <p:sp>
        <p:nvSpPr>
          <p:cNvPr id="345101" name="Text Box 13"/>
          <p:cNvSpPr txBox="1">
            <a:spLocks noChangeArrowheads="1"/>
          </p:cNvSpPr>
          <p:nvPr/>
        </p:nvSpPr>
        <p:spPr bwMode="auto">
          <a:xfrm>
            <a:off x="457200" y="3352800"/>
            <a:ext cx="1863725" cy="2227263"/>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en-US" sz="2800">
                <a:solidFill>
                  <a:srgbClr val="FFFFFF"/>
                </a:solidFill>
                <a:latin typeface="Arial" charset="0"/>
                <a:cs typeface="Arial" charset="0"/>
              </a:rPr>
              <a:t>Anglican</a:t>
            </a:r>
          </a:p>
          <a:p>
            <a:pPr>
              <a:defRPr/>
            </a:pPr>
            <a:r>
              <a:rPr lang="en-US" sz="2800">
                <a:solidFill>
                  <a:srgbClr val="FFFFFF"/>
                </a:solidFill>
                <a:latin typeface="Arial" charset="0"/>
                <a:cs typeface="Arial" charset="0"/>
              </a:rPr>
              <a:t>Lutheran</a:t>
            </a:r>
          </a:p>
          <a:p>
            <a:pPr>
              <a:defRPr/>
            </a:pPr>
            <a:r>
              <a:rPr lang="en-US" sz="2800">
                <a:solidFill>
                  <a:srgbClr val="FFFFFF"/>
                </a:solidFill>
                <a:latin typeface="Arial" charset="0"/>
                <a:cs typeface="Arial" charset="0"/>
              </a:rPr>
              <a:t>Methodist</a:t>
            </a:r>
          </a:p>
          <a:p>
            <a:pPr>
              <a:defRPr/>
            </a:pPr>
            <a:r>
              <a:rPr lang="en-US" sz="2800">
                <a:solidFill>
                  <a:srgbClr val="FFFFFF"/>
                </a:solidFill>
                <a:latin typeface="Arial" charset="0"/>
                <a:cs typeface="Arial" charset="0"/>
              </a:rPr>
              <a:t>Orthodox</a:t>
            </a:r>
          </a:p>
          <a:p>
            <a:pPr>
              <a:defRPr/>
            </a:pPr>
            <a:r>
              <a:rPr lang="en-US" sz="2800">
                <a:solidFill>
                  <a:srgbClr val="FFFFFF"/>
                </a:solidFill>
                <a:latin typeface="Arial" charset="0"/>
                <a:cs typeface="Arial" charset="0"/>
              </a:rPr>
              <a:t>Catholic</a:t>
            </a: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06" name="Text Box 18"/>
          <p:cNvSpPr txBox="1">
            <a:spLocks noChangeArrowheads="1"/>
          </p:cNvSpPr>
          <p:nvPr/>
        </p:nvSpPr>
        <p:spPr bwMode="auto">
          <a:xfrm>
            <a:off x="7227888"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a:solidFill>
                  <a:srgbClr val="FFFFFF"/>
                </a:solidFill>
                <a:latin typeface="Arial" charset="0"/>
                <a:cs typeface="Arial" charset="0"/>
              </a:rPr>
              <a:t>People</a:t>
            </a:r>
          </a:p>
        </p:txBody>
      </p:sp>
      <p:sp>
        <p:nvSpPr>
          <p:cNvPr id="345107" name="Text Box 19"/>
          <p:cNvSpPr txBox="1">
            <a:spLocks noChangeArrowheads="1"/>
          </p:cNvSpPr>
          <p:nvPr/>
        </p:nvSpPr>
        <p:spPr bwMode="auto">
          <a:xfrm>
            <a:off x="6996113" y="4308475"/>
            <a:ext cx="2109787"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Deacons</a:t>
            </a: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111" name="Text Box 23"/>
          <p:cNvSpPr txBox="1">
            <a:spLocks noChangeArrowheads="1"/>
          </p:cNvSpPr>
          <p:nvPr/>
        </p:nvSpPr>
        <p:spPr bwMode="auto">
          <a:xfrm>
            <a:off x="2830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Vicar</a:t>
            </a: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13" name="Text Box 25"/>
          <p:cNvSpPr txBox="1">
            <a:spLocks noChangeArrowheads="1"/>
          </p:cNvSpPr>
          <p:nvPr/>
        </p:nvSpPr>
        <p:spPr bwMode="auto">
          <a:xfrm>
            <a:off x="2670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a:solidFill>
                  <a:srgbClr val="FFFFFF"/>
                </a:solidFill>
                <a:latin typeface="Arial" charset="0"/>
                <a:cs typeface="Arial" charset="0"/>
              </a:rPr>
              <a:t>People</a:t>
            </a:r>
          </a:p>
        </p:txBody>
      </p:sp>
      <p:sp>
        <p:nvSpPr>
          <p:cNvPr id="345114" name="Text Box 26"/>
          <p:cNvSpPr txBox="1">
            <a:spLocks noChangeArrowheads="1"/>
          </p:cNvSpPr>
          <p:nvPr/>
        </p:nvSpPr>
        <p:spPr bwMode="auto">
          <a:xfrm>
            <a:off x="2438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Deacons</a:t>
            </a: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11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sz="2400" dirty="0">
                <a:solidFill>
                  <a:srgbClr val="FFFFFF"/>
                </a:solidFill>
                <a:latin typeface="Arial" charset="0"/>
                <a:cs typeface="Arial" charset="0"/>
              </a:rPr>
              <a:t>244a</a:t>
            </a:r>
          </a:p>
        </p:txBody>
      </p:sp>
      <p:sp>
        <p:nvSpPr>
          <p:cNvPr id="345104" name="Text Box 16"/>
          <p:cNvSpPr txBox="1">
            <a:spLocks noChangeArrowheads="1"/>
          </p:cNvSpPr>
          <p:nvPr/>
        </p:nvSpPr>
        <p:spPr bwMode="auto">
          <a:xfrm>
            <a:off x="7388225"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600">
                <a:solidFill>
                  <a:srgbClr val="FFFFFF"/>
                </a:solidFill>
                <a:latin typeface="Arial" charset="0"/>
                <a:cs typeface="Arial" charset="0"/>
              </a:rPr>
              <a:t>Vicar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1" name="Text Box 5"/>
          <p:cNvSpPr txBox="1">
            <a:spLocks noChangeArrowheads="1"/>
          </p:cNvSpPr>
          <p:nvPr/>
        </p:nvSpPr>
        <p:spPr bwMode="auto">
          <a:xfrm>
            <a:off x="6243638" y="57531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a:solidFill>
                  <a:srgbClr val="FFFFFF"/>
                </a:solidFill>
                <a:latin typeface="Arial" charset="0"/>
                <a:cs typeface="Arial" charset="0"/>
              </a:rPr>
              <a:t>People</a:t>
            </a:r>
          </a:p>
        </p:txBody>
      </p:sp>
      <p:sp>
        <p:nvSpPr>
          <p:cNvPr id="347142" name="Text Box 6"/>
          <p:cNvSpPr txBox="1">
            <a:spLocks noChangeArrowheads="1"/>
          </p:cNvSpPr>
          <p:nvPr/>
        </p:nvSpPr>
        <p:spPr bwMode="auto">
          <a:xfrm>
            <a:off x="5935663" y="38671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 </a:t>
            </a:r>
            <a:br>
              <a:rPr lang="en-US" sz="3600">
                <a:solidFill>
                  <a:srgbClr val="FFFFFF"/>
                </a:solidFill>
                <a:latin typeface="Arial" charset="0"/>
                <a:cs typeface="Arial" charset="0"/>
              </a:rPr>
            </a:br>
            <a:r>
              <a:rPr lang="en-US" sz="3600">
                <a:solidFill>
                  <a:srgbClr val="FFFFFF"/>
                </a:solidFill>
                <a:latin typeface="Arial" charset="0"/>
                <a:cs typeface="Arial" charset="0"/>
              </a:rPr>
              <a:t>(Session)</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5" name="Text Box 9"/>
          <p:cNvSpPr txBox="1">
            <a:spLocks noChangeArrowheads="1"/>
          </p:cNvSpPr>
          <p:nvPr/>
        </p:nvSpPr>
        <p:spPr bwMode="auto">
          <a:xfrm>
            <a:off x="38115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a:solidFill>
                  <a:srgbClr val="FFFFFF"/>
                </a:solidFill>
                <a:latin typeface="Arial" charset="0"/>
                <a:cs typeface="Arial" charset="0"/>
              </a:rPr>
              <a:t>People</a:t>
            </a:r>
          </a:p>
        </p:txBody>
      </p:sp>
      <p:sp>
        <p:nvSpPr>
          <p:cNvPr id="347146" name="Text Box 10"/>
          <p:cNvSpPr txBox="1">
            <a:spLocks noChangeArrowheads="1"/>
          </p:cNvSpPr>
          <p:nvPr/>
        </p:nvSpPr>
        <p:spPr bwMode="auto">
          <a:xfrm>
            <a:off x="35036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 </a:t>
            </a:r>
            <a:br>
              <a:rPr lang="en-US" sz="3600">
                <a:solidFill>
                  <a:srgbClr val="FFFFFF"/>
                </a:solidFill>
                <a:latin typeface="Arial" charset="0"/>
                <a:cs typeface="Arial" charset="0"/>
              </a:rPr>
            </a:br>
            <a:r>
              <a:rPr lang="en-US" sz="3600">
                <a:solidFill>
                  <a:srgbClr val="FFFFFF"/>
                </a:solidFill>
                <a:latin typeface="Arial" charset="0"/>
                <a:cs typeface="Arial" charset="0"/>
              </a:rPr>
              <a:t>(Session)</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9" name="Text Box 13"/>
          <p:cNvSpPr txBox="1">
            <a:spLocks noChangeArrowheads="1"/>
          </p:cNvSpPr>
          <p:nvPr/>
        </p:nvSpPr>
        <p:spPr bwMode="auto">
          <a:xfrm>
            <a:off x="13604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a:solidFill>
                  <a:srgbClr val="FFFFFF"/>
                </a:solidFill>
                <a:latin typeface="Arial" charset="0"/>
                <a:cs typeface="Arial" charset="0"/>
              </a:rPr>
              <a:t>People</a:t>
            </a:r>
          </a:p>
        </p:txBody>
      </p:sp>
      <p:sp>
        <p:nvSpPr>
          <p:cNvPr id="347150" name="Text Box 14"/>
          <p:cNvSpPr txBox="1">
            <a:spLocks noChangeArrowheads="1"/>
          </p:cNvSpPr>
          <p:nvPr/>
        </p:nvSpPr>
        <p:spPr bwMode="auto">
          <a:xfrm>
            <a:off x="10525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 </a:t>
            </a:r>
            <a:br>
              <a:rPr lang="en-US" sz="3600">
                <a:solidFill>
                  <a:srgbClr val="FFFFFF"/>
                </a:solidFill>
                <a:latin typeface="Arial" charset="0"/>
                <a:cs typeface="Arial" charset="0"/>
              </a:rPr>
            </a:br>
            <a:r>
              <a:rPr lang="en-US" sz="3600">
                <a:solidFill>
                  <a:srgbClr val="FFFFFF"/>
                </a:solidFill>
                <a:latin typeface="Arial" charset="0"/>
                <a:cs typeface="Arial" charset="0"/>
              </a:rPr>
              <a:t>(Session)</a:t>
            </a:r>
          </a:p>
        </p:txBody>
      </p:sp>
      <p:sp>
        <p:nvSpPr>
          <p:cNvPr id="347151" name="Text Box 15"/>
          <p:cNvSpPr txBox="1">
            <a:spLocks noChangeArrowheads="1"/>
          </p:cNvSpPr>
          <p:nvPr/>
        </p:nvSpPr>
        <p:spPr bwMode="auto">
          <a:xfrm>
            <a:off x="836613" y="1219200"/>
            <a:ext cx="7551737"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Presbytery</a:t>
            </a: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14386"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en-US" i="1">
                <a:solidFill>
                  <a:schemeClr val="bg1"/>
                </a:solidFill>
                <a:latin typeface="Arial" charset="0"/>
                <a:ea typeface="ＭＳ Ｐゴシック" charset="0"/>
              </a:rPr>
              <a:t>Lower Presbyterian Structure</a:t>
            </a: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1" name="Text Box 6"/>
          <p:cNvSpPr txBox="1">
            <a:spLocks noChangeArrowheads="1"/>
          </p:cNvSpPr>
          <p:nvPr/>
        </p:nvSpPr>
        <p:spPr bwMode="auto">
          <a:xfrm>
            <a:off x="6192838" y="22733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a:t>
            </a:r>
            <a:br>
              <a:rPr lang="en-US" sz="3600">
                <a:solidFill>
                  <a:srgbClr val="FFFFFF"/>
                </a:solidFill>
                <a:latin typeface="Arial" charset="0"/>
                <a:cs typeface="Arial" charset="0"/>
              </a:rPr>
            </a:br>
            <a:r>
              <a:rPr lang="en-US" sz="3600">
                <a:solidFill>
                  <a:srgbClr val="FFFFFF"/>
                </a:solidFill>
                <a:latin typeface="Arial" charset="0"/>
                <a:cs typeface="Arial" charset="0"/>
              </a:rPr>
              <a:t>Pastor</a:t>
            </a:r>
          </a:p>
        </p:txBody>
      </p:sp>
      <p:sp>
        <p:nvSpPr>
          <p:cNvPr id="22" name="Text Box 10"/>
          <p:cNvSpPr txBox="1">
            <a:spLocks noChangeArrowheads="1"/>
          </p:cNvSpPr>
          <p:nvPr/>
        </p:nvSpPr>
        <p:spPr bwMode="auto">
          <a:xfrm>
            <a:off x="37607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a:t>
            </a:r>
            <a:br>
              <a:rPr lang="en-US" sz="3600">
                <a:solidFill>
                  <a:srgbClr val="FFFFFF"/>
                </a:solidFill>
                <a:latin typeface="Arial" charset="0"/>
                <a:cs typeface="Arial" charset="0"/>
              </a:rPr>
            </a:br>
            <a:r>
              <a:rPr lang="en-US" sz="3600">
                <a:solidFill>
                  <a:srgbClr val="FFFFFF"/>
                </a:solidFill>
                <a:latin typeface="Arial" charset="0"/>
                <a:cs typeface="Arial" charset="0"/>
              </a:rPr>
              <a:t>Pastor</a:t>
            </a:r>
          </a:p>
        </p:txBody>
      </p:sp>
      <p:sp>
        <p:nvSpPr>
          <p:cNvPr id="23" name="Text Box 14"/>
          <p:cNvSpPr txBox="1">
            <a:spLocks noChangeArrowheads="1"/>
          </p:cNvSpPr>
          <p:nvPr/>
        </p:nvSpPr>
        <p:spPr bwMode="auto">
          <a:xfrm>
            <a:off x="13096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a:t>
            </a:r>
            <a:br>
              <a:rPr lang="en-US" sz="3600">
                <a:solidFill>
                  <a:srgbClr val="FFFFFF"/>
                </a:solidFill>
                <a:latin typeface="Arial" charset="0"/>
                <a:cs typeface="Arial" charset="0"/>
              </a:rPr>
            </a:br>
            <a:r>
              <a:rPr lang="en-US" sz="3600">
                <a:solidFill>
                  <a:srgbClr val="FFFFFF"/>
                </a:solidFill>
                <a:latin typeface="Arial" charset="0"/>
                <a:cs typeface="Arial" charset="0"/>
              </a:rPr>
              <a:t>Pastor</a:t>
            </a: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sz="2400"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9190" name="Text Box 6"/>
          <p:cNvSpPr txBox="1">
            <a:spLocks noChangeArrowheads="1"/>
          </p:cNvSpPr>
          <p:nvPr/>
        </p:nvSpPr>
        <p:spPr bwMode="auto">
          <a:xfrm>
            <a:off x="1676400" y="1371600"/>
            <a:ext cx="58674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Synod</a:t>
            </a:r>
          </a:p>
        </p:txBody>
      </p:sp>
      <p:sp>
        <p:nvSpPr>
          <p:cNvPr id="316423"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1642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193" name="Text Box 9"/>
          <p:cNvSpPr txBox="1">
            <a:spLocks noChangeArrowheads="1"/>
          </p:cNvSpPr>
          <p:nvPr/>
        </p:nvSpPr>
        <p:spPr bwMode="auto">
          <a:xfrm>
            <a:off x="7835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a:solidFill>
                  <a:srgbClr val="FFFFFF"/>
                </a:solidFill>
                <a:latin typeface="Arial" charset="0"/>
                <a:cs typeface="Arial" charset="0"/>
              </a:rPr>
              <a:t>People</a:t>
            </a:r>
          </a:p>
        </p:txBody>
      </p:sp>
      <p:sp>
        <p:nvSpPr>
          <p:cNvPr id="316426" name="Text Box 10"/>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Elders </a:t>
            </a:r>
            <a:br>
              <a:rPr lang="en-US" sz="2000">
                <a:solidFill>
                  <a:srgbClr val="FFFFFF"/>
                </a:solidFill>
                <a:latin typeface="Arial" charset="0"/>
                <a:cs typeface="Arial" charset="0"/>
              </a:rPr>
            </a:br>
            <a:r>
              <a:rPr lang="en-US" sz="2000">
                <a:solidFill>
                  <a:srgbClr val="FFFFFF"/>
                </a:solidFill>
                <a:latin typeface="Arial" charset="0"/>
                <a:cs typeface="Arial" charset="0"/>
              </a:rPr>
              <a:t>(Session)</a:t>
            </a:r>
          </a:p>
        </p:txBody>
      </p:sp>
      <p:sp>
        <p:nvSpPr>
          <p:cNvPr id="349195" name="Text Box 11"/>
          <p:cNvSpPr txBox="1">
            <a:spLocks noChangeArrowheads="1"/>
          </p:cNvSpPr>
          <p:nvPr/>
        </p:nvSpPr>
        <p:spPr bwMode="auto">
          <a:xfrm>
            <a:off x="76200" y="26670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Presbytery</a:t>
            </a: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16430"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16431"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0" name="Text Box 16"/>
          <p:cNvSpPr txBox="1">
            <a:spLocks noChangeArrowheads="1"/>
          </p:cNvSpPr>
          <p:nvPr/>
        </p:nvSpPr>
        <p:spPr bwMode="auto">
          <a:xfrm>
            <a:off x="6324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a:solidFill>
                  <a:srgbClr val="FFFFFF"/>
                </a:solidFill>
                <a:latin typeface="Arial" charset="0"/>
                <a:cs typeface="Arial" charset="0"/>
              </a:rPr>
              <a:t>People</a:t>
            </a:r>
          </a:p>
        </p:txBody>
      </p:sp>
      <p:sp>
        <p:nvSpPr>
          <p:cNvPr id="316433" name="Text Box 17"/>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Elders </a:t>
            </a:r>
            <a:br>
              <a:rPr lang="en-US" sz="2000">
                <a:solidFill>
                  <a:srgbClr val="FFFFFF"/>
                </a:solidFill>
                <a:latin typeface="Arial" charset="0"/>
                <a:cs typeface="Arial" charset="0"/>
              </a:rPr>
            </a:br>
            <a:r>
              <a:rPr lang="en-US" sz="2000">
                <a:solidFill>
                  <a:srgbClr val="FFFFFF"/>
                </a:solidFill>
                <a:latin typeface="Arial" charset="0"/>
                <a:cs typeface="Arial" charset="0"/>
              </a:rPr>
              <a:t>(Session)</a:t>
            </a:r>
          </a:p>
        </p:txBody>
      </p:sp>
      <p:sp>
        <p:nvSpPr>
          <p:cNvPr id="316434"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16435"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4" name="Text Box 20"/>
          <p:cNvSpPr txBox="1">
            <a:spLocks noChangeArrowheads="1"/>
          </p:cNvSpPr>
          <p:nvPr/>
        </p:nvSpPr>
        <p:spPr bwMode="auto">
          <a:xfrm>
            <a:off x="4800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a:solidFill>
                  <a:srgbClr val="FFFFFF"/>
                </a:solidFill>
                <a:latin typeface="Arial" charset="0"/>
                <a:cs typeface="Arial" charset="0"/>
              </a:rPr>
              <a:t>People</a:t>
            </a:r>
          </a:p>
        </p:txBody>
      </p:sp>
      <p:sp>
        <p:nvSpPr>
          <p:cNvPr id="316437" name="Text Box 21"/>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Elders </a:t>
            </a:r>
            <a:br>
              <a:rPr lang="en-US" sz="2000">
                <a:solidFill>
                  <a:srgbClr val="FFFFFF"/>
                </a:solidFill>
                <a:latin typeface="Arial" charset="0"/>
                <a:cs typeface="Arial" charset="0"/>
              </a:rPr>
            </a:br>
            <a:r>
              <a:rPr lang="en-US" sz="2000">
                <a:solidFill>
                  <a:srgbClr val="FFFFFF"/>
                </a:solidFill>
                <a:latin typeface="Arial" charset="0"/>
                <a:cs typeface="Arial" charset="0"/>
              </a:rPr>
              <a:t>(Session)</a:t>
            </a:r>
          </a:p>
        </p:txBody>
      </p:sp>
      <p:sp>
        <p:nvSpPr>
          <p:cNvPr id="316438"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16439"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8" name="Text Box 24"/>
          <p:cNvSpPr txBox="1">
            <a:spLocks noChangeArrowheads="1"/>
          </p:cNvSpPr>
          <p:nvPr/>
        </p:nvSpPr>
        <p:spPr bwMode="auto">
          <a:xfrm>
            <a:off x="3263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a:solidFill>
                  <a:srgbClr val="FFFFFF"/>
                </a:solidFill>
                <a:latin typeface="Arial" charset="0"/>
                <a:cs typeface="Arial" charset="0"/>
              </a:rPr>
              <a:t>People</a:t>
            </a:r>
          </a:p>
        </p:txBody>
      </p:sp>
      <p:sp>
        <p:nvSpPr>
          <p:cNvPr id="316441" name="Text Box 2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Elders </a:t>
            </a:r>
            <a:br>
              <a:rPr lang="en-US" sz="2000">
                <a:solidFill>
                  <a:srgbClr val="FFFFFF"/>
                </a:solidFill>
                <a:latin typeface="Arial" charset="0"/>
                <a:cs typeface="Arial" charset="0"/>
              </a:rPr>
            </a:br>
            <a:r>
              <a:rPr lang="en-US" sz="2000">
                <a:solidFill>
                  <a:srgbClr val="FFFFFF"/>
                </a:solidFill>
                <a:latin typeface="Arial" charset="0"/>
                <a:cs typeface="Arial" charset="0"/>
              </a:rPr>
              <a:t>(Session)</a:t>
            </a:r>
          </a:p>
        </p:txBody>
      </p:sp>
      <p:sp>
        <p:nvSpPr>
          <p:cNvPr id="316442"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16443"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2" name="Text Box 28"/>
          <p:cNvSpPr txBox="1">
            <a:spLocks noChangeArrowheads="1"/>
          </p:cNvSpPr>
          <p:nvPr/>
        </p:nvSpPr>
        <p:spPr bwMode="auto">
          <a:xfrm>
            <a:off x="1752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a:solidFill>
                  <a:srgbClr val="FFFFFF"/>
                </a:solidFill>
                <a:latin typeface="Arial" charset="0"/>
                <a:cs typeface="Arial" charset="0"/>
              </a:rPr>
              <a:t>People</a:t>
            </a:r>
          </a:p>
        </p:txBody>
      </p:sp>
      <p:sp>
        <p:nvSpPr>
          <p:cNvPr id="316445" name="Text Box 29"/>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Elders </a:t>
            </a:r>
            <a:br>
              <a:rPr lang="en-US" sz="2000">
                <a:solidFill>
                  <a:srgbClr val="FFFFFF"/>
                </a:solidFill>
                <a:latin typeface="Arial" charset="0"/>
                <a:cs typeface="Arial" charset="0"/>
              </a:rPr>
            </a:br>
            <a:r>
              <a:rPr lang="en-US" sz="2000">
                <a:solidFill>
                  <a:srgbClr val="FFFFFF"/>
                </a:solidFill>
                <a:latin typeface="Arial" charset="0"/>
                <a:cs typeface="Arial" charset="0"/>
              </a:rPr>
              <a:t>(Session)</a:t>
            </a:r>
          </a:p>
        </p:txBody>
      </p:sp>
      <p:sp>
        <p:nvSpPr>
          <p:cNvPr id="316446"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16447"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6" name="Text Box 32"/>
          <p:cNvSpPr txBox="1">
            <a:spLocks noChangeArrowheads="1"/>
          </p:cNvSpPr>
          <p:nvPr/>
        </p:nvSpPr>
        <p:spPr bwMode="auto">
          <a:xfrm>
            <a:off x="228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a:solidFill>
                  <a:srgbClr val="FFFFFF"/>
                </a:solidFill>
                <a:latin typeface="Arial" charset="0"/>
                <a:cs typeface="Arial" charset="0"/>
              </a:rPr>
              <a:t>People</a:t>
            </a:r>
          </a:p>
        </p:txBody>
      </p:sp>
      <p:sp>
        <p:nvSpPr>
          <p:cNvPr id="316449" name="Text Box 33"/>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Elders </a:t>
            </a:r>
            <a:br>
              <a:rPr lang="en-US" sz="2000">
                <a:solidFill>
                  <a:srgbClr val="FFFFFF"/>
                </a:solidFill>
                <a:latin typeface="Arial" charset="0"/>
                <a:cs typeface="Arial" charset="0"/>
              </a:rPr>
            </a:br>
            <a:r>
              <a:rPr lang="en-US" sz="2000">
                <a:solidFill>
                  <a:srgbClr val="FFFFFF"/>
                </a:solidFill>
                <a:latin typeface="Arial" charset="0"/>
                <a:cs typeface="Arial" charset="0"/>
              </a:rPr>
              <a:t>(Session)</a:t>
            </a:r>
          </a:p>
        </p:txBody>
      </p:sp>
      <p:sp>
        <p:nvSpPr>
          <p:cNvPr id="349218" name="Text Box 34"/>
          <p:cNvSpPr txBox="1">
            <a:spLocks noChangeArrowheads="1"/>
          </p:cNvSpPr>
          <p:nvPr/>
        </p:nvSpPr>
        <p:spPr bwMode="auto">
          <a:xfrm>
            <a:off x="4572000" y="26670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Presbytery</a:t>
            </a: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16453" name="Rectangle 37"/>
          <p:cNvSpPr>
            <a:spLocks noGrp="1" noChangeArrowheads="1"/>
          </p:cNvSpPr>
          <p:nvPr>
            <p:ph type="title" idx="4294967295"/>
          </p:nvPr>
        </p:nvSpPr>
        <p:spPr>
          <a:xfrm>
            <a:off x="457200" y="304800"/>
            <a:ext cx="8229600" cy="1143000"/>
          </a:xfrm>
        </p:spPr>
        <p:txBody>
          <a:bodyPr/>
          <a:lstStyle/>
          <a:p>
            <a:pPr eaLnBrk="1" hangingPunct="1"/>
            <a:r>
              <a:rPr lang="en-US" i="1">
                <a:solidFill>
                  <a:schemeClr val="bg1"/>
                </a:solidFill>
                <a:latin typeface="Arial" charset="0"/>
                <a:ea typeface="ＭＳ Ｐゴシック" charset="0"/>
              </a:rPr>
              <a:t>Middle Presbyterian Structure</a:t>
            </a:r>
            <a:endParaRPr lang="en-US">
              <a:latin typeface="Arial" charset="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16458" name="Text Box 10"/>
          <p:cNvSpPr txBox="1">
            <a:spLocks noChangeArrowheads="1"/>
          </p:cNvSpPr>
          <p:nvPr/>
        </p:nvSpPr>
        <p:spPr bwMode="auto">
          <a:xfrm>
            <a:off x="7807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Senior</a:t>
            </a:r>
            <a:br>
              <a:rPr lang="en-US" sz="2000">
                <a:solidFill>
                  <a:srgbClr val="FFFFFF"/>
                </a:solidFill>
                <a:latin typeface="Arial" charset="0"/>
                <a:cs typeface="Arial" charset="0"/>
              </a:rPr>
            </a:br>
            <a:r>
              <a:rPr lang="en-US" sz="2000">
                <a:solidFill>
                  <a:srgbClr val="FFFFFF"/>
                </a:solidFill>
                <a:latin typeface="Arial" charset="0"/>
                <a:cs typeface="Arial" charset="0"/>
              </a:rPr>
              <a:t>Pastor</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16461" name="Text Box 17"/>
          <p:cNvSpPr txBox="1">
            <a:spLocks noChangeArrowheads="1"/>
          </p:cNvSpPr>
          <p:nvPr/>
        </p:nvSpPr>
        <p:spPr bwMode="auto">
          <a:xfrm>
            <a:off x="6296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Senior</a:t>
            </a:r>
            <a:br>
              <a:rPr lang="en-US" sz="2000">
                <a:solidFill>
                  <a:srgbClr val="FFFFFF"/>
                </a:solidFill>
                <a:latin typeface="Arial" charset="0"/>
                <a:cs typeface="Arial" charset="0"/>
              </a:rPr>
            </a:br>
            <a:r>
              <a:rPr lang="en-US" sz="2000">
                <a:solidFill>
                  <a:srgbClr val="FFFFFF"/>
                </a:solidFill>
                <a:latin typeface="Arial" charset="0"/>
                <a:cs typeface="Arial" charset="0"/>
              </a:rPr>
              <a:t>Pastor</a:t>
            </a:r>
          </a:p>
        </p:txBody>
      </p:sp>
      <p:sp>
        <p:nvSpPr>
          <p:cNvPr id="316462" name="Text Box 21"/>
          <p:cNvSpPr txBox="1">
            <a:spLocks noChangeArrowheads="1"/>
          </p:cNvSpPr>
          <p:nvPr/>
        </p:nvSpPr>
        <p:spPr bwMode="auto">
          <a:xfrm>
            <a:off x="4772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Senior</a:t>
            </a:r>
            <a:br>
              <a:rPr lang="en-US" sz="2000">
                <a:solidFill>
                  <a:srgbClr val="FFFFFF"/>
                </a:solidFill>
                <a:latin typeface="Arial" charset="0"/>
                <a:cs typeface="Arial" charset="0"/>
              </a:rPr>
            </a:br>
            <a:r>
              <a:rPr lang="en-US" sz="2000">
                <a:solidFill>
                  <a:srgbClr val="FFFFFF"/>
                </a:solidFill>
                <a:latin typeface="Arial" charset="0"/>
                <a:cs typeface="Arial" charset="0"/>
              </a:rPr>
              <a:t>Pastor</a:t>
            </a:r>
          </a:p>
        </p:txBody>
      </p:sp>
      <p:sp>
        <p:nvSpPr>
          <p:cNvPr id="316463" name="Text Box 25"/>
          <p:cNvSpPr txBox="1">
            <a:spLocks noChangeArrowheads="1"/>
          </p:cNvSpPr>
          <p:nvPr/>
        </p:nvSpPr>
        <p:spPr bwMode="auto">
          <a:xfrm>
            <a:off x="3235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Senior</a:t>
            </a:r>
            <a:br>
              <a:rPr lang="en-US" sz="2000">
                <a:solidFill>
                  <a:srgbClr val="FFFFFF"/>
                </a:solidFill>
                <a:latin typeface="Arial" charset="0"/>
                <a:cs typeface="Arial" charset="0"/>
              </a:rPr>
            </a:br>
            <a:r>
              <a:rPr lang="en-US" sz="2000">
                <a:solidFill>
                  <a:srgbClr val="FFFFFF"/>
                </a:solidFill>
                <a:latin typeface="Arial" charset="0"/>
                <a:cs typeface="Arial" charset="0"/>
              </a:rPr>
              <a:t>Pastor</a:t>
            </a:r>
          </a:p>
        </p:txBody>
      </p:sp>
      <p:sp>
        <p:nvSpPr>
          <p:cNvPr id="316464" name="Text Box 29"/>
          <p:cNvSpPr txBox="1">
            <a:spLocks noChangeArrowheads="1"/>
          </p:cNvSpPr>
          <p:nvPr/>
        </p:nvSpPr>
        <p:spPr bwMode="auto">
          <a:xfrm>
            <a:off x="1724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Senior</a:t>
            </a:r>
            <a:br>
              <a:rPr lang="en-US" sz="2000">
                <a:solidFill>
                  <a:srgbClr val="FFFFFF"/>
                </a:solidFill>
                <a:latin typeface="Arial" charset="0"/>
                <a:cs typeface="Arial" charset="0"/>
              </a:rPr>
            </a:br>
            <a:r>
              <a:rPr lang="en-US" sz="2000">
                <a:solidFill>
                  <a:srgbClr val="FFFFFF"/>
                </a:solidFill>
                <a:latin typeface="Arial" charset="0"/>
                <a:cs typeface="Arial" charset="0"/>
              </a:rPr>
              <a:t>Pastor</a:t>
            </a:r>
          </a:p>
        </p:txBody>
      </p:sp>
      <p:sp>
        <p:nvSpPr>
          <p:cNvPr id="316465" name="Text Box 33"/>
          <p:cNvSpPr txBox="1">
            <a:spLocks noChangeArrowheads="1"/>
          </p:cNvSpPr>
          <p:nvPr/>
        </p:nvSpPr>
        <p:spPr bwMode="auto">
          <a:xfrm>
            <a:off x="200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Senior</a:t>
            </a:r>
            <a:br>
              <a:rPr lang="en-US" sz="2000">
                <a:solidFill>
                  <a:srgbClr val="FFFFFF"/>
                </a:solidFill>
                <a:latin typeface="Arial" charset="0"/>
                <a:cs typeface="Arial" charset="0"/>
              </a:rPr>
            </a:br>
            <a:r>
              <a:rPr lang="en-US" sz="2000">
                <a:solidFill>
                  <a:srgbClr val="FFFFFF"/>
                </a:solidFill>
                <a:latin typeface="Arial" charset="0"/>
                <a:cs typeface="Arial" charset="0"/>
              </a:rPr>
              <a:t>Pastor</a:t>
            </a:r>
          </a:p>
        </p:txBody>
      </p:sp>
      <p:sp>
        <p:nvSpPr>
          <p:cNvPr id="51"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sz="2400"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98500"/>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General Assembly</a:t>
            </a:r>
          </a:p>
        </p:txBody>
      </p:sp>
      <p:sp>
        <p:nvSpPr>
          <p:cNvPr id="351235" name="Text Box 1027"/>
          <p:cNvSpPr txBox="1">
            <a:spLocks noChangeArrowheads="1"/>
          </p:cNvSpPr>
          <p:nvPr/>
        </p:nvSpPr>
        <p:spPr bwMode="auto">
          <a:xfrm>
            <a:off x="152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400">
                <a:solidFill>
                  <a:srgbClr val="FFFFFF"/>
                </a:solidFill>
                <a:latin typeface="Arial" charset="0"/>
                <a:cs typeface="Arial" charset="0"/>
              </a:rPr>
              <a:t>Presbytery</a:t>
            </a:r>
          </a:p>
        </p:txBody>
      </p:sp>
      <p:sp>
        <p:nvSpPr>
          <p:cNvPr id="318468"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69"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470"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39" name="Text Box 1031"/>
          <p:cNvSpPr txBox="1">
            <a:spLocks noChangeArrowheads="1"/>
          </p:cNvSpPr>
          <p:nvPr/>
        </p:nvSpPr>
        <p:spPr bwMode="auto">
          <a:xfrm>
            <a:off x="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472" name="Text Box 1032"/>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18475" name="Rectangle 1035"/>
          <p:cNvSpPr>
            <a:spLocks noGrp="1" noChangeArrowheads="1"/>
          </p:cNvSpPr>
          <p:nvPr>
            <p:ph type="title" idx="4294967295"/>
          </p:nvPr>
        </p:nvSpPr>
        <p:spPr>
          <a:xfrm>
            <a:off x="457200" y="304800"/>
            <a:ext cx="8229600" cy="1143000"/>
          </a:xfrm>
        </p:spPr>
        <p:txBody>
          <a:bodyPr/>
          <a:lstStyle/>
          <a:p>
            <a:pPr eaLnBrk="1" hangingPunct="1"/>
            <a:r>
              <a:rPr lang="en-US" i="1">
                <a:solidFill>
                  <a:schemeClr val="bg1"/>
                </a:solidFill>
                <a:latin typeface="Arial" charset="0"/>
                <a:ea typeface="ＭＳ Ｐゴシック" charset="0"/>
              </a:rPr>
              <a:t>Highest Presbyterian Structure</a:t>
            </a:r>
            <a:endParaRPr lang="en-US">
              <a:latin typeface="Arial" charset="0"/>
              <a:ea typeface="ＭＳ Ｐゴシック" charset="0"/>
            </a:endParaRPr>
          </a:p>
        </p:txBody>
      </p:sp>
      <p:sp>
        <p:nvSpPr>
          <p:cNvPr id="318476"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77"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478"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47" name="Text Box 1039"/>
          <p:cNvSpPr txBox="1">
            <a:spLocks noChangeArrowheads="1"/>
          </p:cNvSpPr>
          <p:nvPr/>
        </p:nvSpPr>
        <p:spPr bwMode="auto">
          <a:xfrm>
            <a:off x="74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480" name="Text Box 1040"/>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481"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82"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483"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2" name="Text Box 1044"/>
          <p:cNvSpPr txBox="1">
            <a:spLocks noChangeArrowheads="1"/>
          </p:cNvSpPr>
          <p:nvPr/>
        </p:nvSpPr>
        <p:spPr bwMode="auto">
          <a:xfrm>
            <a:off x="151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485" name="Text Box 1045"/>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51254" name="Text Box 1046"/>
          <p:cNvSpPr txBox="1">
            <a:spLocks noChangeArrowheads="1"/>
          </p:cNvSpPr>
          <p:nvPr/>
        </p:nvSpPr>
        <p:spPr bwMode="auto">
          <a:xfrm>
            <a:off x="2438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400">
                <a:solidFill>
                  <a:srgbClr val="FFFFFF"/>
                </a:solidFill>
                <a:latin typeface="Arial" charset="0"/>
                <a:cs typeface="Arial" charset="0"/>
              </a:rPr>
              <a:t>Presbytery</a:t>
            </a:r>
          </a:p>
        </p:txBody>
      </p:sp>
      <p:sp>
        <p:nvSpPr>
          <p:cNvPr id="318487"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88"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489"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8" name="Text Box 1050"/>
          <p:cNvSpPr txBox="1">
            <a:spLocks noChangeArrowheads="1"/>
          </p:cNvSpPr>
          <p:nvPr/>
        </p:nvSpPr>
        <p:spPr bwMode="auto">
          <a:xfrm>
            <a:off x="2286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491" name="Text Box 1051"/>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492"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93"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494"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3" name="Text Box 1055"/>
          <p:cNvSpPr txBox="1">
            <a:spLocks noChangeArrowheads="1"/>
          </p:cNvSpPr>
          <p:nvPr/>
        </p:nvSpPr>
        <p:spPr bwMode="auto">
          <a:xfrm>
            <a:off x="3035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496" name="Text Box 1056"/>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497"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498"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499"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8" name="Text Box 1060"/>
          <p:cNvSpPr txBox="1">
            <a:spLocks noChangeArrowheads="1"/>
          </p:cNvSpPr>
          <p:nvPr/>
        </p:nvSpPr>
        <p:spPr bwMode="auto">
          <a:xfrm>
            <a:off x="379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01" name="Text Box 1061"/>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51270" name="Text Box 1062"/>
          <p:cNvSpPr txBox="1">
            <a:spLocks noChangeArrowheads="1"/>
          </p:cNvSpPr>
          <p:nvPr/>
        </p:nvSpPr>
        <p:spPr bwMode="auto">
          <a:xfrm>
            <a:off x="4724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400">
                <a:solidFill>
                  <a:srgbClr val="FFFFFF"/>
                </a:solidFill>
                <a:latin typeface="Arial" charset="0"/>
                <a:cs typeface="Arial" charset="0"/>
              </a:rPr>
              <a:t>Presbytery</a:t>
            </a:r>
          </a:p>
        </p:txBody>
      </p:sp>
      <p:sp>
        <p:nvSpPr>
          <p:cNvPr id="318503"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04"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505"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4" name="Text Box 1066"/>
          <p:cNvSpPr txBox="1">
            <a:spLocks noChangeArrowheads="1"/>
          </p:cNvSpPr>
          <p:nvPr/>
        </p:nvSpPr>
        <p:spPr bwMode="auto">
          <a:xfrm>
            <a:off x="4572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07" name="Text Box 1067"/>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508"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09"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510"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9" name="Text Box 1071"/>
          <p:cNvSpPr txBox="1">
            <a:spLocks noChangeArrowheads="1"/>
          </p:cNvSpPr>
          <p:nvPr/>
        </p:nvSpPr>
        <p:spPr bwMode="auto">
          <a:xfrm>
            <a:off x="532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12" name="Text Box 1072"/>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513"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14"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515"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84" name="Text Box 1076"/>
          <p:cNvSpPr txBox="1">
            <a:spLocks noChangeArrowheads="1"/>
          </p:cNvSpPr>
          <p:nvPr/>
        </p:nvSpPr>
        <p:spPr bwMode="auto">
          <a:xfrm>
            <a:off x="6083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17" name="Text Box 1077"/>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51286" name="Text Box 1078"/>
          <p:cNvSpPr txBox="1">
            <a:spLocks noChangeArrowheads="1"/>
          </p:cNvSpPr>
          <p:nvPr/>
        </p:nvSpPr>
        <p:spPr bwMode="auto">
          <a:xfrm>
            <a:off x="7010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400">
                <a:solidFill>
                  <a:srgbClr val="FFFFFF"/>
                </a:solidFill>
                <a:latin typeface="Arial" charset="0"/>
                <a:cs typeface="Arial" charset="0"/>
              </a:rPr>
              <a:t>Presbytery</a:t>
            </a:r>
          </a:p>
        </p:txBody>
      </p:sp>
      <p:sp>
        <p:nvSpPr>
          <p:cNvPr id="318519"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20"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521"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0" name="Text Box 1082"/>
          <p:cNvSpPr txBox="1">
            <a:spLocks noChangeArrowheads="1"/>
          </p:cNvSpPr>
          <p:nvPr/>
        </p:nvSpPr>
        <p:spPr bwMode="auto">
          <a:xfrm>
            <a:off x="6858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23" name="Text Box 1083"/>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524"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25"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526"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5" name="Text Box 1087"/>
          <p:cNvSpPr txBox="1">
            <a:spLocks noChangeArrowheads="1"/>
          </p:cNvSpPr>
          <p:nvPr/>
        </p:nvSpPr>
        <p:spPr bwMode="auto">
          <a:xfrm>
            <a:off x="760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28" name="Text Box 1088"/>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18529"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530"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318531"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300" name="Text Box 1092"/>
          <p:cNvSpPr txBox="1">
            <a:spLocks noChangeArrowheads="1"/>
          </p:cNvSpPr>
          <p:nvPr/>
        </p:nvSpPr>
        <p:spPr bwMode="auto">
          <a:xfrm>
            <a:off x="836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a:solidFill>
                  <a:srgbClr val="FFFFFF"/>
                </a:solidFill>
                <a:latin typeface="Arial" charset="0"/>
                <a:cs typeface="Arial" charset="0"/>
              </a:rPr>
              <a:t>People</a:t>
            </a:r>
          </a:p>
        </p:txBody>
      </p:sp>
      <p:sp>
        <p:nvSpPr>
          <p:cNvPr id="318533" name="Text Box 1093"/>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600">
                <a:solidFill>
                  <a:srgbClr val="FFFFFF"/>
                </a:solidFill>
                <a:latin typeface="Arial" charset="0"/>
                <a:cs typeface="Arial" charset="0"/>
              </a:rPr>
              <a:t>Elders </a:t>
            </a:r>
            <a:br>
              <a:rPr lang="en-US" sz="600">
                <a:solidFill>
                  <a:srgbClr val="FFFFFF"/>
                </a:solidFill>
                <a:latin typeface="Arial" charset="0"/>
                <a:cs typeface="Arial" charset="0"/>
              </a:rPr>
            </a:br>
            <a:r>
              <a:rPr lang="en-US" sz="600">
                <a:solidFill>
                  <a:srgbClr val="FFFFFF"/>
                </a:solidFill>
                <a:latin typeface="Arial" charset="0"/>
                <a:cs typeface="Arial" charset="0"/>
              </a:rPr>
              <a:t>(Session)</a:t>
            </a:r>
          </a:p>
        </p:txBody>
      </p:sp>
      <p:sp>
        <p:nvSpPr>
          <p:cNvPr id="351302" name="Text Box 1094"/>
          <p:cNvSpPr txBox="1">
            <a:spLocks noChangeArrowheads="1"/>
          </p:cNvSpPr>
          <p:nvPr/>
        </p:nvSpPr>
        <p:spPr bwMode="auto">
          <a:xfrm>
            <a:off x="228600" y="37211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Synod</a:t>
            </a: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51305" name="Text Box 1097"/>
          <p:cNvSpPr txBox="1">
            <a:spLocks noChangeArrowheads="1"/>
          </p:cNvSpPr>
          <p:nvPr/>
        </p:nvSpPr>
        <p:spPr bwMode="auto">
          <a:xfrm>
            <a:off x="4724400" y="37338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Synod</a:t>
            </a: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7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sz="2400"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en-US" sz="7200" b="1">
                <a:latin typeface="Tahoma" charset="0"/>
                <a:ea typeface="ＭＳ Ｐゴシック" charset="0"/>
              </a:rPr>
              <a:t>What About Baptists? </a:t>
            </a:r>
            <a:endParaRPr kumimoji="0" lang="en-US" sz="6000">
              <a:latin typeface="Tahoma" charset="0"/>
              <a:ea typeface="ＭＳ Ｐゴシック" charset="0"/>
            </a:endParaRPr>
          </a:p>
        </p:txBody>
      </p:sp>
      <p:sp>
        <p:nvSpPr>
          <p:cNvPr id="353283" name="Text Box 3"/>
          <p:cNvSpPr txBox="1">
            <a:spLocks noChangeArrowheads="1"/>
          </p:cNvSpPr>
          <p:nvPr/>
        </p:nvSpPr>
        <p:spPr bwMode="auto">
          <a:xfrm>
            <a:off x="1828800" y="4419600"/>
            <a:ext cx="6553200" cy="1746250"/>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kumimoji="1" lang="en-US" sz="5400" b="0">
                <a:solidFill>
                  <a:srgbClr val="CCFFFF"/>
                </a:solidFill>
                <a:effectLst>
                  <a:outerShdw blurRad="38100" dist="38100" dir="2700000" algn="tl">
                    <a:srgbClr val="000000"/>
                  </a:outerShdw>
                </a:effectLst>
                <a:latin typeface="Tahoma" charset="0"/>
              </a:rPr>
              <a:t>The Autonomy of the Local Church</a:t>
            </a: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Order</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217</a:t>
            </a:r>
          </a:p>
        </p:txBody>
      </p:sp>
    </p:spTree>
    <p:extLst>
      <p:ext uri="{BB962C8B-B14F-4D97-AF65-F5344CB8AC3E}">
        <p14:creationId xmlns:p14="http://schemas.microsoft.com/office/powerpoint/2010/main" val="1136011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489443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1026"/>
          <p:cNvSpPr>
            <a:spLocks noGrp="1" noChangeArrowheads="1"/>
          </p:cNvSpPr>
          <p:nvPr>
            <p:ph type="ctrTitle"/>
          </p:nvPr>
        </p:nvSpPr>
        <p:spPr>
          <a:xfrm>
            <a:off x="457200" y="381000"/>
            <a:ext cx="8534400" cy="1295400"/>
          </a:xfrm>
        </p:spPr>
        <p:txBody>
          <a:bodyPr/>
          <a:lstStyle/>
          <a:p>
            <a:pPr eaLnBrk="1" hangingPunct="1"/>
            <a:r>
              <a:rPr lang="en-US" sz="6600" b="1">
                <a:latin typeface="Arial" charset="0"/>
                <a:ea typeface="ＭＳ Ｐゴシック" charset="0"/>
                <a:cs typeface="ＭＳ Ｐゴシック" charset="0"/>
              </a:rPr>
              <a:t>Two Questions:</a:t>
            </a:r>
            <a:endParaRPr lang="en-US" b="1">
              <a:latin typeface="Arial" charset="0"/>
              <a:ea typeface="ＭＳ Ｐゴシック" charset="0"/>
              <a:cs typeface="ＭＳ Ｐゴシック"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l" eaLnBrk="1" hangingPunct="1">
              <a:buFont typeface="Arial" charset="0"/>
              <a:buAutoNum type="arabicPeriod"/>
              <a:defRPr/>
            </a:pPr>
            <a:r>
              <a:rPr lang="en-US" sz="4400">
                <a:latin typeface="Arial Rounded MT Bold" charset="0"/>
                <a:cs typeface="+mn-cs"/>
              </a:rPr>
              <a:t>Who has the ultimate say in the church?</a:t>
            </a:r>
          </a:p>
          <a:p>
            <a:pPr marL="609600" indent="-609600" algn="l" eaLnBrk="1" hangingPunct="1">
              <a:buFont typeface="Arial" charset="0"/>
              <a:buAutoNum type="arabicPeriod"/>
              <a:defRPr/>
            </a:pPr>
            <a:r>
              <a:rPr lang="en-US" sz="4400">
                <a:latin typeface="Arial Rounded MT Bold" charset="0"/>
                <a:cs typeface="+mn-cs"/>
              </a:rPr>
              <a:t>What is the biblical pattern for church leadership?</a:t>
            </a:r>
          </a:p>
        </p:txBody>
      </p:sp>
      <p:pic>
        <p:nvPicPr>
          <p:cNvPr id="322563"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1" end="1"/>
                                            </p:txEl>
                                          </p:spTgt>
                                        </p:tgtEl>
                                        <p:attrNameLst>
                                          <p:attrName>style.visibility</p:attrName>
                                        </p:attrNameLst>
                                      </p:cBhvr>
                                      <p:to>
                                        <p:strVal val="visible"/>
                                      </p:to>
                                    </p:set>
                                    <p:anim calcmode="lin" valueType="num">
                                      <p:cBhvr>
                                        <p:cTn id="16" dur="500" fill="hold"/>
                                        <p:tgtEl>
                                          <p:spTgt spid="35533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en-US" sz="5400" b="1">
                <a:latin typeface="Arial" charset="0"/>
                <a:ea typeface="ＭＳ Ｐゴシック" charset="0"/>
                <a:cs typeface="ＭＳ Ｐゴシック" charset="0"/>
              </a:rPr>
              <a:t>II. The biblical pattern is church leadership by </a:t>
            </a:r>
            <a:r>
              <a:rPr lang="en-US" sz="5400" b="1" u="sng">
                <a:latin typeface="Arial" charset="0"/>
                <a:ea typeface="ＭＳ Ｐゴシック" charset="0"/>
                <a:cs typeface="ＭＳ Ｐゴシック" charset="0"/>
              </a:rPr>
              <a:t>elders.</a:t>
            </a:r>
            <a:endParaRPr lang="en-US" sz="4800" u="sng">
              <a:solidFill>
                <a:schemeClr val="tx1"/>
              </a:solidFill>
              <a:latin typeface="Times New Roman" charset="0"/>
              <a:ea typeface="ＭＳ Ｐゴシック" charset="0"/>
              <a:cs typeface="ＭＳ Ｐゴシック" charset="0"/>
            </a:endParaRPr>
          </a:p>
        </p:txBody>
      </p:sp>
      <p:pic>
        <p:nvPicPr>
          <p:cNvPr id="324610"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86995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dirty="0">
                <a:solidFill>
                  <a:srgbClr val="FFFFFF"/>
                </a:solidFill>
              </a:rPr>
              <a:t>236a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304800" y="-76200"/>
            <a:ext cx="9296400" cy="1371600"/>
          </a:xfrm>
        </p:spPr>
        <p:txBody>
          <a:bodyPr/>
          <a:lstStyle/>
          <a:p>
            <a:pPr algn="l" eaLnBrk="1" hangingPunct="1">
              <a:defRPr/>
            </a:pPr>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algn="ctr"/>
            <a:r>
              <a:rPr lang="en-US" sz="3600">
                <a:solidFill>
                  <a:srgbClr val="614121"/>
                </a:solidFill>
                <a:latin typeface="Arial" charset="0"/>
              </a:rPr>
              <a:t>Elders</a:t>
            </a:r>
            <a:br>
              <a:rPr lang="en-US" sz="3600">
                <a:solidFill>
                  <a:srgbClr val="614121"/>
                </a:solidFill>
                <a:latin typeface="Arial" charset="0"/>
              </a:rPr>
            </a:br>
            <a:r>
              <a:rPr lang="en-US" sz="3600">
                <a:solidFill>
                  <a:srgbClr val="614121"/>
                </a:solidFill>
                <a:latin typeface="Arial" charset="0"/>
              </a:rPr>
              <a:t>led with</a:t>
            </a:r>
            <a:br>
              <a:rPr lang="en-US" sz="3600">
                <a:solidFill>
                  <a:srgbClr val="614121"/>
                </a:solidFill>
                <a:latin typeface="Arial" charset="0"/>
              </a:rPr>
            </a:br>
            <a:r>
              <a:rPr lang="en-US" sz="3600">
                <a:solidFill>
                  <a:srgbClr val="614121"/>
                </a:solidFill>
                <a:latin typeface="Arial" charset="0"/>
              </a:rPr>
              <a:t>Moses</a:t>
            </a:r>
          </a:p>
          <a:p>
            <a:pPr algn="ctr"/>
            <a:r>
              <a:rPr lang="en-US" sz="3200">
                <a:solidFill>
                  <a:srgbClr val="614121"/>
                </a:solidFill>
                <a:latin typeface="Arial" charset="0"/>
              </a:rPr>
              <a:t>1400 BC</a:t>
            </a:r>
            <a:endParaRPr lang="en-US" sz="1800" b="0">
              <a:solidFill>
                <a:srgbClr val="FFFFFF"/>
              </a:solidFill>
              <a:latin typeface="Arial"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endParaRPr lang="en-US" sz="1800" b="0">
              <a:solidFill>
                <a:srgbClr val="FFFFFF"/>
              </a:solidFill>
              <a:latin typeface="Arial" charset="0"/>
              <a:cs typeface="Arial"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endParaRPr lang="en-US" sz="1800" b="0">
              <a:solidFill>
                <a:srgbClr val="FFFFFF"/>
              </a:solidFill>
              <a:latin typeface="Arial"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algn="ctr">
              <a:defRPr/>
            </a:pPr>
            <a:endParaRPr lang="en-US" sz="1800" b="0">
              <a:solidFill>
                <a:srgbClr val="FFFFFF"/>
              </a:solidFill>
              <a:latin typeface="Arial" charset="0"/>
              <a:cs typeface="Arial" charset="0"/>
            </a:endParaRPr>
          </a:p>
        </p:txBody>
      </p:sp>
      <p:sp>
        <p:nvSpPr>
          <p:cNvPr id="363528" name="Text Box 8"/>
          <p:cNvSpPr txBox="1">
            <a:spLocks noChangeArrowheads="1"/>
          </p:cNvSpPr>
          <p:nvPr/>
        </p:nvSpPr>
        <p:spPr bwMode="auto">
          <a:xfrm>
            <a:off x="4038600" y="3429000"/>
            <a:ext cx="44958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200">
                <a:solidFill>
                  <a:srgbClr val="01000A"/>
                </a:solidFill>
                <a:latin typeface="Arial" charset="0"/>
              </a:rPr>
              <a:t>“Go, assemble the elders of Israel and say to them…” </a:t>
            </a:r>
            <a:br>
              <a:rPr lang="en-US" sz="3200">
                <a:solidFill>
                  <a:srgbClr val="01000A"/>
                </a:solidFill>
                <a:latin typeface="Arial" charset="0"/>
              </a:rPr>
            </a:br>
            <a:r>
              <a:rPr lang="en-US" sz="3200">
                <a:solidFill>
                  <a:srgbClr val="01000A"/>
                </a:solidFill>
                <a:latin typeface="Arial" charset="0"/>
              </a:rPr>
              <a:t>(Exod. 3:16)</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a:solidFill>
                  <a:srgbClr val="FFFFFF"/>
                </a:solidFill>
              </a:rPr>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a:solidFill>
                  <a:srgbClr val="614121"/>
                </a:solidFill>
                <a:latin typeface="Arial" charset="0"/>
              </a:rPr>
              <a:t>Elders</a:t>
            </a:r>
            <a:br>
              <a:rPr lang="en-US" sz="3600">
                <a:solidFill>
                  <a:srgbClr val="614121"/>
                </a:solidFill>
                <a:latin typeface="Arial" charset="0"/>
              </a:rPr>
            </a:br>
            <a:r>
              <a:rPr lang="en-US" sz="3600">
                <a:solidFill>
                  <a:srgbClr val="614121"/>
                </a:solidFill>
                <a:latin typeface="Arial" charset="0"/>
              </a:rPr>
              <a:t>led with</a:t>
            </a:r>
            <a:br>
              <a:rPr lang="en-US" sz="3600">
                <a:solidFill>
                  <a:srgbClr val="614121"/>
                </a:solidFill>
                <a:latin typeface="Arial" charset="0"/>
              </a:rPr>
            </a:br>
            <a:r>
              <a:rPr lang="en-US" sz="3600">
                <a:solidFill>
                  <a:srgbClr val="614121"/>
                </a:solidFill>
                <a:latin typeface="Arial" charset="0"/>
              </a:rPr>
              <a:t>Moses</a:t>
            </a:r>
          </a:p>
          <a:p>
            <a:pPr algn="ctr"/>
            <a:r>
              <a:rPr lang="en-US" sz="3200">
                <a:solidFill>
                  <a:srgbClr val="614121"/>
                </a:solidFill>
                <a:latin typeface="Arial" charset="0"/>
              </a:rPr>
              <a:t>1400 BC</a:t>
            </a:r>
            <a:endParaRPr lang="en-US" sz="1800" b="0">
              <a:solidFill>
                <a:srgbClr val="FFFFFF"/>
              </a:solidFill>
              <a:latin typeface="Arial"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a:solidFill>
                  <a:srgbClr val="FFFFFF"/>
                </a:solidFill>
                <a:latin typeface="Arial" charset="0"/>
                <a:cs typeface="Arial" charset="0"/>
              </a:rPr>
              <a:t>Elders</a:t>
            </a:r>
            <a:br>
              <a:rPr lang="en-US" sz="3200">
                <a:solidFill>
                  <a:srgbClr val="FFFFFF"/>
                </a:solidFill>
                <a:latin typeface="Arial" charset="0"/>
                <a:cs typeface="Arial" charset="0"/>
              </a:rPr>
            </a:br>
            <a:r>
              <a:rPr lang="en-US" sz="3200">
                <a:solidFill>
                  <a:srgbClr val="FFFFFF"/>
                </a:solidFill>
                <a:latin typeface="Arial" charset="0"/>
                <a:cs typeface="Arial" charset="0"/>
              </a:rPr>
              <a:t>led</a:t>
            </a:r>
            <a:br>
              <a:rPr lang="en-US" sz="3200">
                <a:solidFill>
                  <a:srgbClr val="FFFFFF"/>
                </a:solidFill>
                <a:latin typeface="Arial" charset="0"/>
                <a:cs typeface="Arial" charset="0"/>
              </a:rPr>
            </a:br>
            <a:r>
              <a:rPr lang="en-US" sz="3200">
                <a:solidFill>
                  <a:srgbClr val="FFFFFF"/>
                </a:solidFill>
                <a:latin typeface="Arial" charset="0"/>
                <a:cs typeface="Arial" charset="0"/>
              </a:rPr>
              <a:t>Synagogues</a:t>
            </a:r>
            <a:br>
              <a:rPr lang="en-US" sz="3200">
                <a:solidFill>
                  <a:srgbClr val="FFFFFF"/>
                </a:solidFill>
                <a:latin typeface="Arial" charset="0"/>
                <a:cs typeface="Arial" charset="0"/>
              </a:rPr>
            </a:br>
            <a:r>
              <a:rPr lang="en-US" sz="3200">
                <a:solidFill>
                  <a:srgbClr val="FFFFFF"/>
                </a:solidFill>
                <a:latin typeface="Arial" charset="0"/>
                <a:cs typeface="Arial" charset="0"/>
              </a:rPr>
              <a:t>600 BC</a:t>
            </a: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a:solidFill>
                  <a:srgbClr val="720000"/>
                </a:solidFill>
              </a:rPr>
              <a:t>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defRPr/>
            </a:pPr>
            <a:r>
              <a:rPr lang="en-US">
                <a:latin typeface="Tahoma" charset="0"/>
                <a:ea typeface="ＭＳ Ｐゴシック" charset="0"/>
                <a:cs typeface="ＭＳ Ｐゴシック" charset="0"/>
              </a:rPr>
              <a:t>God has advocated group leadership through the ages</a:t>
            </a: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a:solidFill>
                  <a:srgbClr val="614121"/>
                </a:solidFill>
                <a:latin typeface="Arial" charset="0"/>
              </a:rPr>
              <a:t>Elders</a:t>
            </a:r>
            <a:br>
              <a:rPr lang="en-US" sz="3600">
                <a:solidFill>
                  <a:srgbClr val="614121"/>
                </a:solidFill>
                <a:latin typeface="Arial" charset="0"/>
              </a:rPr>
            </a:br>
            <a:r>
              <a:rPr lang="en-US" sz="3600">
                <a:solidFill>
                  <a:srgbClr val="614121"/>
                </a:solidFill>
                <a:latin typeface="Arial" charset="0"/>
              </a:rPr>
              <a:t>led with</a:t>
            </a:r>
            <a:br>
              <a:rPr lang="en-US" sz="3600">
                <a:solidFill>
                  <a:srgbClr val="614121"/>
                </a:solidFill>
                <a:latin typeface="Arial" charset="0"/>
              </a:rPr>
            </a:br>
            <a:r>
              <a:rPr lang="en-US" sz="3600">
                <a:solidFill>
                  <a:srgbClr val="614121"/>
                </a:solidFill>
                <a:latin typeface="Arial" charset="0"/>
              </a:rPr>
              <a:t>Moses</a:t>
            </a:r>
          </a:p>
          <a:p>
            <a:pPr algn="ctr"/>
            <a:r>
              <a:rPr lang="en-US" sz="3200">
                <a:solidFill>
                  <a:srgbClr val="614121"/>
                </a:solidFill>
                <a:latin typeface="Arial" charset="0"/>
              </a:rPr>
              <a:t>1400 BC</a:t>
            </a:r>
            <a:endParaRPr lang="en-US" sz="1800" b="0">
              <a:solidFill>
                <a:srgbClr val="FFFFFF"/>
              </a:solidFill>
              <a:latin typeface="Arial"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a:solidFill>
                  <a:srgbClr val="FFFFFF"/>
                </a:solidFill>
                <a:latin typeface="Arial" charset="0"/>
                <a:cs typeface="Arial" charset="0"/>
              </a:rPr>
              <a:t>Elders</a:t>
            </a:r>
            <a:br>
              <a:rPr lang="en-US" sz="3200">
                <a:solidFill>
                  <a:srgbClr val="FFFFFF"/>
                </a:solidFill>
                <a:latin typeface="Arial" charset="0"/>
                <a:cs typeface="Arial" charset="0"/>
              </a:rPr>
            </a:br>
            <a:r>
              <a:rPr lang="en-US" sz="3200">
                <a:solidFill>
                  <a:srgbClr val="FFFFFF"/>
                </a:solidFill>
                <a:latin typeface="Arial" charset="0"/>
                <a:cs typeface="Arial" charset="0"/>
              </a:rPr>
              <a:t>led</a:t>
            </a:r>
            <a:br>
              <a:rPr lang="en-US" sz="3200">
                <a:solidFill>
                  <a:srgbClr val="FFFFFF"/>
                </a:solidFill>
                <a:latin typeface="Arial" charset="0"/>
                <a:cs typeface="Arial" charset="0"/>
              </a:rPr>
            </a:br>
            <a:r>
              <a:rPr lang="en-US" sz="3200">
                <a:solidFill>
                  <a:srgbClr val="FFFFFF"/>
                </a:solidFill>
                <a:latin typeface="Arial" charset="0"/>
                <a:cs typeface="Arial" charset="0"/>
              </a:rPr>
              <a:t>Synagogues</a:t>
            </a:r>
            <a:br>
              <a:rPr lang="en-US" sz="3200">
                <a:solidFill>
                  <a:srgbClr val="FFFFFF"/>
                </a:solidFill>
                <a:latin typeface="Arial" charset="0"/>
                <a:cs typeface="Arial" charset="0"/>
              </a:rPr>
            </a:br>
            <a:r>
              <a:rPr lang="en-US" sz="3200">
                <a:solidFill>
                  <a:srgbClr val="FFFFFF"/>
                </a:solidFill>
                <a:latin typeface="Arial" charset="0"/>
                <a:cs typeface="Arial"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FFFFFF"/>
                </a:solidFill>
                <a:latin typeface="Arial" charset="0"/>
                <a:cs typeface="Arial"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FFFFFF"/>
                </a:solidFill>
                <a:latin typeface="Arial" charset="0"/>
                <a:cs typeface="Arial" charset="0"/>
              </a:endParaRPr>
            </a:p>
          </p:txBody>
        </p:sp>
        <p:sp>
          <p:nvSpPr>
            <p:cNvPr id="330761"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200">
                  <a:solidFill>
                    <a:srgbClr val="FFFFFF"/>
                  </a:solidFill>
                  <a:latin typeface="Arial" charset="0"/>
                  <a:cs typeface="Arial" charset="0"/>
                </a:rPr>
                <a:t>NT</a:t>
              </a:r>
              <a:br>
                <a:rPr lang="en-US" sz="3200">
                  <a:solidFill>
                    <a:srgbClr val="FFFFFF"/>
                  </a:solidFill>
                  <a:latin typeface="Arial" charset="0"/>
                  <a:cs typeface="Arial" charset="0"/>
                </a:rPr>
              </a:br>
              <a:r>
                <a:rPr lang="en-US" sz="3200">
                  <a:solidFill>
                    <a:srgbClr val="FFFFFF"/>
                  </a:solidFill>
                  <a:latin typeface="Arial" charset="0"/>
                  <a:cs typeface="Arial" charset="0"/>
                </a:rPr>
                <a:t>Elders</a:t>
              </a: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a:solidFill>
                  <a:srgbClr val="FFFFCC"/>
                </a:solidFill>
              </a:rPr>
              <a:t>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Jerusalem (AD 47):</a:t>
            </a:r>
          </a:p>
          <a:p>
            <a:pPr eaLnBrk="1" hangingPunct="1">
              <a:spcBef>
                <a:spcPct val="50000"/>
              </a:spcBef>
            </a:pPr>
            <a:r>
              <a:rPr lang="en-US" sz="2000">
                <a:solidFill>
                  <a:srgbClr val="FFFFFF"/>
                </a:solidFill>
                <a:latin typeface="Arial" charset="0"/>
              </a:rPr>
              <a:t>NIV Acts 11:30 This they did, sending their gift to the elders by Barnabas and Saul.</a:t>
            </a:r>
            <a:endParaRPr lang="en-US" sz="1800" b="0">
              <a:solidFill>
                <a:srgbClr val="000000"/>
              </a:solidFill>
              <a:latin typeface="Arial" charset="0"/>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Ephesus (AD 57):</a:t>
            </a:r>
          </a:p>
          <a:p>
            <a:pPr eaLnBrk="1" hangingPunct="1"/>
            <a:endParaRPr lang="en-US" sz="2000">
              <a:solidFill>
                <a:srgbClr val="FFFFFF"/>
              </a:solidFill>
              <a:latin typeface="Arial" charset="0"/>
            </a:endParaRPr>
          </a:p>
          <a:p>
            <a:pPr eaLnBrk="1" hangingPunct="1"/>
            <a:r>
              <a:rPr lang="en-US" sz="2000">
                <a:solidFill>
                  <a:srgbClr val="FFFFFF"/>
                </a:solidFill>
                <a:latin typeface="Arial" charset="0"/>
              </a:rPr>
              <a:t>NIV Acts 20:17 From Miletus, Paul sent to Ephesus for the elders of the church.</a:t>
            </a:r>
            <a:endParaRPr lang="en-US" sz="1800" b="0">
              <a:solidFill>
                <a:srgbClr val="000000"/>
              </a:solidFill>
              <a:latin typeface="Arial" charset="0"/>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Galatia (AD 48):</a:t>
            </a:r>
          </a:p>
          <a:p>
            <a:pPr eaLnBrk="1" hangingPunct="1">
              <a:spcBef>
                <a:spcPct val="50000"/>
              </a:spcBef>
            </a:pPr>
            <a:r>
              <a:rPr lang="en-US" sz="2000">
                <a:solidFill>
                  <a:srgbClr val="FFFFFF"/>
                </a:solidFill>
                <a:latin typeface="Arial" charset="0"/>
              </a:rPr>
              <a:t>NIV Acts 14:23 Paul and Barnabas appointed elders {or Barnabas ordained elders; or Barnabas had elders elected} for them in each church</a:t>
            </a:r>
            <a:endParaRPr lang="en-US" sz="2000" b="0">
              <a:solidFill>
                <a:srgbClr val="000000"/>
              </a:solidFill>
              <a:latin typeface="Arial" charset="0"/>
            </a:endParaRP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Crete (AD 66):</a:t>
            </a:r>
          </a:p>
          <a:p>
            <a:pPr eaLnBrk="1" hangingPunct="1"/>
            <a:endParaRPr lang="en-US" sz="2000">
              <a:solidFill>
                <a:srgbClr val="FFFFFF"/>
              </a:solidFill>
              <a:latin typeface="Arial" charset="0"/>
            </a:endParaRPr>
          </a:p>
          <a:p>
            <a:pPr eaLnBrk="1" hangingPunct="1"/>
            <a:r>
              <a:rPr lang="en-US" sz="2000">
                <a:solidFill>
                  <a:srgbClr val="FFFFFF"/>
                </a:solidFill>
                <a:latin typeface="Arial" charset="0"/>
              </a:rPr>
              <a:t>NIV Titus 1:5 The reason I left you in Crete was that you might straighten out what was left unfinished and appoint {or ordain} elders in every town, as I directed you.</a:t>
            </a:r>
            <a:endParaRPr lang="en-US" sz="1800" b="0">
              <a:solidFill>
                <a:srgbClr val="000000"/>
              </a:solidFill>
              <a:latin typeface="Arial" charset="0"/>
            </a:endParaRPr>
          </a:p>
        </p:txBody>
      </p:sp>
      <p:sp>
        <p:nvSpPr>
          <p:cNvPr id="372749"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Philippi (AD 62):</a:t>
            </a:r>
          </a:p>
          <a:p>
            <a:pPr eaLnBrk="1" hangingPunct="1"/>
            <a:endParaRPr lang="en-US" sz="2000">
              <a:solidFill>
                <a:srgbClr val="FFFFFF"/>
              </a:solidFill>
              <a:latin typeface="Arial" charset="0"/>
            </a:endParaRPr>
          </a:p>
          <a:p>
            <a:pPr eaLnBrk="1" hangingPunct="1"/>
            <a:r>
              <a:rPr lang="en-US" sz="2000">
                <a:solidFill>
                  <a:srgbClr val="FFFFFF"/>
                </a:solidFill>
                <a:latin typeface="Arial" charset="0"/>
              </a:rPr>
              <a:t>NIV Philippians 1:1 Paul and Timothy, servants of Christ Jesus, To all the saints in Christ Jesus at Philippi, together with the overseers and deacons:</a:t>
            </a:r>
            <a:endParaRPr lang="en-US" sz="1800" b="0">
              <a:solidFill>
                <a:srgbClr val="000000"/>
              </a:solidFill>
              <a:latin typeface="Arial" charset="0"/>
            </a:endParaRPr>
          </a:p>
        </p:txBody>
      </p:sp>
      <p:sp>
        <p:nvSpPr>
          <p:cNvPr id="372750" name="Text Box 14"/>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2000">
                <a:solidFill>
                  <a:srgbClr val="FFFFFF"/>
                </a:solidFill>
                <a:latin typeface="Arial" charset="0"/>
                <a:cs typeface="Arial" charset="0"/>
              </a:rPr>
              <a:t>Pontus, Galatia, Cappadocia, Asia</a:t>
            </a:r>
            <a:r>
              <a:rPr lang="en-US" sz="1800" b="0">
                <a:solidFill>
                  <a:srgbClr val="000000"/>
                </a:solidFill>
                <a:latin typeface="Arial" charset="0"/>
                <a:cs typeface="Arial" charset="0"/>
              </a:rPr>
              <a:t> </a:t>
            </a:r>
            <a:r>
              <a:rPr lang="en-US" sz="2000">
                <a:solidFill>
                  <a:srgbClr val="FFFFFF"/>
                </a:solidFill>
                <a:latin typeface="Arial" charset="0"/>
                <a:cs typeface="Arial" charset="0"/>
              </a:rPr>
              <a:t>&amp; Bithynia (AD 64)</a:t>
            </a:r>
          </a:p>
          <a:p>
            <a:pPr eaLnBrk="1" hangingPunct="1"/>
            <a:r>
              <a:rPr lang="en-US" sz="2000">
                <a:solidFill>
                  <a:srgbClr val="FFFFFF"/>
                </a:solidFill>
                <a:latin typeface="Arial" charset="0"/>
                <a:cs typeface="Arial" charset="0"/>
              </a:rPr>
              <a:t>NIV 1 Peter 5:1 To the elders among you, I appeal as a fellow elder… (cf. 1:1)</a:t>
            </a: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7"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000000"/>
                </a:solidFill>
                <a:latin typeface="Arial" charset="0"/>
              </a:rPr>
              <a:t>elders = overseers = bishops = pastors</a:t>
            </a:r>
            <a:endParaRPr lang="en-US" sz="1800" b="0">
              <a:solidFill>
                <a:srgbClr val="000000"/>
              </a:solidFill>
              <a:latin typeface="Arial"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9" name="Rectangle 33"/>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algn="ctr">
              <a:defRPr/>
            </a:pPr>
            <a:r>
              <a:rPr lang="en-US" sz="2400">
                <a:solidFill>
                  <a:srgbClr val="000000"/>
                </a:solidFill>
                <a:latin typeface="Arial" charset="0"/>
                <a:cs typeface="Arial" charset="0"/>
              </a:rPr>
              <a:t>55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p:spPr>
        <p:txBody>
          <a:bodyPr/>
          <a:lstStyle/>
          <a:p>
            <a:pPr>
              <a:defRPr/>
            </a:pPr>
            <a:r>
              <a:rPr lang="en-US" sz="5400" b="1" dirty="0">
                <a:effectLst>
                  <a:outerShdw blurRad="38100" dist="38100" dir="2700000" algn="tl">
                    <a:srgbClr val="808080"/>
                  </a:outerShdw>
                </a:effectLst>
                <a:latin typeface="Arial" charset="0"/>
                <a:ea typeface="ＭＳ Ｐゴシック" charset="0"/>
                <a:cs typeface="ＭＳ Ｐゴシック" charset="0"/>
              </a:rPr>
              <a:t>What should elders do?</a:t>
            </a: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rPr>
              <a:t>236a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Shepherd the flock</a:t>
            </a: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Able to teach</a:t>
            </a: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Teach God</a:t>
            </a:r>
            <a:r>
              <a:rPr lang="fr-FR" altLang="ja-JP"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Get paid for teaching (1 Tim. 5:17)</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Types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b="0">
              <a:solidFill>
                <a:srgbClr val="000000"/>
              </a:solidFill>
              <a:latin typeface="Arial" charset="0"/>
              <a:cs typeface="Arial" charset="0"/>
            </a:endParaRPr>
          </a:p>
        </p:txBody>
      </p:sp>
      <p:sp>
        <p:nvSpPr>
          <p:cNvPr id="658436" name="Text Box 4"/>
          <p:cNvSpPr txBox="1">
            <a:spLocks noChangeArrowheads="1"/>
          </p:cNvSpPr>
          <p:nvPr/>
        </p:nvSpPr>
        <p:spPr bwMode="auto">
          <a:xfrm>
            <a:off x="4875213" y="1143000"/>
            <a:ext cx="2185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i="1">
                <a:solidFill>
                  <a:srgbClr val="000000"/>
                </a:solidFill>
                <a:latin typeface="Arial" charset="0"/>
              </a:rPr>
              <a:t>ALL ELDERS</a:t>
            </a: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334000" y="4343400"/>
            <a:ext cx="3124200" cy="1570038"/>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dirty="0">
                <a:solidFill>
                  <a:srgbClr val="204000"/>
                </a:solidFill>
              </a:rPr>
              <a:t>PREACHERS</a:t>
            </a:r>
            <a:br>
              <a:rPr lang="en-US" sz="2400" i="1" dirty="0">
                <a:solidFill>
                  <a:srgbClr val="204000"/>
                </a:solidFill>
              </a:rPr>
            </a:br>
            <a:r>
              <a:rPr lang="en-US" sz="2400" i="1" dirty="0">
                <a:solidFill>
                  <a:srgbClr val="204000"/>
                </a:solidFill>
              </a:rPr>
              <a:t>&amp;</a:t>
            </a:r>
            <a:br>
              <a:rPr lang="en-US" sz="2400" i="1" dirty="0">
                <a:solidFill>
                  <a:srgbClr val="204000"/>
                </a:solidFill>
              </a:rPr>
            </a:br>
            <a:r>
              <a:rPr lang="en-US" sz="2400" i="1" dirty="0">
                <a:solidFill>
                  <a:srgbClr val="204000"/>
                </a:solidFill>
              </a:rPr>
              <a:t>TEACHERS</a:t>
            </a:r>
          </a:p>
          <a:p>
            <a:pPr algn="ctr">
              <a:defRPr/>
            </a:pPr>
            <a:r>
              <a:rPr lang="en-US" sz="2400" i="1" dirty="0">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0000"/>
              </a:solidFill>
              <a:latin typeface="Arial" charset="0"/>
              <a:cs typeface="Arial" charset="0"/>
            </a:endParaRPr>
          </a:p>
        </p:txBody>
      </p:sp>
      <p:sp>
        <p:nvSpPr>
          <p:cNvPr id="658442" name="Text Box 10"/>
          <p:cNvSpPr txBox="1">
            <a:spLocks noChangeArrowheads="1"/>
          </p:cNvSpPr>
          <p:nvPr/>
        </p:nvSpPr>
        <p:spPr bwMode="auto">
          <a:xfrm>
            <a:off x="5410200" y="2819400"/>
            <a:ext cx="2392363" cy="8302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0000"/>
                </a:solidFill>
              </a:rPr>
              <a:t>PAID MANAGERS</a:t>
            </a:r>
          </a:p>
        </p:txBody>
      </p:sp>
      <p:sp>
        <p:nvSpPr>
          <p:cNvPr id="658444" name="Text Box 12"/>
          <p:cNvSpPr txBox="1">
            <a:spLocks noChangeArrowheads="1"/>
          </p:cNvSpPr>
          <p:nvPr/>
        </p:nvSpPr>
        <p:spPr bwMode="auto">
          <a:xfrm>
            <a:off x="4572000" y="1608138"/>
            <a:ext cx="31242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a:solidFill>
                  <a:srgbClr val="000000"/>
                </a:solidFill>
                <a:latin typeface="Arial" charset="0"/>
              </a:rPr>
              <a:t>Teach, protect, lead, serve, testify</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a:solidFill>
                  <a:srgbClr val="FF0000"/>
                </a:solidFill>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i="1">
                <a:solidFill>
                  <a:srgbClr val="000000"/>
                </a:solidFill>
                <a:latin typeface="Arial" charset="0"/>
              </a:rPr>
              <a:t>Unpaid or $ </a:t>
            </a:r>
            <a:br>
              <a:rPr lang="en-US" sz="2400" i="1">
                <a:solidFill>
                  <a:srgbClr val="000000"/>
                </a:solidFill>
                <a:latin typeface="Arial" charset="0"/>
              </a:rPr>
            </a:br>
            <a:r>
              <a:rPr lang="en-US" sz="2400" i="1">
                <a:solidFill>
                  <a:srgbClr val="000000"/>
                </a:solidFill>
                <a:latin typeface="Arial" charset="0"/>
              </a:rPr>
              <a:t>if Needed</a:t>
            </a:r>
            <a:endParaRPr lang="en-US" sz="2400">
              <a:solidFill>
                <a:srgbClr val="000000"/>
              </a:solidFill>
              <a:latin typeface="Arial"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cs typeface="Arial" charset="0"/>
              </a:rPr>
              <a:t>236b</a:t>
            </a:r>
          </a:p>
        </p:txBody>
      </p:sp>
      <p:sp>
        <p:nvSpPr>
          <p:cNvPr id="337933" name="TextBox 16"/>
          <p:cNvSpPr txBox="1">
            <a:spLocks noChangeArrowheads="1"/>
          </p:cNvSpPr>
          <p:nvPr/>
        </p:nvSpPr>
        <p:spPr bwMode="auto">
          <a:xfrm>
            <a:off x="76200" y="990600"/>
            <a:ext cx="30480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2800">
                <a:solidFill>
                  <a:srgbClr val="000000"/>
                </a:solidFill>
                <a:latin typeface="Arial" charset="0"/>
              </a:rPr>
              <a:t>“The elders who direct the affairs of the church </a:t>
            </a:r>
            <a:r>
              <a:rPr lang="en-US" sz="2800">
                <a:solidFill>
                  <a:srgbClr val="FF0000"/>
                </a:solidFill>
                <a:latin typeface="Arial" charset="0"/>
              </a:rPr>
              <a:t>well are worthy of double honor</a:t>
            </a:r>
            <a:r>
              <a:rPr lang="en-US" sz="2800">
                <a:solidFill>
                  <a:srgbClr val="000000"/>
                </a:solidFill>
                <a:latin typeface="Arial" charset="0"/>
              </a:rPr>
              <a:t>, </a:t>
            </a:r>
            <a:r>
              <a:rPr lang="en-US" sz="2800">
                <a:solidFill>
                  <a:srgbClr val="204000"/>
                </a:solidFill>
                <a:latin typeface="Arial" charset="0"/>
              </a:rPr>
              <a:t>especially those whose work is preaching and teaching” </a:t>
            </a:r>
            <a:br>
              <a:rPr lang="en-US" sz="2800">
                <a:solidFill>
                  <a:srgbClr val="000000"/>
                </a:solidFill>
                <a:latin typeface="Arial" charset="0"/>
              </a:rPr>
            </a:br>
            <a:r>
              <a:rPr lang="en-US" sz="2800">
                <a:solidFill>
                  <a:srgbClr val="000000"/>
                </a:solidFill>
                <a:latin typeface="Arial" charset="0"/>
              </a:rPr>
              <a:t>(1 Tim. 5:17 </a:t>
            </a:r>
            <a:r>
              <a:rPr lang="en-US" sz="2400">
                <a:solidFill>
                  <a:srgbClr val="000000"/>
                </a:solidFill>
                <a:latin typeface="Arial" charset="0"/>
              </a:rPr>
              <a:t>NIV</a:t>
            </a:r>
            <a:r>
              <a:rPr lang="en-US" sz="2800">
                <a:solidFill>
                  <a:srgbClr val="00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Shepherd the flock</a:t>
            </a: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Able to teach</a:t>
            </a: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Teach God</a:t>
            </a:r>
            <a:r>
              <a:rPr lang="fr-FR" altLang="ja-JP"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Get paid for teaching (1 Tim. 5:17)</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Highest office teach (Acts 6:1-7)</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Elders led deacons (Phil. 1:1)</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bentley_preaching2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736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Title 1"/>
          <p:cNvSpPr>
            <a:spLocks noGrp="1"/>
          </p:cNvSpPr>
          <p:nvPr>
            <p:ph type="title"/>
          </p:nvPr>
        </p:nvSpPr>
        <p:spPr>
          <a:xfrm>
            <a:off x="0" y="44450"/>
            <a:ext cx="4648200" cy="3460750"/>
          </a:xfrm>
        </p:spPr>
        <p:txBody>
          <a:bodyPr/>
          <a:lstStyle/>
          <a:p>
            <a:r>
              <a:rPr lang="en-US" i="1">
                <a:effectLst/>
                <a:latin typeface="Arial Black" charset="0"/>
                <a:ea typeface="ＭＳ Ｐゴシック" charset="0"/>
                <a:cs typeface="ＭＳ Ｐゴシック" charset="0"/>
              </a:rPr>
              <a:t>How Much is That Preacher in the Window?</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C9C4FF"/>
                </a:solidFill>
                <a:latin typeface="Arial" charset="0"/>
              </a:rPr>
              <a:t>1 Tim. 3:2; 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1: Senior Pastor over Deacons</a:t>
            </a:r>
          </a:p>
        </p:txBody>
      </p:sp>
      <p:sp>
        <p:nvSpPr>
          <p:cNvPr id="378885" name="Text Box 5"/>
          <p:cNvSpPr txBox="1">
            <a:spLocks noChangeArrowheads="1"/>
          </p:cNvSpPr>
          <p:nvPr/>
        </p:nvSpPr>
        <p:spPr bwMode="auto">
          <a:xfrm>
            <a:off x="2743200" y="43307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dirty="0">
                <a:solidFill>
                  <a:srgbClr val="FFFFFF"/>
                </a:solidFill>
                <a:latin typeface="Arial" charset="0"/>
                <a:cs typeface="Arial" charset="0"/>
              </a:rPr>
              <a:t>Deacons</a:t>
            </a: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78887" name="Text Box 7"/>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2: Senior Pastor alongside Deacons</a:t>
            </a:r>
          </a:p>
        </p:txBody>
      </p:sp>
      <p:sp>
        <p:nvSpPr>
          <p:cNvPr id="378885" name="Text Box 5"/>
          <p:cNvSpPr txBox="1">
            <a:spLocks noChangeArrowheads="1"/>
          </p:cNvSpPr>
          <p:nvPr/>
        </p:nvSpPr>
        <p:spPr bwMode="auto">
          <a:xfrm>
            <a:off x="990600" y="35052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dirty="0">
                <a:solidFill>
                  <a:srgbClr val="FFFFFF"/>
                </a:solidFill>
                <a:latin typeface="Arial" charset="0"/>
                <a:cs typeface="Arial" charset="0"/>
              </a:rPr>
              <a:t>Deacons</a:t>
            </a: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78887" name="Text Box 7"/>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3: Deacons lead elders/pastors</a:t>
            </a:r>
          </a:p>
        </p:txBody>
      </p:sp>
      <p:sp>
        <p:nvSpPr>
          <p:cNvPr id="378885" name="Text Box 5"/>
          <p:cNvSpPr txBox="1">
            <a:spLocks noChangeArrowheads="1"/>
          </p:cNvSpPr>
          <p:nvPr/>
        </p:nvSpPr>
        <p:spPr bwMode="auto">
          <a:xfrm>
            <a:off x="2743200" y="33528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Deacons</a:t>
            </a: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78887" name="Text Box 7"/>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Pastors</a:t>
            </a:r>
          </a:p>
        </p:txBody>
      </p:sp>
      <p:sp>
        <p:nvSpPr>
          <p:cNvPr id="378888" name="WordArt 8"/>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0932" name="Text Box 4"/>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4: Elder Board leads Deacon Board</a:t>
            </a:r>
          </a:p>
        </p:txBody>
      </p:sp>
      <p:sp>
        <p:nvSpPr>
          <p:cNvPr id="380933" name="Text Box 5"/>
          <p:cNvSpPr txBox="1">
            <a:spLocks noChangeArrowheads="1"/>
          </p:cNvSpPr>
          <p:nvPr/>
        </p:nvSpPr>
        <p:spPr bwMode="auto">
          <a:xfrm>
            <a:off x="2743200" y="48006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Deacons</a:t>
            </a: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80935" name="Text Box 7"/>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a:t>
            </a: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200">
                <a:solidFill>
                  <a:srgbClr val="FFFFFF"/>
                </a:solidFill>
                <a:latin typeface="Arial" charset="0"/>
                <a:cs typeface="Arial" charset="0"/>
              </a:rPr>
              <a:t>Apostles over “The Seven”</a:t>
            </a: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85030" name="Text Box 6"/>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Apostles</a:t>
            </a:r>
          </a:p>
        </p:txBody>
      </p:sp>
      <p:sp>
        <p:nvSpPr>
          <p:cNvPr id="385031"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a:t>
            </a:r>
          </a:p>
        </p:txBody>
      </p:sp>
      <p:sp>
        <p:nvSpPr>
          <p:cNvPr id="385032"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a:t>
            </a:r>
          </a:p>
        </p:txBody>
      </p:sp>
      <p:sp>
        <p:nvSpPr>
          <p:cNvPr id="385033"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DDDDDDD</a:t>
            </a: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0">
              <a:solidFill>
                <a:srgbClr val="000000"/>
              </a:solidFill>
              <a:latin typeface="Arial" charset="0"/>
              <a:cs typeface="Arial" charset="0"/>
            </a:endParaRPr>
          </a:p>
        </p:txBody>
      </p:sp>
      <p:sp>
        <p:nvSpPr>
          <p:cNvPr id="352269" name="Text Box 13"/>
          <p:cNvSpPr txBox="1">
            <a:spLocks noChangeArrowheads="1"/>
          </p:cNvSpPr>
          <p:nvPr/>
        </p:nvSpPr>
        <p:spPr bwMode="auto">
          <a:xfrm>
            <a:off x="762000" y="5156200"/>
            <a:ext cx="1708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000000"/>
                </a:solidFill>
                <a:latin typeface="Arial" charset="0"/>
                <a:cs typeface="Arial" charset="0"/>
              </a:rPr>
              <a:t>“The Seven”</a:t>
            </a:r>
            <a:br>
              <a:rPr lang="en-US" sz="2000">
                <a:solidFill>
                  <a:srgbClr val="000000"/>
                </a:solidFill>
                <a:latin typeface="Arial" charset="0"/>
                <a:cs typeface="Arial" charset="0"/>
              </a:rPr>
            </a:br>
            <a:r>
              <a:rPr lang="en-US" sz="2000">
                <a:solidFill>
                  <a:srgbClr val="000000"/>
                </a:solidFill>
                <a:latin typeface="Arial" charset="0"/>
                <a:cs typeface="Arial" charset="0"/>
              </a:rPr>
              <a:t>Acts 21:8</a:t>
            </a: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2980" name="Text Box 4"/>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5: Elders with Deacon Committees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82982" name="Text Box 6"/>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a:t>
            </a:r>
          </a:p>
        </p:txBody>
      </p:sp>
      <p:sp>
        <p:nvSpPr>
          <p:cNvPr id="382983"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a:t>
            </a:r>
          </a:p>
        </p:txBody>
      </p:sp>
      <p:sp>
        <p:nvSpPr>
          <p:cNvPr id="382984"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a:t>
            </a:r>
          </a:p>
        </p:txBody>
      </p:sp>
      <p:sp>
        <p:nvSpPr>
          <p:cNvPr id="382985"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DDDDDDD</a:t>
            </a: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00FFFF"/>
                </a:solidFill>
              </a:rPr>
              <a:t>Pastoring</a:t>
            </a:r>
            <a:br>
              <a:rPr lang="en-US" sz="2400" i="1">
                <a:solidFill>
                  <a:srgbClr val="00FFFF"/>
                </a:solidFill>
              </a:rPr>
            </a:br>
            <a:r>
              <a:rPr lang="en-US" sz="2400"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00FFFF"/>
                </a:solidFill>
                <a:latin typeface="Arial" charset="0"/>
              </a:rPr>
              <a:t>Pastor-Teacher</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1 Pet. 5:1-4</a:t>
            </a:r>
          </a:p>
          <a:p>
            <a:pPr algn="ctr" eaLnBrk="0" hangingPunct="0">
              <a:defRPr/>
            </a:pPr>
            <a:r>
              <a:rPr lang="en-US" sz="2400" dirty="0">
                <a:solidFill>
                  <a:srgbClr val="00FFFF"/>
                </a:solidFill>
                <a:latin typeface="Arial" charset="0"/>
              </a:rPr>
              <a:t>Acts 20:29, 35</a:t>
            </a:r>
          </a:p>
          <a:p>
            <a:pPr algn="ctr" eaLnBrk="0" hangingPunct="0">
              <a:defRPr/>
            </a:pPr>
            <a:r>
              <a:rPr lang="en-US" sz="2400" dirty="0">
                <a:solidFill>
                  <a:srgbClr val="00FFFF"/>
                </a:solidFill>
                <a:latin typeface="Arial" charset="0"/>
              </a:rPr>
              <a:t>1 Thess. 5:12</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Eph. 4:11</a:t>
            </a: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00FFFF"/>
                </a:solidFill>
              </a:rPr>
              <a:t>Pastoring</a:t>
            </a:r>
            <a:br>
              <a:rPr lang="en-US" sz="2400" i="1">
                <a:solidFill>
                  <a:srgbClr val="00FFFF"/>
                </a:solidFill>
              </a:rPr>
            </a:br>
            <a:r>
              <a:rPr lang="en-US" sz="2400"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00FFFF"/>
                </a:solidFill>
                <a:latin typeface="Arial" charset="0"/>
              </a:rPr>
              <a:t>Pastor-Teacher</a:t>
            </a:r>
          </a:p>
        </p:txBody>
      </p:sp>
      <p:sp>
        <p:nvSpPr>
          <p:cNvPr id="658444" name="Text Box 12"/>
          <p:cNvSpPr txBox="1">
            <a:spLocks noChangeArrowheads="1"/>
          </p:cNvSpPr>
          <p:nvPr/>
        </p:nvSpPr>
        <p:spPr bwMode="auto">
          <a:xfrm>
            <a:off x="1944688" y="2141538"/>
            <a:ext cx="240347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FFFF66"/>
                </a:solidFill>
                <a:latin typeface="Arial" charset="0"/>
              </a:rPr>
              <a:t>1 Tim. 3:1, 4-5; 5:17</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1 Pet. 5:1-4</a:t>
            </a:r>
          </a:p>
          <a:p>
            <a:pPr algn="ctr" eaLnBrk="0" hangingPunct="0">
              <a:defRPr/>
            </a:pPr>
            <a:r>
              <a:rPr lang="en-US" sz="2400" dirty="0">
                <a:solidFill>
                  <a:srgbClr val="00FFFF"/>
                </a:solidFill>
                <a:latin typeface="Arial" charset="0"/>
              </a:rPr>
              <a:t>Acts 20:29, 35</a:t>
            </a:r>
          </a:p>
          <a:p>
            <a:pPr algn="ctr" eaLnBrk="0" hangingPunct="0">
              <a:defRPr/>
            </a:pPr>
            <a:r>
              <a:rPr lang="en-US" sz="2400" dirty="0">
                <a:solidFill>
                  <a:srgbClr val="00FFFF"/>
                </a:solidFill>
                <a:latin typeface="Arial"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FF66"/>
                </a:solidFill>
              </a:rPr>
              <a:t>Episkopos</a:t>
            </a:r>
            <a:r>
              <a:rPr lang="en-US" sz="2400">
                <a:solidFill>
                  <a:srgbClr val="FFFF66"/>
                </a:solidFill>
              </a:rPr>
              <a:t> =</a:t>
            </a:r>
          </a:p>
          <a:p>
            <a:pPr algn="ctr">
              <a:defRPr/>
            </a:pPr>
            <a:r>
              <a:rPr lang="en-US" sz="2400" i="1">
                <a:solidFill>
                  <a:srgbClr val="FFFF66"/>
                </a:solidFill>
              </a:rPr>
              <a:t>Epi</a:t>
            </a:r>
            <a:r>
              <a:rPr lang="en-US" sz="2400">
                <a:solidFill>
                  <a:srgbClr val="FFFF66"/>
                </a:solidFill>
              </a:rPr>
              <a:t> “over” +</a:t>
            </a:r>
          </a:p>
          <a:p>
            <a:pPr algn="ctr">
              <a:defRPr/>
            </a:pPr>
            <a:r>
              <a:rPr lang="en-US" sz="2400" i="1">
                <a:solidFill>
                  <a:srgbClr val="FFFF66"/>
                </a:solidFill>
              </a:rPr>
              <a:t>skopos </a:t>
            </a:r>
            <a:r>
              <a:rPr lang="en-US" sz="2400">
                <a:solidFill>
                  <a:srgbClr val="FFFF66"/>
                </a:solidFill>
              </a:rPr>
              <a:t>“look” =</a:t>
            </a:r>
          </a:p>
          <a:p>
            <a:pPr algn="ctr">
              <a:defRPr/>
            </a:pPr>
            <a:r>
              <a:rPr lang="en-US" sz="2400">
                <a:solidFill>
                  <a:srgbClr val="FFFF66"/>
                </a:solidFill>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FF66"/>
                </a:solidFill>
              </a:rPr>
              <a:t>Administration</a:t>
            </a:r>
            <a:br>
              <a:rPr lang="en-US" sz="2400" i="1">
                <a:solidFill>
                  <a:srgbClr val="FFFF66"/>
                </a:solidFill>
              </a:rPr>
            </a:br>
            <a:r>
              <a:rPr lang="en-US" sz="2400" i="1">
                <a:solidFill>
                  <a:srgbClr val="FFFF66"/>
                </a:solidFill>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algn="l" eaLnBrk="1" hangingPunct="1"/>
            <a:r>
              <a:rPr kumimoji="0" lang="en-US" altLang="zh-CN" sz="5400" b="0">
                <a:latin typeface="Helvetica" charset="0"/>
                <a:ea typeface="ＭＳ Ｐゴシック" charset="0"/>
                <a:cs typeface="ＭＳ Ｐゴシック" charset="0"/>
              </a:rPr>
              <a:t>Shared Leadership</a:t>
            </a:r>
            <a:endParaRPr kumimoji="0" lang="en-US" b="0">
              <a:latin typeface="Helvetica" charset="0"/>
              <a:ea typeface="ＭＳ Ｐゴシック" charset="0"/>
              <a:cs typeface="ＭＳ Ｐゴシック" charset="0"/>
            </a:endParaRPr>
          </a:p>
        </p:txBody>
      </p:sp>
      <p:sp>
        <p:nvSpPr>
          <p:cNvPr id="361475" name="Rectangle 3"/>
          <p:cNvSpPr>
            <a:spLocks noChangeArrowheads="1"/>
          </p:cNvSpPr>
          <p:nvPr/>
        </p:nvSpPr>
        <p:spPr bwMode="auto">
          <a:xfrm>
            <a:off x="4953000" y="3021013"/>
            <a:ext cx="287655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1">
              <a:spcBef>
                <a:spcPct val="20000"/>
              </a:spcBef>
              <a:buClr>
                <a:srgbClr val="FFFF99"/>
              </a:buClr>
            </a:pPr>
            <a:r>
              <a:rPr lang="en-US" altLang="zh-CN" sz="3200">
                <a:solidFill>
                  <a:srgbClr val="FFFFFF"/>
                </a:solidFill>
                <a:latin typeface="Arial" charset="0"/>
              </a:rPr>
              <a:t>But Many…</a:t>
            </a:r>
            <a:endParaRPr lang="en-US" sz="3200">
              <a:solidFill>
                <a:srgbClr val="FFFFFF"/>
              </a:solidFill>
              <a:latin typeface="Arial"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spcBef>
                <a:spcPct val="20000"/>
              </a:spcBef>
              <a:buClr>
                <a:srgbClr val="FFFF99"/>
              </a:buClr>
            </a:pPr>
            <a:r>
              <a:rPr lang="en-US" altLang="zh-CN" sz="3200">
                <a:solidFill>
                  <a:srgbClr val="FFFFFF"/>
                </a:solidFill>
                <a:latin typeface="Arial" charset="0"/>
              </a:rPr>
              <a:t>Not One Elder…</a:t>
            </a:r>
            <a:endParaRPr lang="en-US" sz="3200">
              <a:solidFill>
                <a:srgbClr val="FFFFFF"/>
              </a:solidFill>
              <a:latin typeface="Arial" charset="0"/>
            </a:endParaRPr>
          </a:p>
        </p:txBody>
      </p:sp>
      <p:sp>
        <p:nvSpPr>
          <p:cNvPr id="361478" name="Rectangle 6"/>
          <p:cNvSpPr>
            <a:spLocks noChangeArrowheads="1"/>
          </p:cNvSpPr>
          <p:nvPr/>
        </p:nvSpPr>
        <p:spPr bwMode="auto">
          <a:xfrm>
            <a:off x="2328863" y="1981200"/>
            <a:ext cx="254793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5400" b="0">
                <a:solidFill>
                  <a:srgbClr val="FFFF43"/>
                </a:solidFill>
                <a:latin typeface="Helvetica" charset="0"/>
              </a:rPr>
              <a:t>plurality</a:t>
            </a:r>
            <a:endParaRPr lang="en-US" sz="5400" b="0">
              <a:solidFill>
                <a:srgbClr val="FFFF43"/>
              </a:solidFill>
              <a:latin typeface="Helvetica" charset="0"/>
            </a:endParaRPr>
          </a:p>
        </p:txBody>
      </p:sp>
      <p:sp>
        <p:nvSpPr>
          <p:cNvPr id="361479" name="Rectangle 7"/>
          <p:cNvSpPr>
            <a:spLocks noChangeArrowheads="1"/>
          </p:cNvSpPr>
          <p:nvPr/>
        </p:nvSpPr>
        <p:spPr bwMode="auto">
          <a:xfrm>
            <a:off x="2667000" y="2438400"/>
            <a:ext cx="25479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5400" b="0">
                <a:solidFill>
                  <a:srgbClr val="FFFF43"/>
                </a:solidFill>
                <a:latin typeface="Helvetica" charset="0"/>
              </a:rPr>
              <a:t>plurality</a:t>
            </a:r>
            <a:endParaRPr lang="en-US" sz="5400" b="0">
              <a:solidFill>
                <a:srgbClr val="FFFF43"/>
              </a:solidFill>
              <a:latin typeface="Helvetica"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rPr>
              <a:t>236c</a:t>
            </a:r>
          </a:p>
        </p:txBody>
      </p:sp>
      <p:sp>
        <p:nvSpPr>
          <p:cNvPr id="360463" name="Rectangle 2"/>
          <p:cNvSpPr txBox="1">
            <a:spLocks noChangeArrowheads="1"/>
          </p:cNvSpPr>
          <p:nvPr/>
        </p:nvSpPr>
        <p:spPr bwMode="auto">
          <a:xfrm>
            <a:off x="152400" y="838200"/>
            <a:ext cx="8458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altLang="zh-CN" sz="4800" b="0">
                <a:solidFill>
                  <a:srgbClr val="FFFFFF"/>
                </a:solidFill>
                <a:latin typeface="Helvetica" charset="0"/>
              </a:rPr>
              <a:t>Scriptural support for a </a:t>
            </a:r>
            <a:r>
              <a:rPr lang="en-US" altLang="zh-CN" sz="4800" b="0">
                <a:solidFill>
                  <a:srgbClr val="FFFF43"/>
                </a:solidFill>
                <a:latin typeface="Helvetica" charset="0"/>
              </a:rPr>
              <a:t>plurality</a:t>
            </a:r>
            <a:r>
              <a:rPr lang="en-US" altLang="zh-CN" sz="4800" b="0">
                <a:solidFill>
                  <a:srgbClr val="FFFFFF"/>
                </a:solidFill>
                <a:latin typeface="Helvetica" charset="0"/>
              </a:rPr>
              <a:t> of elders:</a:t>
            </a:r>
            <a:endParaRPr lang="en-US" sz="4000" b="0">
              <a:solidFill>
                <a:srgbClr val="FFFFFF"/>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bald PastorDick-300.jpg"/>
          <p:cNvPicPr>
            <a:picLocks noChangeAspect="1"/>
          </p:cNvPicPr>
          <p:nvPr/>
        </p:nvPicPr>
        <p:blipFill rotWithShape="1">
          <a:blip r:embed="rId3">
            <a:extLst>
              <a:ext uri="{28A0092B-C50C-407E-A947-70E740481C1C}">
                <a14:useLocalDpi xmlns:a14="http://schemas.microsoft.com/office/drawing/2010/main"/>
              </a:ext>
            </a:extLst>
          </a:blip>
          <a:srcRect l="1388" b="11118"/>
          <a:stretch/>
        </p:blipFill>
        <p:spPr bwMode="auto">
          <a:xfrm>
            <a:off x="0" y="17463"/>
            <a:ext cx="5410200"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itle 1"/>
          <p:cNvSpPr>
            <a:spLocks noGrp="1"/>
          </p:cNvSpPr>
          <p:nvPr>
            <p:ph type="title"/>
          </p:nvPr>
        </p:nvSpPr>
        <p:spPr>
          <a:xfrm>
            <a:off x="3886200" y="0"/>
            <a:ext cx="5257800" cy="762000"/>
          </a:xfrm>
          <a:solidFill>
            <a:srgbClr val="800000"/>
          </a:solidFill>
        </p:spPr>
        <p:txBody>
          <a:bodyPr/>
          <a:lstStyle/>
          <a:p>
            <a:r>
              <a:rPr lang="en-US">
                <a:effectLst/>
                <a:latin typeface="Arial Black" charset="0"/>
                <a:ea typeface="ＭＳ Ｐゴシック" charset="0"/>
                <a:cs typeface="ＭＳ Ｐゴシック" charset="0"/>
              </a:rPr>
              <a:t>Princeton 467</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en-US" altLang="zh-CN" sz="4000" b="1">
                <a:solidFill>
                  <a:srgbClr val="FFFFFF"/>
                </a:solidFill>
                <a:effectLst>
                  <a:outerShdw blurRad="38100" dist="38100" dir="2700000" algn="tl">
                    <a:srgbClr val="000000"/>
                  </a:outerShdw>
                </a:effectLst>
                <a:latin typeface="Arial" charset="0"/>
                <a:ea typeface="宋体" charset="0"/>
                <a:cs typeface="宋体" charset="0"/>
              </a:rPr>
              <a:t>Therefore, the New Testament presents an elder whose functions are to teach, pastor and </a:t>
            </a:r>
            <a:r>
              <a:rPr lang="en-US" altLang="zh-CN" sz="4400" b="1">
                <a:solidFill>
                  <a:srgbClr val="FFFFFF"/>
                </a:solidFill>
                <a:effectLst>
                  <a:outerShdw blurRad="38100" dist="38100" dir="2700000" algn="tl">
                    <a:srgbClr val="000000"/>
                  </a:outerShdw>
                </a:effectLst>
                <a:latin typeface="Arial" charset="0"/>
                <a:ea typeface="宋体" charset="0"/>
                <a:cs typeface="宋体" charset="0"/>
              </a:rPr>
              <a:t>administer.</a:t>
            </a:r>
            <a:endParaRPr lang="en-GB" sz="4400" b="1">
              <a:solidFill>
                <a:srgbClr val="FFFFFF"/>
              </a:solidFill>
              <a:effectLst>
                <a:outerShdw blurRad="38100" dist="38100" dir="2700000" algn="tl">
                  <a:srgbClr val="000000"/>
                </a:outerShdw>
              </a:effectLst>
              <a:latin typeface="Arial" charset="0"/>
              <a:ea typeface="ＭＳ Ｐゴシック" charset="0"/>
            </a:endParaRPr>
          </a:p>
        </p:txBody>
      </p:sp>
      <p:sp>
        <p:nvSpPr>
          <p:cNvPr id="480259"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0260" name="Rectangle 4"/>
          <p:cNvSpPr>
            <a:spLocks noGrp="1" noChangeArrowheads="1"/>
          </p:cNvSpPr>
          <p:nvPr>
            <p:ph type="ctrTitle"/>
          </p:nvPr>
        </p:nvSpPr>
        <p:spPr>
          <a:xfrm>
            <a:off x="611188" y="450850"/>
            <a:ext cx="7416800" cy="692150"/>
          </a:xfrm>
        </p:spPr>
        <p:txBody>
          <a:bodyPr/>
          <a:lstStyle/>
          <a:p>
            <a:pPr eaLnBrk="1" hangingPunct="1">
              <a:defRPr/>
            </a:pPr>
            <a:r>
              <a:rPr lang="en-GB" b="1" i="1">
                <a:effectLst>
                  <a:outerShdw blurRad="38100" dist="38100" dir="2700000" algn="tl">
                    <a:srgbClr val="000000"/>
                  </a:outerShdw>
                </a:effectLst>
                <a:latin typeface="Arial" charset="0"/>
                <a:ea typeface="ＭＳ Ｐゴシック" charset="0"/>
              </a:rPr>
              <a:t>Summary on Elders</a:t>
            </a:r>
          </a:p>
        </p:txBody>
      </p:sp>
      <p:sp>
        <p:nvSpPr>
          <p:cNvPr id="480261"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2F1311"/>
                </a:solidFill>
                <a:effectLst>
                  <a:outerShdw blurRad="38100" dist="38100" dir="2700000" algn="tl">
                    <a:srgbClr val="000000"/>
                  </a:outerShdw>
                </a:effectLst>
                <a:latin typeface="Arial" charset="0"/>
              </a:rPr>
              <a:t>BODY</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838200" y="685800"/>
            <a:ext cx="7467600" cy="1295400"/>
          </a:xfrm>
        </p:spPr>
        <p:txBody>
          <a:bodyPr/>
          <a:lstStyle/>
          <a:p>
            <a:pPr eaLnBrk="1" hangingPunct="1">
              <a:defRPr/>
            </a:pPr>
            <a:r>
              <a:rPr lang="en-US" b="1" dirty="0">
                <a:solidFill>
                  <a:schemeClr val="bg1"/>
                </a:solidFill>
              </a:rPr>
              <a:t>Can</a:t>
            </a:r>
            <a:r>
              <a:rPr lang="uk-UA" b="1" dirty="0">
                <a:solidFill>
                  <a:schemeClr val="bg1"/>
                </a:solidFill>
              </a:rPr>
              <a:t>'</a:t>
            </a:r>
            <a:r>
              <a:rPr lang="en-US" b="1" dirty="0">
                <a:solidFill>
                  <a:schemeClr val="bg1"/>
                </a:solidFill>
              </a:rPr>
              <a:t>t we just renamed deacons </a:t>
            </a:r>
            <a:r>
              <a:rPr lang="ru-RU" b="1" dirty="0">
                <a:solidFill>
                  <a:schemeClr val="bg1"/>
                </a:solidFill>
              </a:rPr>
              <a:t>"</a:t>
            </a:r>
            <a:r>
              <a:rPr lang="en-US" b="1" dirty="0">
                <a:solidFill>
                  <a:schemeClr val="bg1"/>
                </a:solidFill>
              </a:rPr>
              <a:t>elders</a:t>
            </a:r>
            <a:r>
              <a:rPr lang="ru-RU" b="1" dirty="0">
                <a:solidFill>
                  <a:schemeClr val="bg1"/>
                </a:solidFill>
              </a:rPr>
              <a:t>"</a:t>
            </a:r>
            <a:r>
              <a:rPr lang="en-US" b="1" dirty="0">
                <a:solidFill>
                  <a:schemeClr val="bg1"/>
                </a:solidFill>
              </a:rPr>
              <a:t>?</a:t>
            </a:r>
            <a:endParaRPr lang="en-US" dirty="0">
              <a:solidFill>
                <a:schemeClr val="bg1"/>
              </a:solidFill>
            </a:endParaRPr>
          </a:p>
        </p:txBody>
      </p:sp>
      <p:pic>
        <p:nvPicPr>
          <p:cNvPr id="5601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8332" y="3552419"/>
            <a:ext cx="2568828" cy="3330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601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3000" y="3671616"/>
            <a:ext cx="2459360" cy="3211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560145" name="Group 17"/>
          <p:cNvGrpSpPr>
            <a:grpSpLocks/>
          </p:cNvGrpSpPr>
          <p:nvPr/>
        </p:nvGrpSpPr>
        <p:grpSpPr bwMode="auto">
          <a:xfrm>
            <a:off x="1600200" y="2743200"/>
            <a:ext cx="3048000" cy="1447800"/>
            <a:chOff x="1008" y="1728"/>
            <a:chExt cx="1920" cy="912"/>
          </a:xfrm>
        </p:grpSpPr>
        <p:pic>
          <p:nvPicPr>
            <p:cNvPr id="560136"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60138" name="Text Box 10"/>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a:solidFill>
                    <a:srgbClr val="000000"/>
                  </a:solidFill>
                  <a:latin typeface="Arial" charset="0"/>
                  <a:cs typeface="Arial" charset="0"/>
                </a:rPr>
                <a:t>Deacon</a:t>
              </a:r>
            </a:p>
          </p:txBody>
        </p:sp>
      </p:grpSp>
      <p:grpSp>
        <p:nvGrpSpPr>
          <p:cNvPr id="560144" name="Group 16"/>
          <p:cNvGrpSpPr>
            <a:grpSpLocks/>
          </p:cNvGrpSpPr>
          <p:nvPr/>
        </p:nvGrpSpPr>
        <p:grpSpPr bwMode="auto">
          <a:xfrm>
            <a:off x="5029200" y="2749550"/>
            <a:ext cx="3048000" cy="1447800"/>
            <a:chOff x="3168" y="1732"/>
            <a:chExt cx="1920" cy="912"/>
          </a:xfrm>
        </p:grpSpPr>
        <p:pic>
          <p:nvPicPr>
            <p:cNvPr id="560139"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8" y="1732"/>
              <a:ext cx="1920" cy="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60140" name="Text Box 12"/>
            <p:cNvSpPr txBox="1">
              <a:spLocks noChangeArrowheads="1"/>
            </p:cNvSpPr>
            <p:nvPr/>
          </p:nvSpPr>
          <p:spPr bwMode="auto">
            <a:xfrm>
              <a:off x="3480" y="1920"/>
              <a:ext cx="1272"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a:solidFill>
                    <a:srgbClr val="000000"/>
                  </a:solidFill>
                  <a:latin typeface="Arial" charset="0"/>
                  <a:cs typeface="Arial" charset="0"/>
                </a:rPr>
                <a:t>Deacon</a:t>
              </a:r>
            </a:p>
          </p:txBody>
        </p:sp>
      </p:grpSp>
      <p:grpSp>
        <p:nvGrpSpPr>
          <p:cNvPr id="560143" name="Group 15"/>
          <p:cNvGrpSpPr>
            <a:grpSpLocks/>
          </p:cNvGrpSpPr>
          <p:nvPr/>
        </p:nvGrpSpPr>
        <p:grpSpPr bwMode="auto">
          <a:xfrm>
            <a:off x="1752600" y="2743200"/>
            <a:ext cx="2465388" cy="1463675"/>
            <a:chOff x="1200" y="1728"/>
            <a:chExt cx="1553" cy="922"/>
          </a:xfrm>
        </p:grpSpPr>
        <p:pic>
          <p:nvPicPr>
            <p:cNvPr id="560141"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60142" name="Text Box 14"/>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a:solidFill>
                    <a:srgbClr val="FFFFFF"/>
                  </a:solidFill>
                  <a:latin typeface="Arial" charset="0"/>
                  <a:cs typeface="Arial" charset="0"/>
                </a:rPr>
                <a:t>Elder</a:t>
              </a:r>
              <a:endParaRPr lang="en-US">
                <a:solidFill>
                  <a:srgbClr val="000000"/>
                </a:solidFill>
                <a:latin typeface="Arial" charset="0"/>
                <a:cs typeface="Arial" charset="0"/>
              </a:endParaRPr>
            </a:p>
          </p:txBody>
        </p:sp>
      </p:grpSp>
      <p:grpSp>
        <p:nvGrpSpPr>
          <p:cNvPr id="560146" name="Group 18"/>
          <p:cNvGrpSpPr>
            <a:grpSpLocks/>
          </p:cNvGrpSpPr>
          <p:nvPr/>
        </p:nvGrpSpPr>
        <p:grpSpPr bwMode="auto">
          <a:xfrm>
            <a:off x="5334000" y="2743200"/>
            <a:ext cx="2465388" cy="1463675"/>
            <a:chOff x="1200" y="1728"/>
            <a:chExt cx="1553" cy="922"/>
          </a:xfrm>
        </p:grpSpPr>
        <p:pic>
          <p:nvPicPr>
            <p:cNvPr id="560147"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60148" name="Text Box 20"/>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a:solidFill>
                    <a:srgbClr val="FFFFFF"/>
                  </a:solidFill>
                  <a:latin typeface="Arial" charset="0"/>
                  <a:cs typeface="Arial" charset="0"/>
                </a:rPr>
                <a:t>Elder</a:t>
              </a:r>
              <a:endParaRPr lang="en-US">
                <a:solidFill>
                  <a:srgbClr val="000000"/>
                </a:solidFill>
                <a:latin typeface="Arial" charset="0"/>
                <a:cs typeface="Arial" charset="0"/>
              </a:endParaRPr>
            </a:p>
          </p:txBody>
        </p:sp>
      </p:grpSp>
    </p:spTree>
    <p:extLst>
      <p:ext uri="{BB962C8B-B14F-4D97-AF65-F5344CB8AC3E}">
        <p14:creationId xmlns:p14="http://schemas.microsoft.com/office/powerpoint/2010/main" val="3055290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60144"/>
                                        </p:tgtEl>
                                        <p:attrNameLst>
                                          <p:attrName>style.visibility</p:attrName>
                                        </p:attrNameLst>
                                      </p:cBhvr>
                                      <p:to>
                                        <p:strVal val="visible"/>
                                      </p:to>
                                    </p:set>
                                    <p:anim calcmode="lin" valueType="num">
                                      <p:cBhvr>
                                        <p:cTn id="7" dur="1000" fill="hold"/>
                                        <p:tgtEl>
                                          <p:spTgt spid="560144"/>
                                        </p:tgtEl>
                                        <p:attrNameLst>
                                          <p:attrName>ppt_w</p:attrName>
                                        </p:attrNameLst>
                                      </p:cBhvr>
                                      <p:tavLst>
                                        <p:tav tm="0">
                                          <p:val>
                                            <p:fltVal val="0"/>
                                          </p:val>
                                        </p:tav>
                                        <p:tav tm="100000">
                                          <p:val>
                                            <p:strVal val="#ppt_w"/>
                                          </p:val>
                                        </p:tav>
                                      </p:tavLst>
                                    </p:anim>
                                    <p:anim calcmode="lin" valueType="num">
                                      <p:cBhvr>
                                        <p:cTn id="8" dur="1000" fill="hold"/>
                                        <p:tgtEl>
                                          <p:spTgt spid="560144"/>
                                        </p:tgtEl>
                                        <p:attrNameLst>
                                          <p:attrName>ppt_h</p:attrName>
                                        </p:attrNameLst>
                                      </p:cBhvr>
                                      <p:tavLst>
                                        <p:tav tm="0">
                                          <p:val>
                                            <p:fltVal val="0"/>
                                          </p:val>
                                        </p:tav>
                                        <p:tav tm="100000">
                                          <p:val>
                                            <p:strVal val="#ppt_h"/>
                                          </p:val>
                                        </p:tav>
                                      </p:tavLst>
                                    </p:anim>
                                    <p:anim calcmode="lin" valueType="num">
                                      <p:cBhvr>
                                        <p:cTn id="9" dur="1000" fill="hold"/>
                                        <p:tgtEl>
                                          <p:spTgt spid="5601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6014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560145"/>
                                        </p:tgtEl>
                                        <p:attrNameLst>
                                          <p:attrName>style.visibility</p:attrName>
                                        </p:attrNameLst>
                                      </p:cBhvr>
                                      <p:to>
                                        <p:strVal val="visible"/>
                                      </p:to>
                                    </p:set>
                                    <p:anim calcmode="lin" valueType="num">
                                      <p:cBhvr>
                                        <p:cTn id="14" dur="1000" fill="hold"/>
                                        <p:tgtEl>
                                          <p:spTgt spid="560145"/>
                                        </p:tgtEl>
                                        <p:attrNameLst>
                                          <p:attrName>ppt_w</p:attrName>
                                        </p:attrNameLst>
                                      </p:cBhvr>
                                      <p:tavLst>
                                        <p:tav tm="0">
                                          <p:val>
                                            <p:fltVal val="0"/>
                                          </p:val>
                                        </p:tav>
                                        <p:tav tm="100000">
                                          <p:val>
                                            <p:strVal val="#ppt_w"/>
                                          </p:val>
                                        </p:tav>
                                      </p:tavLst>
                                    </p:anim>
                                    <p:anim calcmode="lin" valueType="num">
                                      <p:cBhvr>
                                        <p:cTn id="15" dur="1000" fill="hold"/>
                                        <p:tgtEl>
                                          <p:spTgt spid="560145"/>
                                        </p:tgtEl>
                                        <p:attrNameLst>
                                          <p:attrName>ppt_h</p:attrName>
                                        </p:attrNameLst>
                                      </p:cBhvr>
                                      <p:tavLst>
                                        <p:tav tm="0">
                                          <p:val>
                                            <p:fltVal val="0"/>
                                          </p:val>
                                        </p:tav>
                                        <p:tav tm="100000">
                                          <p:val>
                                            <p:strVal val="#ppt_h"/>
                                          </p:val>
                                        </p:tav>
                                      </p:tavLst>
                                    </p:anim>
                                    <p:anim calcmode="lin" valueType="num">
                                      <p:cBhvr>
                                        <p:cTn id="16" dur="1000" fill="hold"/>
                                        <p:tgtEl>
                                          <p:spTgt spid="56014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6014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560145"/>
                                        </p:tgtEl>
                                        <p:attrNameLst>
                                          <p:attrName>ppt_w</p:attrName>
                                        </p:attrNameLst>
                                      </p:cBhvr>
                                      <p:tavLst>
                                        <p:tav tm="0">
                                          <p:val>
                                            <p:strVal val="ppt_w"/>
                                          </p:val>
                                        </p:tav>
                                        <p:tav tm="100000">
                                          <p:val>
                                            <p:fltVal val="0"/>
                                          </p:val>
                                        </p:tav>
                                      </p:tavLst>
                                    </p:anim>
                                    <p:anim calcmode="lin" valueType="num">
                                      <p:cBhvr>
                                        <p:cTn id="21" dur="2000"/>
                                        <p:tgtEl>
                                          <p:spTgt spid="560145"/>
                                        </p:tgtEl>
                                        <p:attrNameLst>
                                          <p:attrName>ppt_h</p:attrName>
                                        </p:attrNameLst>
                                      </p:cBhvr>
                                      <p:tavLst>
                                        <p:tav tm="0">
                                          <p:val>
                                            <p:strVal val="ppt_h"/>
                                          </p:val>
                                        </p:tav>
                                        <p:tav tm="100000">
                                          <p:val>
                                            <p:fltVal val="0"/>
                                          </p:val>
                                        </p:tav>
                                      </p:tavLst>
                                    </p:anim>
                                    <p:anim calcmode="lin" valueType="num">
                                      <p:cBhvr>
                                        <p:cTn id="22" dur="2000"/>
                                        <p:tgtEl>
                                          <p:spTgt spid="5601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5601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560145"/>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560144"/>
                                        </p:tgtEl>
                                        <p:attrNameLst>
                                          <p:attrName>ppt_w</p:attrName>
                                        </p:attrNameLst>
                                      </p:cBhvr>
                                      <p:tavLst>
                                        <p:tav tm="0">
                                          <p:val>
                                            <p:strVal val="ppt_w"/>
                                          </p:val>
                                        </p:tav>
                                        <p:tav tm="100000">
                                          <p:val>
                                            <p:fltVal val="0"/>
                                          </p:val>
                                        </p:tav>
                                      </p:tavLst>
                                    </p:anim>
                                    <p:anim calcmode="lin" valueType="num">
                                      <p:cBhvr>
                                        <p:cTn id="27" dur="1000"/>
                                        <p:tgtEl>
                                          <p:spTgt spid="560144"/>
                                        </p:tgtEl>
                                        <p:attrNameLst>
                                          <p:attrName>ppt_h</p:attrName>
                                        </p:attrNameLst>
                                      </p:cBhvr>
                                      <p:tavLst>
                                        <p:tav tm="0">
                                          <p:val>
                                            <p:strVal val="ppt_h"/>
                                          </p:val>
                                        </p:tav>
                                        <p:tav tm="100000">
                                          <p:val>
                                            <p:fltVal val="0"/>
                                          </p:val>
                                        </p:tav>
                                      </p:tavLst>
                                    </p:anim>
                                    <p:anim calcmode="lin" valueType="num">
                                      <p:cBhvr>
                                        <p:cTn id="28" dur="1000"/>
                                        <p:tgtEl>
                                          <p:spTgt spid="5601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5601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560144"/>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560143"/>
                                        </p:tgtEl>
                                        <p:attrNameLst>
                                          <p:attrName>style.visibility</p:attrName>
                                        </p:attrNameLst>
                                      </p:cBhvr>
                                      <p:to>
                                        <p:strVal val="visible"/>
                                      </p:to>
                                    </p:set>
                                    <p:anim calcmode="lin" valueType="num">
                                      <p:cBhvr>
                                        <p:cTn id="34" dur="1000" fill="hold"/>
                                        <p:tgtEl>
                                          <p:spTgt spid="560143"/>
                                        </p:tgtEl>
                                        <p:attrNameLst>
                                          <p:attrName>ppt_w</p:attrName>
                                        </p:attrNameLst>
                                      </p:cBhvr>
                                      <p:tavLst>
                                        <p:tav tm="0">
                                          <p:val>
                                            <p:fltVal val="0"/>
                                          </p:val>
                                        </p:tav>
                                        <p:tav tm="100000">
                                          <p:val>
                                            <p:strVal val="#ppt_w"/>
                                          </p:val>
                                        </p:tav>
                                      </p:tavLst>
                                    </p:anim>
                                    <p:anim calcmode="lin" valueType="num">
                                      <p:cBhvr>
                                        <p:cTn id="35" dur="1000" fill="hold"/>
                                        <p:tgtEl>
                                          <p:spTgt spid="560143"/>
                                        </p:tgtEl>
                                        <p:attrNameLst>
                                          <p:attrName>ppt_h</p:attrName>
                                        </p:attrNameLst>
                                      </p:cBhvr>
                                      <p:tavLst>
                                        <p:tav tm="0">
                                          <p:val>
                                            <p:fltVal val="0"/>
                                          </p:val>
                                        </p:tav>
                                        <p:tav tm="100000">
                                          <p:val>
                                            <p:strVal val="#ppt_h"/>
                                          </p:val>
                                        </p:tav>
                                      </p:tavLst>
                                    </p:anim>
                                    <p:anim calcmode="lin" valueType="num">
                                      <p:cBhvr>
                                        <p:cTn id="36" dur="1000" fill="hold"/>
                                        <p:tgtEl>
                                          <p:spTgt spid="56014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60143"/>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60146"/>
                                        </p:tgtEl>
                                        <p:attrNameLst>
                                          <p:attrName>style.visibility</p:attrName>
                                        </p:attrNameLst>
                                      </p:cBhvr>
                                      <p:to>
                                        <p:strVal val="visible"/>
                                      </p:to>
                                    </p:set>
                                    <p:anim calcmode="lin" valueType="num">
                                      <p:cBhvr>
                                        <p:cTn id="40" dur="1000" fill="hold"/>
                                        <p:tgtEl>
                                          <p:spTgt spid="560146"/>
                                        </p:tgtEl>
                                        <p:attrNameLst>
                                          <p:attrName>ppt_w</p:attrName>
                                        </p:attrNameLst>
                                      </p:cBhvr>
                                      <p:tavLst>
                                        <p:tav tm="0">
                                          <p:val>
                                            <p:fltVal val="0"/>
                                          </p:val>
                                        </p:tav>
                                        <p:tav tm="100000">
                                          <p:val>
                                            <p:strVal val="#ppt_w"/>
                                          </p:val>
                                        </p:tav>
                                      </p:tavLst>
                                    </p:anim>
                                    <p:anim calcmode="lin" valueType="num">
                                      <p:cBhvr>
                                        <p:cTn id="41" dur="1000" fill="hold"/>
                                        <p:tgtEl>
                                          <p:spTgt spid="560146"/>
                                        </p:tgtEl>
                                        <p:attrNameLst>
                                          <p:attrName>ppt_h</p:attrName>
                                        </p:attrNameLst>
                                      </p:cBhvr>
                                      <p:tavLst>
                                        <p:tav tm="0">
                                          <p:val>
                                            <p:fltVal val="0"/>
                                          </p:val>
                                        </p:tav>
                                        <p:tav tm="100000">
                                          <p:val>
                                            <p:strVal val="#ppt_h"/>
                                          </p:val>
                                        </p:tav>
                                      </p:tavLst>
                                    </p:anim>
                                    <p:anim calcmode="lin" valueType="num">
                                      <p:cBhvr>
                                        <p:cTn id="42" dur="1000" fill="hold"/>
                                        <p:tgtEl>
                                          <p:spTgt spid="56014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601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chemeClr val="tx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2198" name="Text Box 6"/>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Character</a:t>
            </a:r>
            <a:endParaRPr lang="en-US" sz="2400" i="1">
              <a:solidFill>
                <a:srgbClr val="FFFFFF"/>
              </a:solidFill>
              <a:latin typeface="Times New Roman" charset="0"/>
            </a:endParaRPr>
          </a:p>
        </p:txBody>
      </p:sp>
      <p:sp>
        <p:nvSpPr>
          <p:cNvPr id="392199" name="Text Box 7"/>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Character + Teaching</a:t>
            </a:r>
            <a:endParaRPr lang="en-US" sz="2400" i="1">
              <a:solidFill>
                <a:srgbClr val="FFFFFF"/>
              </a:solidFill>
              <a:latin typeface="Times New Roman" charset="0"/>
            </a:endParaRPr>
          </a:p>
        </p:txBody>
      </p:sp>
      <p:sp>
        <p:nvSpPr>
          <p:cNvPr id="392200" name="Text Box 8"/>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Administration</a:t>
            </a:r>
            <a:endParaRPr lang="en-US" sz="2400" i="1">
              <a:solidFill>
                <a:srgbClr val="FFFFFF"/>
              </a:solidFill>
              <a:latin typeface="Times New Roman" charset="0"/>
            </a:endParaRPr>
          </a:p>
        </p:txBody>
      </p:sp>
      <p:sp>
        <p:nvSpPr>
          <p:cNvPr id="392201" name="Text Box 9"/>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Pastoral</a:t>
            </a:r>
            <a:endParaRPr lang="en-US" sz="2400" i="1">
              <a:solidFill>
                <a:srgbClr val="FFFFFF"/>
              </a:solidFill>
              <a:latin typeface="Times New Roman" charset="0"/>
            </a:endParaRPr>
          </a:p>
        </p:txBody>
      </p:sp>
      <p:sp>
        <p:nvSpPr>
          <p:cNvPr id="392204" name="Text Box 12"/>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Much</a:t>
            </a:r>
            <a:endParaRPr lang="en-US" sz="2400" i="1">
              <a:solidFill>
                <a:srgbClr val="FFFFFF"/>
              </a:solidFill>
              <a:latin typeface="Times New Roman" charset="0"/>
            </a:endParaRPr>
          </a:p>
        </p:txBody>
      </p:sp>
      <p:sp>
        <p:nvSpPr>
          <p:cNvPr id="392205" name="Text Box 13"/>
          <p:cNvSpPr txBox="1">
            <a:spLocks noChangeArrowheads="1"/>
          </p:cNvSpPr>
          <p:nvPr/>
        </p:nvSpPr>
        <p:spPr bwMode="auto">
          <a:xfrm>
            <a:off x="5764213" y="4800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Even more extensive</a:t>
            </a:r>
            <a:endParaRPr lang="en-US" sz="2400" i="1">
              <a:solidFill>
                <a:srgbClr val="FFFFFF"/>
              </a:solidFill>
              <a:latin typeface="Times New Roman" charset="0"/>
            </a:endParaRPr>
          </a:p>
        </p:txBody>
      </p:sp>
      <p:sp>
        <p:nvSpPr>
          <p:cNvPr id="392208" name="Text Box 16"/>
          <p:cNvSpPr txBox="1">
            <a:spLocks noChangeArrowheads="1"/>
          </p:cNvSpPr>
          <p:nvPr/>
        </p:nvSpPr>
        <p:spPr bwMode="auto">
          <a:xfrm>
            <a:off x="3810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i="1" u="sng">
                <a:solidFill>
                  <a:srgbClr val="FFFFFF"/>
                </a:solidFill>
              </a:rPr>
              <a:t>Qualifications</a:t>
            </a:r>
            <a:endParaRPr lang="en-US" sz="2400" i="1" u="sng">
              <a:solidFill>
                <a:srgbClr val="FFFFFF"/>
              </a:solidFill>
              <a:latin typeface="Times New Roman" charset="0"/>
            </a:endParaRPr>
          </a:p>
        </p:txBody>
      </p:sp>
      <p:sp>
        <p:nvSpPr>
          <p:cNvPr id="392209" name="Text Box 17"/>
          <p:cNvSpPr txBox="1">
            <a:spLocks noChangeArrowheads="1"/>
          </p:cNvSpPr>
          <p:nvPr/>
        </p:nvSpPr>
        <p:spPr bwMode="auto">
          <a:xfrm>
            <a:off x="3810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i="1" u="sng">
                <a:solidFill>
                  <a:srgbClr val="FFFFFF"/>
                </a:solidFill>
              </a:rPr>
              <a:t>Role (Gifting)</a:t>
            </a:r>
            <a:endParaRPr lang="en-US" sz="2400" i="1" u="sng">
              <a:solidFill>
                <a:srgbClr val="FFFFFF"/>
              </a:solidFill>
              <a:latin typeface="Times New Roman" charset="0"/>
            </a:endParaRPr>
          </a:p>
        </p:txBody>
      </p:sp>
      <p:sp>
        <p:nvSpPr>
          <p:cNvPr id="392211" name="Text Box 19"/>
          <p:cNvSpPr txBox="1">
            <a:spLocks noChangeArrowheads="1"/>
          </p:cNvSpPr>
          <p:nvPr/>
        </p:nvSpPr>
        <p:spPr bwMode="auto">
          <a:xfrm>
            <a:off x="3810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i="1" u="sng">
                <a:solidFill>
                  <a:srgbClr val="FFFFFF"/>
                </a:solidFill>
              </a:rPr>
              <a:t>Time Involved</a:t>
            </a:r>
            <a:endParaRPr lang="en-US" sz="2400" i="1" u="sng">
              <a:solidFill>
                <a:srgbClr val="FFFFFF"/>
              </a:solidFill>
              <a:latin typeface="Times New Roman" charset="0"/>
            </a:endParaRPr>
          </a:p>
        </p:txBody>
      </p:sp>
      <p:sp>
        <p:nvSpPr>
          <p:cNvPr id="392212" name="Rectangle 20"/>
          <p:cNvSpPr>
            <a:spLocks noChangeArrowheads="1"/>
          </p:cNvSpPr>
          <p:nvPr/>
        </p:nvSpPr>
        <p:spPr bwMode="auto">
          <a:xfrm>
            <a:off x="304800" y="76200"/>
            <a:ext cx="85344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2800">
                <a:solidFill>
                  <a:srgbClr val="FFFFFF"/>
                </a:solidFill>
                <a:latin typeface="Arial" charset="0"/>
                <a:cs typeface="Arial" charset="0"/>
              </a:rPr>
              <a:t>No.  There are many differences between them…</a:t>
            </a:r>
            <a:endParaRPr lang="en-US" sz="2800" b="0">
              <a:solidFill>
                <a:srgbClr val="FFFFFF"/>
              </a:solidFill>
              <a:latin typeface="Arial" charset="0"/>
              <a:cs typeface="Arial" charset="0"/>
            </a:endParaRPr>
          </a:p>
        </p:txBody>
      </p:sp>
      <p:grpSp>
        <p:nvGrpSpPr>
          <p:cNvPr id="83980" name="Group 21"/>
          <p:cNvGrpSpPr>
            <a:grpSpLocks/>
          </p:cNvGrpSpPr>
          <p:nvPr/>
        </p:nvGrpSpPr>
        <p:grpSpPr bwMode="auto">
          <a:xfrm>
            <a:off x="2286000" y="1295400"/>
            <a:ext cx="3048000" cy="1447800"/>
            <a:chOff x="1008" y="1728"/>
            <a:chExt cx="1920" cy="912"/>
          </a:xfrm>
        </p:grpSpPr>
        <p:pic>
          <p:nvPicPr>
            <p:cNvPr id="392214"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92215" name="Text Box 23"/>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a:solidFill>
                    <a:srgbClr val="000000"/>
                  </a:solidFill>
                  <a:latin typeface="Arial" charset="0"/>
                  <a:cs typeface="Arial" charset="0"/>
                </a:rPr>
                <a:t>Deacon</a:t>
              </a:r>
            </a:p>
          </p:txBody>
        </p:sp>
      </p:grpSp>
      <p:grpSp>
        <p:nvGrpSpPr>
          <p:cNvPr id="83981" name="Group 24"/>
          <p:cNvGrpSpPr>
            <a:grpSpLocks/>
          </p:cNvGrpSpPr>
          <p:nvPr/>
        </p:nvGrpSpPr>
        <p:grpSpPr bwMode="auto">
          <a:xfrm>
            <a:off x="5715000" y="1295400"/>
            <a:ext cx="2465388" cy="1463675"/>
            <a:chOff x="1200" y="1728"/>
            <a:chExt cx="1553" cy="922"/>
          </a:xfrm>
        </p:grpSpPr>
        <p:pic>
          <p:nvPicPr>
            <p:cNvPr id="392217"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92218" name="Text Box 26"/>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a:solidFill>
                    <a:srgbClr val="FFFFFF"/>
                  </a:solidFill>
                  <a:latin typeface="Arial" charset="0"/>
                  <a:cs typeface="Arial" charset="0"/>
                </a:rPr>
                <a:t>Elder</a:t>
              </a:r>
              <a:endParaRPr lang="en-US">
                <a:solidFill>
                  <a:srgbClr val="000000"/>
                </a:solidFill>
                <a:latin typeface="Arial" charset="0"/>
                <a:cs typeface="Arial" charset="0"/>
              </a:endParaRPr>
            </a:p>
          </p:txBody>
        </p:sp>
      </p:grpSp>
      <p:sp>
        <p:nvSpPr>
          <p:cNvPr id="392219" name="Text Box 27"/>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Younger</a:t>
            </a:r>
            <a:endParaRPr lang="en-US" sz="2400" i="1">
              <a:solidFill>
                <a:srgbClr val="FFFFFF"/>
              </a:solidFill>
              <a:latin typeface="Times New Roman" charset="0"/>
            </a:endParaRPr>
          </a:p>
        </p:txBody>
      </p:sp>
      <p:sp>
        <p:nvSpPr>
          <p:cNvPr id="392220" name="Text Box 28"/>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a:solidFill>
                  <a:srgbClr val="FFFFFF"/>
                </a:solidFill>
              </a:rPr>
              <a:t>Older</a:t>
            </a:r>
            <a:endParaRPr lang="en-US" sz="2400" i="1">
              <a:solidFill>
                <a:srgbClr val="FFFFFF"/>
              </a:solidFill>
              <a:latin typeface="Times New Roman" charset="0"/>
            </a:endParaRPr>
          </a:p>
        </p:txBody>
      </p:sp>
      <p:sp>
        <p:nvSpPr>
          <p:cNvPr id="392221" name="Text Box 29"/>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defRPr/>
            </a:pPr>
            <a:r>
              <a:rPr lang="en-US" sz="2400" i="1" u="sng">
                <a:solidFill>
                  <a:srgbClr val="FFFFFF"/>
                </a:solidFill>
              </a:rPr>
              <a:t>Age</a:t>
            </a:r>
            <a:endParaRPr lang="en-US" sz="2400" i="1" u="sng">
              <a:solidFill>
                <a:srgbClr val="FFFFFF"/>
              </a:solidFill>
              <a:latin typeface="Times New Roman" charset="0"/>
            </a:endParaRPr>
          </a:p>
        </p:txBody>
      </p:sp>
    </p:spTree>
    <p:extLst>
      <p:ext uri="{BB962C8B-B14F-4D97-AF65-F5344CB8AC3E}">
        <p14:creationId xmlns:p14="http://schemas.microsoft.com/office/powerpoint/2010/main" val="26154485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2208"/>
                                        </p:tgtEl>
                                        <p:attrNameLst>
                                          <p:attrName>style.visibility</p:attrName>
                                        </p:attrNameLst>
                                      </p:cBhvr>
                                      <p:to>
                                        <p:strVal val="visible"/>
                                      </p:to>
                                    </p:set>
                                    <p:animEffect transition="in" filter="dissolve">
                                      <p:cBhvr>
                                        <p:cTn id="7" dur="3000"/>
                                        <p:tgtEl>
                                          <p:spTgt spid="39220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92198"/>
                                        </p:tgtEl>
                                        <p:attrNameLst>
                                          <p:attrName>style.visibility</p:attrName>
                                        </p:attrNameLst>
                                      </p:cBhvr>
                                      <p:to>
                                        <p:strVal val="visible"/>
                                      </p:to>
                                    </p:set>
                                    <p:animEffect transition="in" filter="dissolve">
                                      <p:cBhvr>
                                        <p:cTn id="11" dur="3000"/>
                                        <p:tgtEl>
                                          <p:spTgt spid="392198"/>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92199"/>
                                        </p:tgtEl>
                                        <p:attrNameLst>
                                          <p:attrName>style.visibility</p:attrName>
                                        </p:attrNameLst>
                                      </p:cBhvr>
                                      <p:to>
                                        <p:strVal val="visible"/>
                                      </p:to>
                                    </p:set>
                                    <p:animEffect transition="in" filter="dissolve">
                                      <p:cBhvr>
                                        <p:cTn id="15" dur="3000"/>
                                        <p:tgtEl>
                                          <p:spTgt spid="392199"/>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92209"/>
                                        </p:tgtEl>
                                        <p:attrNameLst>
                                          <p:attrName>style.visibility</p:attrName>
                                        </p:attrNameLst>
                                      </p:cBhvr>
                                      <p:to>
                                        <p:strVal val="visible"/>
                                      </p:to>
                                    </p:set>
                                    <p:animEffect transition="in" filter="dissolve">
                                      <p:cBhvr>
                                        <p:cTn id="19" dur="3000"/>
                                        <p:tgtEl>
                                          <p:spTgt spid="39220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92200"/>
                                        </p:tgtEl>
                                        <p:attrNameLst>
                                          <p:attrName>style.visibility</p:attrName>
                                        </p:attrNameLst>
                                      </p:cBhvr>
                                      <p:to>
                                        <p:strVal val="visible"/>
                                      </p:to>
                                    </p:set>
                                    <p:animEffect transition="in" filter="dissolve">
                                      <p:cBhvr>
                                        <p:cTn id="23" dur="3000"/>
                                        <p:tgtEl>
                                          <p:spTgt spid="392200"/>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92201"/>
                                        </p:tgtEl>
                                        <p:attrNameLst>
                                          <p:attrName>style.visibility</p:attrName>
                                        </p:attrNameLst>
                                      </p:cBhvr>
                                      <p:to>
                                        <p:strVal val="visible"/>
                                      </p:to>
                                    </p:set>
                                    <p:animEffect transition="in" filter="dissolve">
                                      <p:cBhvr>
                                        <p:cTn id="27" dur="3000"/>
                                        <p:tgtEl>
                                          <p:spTgt spid="392201"/>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92211"/>
                                        </p:tgtEl>
                                        <p:attrNameLst>
                                          <p:attrName>style.visibility</p:attrName>
                                        </p:attrNameLst>
                                      </p:cBhvr>
                                      <p:to>
                                        <p:strVal val="visible"/>
                                      </p:to>
                                    </p:set>
                                    <p:animEffect transition="in" filter="dissolve">
                                      <p:cBhvr>
                                        <p:cTn id="31" dur="3000"/>
                                        <p:tgtEl>
                                          <p:spTgt spid="392211"/>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92204"/>
                                        </p:tgtEl>
                                        <p:attrNameLst>
                                          <p:attrName>style.visibility</p:attrName>
                                        </p:attrNameLst>
                                      </p:cBhvr>
                                      <p:to>
                                        <p:strVal val="visible"/>
                                      </p:to>
                                    </p:set>
                                    <p:animEffect transition="in" filter="dissolve">
                                      <p:cBhvr>
                                        <p:cTn id="35" dur="3000"/>
                                        <p:tgtEl>
                                          <p:spTgt spid="392204"/>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92205"/>
                                        </p:tgtEl>
                                        <p:attrNameLst>
                                          <p:attrName>style.visibility</p:attrName>
                                        </p:attrNameLst>
                                      </p:cBhvr>
                                      <p:to>
                                        <p:strVal val="visible"/>
                                      </p:to>
                                    </p:set>
                                    <p:animEffect transition="in" filter="dissolve">
                                      <p:cBhvr>
                                        <p:cTn id="39" dur="3000"/>
                                        <p:tgtEl>
                                          <p:spTgt spid="392205"/>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92221"/>
                                        </p:tgtEl>
                                        <p:attrNameLst>
                                          <p:attrName>style.visibility</p:attrName>
                                        </p:attrNameLst>
                                      </p:cBhvr>
                                      <p:to>
                                        <p:strVal val="visible"/>
                                      </p:to>
                                    </p:set>
                                    <p:animEffect transition="in" filter="dissolve">
                                      <p:cBhvr>
                                        <p:cTn id="43" dur="3000"/>
                                        <p:tgtEl>
                                          <p:spTgt spid="392221"/>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92219"/>
                                        </p:tgtEl>
                                        <p:attrNameLst>
                                          <p:attrName>style.visibility</p:attrName>
                                        </p:attrNameLst>
                                      </p:cBhvr>
                                      <p:to>
                                        <p:strVal val="visible"/>
                                      </p:to>
                                    </p:set>
                                    <p:animEffect transition="in" filter="dissolve">
                                      <p:cBhvr>
                                        <p:cTn id="47" dur="3000"/>
                                        <p:tgtEl>
                                          <p:spTgt spid="392219"/>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92220"/>
                                        </p:tgtEl>
                                        <p:attrNameLst>
                                          <p:attrName>style.visibility</p:attrName>
                                        </p:attrNameLst>
                                      </p:cBhvr>
                                      <p:to>
                                        <p:strVal val="visible"/>
                                      </p:to>
                                    </p:set>
                                    <p:animEffect transition="in" filter="dissolve">
                                      <p:cBhvr>
                                        <p:cTn id="51" dur="3000"/>
                                        <p:tgtEl>
                                          <p:spTgt spid="392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8" grpId="0"/>
      <p:bldP spid="392199" grpId="0"/>
      <p:bldP spid="392200" grpId="0"/>
      <p:bldP spid="392201" grpId="0"/>
      <p:bldP spid="392204" grpId="0"/>
      <p:bldP spid="392205" grpId="0"/>
      <p:bldP spid="392208" grpId="0"/>
      <p:bldP spid="392209" grpId="0"/>
      <p:bldP spid="392211" grpId="0"/>
      <p:bldP spid="392219" grpId="0"/>
      <p:bldP spid="392220" grpId="0"/>
      <p:bldP spid="392221"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subTitle" idx="1"/>
          </p:nvPr>
        </p:nvSpPr>
        <p:spPr>
          <a:xfrm>
            <a:off x="827088" y="277813"/>
            <a:ext cx="8316912" cy="5589587"/>
          </a:xfrm>
        </p:spPr>
        <p:txBody>
          <a:bodyPr/>
          <a:lstStyle/>
          <a:p>
            <a:pPr marL="609600" indent="-609600" algn="l" eaLnBrk="1" hangingPunct="1">
              <a:lnSpc>
                <a:spcPct val="110000"/>
              </a:lnSpc>
              <a:defRPr/>
            </a:pPr>
            <a:endParaRPr kumimoji="0" lang="en-GB" sz="3600" b="1">
              <a:latin typeface="Tahoma" charset="0"/>
              <a:ea typeface="ＭＳ Ｐゴシック" charset="0"/>
            </a:endParaRPr>
          </a:p>
          <a:p>
            <a:pPr marL="609600" indent="-609600" algn="l" eaLnBrk="1" hangingPunct="1">
              <a:lnSpc>
                <a:spcPct val="130000"/>
              </a:lnSpc>
              <a:buClr>
                <a:srgbClr val="990099"/>
              </a:buClr>
              <a:buFontTx/>
              <a:buAutoNum type="arabicPeriod"/>
              <a:defRPr/>
            </a:pPr>
            <a:r>
              <a:rPr kumimoji="0" lang="en-GB" sz="4000" b="1">
                <a:latin typeface="Tahoma" charset="0"/>
                <a:ea typeface="ＭＳ Ｐゴシック" charset="0"/>
              </a:rPr>
              <a:t>To serve:</a:t>
            </a:r>
          </a:p>
          <a:p>
            <a:pPr marL="1524000" lvl="1" indent="-625475" eaLnBrk="1" hangingPunct="1">
              <a:lnSpc>
                <a:spcPct val="130000"/>
              </a:lnSpc>
              <a:buClr>
                <a:srgbClr val="990099"/>
              </a:buClr>
              <a:buFontTx/>
              <a:buAutoNum type="alphaLcPeriod"/>
              <a:defRPr/>
            </a:pPr>
            <a:r>
              <a:rPr kumimoji="0" lang="en-GB" sz="4000" b="1">
                <a:latin typeface="Tahoma" charset="0"/>
                <a:cs typeface="Arial" charset="0"/>
              </a:rPr>
              <a:t>Acts 6:1-6</a:t>
            </a:r>
          </a:p>
          <a:p>
            <a:pPr marL="1524000" lvl="1" indent="-625475" eaLnBrk="1" hangingPunct="1">
              <a:lnSpc>
                <a:spcPct val="130000"/>
              </a:lnSpc>
              <a:buClr>
                <a:srgbClr val="990099"/>
              </a:buClr>
              <a:buFontTx/>
              <a:buAutoNum type="alphaLcPeriod"/>
              <a:defRPr/>
            </a:pPr>
            <a:r>
              <a:rPr kumimoji="0" lang="en-GB" sz="4000" b="1">
                <a:latin typeface="Tahoma" charset="0"/>
                <a:cs typeface="Arial" charset="0"/>
              </a:rPr>
              <a:t>1 Timothy 3:8-13</a:t>
            </a:r>
          </a:p>
        </p:txBody>
      </p:sp>
      <p:sp>
        <p:nvSpPr>
          <p:cNvPr id="482307"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0" i="1">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rPr>
              <a:t>INTRODUCTION</a:t>
            </a:r>
            <a:endParaRPr lang="en-GB" sz="2800" b="0">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endParaRPr>
          </a:p>
        </p:txBody>
      </p:sp>
      <p:sp>
        <p:nvSpPr>
          <p:cNvPr id="482308" name="Rectangle 4"/>
          <p:cNvSpPr>
            <a:spLocks noGrp="1" noChangeArrowheads="1"/>
          </p:cNvSpPr>
          <p:nvPr>
            <p:ph type="ctrTitle"/>
          </p:nvPr>
        </p:nvSpPr>
        <p:spPr>
          <a:xfrm>
            <a:off x="611188" y="222250"/>
            <a:ext cx="8532812" cy="692150"/>
          </a:xfrm>
        </p:spPr>
        <p:txBody>
          <a:bodyPr/>
          <a:lstStyle/>
          <a:p>
            <a:pPr algn="l" eaLnBrk="1" hangingPunct="1">
              <a:lnSpc>
                <a:spcPct val="130000"/>
              </a:lnSpc>
              <a:defRPr/>
            </a:pPr>
            <a:r>
              <a:rPr kumimoji="0" lang="en-GB" b="1" i="1">
                <a:latin typeface="Tahoma" charset="0"/>
                <a:ea typeface="ＭＳ Ｐゴシック" charset="0"/>
              </a:rPr>
              <a:t>Key functions of a Deacon</a:t>
            </a:r>
            <a:r>
              <a:rPr kumimoji="0" lang="en-GB" b="1">
                <a:latin typeface="Tahoma" charset="0"/>
                <a:ea typeface="ＭＳ Ｐゴシック" charset="0"/>
              </a:rPr>
              <a:t>:</a:t>
            </a:r>
            <a:endParaRPr kumimoji="0" lang="en-GB">
              <a:latin typeface="Tahoma" charset="0"/>
              <a:ea typeface="ＭＳ Ｐゴシック" charset="0"/>
            </a:endParaRPr>
          </a:p>
        </p:txBody>
      </p:sp>
      <p:sp>
        <p:nvSpPr>
          <p:cNvPr id="482309"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CC0000"/>
                </a:solidFill>
                <a:effectLst>
                  <a:outerShdw blurRad="38100" dist="38100" dir="2700000" algn="tl">
                    <a:srgbClr val="000000"/>
                  </a:outerShdw>
                </a:effectLst>
                <a:latin typeface="Arial" charset="0"/>
              </a:rPr>
              <a:t>BODY</a:t>
            </a:r>
            <a:endParaRPr lang="en-GB" sz="2800">
              <a:solidFill>
                <a:srgbClr val="CC0000"/>
              </a:solidFill>
              <a:effectLst>
                <a:outerShdw blurRad="38100" dist="38100" dir="2700000" algn="tl">
                  <a:srgbClr val="000000"/>
                </a:outerShdw>
              </a:effectLst>
              <a:latin typeface="Arial" charset="0"/>
            </a:endParaRPr>
          </a:p>
        </p:txBody>
      </p:sp>
      <p:sp>
        <p:nvSpPr>
          <p:cNvPr id="482310" name="Text Box 6"/>
          <p:cNvSpPr txBox="1">
            <a:spLocks noChangeArrowheads="1"/>
          </p:cNvSpPr>
          <p:nvPr/>
        </p:nvSpPr>
        <p:spPr bwMode="auto">
          <a:xfrm>
            <a:off x="8101013" y="0"/>
            <a:ext cx="1042987" cy="461963"/>
          </a:xfrm>
          <a:prstGeom prst="rect">
            <a:avLst/>
          </a:prstGeom>
          <a:noFill/>
          <a:ln>
            <a:noFill/>
          </a:ln>
          <a:effectLst/>
        </p:spPr>
        <p:txBody>
          <a:bodyPr>
            <a:spAutoFit/>
          </a:bodyPr>
          <a:lstStyle/>
          <a:p>
            <a:pPr algn="ctr">
              <a:defRPr/>
            </a:pPr>
            <a:r>
              <a:rPr lang="en-US" sz="2400" dirty="0">
                <a:solidFill>
                  <a:schemeClr val="accent4">
                    <a:lumMod val="20000"/>
                    <a:lumOff val="80000"/>
                  </a:schemeClr>
                </a:solidFill>
                <a:latin typeface="Arial" charset="0"/>
                <a:cs typeface="Arial" charset="0"/>
              </a:rPr>
              <a:t>231</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subTitle" idx="1"/>
          </p:nvPr>
        </p:nvSpPr>
        <p:spPr>
          <a:xfrm>
            <a:off x="685800" y="533400"/>
            <a:ext cx="7173913" cy="4953000"/>
          </a:xfrm>
        </p:spPr>
        <p:txBody>
          <a:bodyPr/>
          <a:lstStyle/>
          <a:p>
            <a:pPr algn="l" eaLnBrk="1" hangingPunct="1">
              <a:lnSpc>
                <a:spcPct val="110000"/>
              </a:lnSpc>
              <a:defRPr/>
            </a:pPr>
            <a:endParaRPr lang="en-GB" sz="2400">
              <a:solidFill>
                <a:srgbClr val="FFFFFF"/>
              </a:solidFill>
              <a:latin typeface="Arial" charset="0"/>
              <a:ea typeface="ＭＳ Ｐゴシック" charset="0"/>
            </a:endParaRPr>
          </a:p>
          <a:p>
            <a:pPr algn="l" eaLnBrk="1" hangingPunct="1">
              <a:lnSpc>
                <a:spcPct val="110000"/>
              </a:lnSpc>
              <a:defRPr/>
            </a:pPr>
            <a:r>
              <a:rPr lang="en-US" altLang="zh-CN">
                <a:solidFill>
                  <a:srgbClr val="FFFFFF"/>
                </a:solidFill>
                <a:effectLst>
                  <a:outerShdw blurRad="38100" dist="38100" dir="2700000" algn="tl">
                    <a:srgbClr val="000000"/>
                  </a:outerShdw>
                </a:effectLst>
                <a:latin typeface="Arial" charset="0"/>
                <a:ea typeface="宋体" charset="0"/>
                <a:cs typeface="宋体" charset="0"/>
              </a:rPr>
              <a:t>Deacons are not rulers. They are a</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subordinate class of officers who serve</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under the direction of the elders.</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Deacons assist the elders,</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especially by relieving them of</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distractions in the temporal affairs of the church.</a:t>
            </a:r>
            <a:r>
              <a:rPr lang="en-US" altLang="zh-CN" baseline="30000">
                <a:solidFill>
                  <a:srgbClr val="FFFFFF"/>
                </a:solidFill>
                <a:effectLst>
                  <a:outerShdw blurRad="38100" dist="38100" dir="2700000" algn="tl">
                    <a:srgbClr val="000000"/>
                  </a:outerShdw>
                </a:effectLst>
                <a:latin typeface="Arial" charset="0"/>
                <a:ea typeface="宋体" charset="0"/>
                <a:cs typeface="宋体" charset="0"/>
              </a:rPr>
              <a:t>1</a:t>
            </a:r>
            <a:r>
              <a:rPr lang="en-US" altLang="zh-CN" sz="2800" baseline="30000">
                <a:solidFill>
                  <a:srgbClr val="FFFFFF"/>
                </a:solidFill>
                <a:latin typeface="Arial" charset="0"/>
                <a:ea typeface="宋体" charset="0"/>
                <a:cs typeface="宋体" charset="0"/>
              </a:rPr>
              <a:t> </a:t>
            </a:r>
            <a:endParaRPr lang="en-GB" altLang="zh-CN" sz="2800">
              <a:solidFill>
                <a:srgbClr val="FFFFFF"/>
              </a:solidFill>
              <a:latin typeface="Arial" charset="0"/>
              <a:ea typeface="宋体" charset="0"/>
              <a:cs typeface="宋体" charset="0"/>
            </a:endParaRPr>
          </a:p>
          <a:p>
            <a:pPr algn="l" eaLnBrk="1" hangingPunct="1">
              <a:lnSpc>
                <a:spcPct val="110000"/>
              </a:lnSpc>
              <a:defRPr/>
            </a:pPr>
            <a:endParaRPr lang="en-US" altLang="zh-CN" sz="1600" baseline="30000">
              <a:solidFill>
                <a:srgbClr val="FFFFFF"/>
              </a:solidFill>
              <a:latin typeface="Arial" charset="0"/>
              <a:ea typeface="宋体" charset="0"/>
              <a:cs typeface="宋体" charset="0"/>
            </a:endParaRPr>
          </a:p>
          <a:p>
            <a:pPr algn="l" eaLnBrk="1" hangingPunct="1">
              <a:lnSpc>
                <a:spcPct val="110000"/>
              </a:lnSpc>
              <a:defRPr/>
            </a:pPr>
            <a:r>
              <a:rPr lang="en-US" altLang="zh-CN" sz="1600" baseline="30000">
                <a:solidFill>
                  <a:srgbClr val="FFFFFF"/>
                </a:solidFill>
                <a:latin typeface="Arial" charset="0"/>
                <a:ea typeface="宋体" charset="0"/>
                <a:cs typeface="宋体" charset="0"/>
              </a:rPr>
              <a:t>1</a:t>
            </a:r>
            <a:r>
              <a:rPr lang="en-US" altLang="zh-CN" sz="1600">
                <a:solidFill>
                  <a:srgbClr val="FFFFFF"/>
                </a:solidFill>
                <a:latin typeface="Arial" charset="0"/>
                <a:ea typeface="宋体" charset="0"/>
                <a:cs typeface="宋体" charset="0"/>
              </a:rPr>
              <a:t>http://www.swrb.com/newslett/actualNLs/bcg_ch02.htm.</a:t>
            </a:r>
            <a:endParaRPr lang="en-GB" sz="1600">
              <a:solidFill>
                <a:srgbClr val="FFFFFF"/>
              </a:solidFill>
              <a:latin typeface="Arial" charset="0"/>
              <a:ea typeface="宋体" charset="0"/>
              <a:cs typeface="宋体" charset="0"/>
            </a:endParaRPr>
          </a:p>
        </p:txBody>
      </p:sp>
      <p:sp>
        <p:nvSpPr>
          <p:cNvPr id="484355"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4356" name="Rectangle 4"/>
          <p:cNvSpPr>
            <a:spLocks noGrp="1" noChangeArrowheads="1"/>
          </p:cNvSpPr>
          <p:nvPr>
            <p:ph type="ctrTitle"/>
          </p:nvPr>
        </p:nvSpPr>
        <p:spPr>
          <a:xfrm>
            <a:off x="611188" y="0"/>
            <a:ext cx="7416800" cy="692150"/>
          </a:xfrm>
        </p:spPr>
        <p:txBody>
          <a:bodyPr/>
          <a:lstStyle/>
          <a:p>
            <a:pPr eaLnBrk="1" hangingPunct="1">
              <a:defRPr/>
            </a:pPr>
            <a:r>
              <a:rPr lang="en-GB" i="1">
                <a:effectLst>
                  <a:outerShdw blurRad="38100" dist="38100" dir="2700000" algn="tl">
                    <a:srgbClr val="000000"/>
                  </a:outerShdw>
                </a:effectLst>
                <a:latin typeface="Arial" charset="0"/>
                <a:ea typeface="ＭＳ Ｐゴシック" charset="0"/>
              </a:rPr>
              <a:t>Attention:</a:t>
            </a:r>
          </a:p>
        </p:txBody>
      </p:sp>
      <p:sp>
        <p:nvSpPr>
          <p:cNvPr id="484357"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2F1311"/>
                </a:solidFill>
                <a:effectLst>
                  <a:outerShdw blurRad="38100" dist="38100" dir="2700000" algn="tl">
                    <a:srgbClr val="000000"/>
                  </a:outerShdw>
                </a:effectLst>
                <a:latin typeface="Arial" charset="0"/>
              </a:rPr>
              <a:t>BODY</a:t>
            </a:r>
          </a:p>
        </p:txBody>
      </p:sp>
      <p:sp>
        <p:nvSpPr>
          <p:cNvPr id="484358" name="Text Box 6"/>
          <p:cNvSpPr txBox="1">
            <a:spLocks noChangeArrowheads="1"/>
          </p:cNvSpPr>
          <p:nvPr/>
        </p:nvSpPr>
        <p:spPr bwMode="auto">
          <a:xfrm>
            <a:off x="8172450" y="0"/>
            <a:ext cx="971550"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000000"/>
                </a:solidFill>
                <a:latin typeface="Arial" charset="0"/>
                <a:cs typeface="Arial" charset="0"/>
              </a:rPr>
              <a:t>231</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subTitle" idx="1"/>
          </p:nvPr>
        </p:nvSpPr>
        <p:spPr>
          <a:xfrm>
            <a:off x="685800" y="457200"/>
            <a:ext cx="7021513" cy="5105400"/>
          </a:xfrm>
        </p:spPr>
        <p:txBody>
          <a:bodyPr/>
          <a:lstStyle/>
          <a:p>
            <a:pPr algn="l" eaLnBrk="1" hangingPunct="1">
              <a:lnSpc>
                <a:spcPct val="110000"/>
              </a:lnSpc>
              <a:defRPr/>
            </a:pPr>
            <a:endParaRPr lang="en-GB" sz="2400">
              <a:solidFill>
                <a:srgbClr val="FFFFFF"/>
              </a:solidFill>
              <a:latin typeface="Arial" charset="0"/>
              <a:ea typeface="ＭＳ Ｐゴシック" charset="0"/>
            </a:endParaRPr>
          </a:p>
          <a:p>
            <a:pPr algn="l" eaLnBrk="1" hangingPunct="1">
              <a:lnSpc>
                <a:spcPct val="120000"/>
              </a:lnSpc>
              <a:defRPr/>
            </a:pPr>
            <a:r>
              <a:rPr lang="en-US" altLang="zh-CN" sz="2800">
                <a:solidFill>
                  <a:srgbClr val="FFFFFF"/>
                </a:solidFill>
                <a:effectLst>
                  <a:outerShdw blurRad="38100" dist="38100" dir="2700000" algn="tl">
                    <a:srgbClr val="000000"/>
                  </a:outerShdw>
                </a:effectLst>
                <a:latin typeface="Arial" charset="0"/>
                <a:ea typeface="宋体" charset="0"/>
                <a:cs typeface="宋体" charset="0"/>
              </a:rPr>
              <a:t>It is significant that nowhere in the New</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Testament do deacons have</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ruling authority over the church as the</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elders do, nor are deacons ever</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required to be able to teach Scripture or</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sound doctrine.</a:t>
            </a:r>
            <a:r>
              <a:rPr lang="en-US" altLang="zh-CN" sz="2800" baseline="30000">
                <a:solidFill>
                  <a:srgbClr val="FFFFFF"/>
                </a:solidFill>
                <a:effectLst>
                  <a:outerShdw blurRad="38100" dist="38100" dir="2700000" algn="tl">
                    <a:srgbClr val="000000"/>
                  </a:outerShdw>
                </a:effectLst>
                <a:latin typeface="Arial" charset="0"/>
                <a:ea typeface="宋体" charset="0"/>
                <a:cs typeface="宋体" charset="0"/>
              </a:rPr>
              <a:t>1</a:t>
            </a:r>
            <a:r>
              <a:rPr lang="en-US" altLang="zh-CN" sz="2800" baseline="30000">
                <a:solidFill>
                  <a:srgbClr val="FFFFFF"/>
                </a:solidFill>
                <a:latin typeface="Arial" charset="0"/>
                <a:ea typeface="宋体" charset="0"/>
                <a:cs typeface="宋体" charset="0"/>
              </a:rPr>
              <a:t> </a:t>
            </a:r>
          </a:p>
          <a:p>
            <a:pPr algn="l" eaLnBrk="1" hangingPunct="1">
              <a:lnSpc>
                <a:spcPct val="110000"/>
              </a:lnSpc>
              <a:defRPr/>
            </a:pPr>
            <a:endParaRPr lang="en-GB" altLang="zh-CN" sz="2400">
              <a:solidFill>
                <a:srgbClr val="FFFFFF"/>
              </a:solidFill>
              <a:latin typeface="Arial" charset="0"/>
              <a:ea typeface="宋体" charset="0"/>
              <a:cs typeface="宋体" charset="0"/>
            </a:endParaRPr>
          </a:p>
          <a:p>
            <a:pPr algn="l" eaLnBrk="1" hangingPunct="1">
              <a:lnSpc>
                <a:spcPct val="110000"/>
              </a:lnSpc>
              <a:defRPr/>
            </a:pPr>
            <a:r>
              <a:rPr lang="en-US" altLang="zh-CN" sz="1600" baseline="30000">
                <a:solidFill>
                  <a:srgbClr val="FFFFFF"/>
                </a:solidFill>
                <a:latin typeface="Arial" charset="0"/>
                <a:ea typeface="宋体" charset="0"/>
                <a:cs typeface="宋体" charset="0"/>
              </a:rPr>
              <a:t>1</a:t>
            </a:r>
            <a:r>
              <a:rPr lang="en-US" altLang="zh-CN" sz="1600">
                <a:solidFill>
                  <a:srgbClr val="FFFFFF"/>
                </a:solidFill>
                <a:latin typeface="Arial" charset="0"/>
                <a:ea typeface="宋体" charset="0"/>
                <a:cs typeface="宋体" charset="0"/>
              </a:rPr>
              <a:t>Wayne Grudem, </a:t>
            </a:r>
            <a:r>
              <a:rPr lang="en-US" altLang="zh-CN" sz="1600" i="1">
                <a:solidFill>
                  <a:srgbClr val="FFFFFF"/>
                </a:solidFill>
                <a:latin typeface="Arial" charset="0"/>
                <a:ea typeface="宋体" charset="0"/>
                <a:cs typeface="宋体" charset="0"/>
              </a:rPr>
              <a:t>Systematic Theology: An Introduction to Biblical Doctrine</a:t>
            </a:r>
            <a:r>
              <a:rPr lang="en-US" altLang="zh-CN" sz="1600">
                <a:solidFill>
                  <a:srgbClr val="FFFFFF"/>
                </a:solidFill>
                <a:latin typeface="Arial" charset="0"/>
                <a:ea typeface="宋体" charset="0"/>
                <a:cs typeface="宋体" charset="0"/>
              </a:rPr>
              <a:t>, 920.</a:t>
            </a:r>
            <a:endParaRPr lang="en-GB" sz="1600">
              <a:solidFill>
                <a:srgbClr val="FFFFFF"/>
              </a:solidFill>
              <a:latin typeface="Arial" charset="0"/>
              <a:ea typeface="宋体" charset="0"/>
              <a:cs typeface="宋体" charset="0"/>
            </a:endParaRPr>
          </a:p>
        </p:txBody>
      </p:sp>
      <p:sp>
        <p:nvSpPr>
          <p:cNvPr id="486403"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6404" name="Rectangle 4"/>
          <p:cNvSpPr>
            <a:spLocks noGrp="1" noChangeArrowheads="1"/>
          </p:cNvSpPr>
          <p:nvPr>
            <p:ph type="ctrTitle"/>
          </p:nvPr>
        </p:nvSpPr>
        <p:spPr>
          <a:xfrm>
            <a:off x="611188" y="0"/>
            <a:ext cx="7416800" cy="692150"/>
          </a:xfrm>
        </p:spPr>
        <p:txBody>
          <a:bodyPr/>
          <a:lstStyle/>
          <a:p>
            <a:pPr eaLnBrk="1" hangingPunct="1">
              <a:defRPr/>
            </a:pPr>
            <a:r>
              <a:rPr lang="en-GB" i="1">
                <a:effectLst>
                  <a:outerShdw blurRad="38100" dist="38100" dir="2700000" algn="tl">
                    <a:srgbClr val="000000"/>
                  </a:outerShdw>
                </a:effectLst>
                <a:latin typeface="Arial" charset="0"/>
                <a:ea typeface="ＭＳ Ｐゴシック" charset="0"/>
              </a:rPr>
              <a:t>Attention:</a:t>
            </a:r>
          </a:p>
        </p:txBody>
      </p:sp>
      <p:sp>
        <p:nvSpPr>
          <p:cNvPr id="486405"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2F1311"/>
                </a:solidFill>
                <a:effectLst>
                  <a:outerShdw blurRad="38100" dist="38100" dir="2700000" algn="tl">
                    <a:srgbClr val="000000"/>
                  </a:outerShdw>
                </a:effectLst>
                <a:latin typeface="Arial" charset="0"/>
              </a:rPr>
              <a:t>BODY</a:t>
            </a:r>
          </a:p>
        </p:txBody>
      </p:sp>
      <p:sp>
        <p:nvSpPr>
          <p:cNvPr id="7" name="Text Box 6"/>
          <p:cNvSpPr txBox="1">
            <a:spLocks noChangeArrowheads="1"/>
          </p:cNvSpPr>
          <p:nvPr/>
        </p:nvSpPr>
        <p:spPr bwMode="auto">
          <a:xfrm>
            <a:off x="8172450" y="0"/>
            <a:ext cx="971550"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000000"/>
                </a:solidFill>
                <a:latin typeface="Arial" charset="0"/>
                <a:cs typeface="Arial" charset="0"/>
              </a:rPr>
              <a:t>231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0690" name="Rectangle 2"/>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0691" name="Rectangle 3"/>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0692" name="Rectangle 4"/>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488453" name="Rectangle 5"/>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a:latin typeface="Arial" charset="0"/>
              <a:ea typeface="ＭＳ Ｐゴシック" charset="0"/>
            </a:endParaRPr>
          </a:p>
          <a:p>
            <a:pPr eaLnBrk="1" hangingPunct="1">
              <a:tabLst>
                <a:tab pos="5656263" algn="l"/>
              </a:tabLst>
              <a:defRPr/>
            </a:pPr>
            <a:endParaRPr lang="en-US" altLang="zh-CN" sz="3600" b="1">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b="1">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r>
              <a:rPr lang="en-US" altLang="zh-CN" sz="3600" b="1">
                <a:effectLst>
                  <a:outerShdw blurRad="38100" dist="38100" dir="2700000" algn="tl">
                    <a:srgbClr val="DDDDDD"/>
                  </a:outerShdw>
                </a:effectLst>
                <a:latin typeface="Arial" charset="0"/>
                <a:ea typeface="宋体" charset="0"/>
                <a:cs typeface="宋体" charset="0"/>
              </a:rPr>
              <a:t>Elders (govern /make decisions)</a:t>
            </a:r>
            <a:endParaRPr lang="en-US" altLang="zh-CN" sz="3600" b="1" u="sng">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a:latin typeface="Arial" charset="0"/>
              <a:ea typeface="宋体" charset="0"/>
              <a:cs typeface="宋体" charset="0"/>
            </a:endParaRPr>
          </a:p>
          <a:p>
            <a:pPr eaLnBrk="1" hangingPunct="1">
              <a:tabLst>
                <a:tab pos="5656263" algn="l"/>
              </a:tabLst>
              <a:defRPr/>
            </a:pPr>
            <a:endParaRPr lang="en-US" altLang="zh-CN" sz="3600">
              <a:latin typeface="Arial" charset="0"/>
              <a:ea typeface="宋体" charset="0"/>
              <a:cs typeface="宋体" charset="0"/>
            </a:endParaRPr>
          </a:p>
          <a:p>
            <a:pPr eaLnBrk="1" hangingPunct="1">
              <a:tabLst>
                <a:tab pos="5656263" algn="l"/>
              </a:tabLst>
              <a:defRPr/>
            </a:pPr>
            <a:r>
              <a:rPr lang="en-US" altLang="zh-CN" sz="3600" b="1">
                <a:effectLst>
                  <a:outerShdw blurRad="38100" dist="38100" dir="2700000" algn="tl">
                    <a:srgbClr val="DDDDDD"/>
                  </a:outerShdw>
                </a:effectLst>
                <a:latin typeface="Arial" charset="0"/>
                <a:ea typeface="宋体" charset="0"/>
                <a:cs typeface="宋体" charset="0"/>
              </a:rPr>
              <a:t>Deacons (service)</a:t>
            </a:r>
            <a:endParaRPr lang="en-US" altLang="zh-CN" sz="3600" b="1" u="sng">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b="1">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a:latin typeface="Arial" charset="0"/>
              <a:ea typeface="宋体" charset="0"/>
              <a:cs typeface="宋体" charset="0"/>
            </a:endParaRPr>
          </a:p>
          <a:p>
            <a:pPr eaLnBrk="1" hangingPunct="1">
              <a:tabLst>
                <a:tab pos="5656263" algn="l"/>
              </a:tabLst>
              <a:defRPr/>
            </a:pPr>
            <a:r>
              <a:rPr lang="en-US" altLang="zh-CN" sz="3600" b="1">
                <a:effectLst>
                  <a:outerShdw blurRad="38100" dist="38100" dir="2700000" algn="tl">
                    <a:srgbClr val="DDDDDD"/>
                  </a:outerShdw>
                </a:effectLst>
                <a:latin typeface="Arial" charset="0"/>
                <a:ea typeface="宋体" charset="0"/>
                <a:cs typeface="宋体" charset="0"/>
              </a:rPr>
              <a:t>Congregation (appoint)</a:t>
            </a:r>
            <a:endParaRPr lang="en-GB" sz="3600" b="1">
              <a:effectLst>
                <a:outerShdw blurRad="38100" dist="38100" dir="2700000" algn="tl">
                  <a:srgbClr val="DDDDDD"/>
                </a:outerShdw>
              </a:effectLst>
              <a:latin typeface="Arial" charset="0"/>
              <a:ea typeface="宋体" charset="0"/>
              <a:cs typeface="宋体" charset="0"/>
            </a:endParaRPr>
          </a:p>
        </p:txBody>
      </p:sp>
      <p:sp>
        <p:nvSpPr>
          <p:cNvPr id="488454" name="Rectangle 6"/>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88455" name="Rectangle 7"/>
          <p:cNvSpPr>
            <a:spLocks noGrp="1" noChangeArrowheads="1"/>
          </p:cNvSpPr>
          <p:nvPr>
            <p:ph type="ctrTitle"/>
          </p:nvPr>
        </p:nvSpPr>
        <p:spPr>
          <a:xfrm>
            <a:off x="611188" y="0"/>
            <a:ext cx="8075612" cy="1341438"/>
          </a:xfrm>
        </p:spPr>
        <p:txBody>
          <a:bodyPr/>
          <a:lstStyle/>
          <a:p>
            <a:pPr eaLnBrk="1" hangingPunct="1">
              <a:defRPr/>
            </a:pPr>
            <a:r>
              <a:rPr lang="en-US" altLang="zh-CN" sz="4000" b="1" i="1">
                <a:effectLst>
                  <a:outerShdw blurRad="38100" dist="38100" dir="2700000" algn="tl">
                    <a:srgbClr val="DDDDDD"/>
                  </a:outerShdw>
                </a:effectLst>
                <a:latin typeface="Arial" charset="0"/>
                <a:ea typeface="宋体" charset="0"/>
                <a:cs typeface="宋体" charset="0"/>
              </a:rPr>
              <a:t>Proposed Form of Church Government</a:t>
            </a:r>
          </a:p>
        </p:txBody>
      </p:sp>
      <p:sp>
        <p:nvSpPr>
          <p:cNvPr id="488456" name="Rectangle 8"/>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0000"/>
                </a:solidFill>
                <a:effectLst>
                  <a:outerShdw blurRad="38100" dist="38100" dir="2700000" algn="tl">
                    <a:srgbClr val="FFFFFF"/>
                  </a:outerShdw>
                </a:effectLst>
                <a:latin typeface="Arial" charset="0"/>
              </a:rPr>
              <a:t>BODY</a:t>
            </a:r>
          </a:p>
        </p:txBody>
      </p:sp>
      <p:sp>
        <p:nvSpPr>
          <p:cNvPr id="370697" name="Line 9"/>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0698" name="Line 10"/>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8459" name="Text Box 11"/>
          <p:cNvSpPr txBox="1">
            <a:spLocks noChangeArrowheads="1"/>
          </p:cNvSpPr>
          <p:nvPr/>
        </p:nvSpPr>
        <p:spPr bwMode="auto">
          <a:xfrm>
            <a:off x="8101013" y="0"/>
            <a:ext cx="1042987"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000000"/>
                </a:solidFill>
                <a:latin typeface="Arial" charset="0"/>
                <a:cs typeface="Arial" charset="0"/>
              </a:rPr>
              <a:t>236a</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72738"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2739"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endParaRPr lang="en-US" sz="2000" b="0">
              <a:solidFill>
                <a:srgbClr val="000000"/>
              </a:solidFill>
              <a:latin typeface="Arial" charset="0"/>
              <a:cs typeface="Arial" charset="0"/>
            </a:endParaRPr>
          </a:p>
        </p:txBody>
      </p:sp>
      <p:sp>
        <p:nvSpPr>
          <p:cNvPr id="490500" name="Rectangle 4"/>
          <p:cNvSpPr>
            <a:spLocks noGrp="1" noChangeArrowheads="1"/>
          </p:cNvSpPr>
          <p:nvPr>
            <p:ph type="ctrTitle"/>
          </p:nvPr>
        </p:nvSpPr>
        <p:spPr>
          <a:xfrm>
            <a:off x="611188" y="0"/>
            <a:ext cx="8532812" cy="1196975"/>
          </a:xfrm>
        </p:spPr>
        <p:txBody>
          <a:bodyPr/>
          <a:lstStyle/>
          <a:p>
            <a:pPr algn="l" eaLnBrk="1" hangingPunct="1">
              <a:lnSpc>
                <a:spcPct val="90000"/>
              </a:lnSpc>
              <a:defRPr/>
            </a:pPr>
            <a:r>
              <a:rPr lang="en-US" altLang="zh-CN" i="1">
                <a:effectLst>
                  <a:outerShdw blurRad="38100" dist="38100" dir="2700000" algn="tl">
                    <a:srgbClr val="FFFFFF"/>
                  </a:outerShdw>
                </a:effectLst>
                <a:latin typeface="Arial" charset="0"/>
                <a:ea typeface="宋体" charset="0"/>
                <a:cs typeface="宋体" charset="0"/>
              </a:rPr>
              <a:t>Elder-Congregation dynamics:</a:t>
            </a: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E   l   d   e   r   s</a:t>
            </a:r>
          </a:p>
          <a:p>
            <a:pPr eaLnBrk="1" hangingPunct="1">
              <a:defRPr/>
            </a:pPr>
            <a:endParaRPr lang="en-US" altLang="zh-CN" sz="4000" u="sng">
              <a:latin typeface="Arial" charset="0"/>
              <a:ea typeface="宋体" charset="0"/>
              <a:cs typeface="宋体" charset="0"/>
            </a:endParaRPr>
          </a:p>
          <a:p>
            <a:pPr eaLnBrk="1" hangingPunct="1">
              <a:defRPr/>
            </a:pPr>
            <a:endParaRPr lang="en-US" altLang="zh-CN" u="sng">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C  o  n  g  r  e  g  a  t  i  o  n</a:t>
            </a:r>
            <a:endParaRPr lang="en-GB" sz="4000" b="1">
              <a:effectLst>
                <a:outerShdw blurRad="38100" dist="38100" dir="2700000" algn="tl">
                  <a:srgbClr val="FFFFFF"/>
                </a:outerShdw>
              </a:effectLst>
              <a:latin typeface="Arial" charset="0"/>
              <a:ea typeface="ＭＳ Ｐゴシック" charset="0"/>
            </a:endParaRPr>
          </a:p>
        </p:txBody>
      </p:sp>
      <p:sp>
        <p:nvSpPr>
          <p:cNvPr id="372742"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490503" name="Text Box 7"/>
          <p:cNvSpPr txBox="1">
            <a:spLocks noChangeArrowheads="1"/>
          </p:cNvSpPr>
          <p:nvPr/>
        </p:nvSpPr>
        <p:spPr bwMode="auto">
          <a:xfrm>
            <a:off x="684213" y="2565400"/>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a:solidFill>
                  <a:srgbClr val="000000"/>
                </a:solidFill>
                <a:effectLst>
                  <a:outerShdw blurRad="38100" dist="38100" dir="2700000" algn="tl">
                    <a:srgbClr val="FFFFFF"/>
                  </a:outerShdw>
                </a:effectLst>
              </a:rPr>
              <a:t>themselves as</a:t>
            </a:r>
          </a:p>
          <a:p>
            <a:pPr algn="ctr" eaLnBrk="1" hangingPunct="1">
              <a:lnSpc>
                <a:spcPct val="60000"/>
              </a:lnSpc>
              <a:spcBef>
                <a:spcPct val="50000"/>
              </a:spcBef>
              <a:defRPr/>
            </a:pPr>
            <a:r>
              <a:rPr lang="en-GB" sz="3200">
                <a:solidFill>
                  <a:srgbClr val="000000"/>
                </a:solidFill>
                <a:effectLst>
                  <a:outerShdw blurRad="38100" dist="38100" dir="2700000" algn="tl">
                    <a:srgbClr val="FFFFFF"/>
                  </a:outerShdw>
                </a:effectLst>
              </a:rPr>
              <a:t>servants</a:t>
            </a:r>
          </a:p>
        </p:txBody>
      </p:sp>
      <p:sp>
        <p:nvSpPr>
          <p:cNvPr id="372744"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490505" name="Text Box 9"/>
          <p:cNvSpPr txBox="1">
            <a:spLocks noChangeArrowheads="1"/>
          </p:cNvSpPr>
          <p:nvPr/>
        </p:nvSpPr>
        <p:spPr bwMode="auto">
          <a:xfrm>
            <a:off x="4356100" y="2349500"/>
            <a:ext cx="1008063" cy="3113088"/>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GB" sz="3600">
                <a:solidFill>
                  <a:srgbClr val="FFFFFF"/>
                </a:solidFill>
                <a:effectLst>
                  <a:outerShdw blurRad="38100" dist="38100" dir="2700000" algn="tl">
                    <a:srgbClr val="000000"/>
                  </a:outerShdw>
                </a:effectLst>
              </a:rPr>
              <a:t>L</a:t>
            </a:r>
          </a:p>
          <a:p>
            <a:pPr algn="ctr" eaLnBrk="1" hangingPunct="1">
              <a:spcBef>
                <a:spcPct val="50000"/>
              </a:spcBef>
              <a:defRPr/>
            </a:pPr>
            <a:r>
              <a:rPr lang="en-GB" sz="3600">
                <a:solidFill>
                  <a:srgbClr val="FFFFFF"/>
                </a:solidFill>
                <a:effectLst>
                  <a:outerShdw blurRad="38100" dist="38100" dir="2700000" algn="tl">
                    <a:srgbClr val="000000"/>
                  </a:outerShdw>
                </a:effectLst>
              </a:rPr>
              <a:t>O</a:t>
            </a:r>
          </a:p>
          <a:p>
            <a:pPr algn="ctr" eaLnBrk="1" hangingPunct="1">
              <a:spcBef>
                <a:spcPct val="50000"/>
              </a:spcBef>
              <a:defRPr/>
            </a:pPr>
            <a:r>
              <a:rPr lang="en-GB" sz="3600">
                <a:solidFill>
                  <a:srgbClr val="FFFFFF"/>
                </a:solidFill>
                <a:effectLst>
                  <a:outerShdw blurRad="38100" dist="38100" dir="2700000" algn="tl">
                    <a:srgbClr val="000000"/>
                  </a:outerShdw>
                </a:effectLst>
              </a:rPr>
              <a:t>V</a:t>
            </a:r>
          </a:p>
          <a:p>
            <a:pPr algn="ctr" eaLnBrk="1" hangingPunct="1">
              <a:spcBef>
                <a:spcPct val="50000"/>
              </a:spcBef>
              <a:defRPr/>
            </a:pPr>
            <a:r>
              <a:rPr lang="en-GB" sz="3600">
                <a:solidFill>
                  <a:srgbClr val="FFFFFF"/>
                </a:solidFill>
                <a:effectLst>
                  <a:outerShdw blurRad="38100" dist="38100" dir="2700000" algn="tl">
                    <a:srgbClr val="000000"/>
                  </a:outerShdw>
                </a:effectLst>
              </a:rPr>
              <a:t>E</a:t>
            </a:r>
          </a:p>
        </p:txBody>
      </p:sp>
      <p:sp>
        <p:nvSpPr>
          <p:cNvPr id="490506" name="Rectangle 10"/>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90507" name="Rectangle 11"/>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0000"/>
                </a:solidFill>
                <a:effectLst>
                  <a:outerShdw blurRad="38100" dist="38100" dir="2700000" algn="tl">
                    <a:srgbClr val="FFFFFF"/>
                  </a:outerShdw>
                </a:effectLst>
                <a:latin typeface="Arial" charset="0"/>
              </a:rPr>
              <a:t>BODY</a:t>
            </a:r>
          </a:p>
        </p:txBody>
      </p:sp>
      <p:sp>
        <p:nvSpPr>
          <p:cNvPr id="372748"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490509" name="Text Box 13"/>
          <p:cNvSpPr txBox="1">
            <a:spLocks noChangeArrowheads="1"/>
          </p:cNvSpPr>
          <p:nvPr/>
        </p:nvSpPr>
        <p:spPr bwMode="auto">
          <a:xfrm>
            <a:off x="5508625" y="3429000"/>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a:solidFill>
                  <a:srgbClr val="000000"/>
                </a:solidFill>
                <a:effectLst>
                  <a:outerShdw blurRad="38100" dist="38100" dir="2700000" algn="tl">
                    <a:srgbClr val="FFFFFF"/>
                  </a:outerShdw>
                </a:effectLst>
              </a:rPr>
              <a:t>them as</a:t>
            </a:r>
          </a:p>
          <a:p>
            <a:pPr algn="ctr" eaLnBrk="1" hangingPunct="1">
              <a:lnSpc>
                <a:spcPct val="60000"/>
              </a:lnSpc>
              <a:spcBef>
                <a:spcPct val="50000"/>
              </a:spcBef>
              <a:defRPr/>
            </a:pPr>
            <a:r>
              <a:rPr lang="en-GB" sz="3200">
                <a:solidFill>
                  <a:srgbClr val="000000"/>
                </a:solidFill>
                <a:effectLst>
                  <a:outerShdw blurRad="38100" dist="38100" dir="2700000" algn="tl">
                    <a:srgbClr val="FFFFFF"/>
                  </a:outerShdw>
                </a:effectLst>
              </a:rPr>
              <a:t>leaders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656184"/>
          </a:xfrm>
        </p:spPr>
        <p:txBody>
          <a:bodyPr/>
          <a:lstStyle/>
          <a:p>
            <a:pPr eaLnBrk="1" hangingPunct="1"/>
            <a:r>
              <a:rPr lang="en-US" sz="4000" b="1" dirty="0">
                <a:latin typeface="Engravers MT" charset="0"/>
                <a:ea typeface="ＭＳ Ｐゴシック" charset="0"/>
                <a:cs typeface="ＭＳ Ｐゴシック" charset="0"/>
              </a:rPr>
              <a:t>False Teachers </a:t>
            </a:r>
            <a:br>
              <a:rPr lang="en-US" sz="4000" b="1" dirty="0">
                <a:latin typeface="Engravers MT" charset="0"/>
                <a:ea typeface="ＭＳ Ｐゴシック" charset="0"/>
                <a:cs typeface="ＭＳ Ｐゴシック" charset="0"/>
              </a:rPr>
            </a:br>
            <a:r>
              <a:rPr lang="en-US" sz="4000" b="1" dirty="0">
                <a:latin typeface="Engravers MT" charset="0"/>
                <a:ea typeface="ＭＳ Ｐゴシック" charset="0"/>
                <a:cs typeface="ＭＳ Ｐゴシック" charset="0"/>
              </a:rPr>
              <a:t>and Teachings</a:t>
            </a:r>
            <a:r>
              <a:rPr lang="en-US" dirty="0">
                <a:latin typeface="Engravers MT" charset="0"/>
                <a:ea typeface="ＭＳ Ｐゴシック" charset="0"/>
                <a:cs typeface="ＭＳ Ｐゴシック" charset="0"/>
              </a:rPr>
              <a:t> </a:t>
            </a:r>
            <a:br>
              <a:rPr lang="en-US" dirty="0">
                <a:latin typeface="Engravers MT" charset="0"/>
                <a:ea typeface="ＭＳ Ｐゴシック" charset="0"/>
                <a:cs typeface="ＭＳ Ｐゴシック" charset="0"/>
              </a:rPr>
            </a:br>
            <a:r>
              <a:rPr lang="en-US" sz="3200" b="1" dirty="0">
                <a:latin typeface="Arial" charset="0"/>
                <a:ea typeface="ＭＳ Ｐゴシック" charset="0"/>
                <a:cs typeface="Arial" charset="0"/>
              </a:rPr>
              <a:t>1 Tim. 1:3-20; 4:1-16; 6:3-5, 20, 21</a:t>
            </a:r>
          </a:p>
        </p:txBody>
      </p:sp>
      <p:sp>
        <p:nvSpPr>
          <p:cNvPr id="403458" name="Rectangle 3"/>
          <p:cNvSpPr>
            <a:spLocks noGrp="1" noChangeArrowheads="1"/>
          </p:cNvSpPr>
          <p:nvPr>
            <p:ph type="body" idx="1"/>
          </p:nvPr>
        </p:nvSpPr>
        <p:spPr>
          <a:xfrm>
            <a:off x="609600" y="2514600"/>
            <a:ext cx="7772400" cy="4114800"/>
          </a:xfrm>
        </p:spPr>
        <p:txBody>
          <a:bodyPr/>
          <a:lstStyle/>
          <a:p>
            <a:pPr eaLnBrk="1" hangingPunct="1"/>
            <a:r>
              <a:rPr lang="en-US" dirty="0">
                <a:latin typeface="Arial" charset="0"/>
                <a:ea typeface="ＭＳ Ｐゴシック" charset="0"/>
                <a:cs typeface="Arial" charset="0"/>
              </a:rPr>
              <a:t>One of the main reasons why Timothy stayed with the Ephesian church was to correct the false teachers (1:3)</a:t>
            </a:r>
            <a:endParaRPr lang="en-GB" b="1" dirty="0">
              <a:latin typeface="Arial" charset="0"/>
              <a:ea typeface="ＭＳ Ｐゴシック" charset="0"/>
              <a:cs typeface="Arial" panose="020B0604020202020204" pitchFamily="34" charset="0"/>
            </a:endParaRPr>
          </a:p>
          <a:p>
            <a:pPr eaLnBrk="1" hangingPunct="1"/>
            <a:r>
              <a:rPr lang="en-US" b="1" dirty="0">
                <a:latin typeface="Arial" charset="0"/>
                <a:ea typeface="ＭＳ Ｐゴシック" charset="0"/>
                <a:cs typeface="Arial" charset="0"/>
              </a:rPr>
              <a:t>True Source of Heresy</a:t>
            </a:r>
            <a:r>
              <a:rPr lang="en-US" i="1" dirty="0">
                <a:latin typeface="Arial" charset="0"/>
                <a:ea typeface="ＭＳ Ｐゴシック" charset="0"/>
                <a:cs typeface="Arial" charset="0"/>
              </a:rPr>
              <a:t>:</a:t>
            </a:r>
            <a:r>
              <a:rPr lang="en-US" dirty="0">
                <a:latin typeface="Arial" charset="0"/>
                <a:ea typeface="ＭＳ Ｐゴシック" charset="0"/>
                <a:cs typeface="Arial" charset="0"/>
              </a:rPr>
              <a:t> Deceiving spirits and demons (4:1)</a:t>
            </a:r>
            <a:endParaRPr lang="en-GB" b="1" dirty="0">
              <a:latin typeface="Arial" charset="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3460"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221</a:t>
            </a:r>
            <a:endParaRPr kumimoji="0" lang="en-US" sz="28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92471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en-US" sz="4000" dirty="0">
                <a:latin typeface="Engravers MT" charset="0"/>
                <a:ea typeface="ＭＳ Ｐゴシック" charset="0"/>
                <a:cs typeface="ＭＳ Ｐゴシック" charset="0"/>
              </a:rPr>
              <a:t>Characteristics of False Teachers</a:t>
            </a:r>
          </a:p>
        </p:txBody>
      </p:sp>
      <p:sp>
        <p:nvSpPr>
          <p:cNvPr id="404482" name="Rectangle 3"/>
          <p:cNvSpPr>
            <a:spLocks noGrp="1" noChangeArrowheads="1"/>
          </p:cNvSpPr>
          <p:nvPr>
            <p:ph type="body" idx="1"/>
          </p:nvPr>
        </p:nvSpPr>
        <p:spPr/>
        <p:txBody>
          <a:bodyPr/>
          <a:lstStyle/>
          <a:p>
            <a:pPr eaLnBrk="1" hangingPunct="1">
              <a:buFont typeface="Wingdings 2" charset="0"/>
              <a:buChar char="Ò"/>
            </a:pPr>
            <a:r>
              <a:rPr lang="en-US" sz="2800" dirty="0">
                <a:solidFill>
                  <a:srgbClr val="FF3300"/>
                </a:solidFill>
                <a:latin typeface="Arial" charset="0"/>
                <a:ea typeface="ＭＳ Ｐゴシック" charset="0"/>
                <a:cs typeface="Arial" charset="0"/>
              </a:rPr>
              <a:t>"</a:t>
            </a:r>
            <a:r>
              <a:rPr lang="en-US" sz="2800" b="1" dirty="0">
                <a:solidFill>
                  <a:srgbClr val="FF3300"/>
                </a:solidFill>
                <a:latin typeface="Arial" charset="0"/>
                <a:ea typeface="ＭＳ Ｐゴシック" charset="0"/>
                <a:cs typeface="Arial" charset="0"/>
              </a:rPr>
              <a:t>Hypocritical liars</a:t>
            </a:r>
            <a:r>
              <a:rPr lang="en-US" sz="2800" dirty="0">
                <a:solidFill>
                  <a:srgbClr val="FF3300"/>
                </a:solidFill>
                <a:latin typeface="Arial" charset="0"/>
                <a:ea typeface="ＭＳ Ｐゴシック" charset="0"/>
                <a:cs typeface="Arial" charset="0"/>
              </a:rPr>
              <a:t>"</a:t>
            </a:r>
            <a:r>
              <a:rPr lang="en-US" sz="2800" dirty="0">
                <a:latin typeface="Arial" charset="0"/>
                <a:ea typeface="ＭＳ Ｐゴシック" charset="0"/>
                <a:cs typeface="Arial" charset="0"/>
              </a:rPr>
              <a:t> (1:7)</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Incompetent</a:t>
            </a:r>
            <a:r>
              <a:rPr lang="en-US" sz="2800" dirty="0">
                <a:latin typeface="Arial" charset="0"/>
                <a:ea typeface="ＭＳ Ｐゴシック" charset="0"/>
                <a:cs typeface="Arial" charset="0"/>
              </a:rPr>
              <a:t>: they "do not understand either what they are saying or the matters about which they make confident assertions" (6:4)</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Proud</a:t>
            </a:r>
            <a:r>
              <a:rPr lang="en-US" sz="2800" dirty="0">
                <a:latin typeface="Arial" charset="0"/>
                <a:ea typeface="ＭＳ Ｐゴシック" charset="0"/>
                <a:cs typeface="Arial" charset="0"/>
              </a:rPr>
              <a:t> (6:4)</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Spiritually</a:t>
            </a:r>
            <a:r>
              <a:rPr lang="en-US" sz="2800" b="1" dirty="0">
                <a:solidFill>
                  <a:schemeClr val="hlink"/>
                </a:solidFill>
                <a:latin typeface="Arial" charset="0"/>
                <a:ea typeface="ＭＳ Ｐゴシック" charset="0"/>
                <a:cs typeface="Arial" charset="0"/>
              </a:rPr>
              <a:t> </a:t>
            </a:r>
            <a:r>
              <a:rPr lang="en-US" sz="2800" b="1" dirty="0">
                <a:solidFill>
                  <a:srgbClr val="FF3300"/>
                </a:solidFill>
                <a:latin typeface="Arial" charset="0"/>
                <a:ea typeface="ＭＳ Ｐゴシック" charset="0"/>
                <a:cs typeface="Arial" charset="0"/>
              </a:rPr>
              <a:t>blinded</a:t>
            </a:r>
            <a:r>
              <a:rPr lang="en-US" sz="2800" dirty="0">
                <a:latin typeface="Arial" charset="0"/>
                <a:ea typeface="ＭＳ Ｐゴシック" charset="0"/>
                <a:cs typeface="Arial" charset="0"/>
              </a:rPr>
              <a:t>: "men of corrupt mind, who have been robbed of the truth" (6:5)</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dirty="0">
                <a:latin typeface="Arial" charset="0"/>
                <a:ea typeface="ＭＳ Ｐゴシック" charset="0"/>
                <a:cs typeface="Arial" charset="0"/>
              </a:rPr>
              <a:t>Use their "piety" for </a:t>
            </a:r>
            <a:r>
              <a:rPr lang="en-US" sz="2800" b="1" dirty="0">
                <a:solidFill>
                  <a:srgbClr val="FF3300"/>
                </a:solidFill>
                <a:latin typeface="Arial" charset="0"/>
                <a:ea typeface="ＭＳ Ｐゴシック" charset="0"/>
                <a:cs typeface="Arial" charset="0"/>
              </a:rPr>
              <a:t>financial</a:t>
            </a:r>
            <a:r>
              <a:rPr lang="en-US" sz="2800" b="1" dirty="0">
                <a:solidFill>
                  <a:schemeClr val="hlink"/>
                </a:solidFill>
                <a:latin typeface="Arial" charset="0"/>
                <a:ea typeface="ＭＳ Ｐゴシック" charset="0"/>
                <a:cs typeface="Arial" charset="0"/>
              </a:rPr>
              <a:t> </a:t>
            </a:r>
            <a:r>
              <a:rPr lang="en-US" sz="2800" b="1" dirty="0">
                <a:solidFill>
                  <a:srgbClr val="FF3300"/>
                </a:solidFill>
                <a:latin typeface="Arial" charset="0"/>
                <a:ea typeface="ＭＳ Ｐゴシック" charset="0"/>
                <a:cs typeface="Arial" charset="0"/>
              </a:rPr>
              <a:t>gain</a:t>
            </a:r>
            <a:r>
              <a:rPr lang="en-US" sz="2800" dirty="0">
                <a:latin typeface="Arial" charset="0"/>
                <a:ea typeface="ＭＳ Ｐゴシック" charset="0"/>
                <a:cs typeface="Arial" charset="0"/>
              </a:rPr>
              <a:t> (6:5)</a:t>
            </a:r>
            <a:endParaRPr lang="en-US" sz="2800" dirty="0">
              <a:latin typeface="Arial" charset="0"/>
              <a:ea typeface="ＭＳ Ｐゴシック" charset="0"/>
              <a:cs typeface="ＭＳ Ｐゴシック"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221</a:t>
            </a:r>
            <a:endParaRPr kumimoji="0" lang="en-US" sz="28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3561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slvl-mustm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Title 1"/>
          <p:cNvSpPr>
            <a:spLocks noGrp="1"/>
          </p:cNvSpPr>
          <p:nvPr>
            <p:ph type="title"/>
          </p:nvPr>
        </p:nvSpPr>
        <p:spPr>
          <a:xfrm>
            <a:off x="4953000" y="0"/>
            <a:ext cx="4191000" cy="717550"/>
          </a:xfrm>
          <a:solidFill>
            <a:srgbClr val="800000"/>
          </a:solidFill>
        </p:spPr>
        <p:txBody>
          <a:bodyPr/>
          <a:lstStyle/>
          <a:p>
            <a:r>
              <a:rPr lang="en-US">
                <a:effectLst/>
                <a:latin typeface="Arial Black" charset="0"/>
                <a:ea typeface="ＭＳ Ｐゴシック" charset="0"/>
                <a:cs typeface="ＭＳ Ｐゴシック" charset="0"/>
              </a:rPr>
              <a:t>Olympia 222</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en-US" sz="4000" dirty="0">
                <a:latin typeface="Engravers MT" charset="0"/>
                <a:ea typeface="ＭＳ Ｐゴシック" charset="0"/>
                <a:cs typeface="ＭＳ Ｐゴシック" charset="0"/>
              </a:rPr>
              <a:t>Characteristics of False Teachings</a:t>
            </a:r>
          </a:p>
        </p:txBody>
      </p:sp>
      <p:sp>
        <p:nvSpPr>
          <p:cNvPr id="405506" name="Rectangle 3"/>
          <p:cNvSpPr>
            <a:spLocks noGrp="1" noChangeArrowheads="1"/>
          </p:cNvSpPr>
          <p:nvPr>
            <p:ph type="body" idx="1"/>
          </p:nvPr>
        </p:nvSpPr>
        <p:spPr>
          <a:xfrm>
            <a:off x="685800" y="1981200"/>
            <a:ext cx="7924800" cy="4876800"/>
          </a:xfrm>
        </p:spPr>
        <p:txBody>
          <a:bodyPr/>
          <a:lstStyle/>
          <a:p>
            <a:pPr eaLnBrk="1" hangingPunct="1">
              <a:lnSpc>
                <a:spcPct val="90000"/>
              </a:lnSpc>
              <a:buFont typeface="Wingdings 2" charset="0"/>
              <a:buChar char="Ò"/>
            </a:pPr>
            <a:r>
              <a:rPr lang="en-US" sz="2800" dirty="0">
                <a:latin typeface="Arial" charset="0"/>
                <a:ea typeface="ＭＳ Ｐゴシック" charset="0"/>
                <a:cs typeface="Arial" charset="0"/>
              </a:rPr>
              <a:t>Teaching </a:t>
            </a:r>
            <a:r>
              <a:rPr lang="en-US" sz="2800" b="1" dirty="0">
                <a:solidFill>
                  <a:srgbClr val="FF3300"/>
                </a:solidFill>
                <a:latin typeface="Arial" charset="0"/>
                <a:ea typeface="ＭＳ Ｐゴシック" charset="0"/>
                <a:cs typeface="Arial" charset="0"/>
              </a:rPr>
              <a:t>does not agree</a:t>
            </a:r>
            <a:r>
              <a:rPr lang="en-US" sz="2800" dirty="0">
                <a:latin typeface="Arial" charset="0"/>
                <a:ea typeface="ＭＳ Ｐゴシック" charset="0"/>
                <a:cs typeface="Arial" charset="0"/>
              </a:rPr>
              <a:t> with "the sound instruction of our Lord Jesus Christ and godly teaching" (6:3)</a:t>
            </a:r>
            <a:endParaRPr lang="en-GB" sz="2800" b="1" dirty="0">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Preach a </a:t>
            </a:r>
            <a:r>
              <a:rPr lang="en-US" sz="2800" b="1" dirty="0">
                <a:solidFill>
                  <a:srgbClr val="FF3300"/>
                </a:solidFill>
                <a:latin typeface="Arial" charset="0"/>
                <a:ea typeface="ＭＳ Ｐゴシック" charset="0"/>
                <a:cs typeface="Arial" charset="0"/>
              </a:rPr>
              <a:t>false asceticism</a:t>
            </a:r>
            <a:r>
              <a:rPr lang="en-US" sz="2800" dirty="0">
                <a:latin typeface="Arial" charset="0"/>
                <a:ea typeface="ＭＳ Ｐゴシック" charset="0"/>
                <a:cs typeface="Arial" charset="0"/>
              </a:rPr>
              <a:t>: "They forbid people to marry and order them to abstain from certain foods" (4:3)</a:t>
            </a:r>
            <a:endParaRPr lang="en-GB" sz="2800" b="1" dirty="0">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Pay attention to godless </a:t>
            </a:r>
            <a:r>
              <a:rPr lang="en-US" sz="2800" b="1" dirty="0">
                <a:solidFill>
                  <a:srgbClr val="FF3300"/>
                </a:solidFill>
                <a:latin typeface="Arial" charset="0"/>
                <a:ea typeface="ＭＳ Ｐゴシック" charset="0"/>
                <a:cs typeface="Arial" charset="0"/>
              </a:rPr>
              <a:t>myths</a:t>
            </a:r>
            <a:r>
              <a:rPr lang="en-US" sz="2800" dirty="0">
                <a:latin typeface="Arial" charset="0"/>
                <a:ea typeface="ＭＳ Ｐゴシック" charset="0"/>
                <a:cs typeface="Arial" charset="0"/>
              </a:rPr>
              <a:t>, old wives</a:t>
            </a:r>
            <a:r>
              <a:rPr lang="fr-FR" sz="2800" dirty="0">
                <a:latin typeface="Arial" charset="0"/>
                <a:ea typeface="ＭＳ Ｐゴシック" charset="0"/>
                <a:cs typeface="Arial" charset="0"/>
              </a:rPr>
              <a:t>'</a:t>
            </a:r>
            <a:r>
              <a:rPr lang="en-US" sz="2800" dirty="0">
                <a:latin typeface="Arial" charset="0"/>
                <a:ea typeface="ＭＳ Ｐゴシック" charset="0"/>
                <a:cs typeface="Arial" charset="0"/>
              </a:rPr>
              <a:t> tales and </a:t>
            </a:r>
            <a:r>
              <a:rPr lang="en-US" sz="2800" b="1" dirty="0">
                <a:solidFill>
                  <a:srgbClr val="FF3300"/>
                </a:solidFill>
                <a:latin typeface="Arial" charset="0"/>
                <a:ea typeface="ＭＳ Ｐゴシック" charset="0"/>
                <a:cs typeface="Arial" charset="0"/>
              </a:rPr>
              <a:t>endless genealogies</a:t>
            </a:r>
            <a:endParaRPr lang="en-GB" sz="2800" b="1" dirty="0">
              <a:solidFill>
                <a:schemeClr val="hlink"/>
              </a:solidFill>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Have an </a:t>
            </a:r>
            <a:r>
              <a:rPr lang="en-US" sz="2800" b="1" dirty="0">
                <a:solidFill>
                  <a:srgbClr val="FF3300"/>
                </a:solidFill>
                <a:latin typeface="Arial" charset="0"/>
                <a:ea typeface="ＭＳ Ｐゴシック" charset="0"/>
                <a:cs typeface="Arial" charset="0"/>
              </a:rPr>
              <a:t>unhealthy interest</a:t>
            </a:r>
            <a:r>
              <a:rPr lang="en-US" sz="2800" dirty="0">
                <a:latin typeface="Arial" charset="0"/>
                <a:ea typeface="ＭＳ Ｐゴシック" charset="0"/>
                <a:cs typeface="Arial" charset="0"/>
              </a:rPr>
              <a:t> in </a:t>
            </a:r>
            <a:r>
              <a:rPr lang="en-US" sz="2800" b="1" dirty="0">
                <a:solidFill>
                  <a:srgbClr val="FF3300"/>
                </a:solidFill>
                <a:latin typeface="Arial" charset="0"/>
                <a:ea typeface="ＭＳ Ｐゴシック" charset="0"/>
                <a:cs typeface="Arial" charset="0"/>
              </a:rPr>
              <a:t>controversies</a:t>
            </a:r>
            <a:r>
              <a:rPr lang="en-US" sz="2800" dirty="0">
                <a:latin typeface="Arial" charset="0"/>
                <a:ea typeface="ＭＳ Ｐゴシック" charset="0"/>
                <a:cs typeface="Arial" charset="0"/>
              </a:rPr>
              <a:t> and </a:t>
            </a:r>
            <a:r>
              <a:rPr lang="en-US" sz="2800" b="1" dirty="0">
                <a:solidFill>
                  <a:srgbClr val="FF3300"/>
                </a:solidFill>
                <a:latin typeface="Arial" charset="0"/>
                <a:ea typeface="ＭＳ Ｐゴシック" charset="0"/>
                <a:cs typeface="Arial" charset="0"/>
              </a:rPr>
              <a:t>quarrels about words</a:t>
            </a:r>
            <a:r>
              <a:rPr lang="en-US" sz="2800" dirty="0">
                <a:latin typeface="Arial" charset="0"/>
                <a:ea typeface="ＭＳ Ｐゴシック" charset="0"/>
                <a:cs typeface="Arial" charset="0"/>
              </a:rPr>
              <a:t> (6:4)</a:t>
            </a:r>
            <a:endParaRPr lang="en-GB" sz="2800" b="1" dirty="0">
              <a:latin typeface="Arial" charset="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221</a:t>
            </a:r>
            <a:endParaRPr kumimoji="0" lang="en-US" sz="28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92143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170822"/>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91695" y="4783291"/>
            <a:ext cx="2807052"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3:8-16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0C9608E9-9213-4144-A2E0-E54E362DC6C8}"/>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8206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1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google wait time, google waiting time, google restaurant, google feature, google new feature">
            <a:extLst>
              <a:ext uri="{FF2B5EF4-FFF2-40B4-BE49-F238E27FC236}">
                <a16:creationId xmlns:a16="http://schemas.microsoft.com/office/drawing/2014/main" id="{B098E79E-1A13-4F3B-93F3-0D4734C9C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15425" cy="6076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3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ommercial Cleaning | Pixie Maids Instant Quote">
            <a:extLst>
              <a:ext uri="{FF2B5EF4-FFF2-40B4-BE49-F238E27FC236}">
                <a16:creationId xmlns:a16="http://schemas.microsoft.com/office/drawing/2014/main" id="{9EC3E8C9-D755-4DEA-84BD-A2F23471B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2862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tchen Cleaning in Singapore | Restaurant Cleaning Services">
            <a:extLst>
              <a:ext uri="{FF2B5EF4-FFF2-40B4-BE49-F238E27FC236}">
                <a16:creationId xmlns:a16="http://schemas.microsoft.com/office/drawing/2014/main" id="{428892AB-6E6D-49F7-BDF1-D5FE803FF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65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6:1-2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Now in these days when the disciples were increasing in number, a complaint by the Hellenists arose against the Hebrews because their widows were being neglected in the daily distribution. </a:t>
            </a: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 twelve summoned the full number of the disciples and said, “It is not right that we should give up preaching the word of God to </a:t>
            </a:r>
            <a:r>
              <a:rPr kumimoji="0" lang="en-US" sz="32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serve tables</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0962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93924"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41814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4217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Develop godly leaders</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3:1-16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1398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123824" y="428625"/>
            <a:ext cx="8905876" cy="2422680"/>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They Raise up Godly Elders (vs. 1-7)</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8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They Develop Godly Deacons (vs. 8-16)</a:t>
            </a:r>
            <a:endParaRPr kumimoji="0" lang="en-US" sz="4800" b="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endParaRPr>
          </a:p>
        </p:txBody>
      </p:sp>
      <p:sp>
        <p:nvSpPr>
          <p:cNvPr id="3" name="Rectangle 2">
            <a:extLst>
              <a:ext uri="{FF2B5EF4-FFF2-40B4-BE49-F238E27FC236}">
                <a16:creationId xmlns:a16="http://schemas.microsoft.com/office/drawing/2014/main" id="{B90A121F-595D-460B-9FF5-026CEED3269F}"/>
              </a:ext>
            </a:extLst>
          </p:cNvPr>
          <p:cNvSpPr/>
          <p:nvPr/>
        </p:nvSpPr>
        <p:spPr>
          <a:xfrm>
            <a:off x="1157287" y="3428999"/>
            <a:ext cx="6829425" cy="1815882"/>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Philippians 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Paul and Timothy, servants of Christ Jesus,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all the saints in Christ Jesus who are at Philippi, with the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overseers and deacons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810431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3" y="401589"/>
            <a:ext cx="7315199"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The saying is trustworthy: If anyone aspires to the office of overseer, he desires a noble task.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6916"/>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Elder = Who? Older man</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Overseer = What? Oversee</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Pastor = How? Like a shepherd</a:t>
            </a:r>
          </a:p>
        </p:txBody>
      </p:sp>
    </p:spTree>
    <p:extLst>
      <p:ext uri="{BB962C8B-B14F-4D97-AF65-F5344CB8AC3E}">
        <p14:creationId xmlns:p14="http://schemas.microsoft.com/office/powerpoint/2010/main" val="279548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thick_glas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Title 1"/>
          <p:cNvSpPr>
            <a:spLocks noGrp="1"/>
          </p:cNvSpPr>
          <p:nvPr>
            <p:ph type="title"/>
          </p:nvPr>
        </p:nvSpPr>
        <p:spPr>
          <a:xfrm>
            <a:off x="6019800" y="0"/>
            <a:ext cx="3124200" cy="869950"/>
          </a:xfrm>
          <a:solidFill>
            <a:srgbClr val="800000"/>
          </a:solidFill>
        </p:spPr>
        <p:txBody>
          <a:bodyPr/>
          <a:lstStyle/>
          <a:p>
            <a:r>
              <a:rPr lang="en-US">
                <a:effectLst/>
                <a:latin typeface="Arial Black" charset="0"/>
                <a:ea typeface="ＭＳ Ｐゴシック" charset="0"/>
                <a:cs typeface="ＭＳ Ｐゴシック" charset="0"/>
              </a:rPr>
              <a:t>IBM 400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02901" y="1087389"/>
            <a:ext cx="7807569" cy="1815882"/>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James 5:14</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 anyone among you sick? Let him call for the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of the church, and let them pray over him, anointing him with oil in the name of the Lord.</a:t>
            </a:r>
            <a:endParaRPr kumimoji="0" lang="en-US" sz="72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088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712148" y="487314"/>
            <a:ext cx="7710794" cy="5119350"/>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15:1-2, 6</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some men came down from Judea and were teaching the brothers, “Unless you are circumcised according to the custom of Moses, you cannot be saved.”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after Paul and Barnabas had no small dissension and debate with them, Paul and Barnabas and some of the others were appointed to go up to Jerusalem to the apostles and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elders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about this question.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apostles and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elders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were gathered together to consider this matter. </a:t>
            </a:r>
            <a:endParaRPr kumimoji="0" lang="en-US" sz="166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539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qualities are required in a deacon?</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respectable (“dignified”)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672988"/>
            <a:ext cx="8601069" cy="1384995"/>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do not speak out of both sides of their mouths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(“not double-tongued”)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594B4EF-313B-4D79-A58C-FE74679DDE3F}"/>
              </a:ext>
            </a:extLst>
          </p:cNvPr>
          <p:cNvSpPr/>
          <p:nvPr/>
        </p:nvSpPr>
        <p:spPr>
          <a:xfrm>
            <a:off x="243193" y="2773537"/>
            <a:ext cx="8605531" cy="1384995"/>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do not have addictions (“not addicted to much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4E71A929-800D-4109-8540-6A5569BB5E94}"/>
              </a:ext>
            </a:extLst>
          </p:cNvPr>
          <p:cNvSpPr/>
          <p:nvPr/>
        </p:nvSpPr>
        <p:spPr>
          <a:xfrm>
            <a:off x="243192" y="3798294"/>
            <a:ext cx="8605531" cy="1384995"/>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not greedy and materialistic (“not greedy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dishonest gain”)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A44660E8-EEEC-4A53-A146-C47BDA072C2E}"/>
              </a:ext>
            </a:extLst>
          </p:cNvPr>
          <p:cNvSpPr/>
          <p:nvPr/>
        </p:nvSpPr>
        <p:spPr>
          <a:xfrm>
            <a:off x="243191" y="4865094"/>
            <a:ext cx="8605531" cy="1384995"/>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doctrinally sound with a life of integrity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(“They must hold to the mystery of the faith with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clear conscience”)</a:t>
            </a:r>
          </a:p>
        </p:txBody>
      </p:sp>
    </p:spTree>
    <p:extLst>
      <p:ext uri="{BB962C8B-B14F-4D97-AF65-F5344CB8AC3E}">
        <p14:creationId xmlns:p14="http://schemas.microsoft.com/office/powerpoint/2010/main" val="368306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qualities are required in a deacon?</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1815882"/>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have been tested in ministry responsibility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let them all be tested first; then let them serve 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deacons if they prove themselves blameless.”)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EAF2B0F5-13E1-406A-ABE0-63D6973AEED3}"/>
              </a:ext>
            </a:extLst>
          </p:cNvPr>
          <p:cNvSpPr/>
          <p:nvPr/>
        </p:nvSpPr>
        <p:spPr>
          <a:xfrm>
            <a:off x="243193" y="2479621"/>
            <a:ext cx="8605531" cy="1539139"/>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15000"/>
              </a:lnSpc>
              <a:spcBef>
                <a:spcPts val="1200"/>
              </a:spcBef>
              <a:spcAft>
                <a:spcPts val="0"/>
              </a:spcAft>
              <a:buClrTx/>
              <a:buSzTx/>
              <a:buFontTx/>
              <a:buAutoNum type="arabicPeriod" startAt="7"/>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manage their homes well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Let deacons each be the husband of one wife, managing their children and their own households well.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Tree>
    <p:extLst>
      <p:ext uri="{BB962C8B-B14F-4D97-AF65-F5344CB8AC3E}">
        <p14:creationId xmlns:p14="http://schemas.microsoft.com/office/powerpoint/2010/main" val="36939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700" b="0" i="0" u="sng"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rPr>
              <a:t>A Challenge to the Women</a:t>
            </a:r>
            <a:endParaRPr kumimoji="0" lang="en-US" sz="4700" b="0"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627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5863B-147B-4BB6-8E51-DF7F77058998}"/>
              </a:ext>
            </a:extLst>
          </p:cNvPr>
          <p:cNvSpPr/>
          <p:nvPr/>
        </p:nvSpPr>
        <p:spPr>
          <a:xfrm>
            <a:off x="257174" y="259140"/>
            <a:ext cx="8524876" cy="3108543"/>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female deacons?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resume character traits of the “deacons” immediately afterwards?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then say deacons are husbands of one wife?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use the same word for the women throughout this chapter that refers to wives?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not select females in Acts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E1EEECA-CCC7-4ED1-A637-FF0601BE761B}"/>
              </a:ext>
            </a:extLst>
          </p:cNvPr>
          <p:cNvSpPr/>
          <p:nvPr/>
        </p:nvSpPr>
        <p:spPr>
          <a:xfrm>
            <a:off x="257173" y="3571012"/>
            <a:ext cx="8524875" cy="3108543"/>
          </a:xfrm>
          <a:prstGeom prst="rect">
            <a:avLst/>
          </a:prstGeom>
          <a:solidFill>
            <a:schemeClr val="accent1">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deacon’s wives?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are elder’s wives not mentioned?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not make it clear these are deacon’s wives by including the personal pronoun, “their” wives, instead of “women”?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is Phoebe called a “servant” or “deacon” in Romans 16:1?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96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8A737B37-0AC0-459B-9BD7-424FF59618A6}"/>
              </a:ext>
            </a:extLst>
          </p:cNvPr>
          <p:cNvSpPr/>
          <p:nvPr/>
        </p:nvSpPr>
        <p:spPr>
          <a:xfrm>
            <a:off x="3770473" y="792329"/>
            <a:ext cx="518534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 respectable (“dignified”)</a:t>
            </a:r>
          </a:p>
        </p:txBody>
      </p:sp>
      <p:sp>
        <p:nvSpPr>
          <p:cNvPr id="3" name="Rectangle 2">
            <a:extLst>
              <a:ext uri="{FF2B5EF4-FFF2-40B4-BE49-F238E27FC236}">
                <a16:creationId xmlns:a16="http://schemas.microsoft.com/office/drawing/2014/main" id="{ACF6AC03-F2D6-42E9-8EA7-B21B9A71FADB}"/>
              </a:ext>
            </a:extLst>
          </p:cNvPr>
          <p:cNvSpPr/>
          <p:nvPr/>
        </p:nvSpPr>
        <p:spPr>
          <a:xfrm>
            <a:off x="3838575" y="1524685"/>
            <a:ext cx="5185347"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are self-controlled with their tongue (“not slanderers”)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3F896101-7A06-4A3F-AB19-0CB1F8F8821C}"/>
              </a:ext>
            </a:extLst>
          </p:cNvPr>
          <p:cNvSpPr/>
          <p:nvPr/>
        </p:nvSpPr>
        <p:spPr>
          <a:xfrm>
            <a:off x="3838574" y="2737868"/>
            <a:ext cx="4579273"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have self-control over their life (“sober-minded”).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E3C1E860-C1F5-4577-8130-329DE3CABCD8}"/>
              </a:ext>
            </a:extLst>
          </p:cNvPr>
          <p:cNvSpPr/>
          <p:nvPr/>
        </p:nvSpPr>
        <p:spPr>
          <a:xfrm>
            <a:off x="3848099" y="3928493"/>
            <a:ext cx="4579273"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are reliable (“faithful in all things”)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690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DC71C-AB8C-469A-A779-7826B0F42301}"/>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Why are church leaders 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(vv. 14-16)</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669B96A-EA91-4CD0-ADA5-E8495B4B306B}"/>
              </a:ext>
            </a:extLst>
          </p:cNvPr>
          <p:cNvSpPr/>
          <p:nvPr/>
        </p:nvSpPr>
        <p:spPr>
          <a:xfrm>
            <a:off x="3131233" y="3380618"/>
            <a:ext cx="5946091"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quality: It is ordered</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C9F2521A-6689-4281-8B9B-E327B9796318}"/>
              </a:ext>
            </a:extLst>
          </p:cNvPr>
          <p:cNvSpPr/>
          <p:nvPr/>
        </p:nvSpPr>
        <p:spPr>
          <a:xfrm>
            <a:off x="1143000" y="4056952"/>
            <a:ext cx="7934324"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personality: It is a family of people</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5AD265A6-2D39-406D-B5C8-B2935327F669}"/>
              </a:ext>
            </a:extLst>
          </p:cNvPr>
          <p:cNvSpPr/>
          <p:nvPr/>
        </p:nvSpPr>
        <p:spPr>
          <a:xfrm>
            <a:off x="476250" y="4801070"/>
            <a:ext cx="7810500"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God’s presence: He is living in it</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F2B4120C-3F82-4A19-9928-87FDE9F94DEE}"/>
              </a:ext>
            </a:extLst>
          </p:cNvPr>
          <p:cNvSpPr/>
          <p:nvPr/>
        </p:nvSpPr>
        <p:spPr>
          <a:xfrm>
            <a:off x="1" y="5544020"/>
            <a:ext cx="9143999" cy="104361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a mission: It must support and protect the truth</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81286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700" b="0" i="0" u="sng"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rPr>
              <a:t>A Challenge to the Women</a:t>
            </a:r>
            <a:endParaRPr kumimoji="0" lang="en-US" sz="4700" b="0"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048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5863B-147B-4BB6-8E51-DF7F77058998}"/>
              </a:ext>
            </a:extLst>
          </p:cNvPr>
          <p:cNvSpPr/>
          <p:nvPr/>
        </p:nvSpPr>
        <p:spPr>
          <a:xfrm>
            <a:off x="257174" y="259140"/>
            <a:ext cx="8524876" cy="3108543"/>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female deacons?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resume character traits of the “deacons” immediately afterwards?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then say deacons are husbands of one wife?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use the same word for the women throughout this chapter that refers to wives?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not select females in Acts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E1EEECA-CCC7-4ED1-A637-FF0601BE761B}"/>
              </a:ext>
            </a:extLst>
          </p:cNvPr>
          <p:cNvSpPr/>
          <p:nvPr/>
        </p:nvSpPr>
        <p:spPr>
          <a:xfrm>
            <a:off x="257173" y="3571012"/>
            <a:ext cx="8524875" cy="3108543"/>
          </a:xfrm>
          <a:prstGeom prst="rect">
            <a:avLst/>
          </a:prstGeom>
          <a:solidFill>
            <a:schemeClr val="accent1">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deacon’s wives?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are elder’s wives not mentioned?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not make it clear these are deacon’s wives by including the personal pronoun, “their” wives, instead of “women”?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is Phoebe called a “servant” or “deacon” in Romans 16:1?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8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eard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477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Title 1"/>
          <p:cNvSpPr>
            <a:spLocks noGrp="1"/>
          </p:cNvSpPr>
          <p:nvPr>
            <p:ph type="title"/>
          </p:nvPr>
        </p:nvSpPr>
        <p:spPr>
          <a:xfrm>
            <a:off x="4419600" y="0"/>
            <a:ext cx="4724400" cy="869950"/>
          </a:xfrm>
          <a:solidFill>
            <a:srgbClr val="800000"/>
          </a:solidFill>
        </p:spPr>
        <p:txBody>
          <a:bodyPr/>
          <a:lstStyle/>
          <a:p>
            <a:r>
              <a:rPr lang="en-US">
                <a:effectLst/>
                <a:latin typeface="Arial Black" charset="0"/>
                <a:ea typeface="ＭＳ Ｐゴシック" charset="0"/>
                <a:cs typeface="ＭＳ Ｐゴシック" charset="0"/>
              </a:rPr>
              <a:t>Empathy 41C</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8A737B37-0AC0-459B-9BD7-424FF59618A6}"/>
              </a:ext>
            </a:extLst>
          </p:cNvPr>
          <p:cNvSpPr/>
          <p:nvPr/>
        </p:nvSpPr>
        <p:spPr>
          <a:xfrm>
            <a:off x="3770473" y="792329"/>
            <a:ext cx="518534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 respectable (“dignified”)</a:t>
            </a:r>
          </a:p>
        </p:txBody>
      </p:sp>
      <p:sp>
        <p:nvSpPr>
          <p:cNvPr id="3" name="Rectangle 2">
            <a:extLst>
              <a:ext uri="{FF2B5EF4-FFF2-40B4-BE49-F238E27FC236}">
                <a16:creationId xmlns:a16="http://schemas.microsoft.com/office/drawing/2014/main" id="{ACF6AC03-F2D6-42E9-8EA7-B21B9A71FADB}"/>
              </a:ext>
            </a:extLst>
          </p:cNvPr>
          <p:cNvSpPr/>
          <p:nvPr/>
        </p:nvSpPr>
        <p:spPr>
          <a:xfrm>
            <a:off x="3838575" y="1524685"/>
            <a:ext cx="5185347"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are self-controlled with their tongue (“not slanderers”)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3F896101-7A06-4A3F-AB19-0CB1F8F8821C}"/>
              </a:ext>
            </a:extLst>
          </p:cNvPr>
          <p:cNvSpPr/>
          <p:nvPr/>
        </p:nvSpPr>
        <p:spPr>
          <a:xfrm>
            <a:off x="3838574" y="2737868"/>
            <a:ext cx="4579273"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have self-control over their life (“sober-minded).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E3C1E860-C1F5-4577-8130-329DE3CABCD8}"/>
              </a:ext>
            </a:extLst>
          </p:cNvPr>
          <p:cNvSpPr/>
          <p:nvPr/>
        </p:nvSpPr>
        <p:spPr>
          <a:xfrm>
            <a:off x="3848099" y="3928493"/>
            <a:ext cx="4579273"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are reliable (“faithful in all things)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4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DC71C-AB8C-469A-A779-7826B0F42301}"/>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Why are church leaders 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(vs. 14-16)</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669B96A-EA91-4CD0-ADA5-E8495B4B306B}"/>
              </a:ext>
            </a:extLst>
          </p:cNvPr>
          <p:cNvSpPr/>
          <p:nvPr/>
        </p:nvSpPr>
        <p:spPr>
          <a:xfrm>
            <a:off x="3131233" y="3380618"/>
            <a:ext cx="5946091"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quality: It is ordered</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C9F2521A-6689-4281-8B9B-E327B9796318}"/>
              </a:ext>
            </a:extLst>
          </p:cNvPr>
          <p:cNvSpPr/>
          <p:nvPr/>
        </p:nvSpPr>
        <p:spPr>
          <a:xfrm>
            <a:off x="1143000" y="4056952"/>
            <a:ext cx="7934324"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personality: It is a family of people</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5AD265A6-2D39-406D-B5C8-B2935327F669}"/>
              </a:ext>
            </a:extLst>
          </p:cNvPr>
          <p:cNvSpPr/>
          <p:nvPr/>
        </p:nvSpPr>
        <p:spPr>
          <a:xfrm>
            <a:off x="476250" y="4801070"/>
            <a:ext cx="7810500"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God’s presence: He is living in it</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F2B4120C-3F82-4A19-9928-87FDE9F94DEE}"/>
              </a:ext>
            </a:extLst>
          </p:cNvPr>
          <p:cNvSpPr/>
          <p:nvPr/>
        </p:nvSpPr>
        <p:spPr>
          <a:xfrm>
            <a:off x="1" y="5544020"/>
            <a:ext cx="9143999" cy="104361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a mission: It must support and protect the truth</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9288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chemeClr val="accent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685800" y="-76200"/>
            <a:ext cx="7772400" cy="1143000"/>
          </a:xfrm>
          <a:effectLst>
            <a:outerShdw blurRad="63500" dist="35921" dir="2700000" algn="ctr" rotWithShape="0">
              <a:schemeClr val="tx2">
                <a:alpha val="74998"/>
              </a:schemeClr>
            </a:outerShdw>
          </a:effectLst>
        </p:spPr>
        <p:txBody>
          <a:bodyPr/>
          <a:lstStyle/>
          <a:p>
            <a:pPr eaLnBrk="1" hangingPunct="1">
              <a:defRPr/>
            </a:pPr>
            <a:r>
              <a:rPr lang="en-US" sz="4800" b="1" u="sng">
                <a:solidFill>
                  <a:schemeClr val="bg1"/>
                </a:solidFill>
                <a:latin typeface="Arial" charset="0"/>
                <a:ea typeface="ＭＳ Ｐゴシック" charset="0"/>
                <a:cs typeface="ＭＳ Ｐゴシック" charset="0"/>
              </a:rPr>
              <a:t>1 Timothy 3:8-13 </a:t>
            </a:r>
            <a:r>
              <a:rPr lang="en-US" sz="4000" b="1" u="sng">
                <a:solidFill>
                  <a:schemeClr val="bg1"/>
                </a:solidFill>
                <a:latin typeface="Arial" charset="0"/>
                <a:ea typeface="ＭＳ Ｐゴシック" charset="0"/>
                <a:cs typeface="ＭＳ Ｐゴシック" charset="0"/>
              </a:rPr>
              <a:t>(NIV)</a:t>
            </a:r>
            <a:endParaRPr lang="en-US">
              <a:latin typeface="Arial" charset="0"/>
              <a:ea typeface="ＭＳ Ｐゴシック" charset="0"/>
              <a:cs typeface="ＭＳ Ｐゴシック" charset="0"/>
            </a:endParaRPr>
          </a:p>
        </p:txBody>
      </p:sp>
      <p:sp>
        <p:nvSpPr>
          <p:cNvPr id="233475" name="Rectangle 3"/>
          <p:cNvSpPr>
            <a:spLocks noGrp="1" noChangeArrowheads="1"/>
          </p:cNvSpPr>
          <p:nvPr>
            <p:ph type="subTitle" idx="1"/>
          </p:nvPr>
        </p:nvSpPr>
        <p:spPr>
          <a:xfrm>
            <a:off x="0" y="838200"/>
            <a:ext cx="9067800" cy="6019800"/>
          </a:xfrm>
          <a:effectLst>
            <a:outerShdw blurRad="63500" dist="35921" dir="2700000" algn="ctr" rotWithShape="0">
              <a:schemeClr val="tx2">
                <a:alpha val="74998"/>
              </a:schemeClr>
            </a:outerShdw>
          </a:effectLst>
        </p:spPr>
        <p:txBody>
          <a:bodyPr/>
          <a:lstStyle/>
          <a:p>
            <a:pPr eaLnBrk="1" hangingPunct="1">
              <a:defRPr/>
            </a:pPr>
            <a:r>
              <a:rPr lang="en-US" sz="2800" b="1" baseline="30000" dirty="0">
                <a:solidFill>
                  <a:schemeClr val="bg1"/>
                </a:solidFill>
                <a:ea typeface="+mn-ea"/>
                <a:cs typeface="+mn-cs"/>
              </a:rPr>
              <a:t>8</a:t>
            </a:r>
            <a:r>
              <a:rPr lang="en-US" sz="2800" b="1" dirty="0">
                <a:solidFill>
                  <a:srgbClr val="FFFF00"/>
                </a:solidFill>
                <a:ea typeface="+mn-ea"/>
                <a:cs typeface="+mn-cs"/>
              </a:rPr>
              <a:t>Deacons</a:t>
            </a:r>
            <a:r>
              <a:rPr lang="en-US" sz="2800" b="1" dirty="0">
                <a:solidFill>
                  <a:schemeClr val="bg1"/>
                </a:solidFill>
                <a:ea typeface="+mn-ea"/>
                <a:cs typeface="+mn-cs"/>
              </a:rPr>
              <a:t>, likewise, are to be men worthy of respect, sincere, not indulging in much wine, and not pursuing dishonest gain. </a:t>
            </a:r>
            <a:r>
              <a:rPr lang="en-US" sz="2800" b="1" baseline="30000" dirty="0">
                <a:solidFill>
                  <a:schemeClr val="bg1"/>
                </a:solidFill>
                <a:ea typeface="+mn-ea"/>
                <a:cs typeface="+mn-cs"/>
              </a:rPr>
              <a:t>9</a:t>
            </a:r>
            <a:r>
              <a:rPr lang="en-US" sz="2800" b="1" dirty="0">
                <a:solidFill>
                  <a:schemeClr val="bg1"/>
                </a:solidFill>
                <a:ea typeface="+mn-ea"/>
                <a:cs typeface="+mn-cs"/>
              </a:rPr>
              <a:t>They must keep hold of the deep truths of the faith with a clear conscience. </a:t>
            </a:r>
            <a:r>
              <a:rPr lang="en-US" sz="2800" b="1" baseline="30000" dirty="0">
                <a:solidFill>
                  <a:schemeClr val="bg1"/>
                </a:solidFill>
                <a:ea typeface="+mn-ea"/>
                <a:cs typeface="+mn-cs"/>
              </a:rPr>
              <a:t>10</a:t>
            </a:r>
            <a:r>
              <a:rPr lang="en-US" sz="2800" b="1" dirty="0">
                <a:solidFill>
                  <a:schemeClr val="bg1"/>
                </a:solidFill>
                <a:ea typeface="+mn-ea"/>
                <a:cs typeface="+mn-cs"/>
              </a:rPr>
              <a:t>They must first be tested; and then if there is nothing against them, let them serve as deacons. </a:t>
            </a:r>
            <a:r>
              <a:rPr lang="en-US" sz="2800" b="1" baseline="30000" dirty="0">
                <a:solidFill>
                  <a:schemeClr val="bg1"/>
                </a:solidFill>
                <a:ea typeface="+mn-ea"/>
                <a:cs typeface="+mn-cs"/>
              </a:rPr>
              <a:t>11</a:t>
            </a:r>
            <a:r>
              <a:rPr lang="en-US" sz="2800" b="1" dirty="0">
                <a:solidFill>
                  <a:schemeClr val="bg1"/>
                </a:solidFill>
                <a:ea typeface="+mn-ea"/>
                <a:cs typeface="+mn-cs"/>
              </a:rPr>
              <a:t>In the same way, </a:t>
            </a:r>
            <a:r>
              <a:rPr lang="en-US" sz="2800" b="1" dirty="0">
                <a:solidFill>
                  <a:srgbClr val="FFFF00"/>
                </a:solidFill>
                <a:ea typeface="+mn-ea"/>
                <a:cs typeface="+mn-cs"/>
              </a:rPr>
              <a:t>their wives {</a:t>
            </a:r>
            <a:r>
              <a:rPr lang="en-US" sz="2800" b="1" baseline="30000" dirty="0">
                <a:solidFill>
                  <a:srgbClr val="FFFF00"/>
                </a:solidFill>
                <a:ea typeface="+mn-ea"/>
                <a:cs typeface="+mn-cs"/>
              </a:rPr>
              <a:t>11</a:t>
            </a:r>
            <a:r>
              <a:rPr lang="en-US" sz="2800" b="1" dirty="0">
                <a:solidFill>
                  <a:srgbClr val="FFFF00"/>
                </a:solidFill>
                <a:ea typeface="+mn-ea"/>
                <a:cs typeface="+mn-cs"/>
              </a:rPr>
              <a:t>Or </a:t>
            </a:r>
            <a:r>
              <a:rPr lang="en-US" sz="2800" b="1" i="1" dirty="0">
                <a:solidFill>
                  <a:srgbClr val="FFFF00"/>
                </a:solidFill>
                <a:ea typeface="+mn-ea"/>
                <a:cs typeface="+mn-cs"/>
              </a:rPr>
              <a:t>way, deaconesses</a:t>
            </a:r>
            <a:r>
              <a:rPr lang="en-US" sz="2800" b="1" dirty="0">
                <a:solidFill>
                  <a:srgbClr val="FFFF00"/>
                </a:solidFill>
                <a:ea typeface="+mn-ea"/>
                <a:cs typeface="+mn-cs"/>
              </a:rPr>
              <a:t>} are to be women</a:t>
            </a:r>
            <a:r>
              <a:rPr lang="en-US" sz="2800" b="1" dirty="0">
                <a:solidFill>
                  <a:schemeClr val="bg1"/>
                </a:solidFill>
                <a:ea typeface="+mn-ea"/>
                <a:cs typeface="+mn-cs"/>
              </a:rPr>
              <a:t> worthy of respect, not malicious talkers but temperate and trustworthy in everything. </a:t>
            </a:r>
            <a:r>
              <a:rPr lang="en-US" sz="2800" b="1" baseline="30000" dirty="0">
                <a:solidFill>
                  <a:schemeClr val="bg1"/>
                </a:solidFill>
                <a:ea typeface="+mn-ea"/>
                <a:cs typeface="+mn-cs"/>
              </a:rPr>
              <a:t>12</a:t>
            </a:r>
            <a:r>
              <a:rPr lang="en-US" sz="2800" b="1" dirty="0">
                <a:solidFill>
                  <a:schemeClr val="bg1"/>
                </a:solidFill>
                <a:ea typeface="+mn-ea"/>
                <a:cs typeface="+mn-cs"/>
              </a:rPr>
              <a:t>A </a:t>
            </a:r>
            <a:r>
              <a:rPr lang="en-US" sz="2800" b="1" dirty="0">
                <a:solidFill>
                  <a:srgbClr val="FFFF00"/>
                </a:solidFill>
                <a:ea typeface="+mn-ea"/>
                <a:cs typeface="+mn-cs"/>
              </a:rPr>
              <a:t>deacon</a:t>
            </a:r>
            <a:r>
              <a:rPr lang="en-US" sz="2800" b="1" dirty="0">
                <a:solidFill>
                  <a:schemeClr val="bg1"/>
                </a:solidFill>
                <a:ea typeface="+mn-ea"/>
                <a:cs typeface="+mn-cs"/>
              </a:rPr>
              <a:t> must be the husband of but one wife and must manage his children and his household well. </a:t>
            </a:r>
            <a:r>
              <a:rPr lang="en-US" sz="2800" b="1" baseline="30000" dirty="0">
                <a:solidFill>
                  <a:schemeClr val="bg1"/>
                </a:solidFill>
                <a:ea typeface="+mn-ea"/>
                <a:cs typeface="+mn-cs"/>
              </a:rPr>
              <a:t>13</a:t>
            </a:r>
            <a:r>
              <a:rPr lang="en-US" sz="2800" b="1" dirty="0">
                <a:solidFill>
                  <a:schemeClr val="bg1"/>
                </a:solidFill>
                <a:ea typeface="+mn-ea"/>
                <a:cs typeface="+mn-cs"/>
              </a:rPr>
              <a:t>Those who have served well gain an excellent standing and great assurance in their faith in Christ Jesus.</a:t>
            </a:r>
          </a:p>
        </p:txBody>
      </p:sp>
      <p:sp>
        <p:nvSpPr>
          <p:cNvPr id="233476" name="Text Box 4"/>
          <p:cNvSpPr txBox="1">
            <a:spLocks noChangeArrowheads="1"/>
          </p:cNvSpPr>
          <p:nvPr/>
        </p:nvSpPr>
        <p:spPr bwMode="auto">
          <a:xfrm>
            <a:off x="8305800" y="76200"/>
            <a:ext cx="7683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chemeClr val="bg1"/>
                </a:solidFill>
                <a:latin typeface="Arial" charset="0"/>
              </a:rPr>
              <a:t>232</a:t>
            </a:r>
            <a:endParaRPr lang="en-US" sz="2400">
              <a:solidFill>
                <a:schemeClr val="tx1"/>
              </a:solidFill>
              <a:latin typeface="Arial"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304800"/>
            <a:ext cx="7620000" cy="685800"/>
          </a:xfrm>
          <a:solidFill>
            <a:schemeClr val="accent2"/>
          </a:solidFill>
          <a:effectLst>
            <a:outerShdw blurRad="63500" dist="35921" dir="2700000" algn="ctr" rotWithShape="0">
              <a:schemeClr val="bg2">
                <a:alpha val="74998"/>
              </a:schemeClr>
            </a:outerShdw>
          </a:effectLst>
        </p:spPr>
        <p:txBody>
          <a:bodyPr/>
          <a:lstStyle/>
          <a:p>
            <a:pPr eaLnBrk="1" hangingPunct="1">
              <a:defRPr/>
            </a:pPr>
            <a:r>
              <a:rPr lang="en-US" sz="3600">
                <a:solidFill>
                  <a:schemeClr val="bg1"/>
                </a:solidFill>
                <a:effectLst>
                  <a:outerShdw blurRad="38100" dist="38100" dir="2700000" algn="tl">
                    <a:srgbClr val="000000"/>
                  </a:outerShdw>
                </a:effectLst>
                <a:latin typeface="Arial" charset="0"/>
                <a:ea typeface="ＭＳ Ｐゴシック" charset="0"/>
                <a:cs typeface="ＭＳ Ｐゴシック" charset="0"/>
              </a:rPr>
              <a:t>Views on Women in 1 Timothy 3:11</a:t>
            </a:r>
            <a:endParaRPr lang="en-US" sz="4000">
              <a:solidFill>
                <a:schemeClr val="bg1"/>
              </a:solidFill>
              <a:latin typeface="Arial" charset="0"/>
              <a:ea typeface="ＭＳ Ｐゴシック" charset="0"/>
              <a:cs typeface="ＭＳ Ｐゴシック" charset="0"/>
            </a:endParaRPr>
          </a:p>
        </p:txBody>
      </p:sp>
      <p:sp>
        <p:nvSpPr>
          <p:cNvPr id="235523" name="Rectangle 3"/>
          <p:cNvSpPr>
            <a:spLocks noGrp="1" noChangeArrowheads="1"/>
          </p:cNvSpPr>
          <p:nvPr>
            <p:ph type="body" idx="1"/>
          </p:nvPr>
        </p:nvSpPr>
        <p:spPr>
          <a:xfrm>
            <a:off x="381000" y="1143000"/>
            <a:ext cx="8229600" cy="1143000"/>
          </a:xfrm>
        </p:spPr>
        <p:txBody>
          <a:bodyPr/>
          <a:lstStyle/>
          <a:p>
            <a:pPr marL="0" indent="0" eaLnBrk="1" hangingPunct="1">
              <a:buFontTx/>
              <a:buNone/>
            </a:pPr>
            <a:r>
              <a:rPr lang="en-US" b="1" i="1">
                <a:solidFill>
                  <a:schemeClr val="bg1"/>
                </a:solidFill>
                <a:latin typeface="Arial" charset="0"/>
                <a:ea typeface="ＭＳ Ｐゴシック" charset="0"/>
                <a:cs typeface="Arial" charset="0"/>
              </a:rPr>
              <a:t>Gynaikos</a:t>
            </a:r>
            <a:r>
              <a:rPr lang="en-US" b="1">
                <a:solidFill>
                  <a:schemeClr val="bg1"/>
                </a:solidFill>
                <a:latin typeface="Arial" charset="0"/>
                <a:ea typeface="ＭＳ Ｐゴシック" charset="0"/>
                <a:cs typeface="Arial" charset="0"/>
              </a:rPr>
              <a:t> (</a:t>
            </a:r>
            <a:r>
              <a:rPr lang="en-US" sz="3600" b="1">
                <a:solidFill>
                  <a:schemeClr val="bg1"/>
                </a:solidFill>
                <a:latin typeface="Bwgrkl" charset="0"/>
                <a:ea typeface="ＭＳ Ｐゴシック" charset="0"/>
                <a:cs typeface="ＭＳ Ｐゴシック" charset="0"/>
              </a:rPr>
              <a:t>gunaiko.j</a:t>
            </a:r>
            <a:r>
              <a:rPr lang="en-US" b="1">
                <a:solidFill>
                  <a:schemeClr val="bg1"/>
                </a:solidFill>
                <a:latin typeface="Arial" charset="0"/>
                <a:ea typeface="ＭＳ Ｐゴシック" charset="0"/>
                <a:cs typeface="Arial" charset="0"/>
              </a:rPr>
              <a:t>) can be legitimately translated as either </a:t>
            </a:r>
            <a:r>
              <a:rPr lang="ja-JP" altLang="en-US" b="1">
                <a:solidFill>
                  <a:schemeClr val="bg1"/>
                </a:solidFill>
                <a:latin typeface="Arial" charset="0"/>
                <a:ea typeface="ＭＳ Ｐゴシック" charset="0"/>
                <a:cs typeface="Arial" charset="0"/>
              </a:rPr>
              <a:t>“</a:t>
            </a:r>
            <a:r>
              <a:rPr lang="en-US" altLang="ja-JP" b="1">
                <a:solidFill>
                  <a:schemeClr val="bg1"/>
                </a:solidFill>
                <a:latin typeface="Arial" charset="0"/>
                <a:ea typeface="ＭＳ Ｐゴシック" charset="0"/>
                <a:cs typeface="Arial" charset="0"/>
              </a:rPr>
              <a:t>women</a:t>
            </a:r>
            <a:r>
              <a:rPr lang="ja-JP" altLang="en-US" b="1">
                <a:solidFill>
                  <a:schemeClr val="bg1"/>
                </a:solidFill>
                <a:latin typeface="Arial" charset="0"/>
                <a:ea typeface="ＭＳ Ｐゴシック" charset="0"/>
                <a:cs typeface="Arial" charset="0"/>
              </a:rPr>
              <a:t>”</a:t>
            </a:r>
            <a:r>
              <a:rPr lang="en-US" altLang="ja-JP" b="1">
                <a:solidFill>
                  <a:schemeClr val="bg1"/>
                </a:solidFill>
                <a:latin typeface="Arial" charset="0"/>
                <a:ea typeface="ＭＳ Ｐゴシック" charset="0"/>
                <a:cs typeface="Arial" charset="0"/>
              </a:rPr>
              <a:t> or </a:t>
            </a:r>
            <a:r>
              <a:rPr lang="ja-JP" altLang="en-US" b="1">
                <a:solidFill>
                  <a:schemeClr val="bg1"/>
                </a:solidFill>
                <a:latin typeface="Arial" charset="0"/>
                <a:ea typeface="ＭＳ Ｐゴシック" charset="0"/>
                <a:cs typeface="Arial" charset="0"/>
              </a:rPr>
              <a:t>“</a:t>
            </a:r>
            <a:r>
              <a:rPr lang="en-US" altLang="ja-JP" b="1">
                <a:solidFill>
                  <a:schemeClr val="bg1"/>
                </a:solidFill>
                <a:latin typeface="Arial" charset="0"/>
                <a:ea typeface="ＭＳ Ｐゴシック" charset="0"/>
                <a:cs typeface="Arial" charset="0"/>
              </a:rPr>
              <a:t>wives.</a:t>
            </a:r>
            <a:r>
              <a:rPr lang="ja-JP" altLang="en-US" b="1">
                <a:solidFill>
                  <a:schemeClr val="bg1"/>
                </a:solidFill>
                <a:latin typeface="Arial" charset="0"/>
                <a:ea typeface="ＭＳ Ｐゴシック" charset="0"/>
                <a:cs typeface="Arial" charset="0"/>
              </a:rPr>
              <a:t>”</a:t>
            </a:r>
            <a:endParaRPr lang="en-US" b="1">
              <a:solidFill>
                <a:schemeClr val="bg1"/>
              </a:solidFill>
              <a:latin typeface="Arial" charset="0"/>
              <a:ea typeface="ＭＳ Ｐゴシック" charset="0"/>
              <a:cs typeface="Arial" charset="0"/>
            </a:endParaRPr>
          </a:p>
        </p:txBody>
      </p:sp>
      <p:sp>
        <p:nvSpPr>
          <p:cNvPr id="235524" name="Text Box 4"/>
          <p:cNvSpPr txBox="1">
            <a:spLocks noChangeArrowheads="1"/>
          </p:cNvSpPr>
          <p:nvPr/>
        </p:nvSpPr>
        <p:spPr bwMode="auto">
          <a:xfrm>
            <a:off x="381000" y="2438400"/>
            <a:ext cx="8205788" cy="544513"/>
          </a:xfrm>
          <a:prstGeom prst="rect">
            <a:avLst/>
          </a:prstGeom>
          <a:solidFill>
            <a:srgbClr val="FF0000"/>
          </a:solidFill>
          <a:ln w="9525">
            <a:no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lnSpc>
                <a:spcPct val="90000"/>
              </a:lnSpc>
              <a:spcBef>
                <a:spcPct val="20000"/>
              </a:spcBef>
              <a:defRPr/>
            </a:pPr>
            <a:r>
              <a:rPr lang="en-US" sz="3200">
                <a:solidFill>
                  <a:schemeClr val="bg1"/>
                </a:solidFill>
                <a:effectLst>
                  <a:outerShdw blurRad="38100" dist="38100" dir="2700000" algn="tl">
                    <a:srgbClr val="000000"/>
                  </a:outerShdw>
                </a:effectLst>
                <a:latin typeface="Arial" charset="0"/>
                <a:cs typeface="Arial" charset="0"/>
              </a:rPr>
              <a:t>At least six views on this phrase exist:</a:t>
            </a:r>
          </a:p>
        </p:txBody>
      </p:sp>
      <p:sp>
        <p:nvSpPr>
          <p:cNvPr id="235525" name="Text Box 5"/>
          <p:cNvSpPr txBox="1">
            <a:spLocks noChangeArrowheads="1"/>
          </p:cNvSpPr>
          <p:nvPr/>
        </p:nvSpPr>
        <p:spPr bwMode="auto">
          <a:xfrm>
            <a:off x="381000" y="3124200"/>
            <a:ext cx="8763000" cy="324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lnSpc>
                <a:spcPct val="90000"/>
              </a:lnSpc>
              <a:spcBef>
                <a:spcPct val="20000"/>
              </a:spcBef>
              <a:buFont typeface="Arial" charset="0"/>
              <a:buAutoNum type="arabicParenBoth"/>
            </a:pPr>
            <a:r>
              <a:rPr lang="en-US" sz="2800">
                <a:solidFill>
                  <a:schemeClr val="bg1"/>
                </a:solidFill>
                <a:latin typeface="Arial" charset="0"/>
                <a:cs typeface="Arial" charset="0"/>
              </a:rPr>
              <a:t> women in general</a:t>
            </a:r>
          </a:p>
          <a:p>
            <a:pPr eaLnBrk="1" hangingPunct="1">
              <a:lnSpc>
                <a:spcPct val="90000"/>
              </a:lnSpc>
              <a:spcBef>
                <a:spcPct val="20000"/>
              </a:spcBef>
              <a:buFont typeface="Arial" charset="0"/>
              <a:buAutoNum type="arabicParenBoth"/>
            </a:pPr>
            <a:r>
              <a:rPr lang="en-US" sz="2800">
                <a:solidFill>
                  <a:schemeClr val="bg1"/>
                </a:solidFill>
                <a:latin typeface="Arial" charset="0"/>
                <a:cs typeface="Arial" charset="0"/>
              </a:rPr>
              <a:t> wives of both elders and deacons</a:t>
            </a:r>
          </a:p>
          <a:p>
            <a:pPr eaLnBrk="1" hangingPunct="1">
              <a:lnSpc>
                <a:spcPct val="90000"/>
              </a:lnSpc>
              <a:spcBef>
                <a:spcPct val="20000"/>
              </a:spcBef>
              <a:buFont typeface="Arial" charset="0"/>
              <a:buAutoNum type="arabicParenBoth"/>
            </a:pPr>
            <a:r>
              <a:rPr lang="en-US" sz="2800">
                <a:solidFill>
                  <a:schemeClr val="bg1"/>
                </a:solidFill>
                <a:latin typeface="Arial" charset="0"/>
                <a:cs typeface="Arial" charset="0"/>
              </a:rPr>
              <a:t> a group similar to deacons in function but subordinate to them in rank</a:t>
            </a:r>
          </a:p>
          <a:p>
            <a:pPr eaLnBrk="1" hangingPunct="1">
              <a:lnSpc>
                <a:spcPct val="90000"/>
              </a:lnSpc>
              <a:spcBef>
                <a:spcPct val="20000"/>
              </a:spcBef>
              <a:buFont typeface="Arial" charset="0"/>
              <a:buAutoNum type="arabicParenBoth"/>
            </a:pPr>
            <a:r>
              <a:rPr lang="en-US" sz="2800">
                <a:solidFill>
                  <a:schemeClr val="bg1"/>
                </a:solidFill>
                <a:latin typeface="Arial" charset="0"/>
                <a:cs typeface="Arial" charset="0"/>
              </a:rPr>
              <a:t> deacon wives</a:t>
            </a:r>
          </a:p>
          <a:p>
            <a:pPr eaLnBrk="1" hangingPunct="1">
              <a:lnSpc>
                <a:spcPct val="90000"/>
              </a:lnSpc>
              <a:spcBef>
                <a:spcPct val="20000"/>
              </a:spcBef>
              <a:buFont typeface="Arial" charset="0"/>
              <a:buAutoNum type="arabicParenBoth"/>
            </a:pPr>
            <a:r>
              <a:rPr lang="en-US" sz="2800">
                <a:solidFill>
                  <a:schemeClr val="bg1"/>
                </a:solidFill>
                <a:latin typeface="Arial" charset="0"/>
                <a:cs typeface="Arial" charset="0"/>
              </a:rPr>
              <a:t> deaconesses (woman deacons), or</a:t>
            </a:r>
          </a:p>
          <a:p>
            <a:pPr eaLnBrk="1" hangingPunct="1">
              <a:lnSpc>
                <a:spcPct val="90000"/>
              </a:lnSpc>
              <a:spcBef>
                <a:spcPct val="20000"/>
              </a:spcBef>
              <a:buFont typeface="Arial" charset="0"/>
              <a:buAutoNum type="arabicParenBoth"/>
            </a:pPr>
            <a:r>
              <a:rPr lang="en-US" sz="2800">
                <a:solidFill>
                  <a:schemeClr val="bg1"/>
                </a:solidFill>
                <a:latin typeface="Arial" charset="0"/>
                <a:cs typeface="Arial" charset="0"/>
              </a:rPr>
              <a:t> deacon</a:t>
            </a:r>
            <a:r>
              <a:rPr lang="en-US" altLang="ja-JP" sz="2800">
                <a:solidFill>
                  <a:schemeClr val="bg1"/>
                </a:solidFill>
                <a:latin typeface="Arial" charset="0"/>
                <a:cs typeface="Arial" charset="0"/>
              </a:rPr>
              <a:t> wives who are </a:t>
            </a:r>
            <a:r>
              <a:rPr lang="en-US" altLang="ja-JP" sz="2800" i="1">
                <a:solidFill>
                  <a:schemeClr val="bg1"/>
                </a:solidFill>
                <a:latin typeface="Arial" charset="0"/>
                <a:cs typeface="Arial" charset="0"/>
              </a:rPr>
              <a:t>called</a:t>
            </a:r>
            <a:r>
              <a:rPr lang="en-US" altLang="ja-JP" sz="2800">
                <a:solidFill>
                  <a:schemeClr val="bg1"/>
                </a:solidFill>
                <a:latin typeface="Arial" charset="0"/>
                <a:cs typeface="Arial" charset="0"/>
              </a:rPr>
              <a:t> deaconesses</a:t>
            </a:r>
            <a:endParaRPr lang="en-US" sz="2800">
              <a:solidFill>
                <a:schemeClr val="bg1"/>
              </a:solidFill>
              <a:latin typeface="Arial" charset="0"/>
              <a:cs typeface="Arial" charset="0"/>
            </a:endParaRPr>
          </a:p>
        </p:txBody>
      </p:sp>
      <p:sp>
        <p:nvSpPr>
          <p:cNvPr id="379909" name="Text Box 6"/>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sz="2400">
                <a:solidFill>
                  <a:schemeClr val="bg1"/>
                </a:solidFill>
                <a:latin typeface="Arial" charset="0"/>
              </a:rPr>
              <a:t>232</a:t>
            </a:r>
            <a:endParaRPr lang="en-US" sz="240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2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2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25">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25">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P spid="235524" grpId="0" animBg="1"/>
      <p:bldP spid="235525"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381000" y="0"/>
            <a:ext cx="7543800" cy="1371600"/>
          </a:xfrm>
          <a:solidFill>
            <a:srgbClr val="FF0000"/>
          </a:solidFill>
        </p:spPr>
        <p:txBody>
          <a:bodyPr/>
          <a:lstStyle/>
          <a:p>
            <a:pPr algn="l" eaLnBrk="1" hangingPunct="1">
              <a:defRPr/>
            </a:pPr>
            <a:r>
              <a:rPr lang="en-US">
                <a:solidFill>
                  <a:schemeClr val="bg1"/>
                </a:solidFill>
                <a:effectLst>
                  <a:outerShdw blurRad="38100" dist="38100" dir="2700000" algn="tl">
                    <a:srgbClr val="000000"/>
                  </a:outerShdw>
                </a:effectLst>
                <a:latin typeface="Arial" charset="0"/>
                <a:ea typeface="ＭＳ Ｐゴシック" charset="0"/>
                <a:cs typeface="ＭＳ Ｐゴシック" charset="0"/>
              </a:rPr>
              <a:t>Support for </a:t>
            </a:r>
            <a:r>
              <a:rPr lang="ja-JP" altLang="en-US">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altLang="ja-JP">
                <a:solidFill>
                  <a:schemeClr val="bg1"/>
                </a:solidFill>
                <a:effectLst>
                  <a:outerShdw blurRad="38100" dist="38100" dir="2700000" algn="tl">
                    <a:srgbClr val="000000"/>
                  </a:outerShdw>
                </a:effectLst>
                <a:latin typeface="Arial" charset="0"/>
                <a:ea typeface="ＭＳ Ｐゴシック" charset="0"/>
                <a:cs typeface="ＭＳ Ｐゴシック" charset="0"/>
              </a:rPr>
              <a:t>Like Deacons But Ranking Below Them</a:t>
            </a:r>
            <a:r>
              <a:rPr lang="ja-JP" altLang="en-US">
                <a:solidFill>
                  <a:schemeClr val="bg1"/>
                </a:solidFill>
                <a:effectLst>
                  <a:outerShdw blurRad="38100" dist="38100" dir="2700000" algn="tl">
                    <a:srgbClr val="000000"/>
                  </a:outerShdw>
                </a:effectLst>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381954" name="Text Box 3"/>
          <p:cNvSpPr txBox="1">
            <a:spLocks noChangeArrowheads="1"/>
          </p:cNvSpPr>
          <p:nvPr/>
        </p:nvSpPr>
        <p:spPr bwMode="auto">
          <a:xfrm>
            <a:off x="304800" y="1412875"/>
            <a:ext cx="8839200" cy="557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r>
              <a:rPr lang="ja-JP" altLang="en-US" sz="2800">
                <a:solidFill>
                  <a:schemeClr val="bg1"/>
                </a:solidFill>
                <a:latin typeface="Arial" charset="0"/>
                <a:cs typeface="Arial" charset="0"/>
              </a:rPr>
              <a:t>“</a:t>
            </a:r>
            <a:r>
              <a:rPr lang="en-US" altLang="ja-JP" sz="2800">
                <a:solidFill>
                  <a:schemeClr val="bg1"/>
                </a:solidFill>
                <a:latin typeface="Arial" charset="0"/>
                <a:cs typeface="Arial" charset="0"/>
              </a:rPr>
              <a:t>They are a group by themselves, not just the wives of the deacons nor all the women who belong to the church.…On the other hand, the fact that no special and separate paragraph is used in describing their necessary qualifications, but that these are simply wedged in between the stipulated requirements for deacons, with equal clarity indicates that these women are not to be regarded as constituting a third order in the church, the office of deaconess, on par with and endowed with authority equal to that of deacons</a:t>
            </a:r>
            <a:r>
              <a:rPr lang="ja-JP" altLang="en-US" sz="2800">
                <a:solidFill>
                  <a:schemeClr val="bg1"/>
                </a:solidFill>
                <a:latin typeface="Arial" charset="0"/>
                <a:cs typeface="Arial" charset="0"/>
              </a:rPr>
              <a:t>”</a:t>
            </a:r>
            <a:r>
              <a:rPr lang="en-US" altLang="ja-JP" sz="2000">
                <a:solidFill>
                  <a:schemeClr val="bg1"/>
                </a:solidFill>
                <a:latin typeface="Arial" charset="0"/>
                <a:cs typeface="Arial" charset="0"/>
              </a:rPr>
              <a:t> </a:t>
            </a:r>
            <a:br>
              <a:rPr lang="en-US" altLang="ja-JP" sz="2000">
                <a:solidFill>
                  <a:schemeClr val="bg1"/>
                </a:solidFill>
                <a:latin typeface="Arial" charset="0"/>
                <a:cs typeface="Arial" charset="0"/>
              </a:rPr>
            </a:br>
            <a:r>
              <a:rPr lang="en-US" altLang="ja-JP" sz="2000">
                <a:solidFill>
                  <a:schemeClr val="bg1"/>
                </a:solidFill>
                <a:latin typeface="Arial" charset="0"/>
                <a:cs typeface="Arial" charset="0"/>
              </a:rPr>
              <a:t>(William Hendricksen, </a:t>
            </a:r>
            <a:r>
              <a:rPr lang="en-US" altLang="ja-JP" sz="2000" i="1">
                <a:solidFill>
                  <a:schemeClr val="bg1"/>
                </a:solidFill>
                <a:latin typeface="Arial" charset="0"/>
                <a:cs typeface="Arial" charset="0"/>
              </a:rPr>
              <a:t>Pastoral Epistles</a:t>
            </a:r>
            <a:r>
              <a:rPr lang="en-US" altLang="ja-JP" sz="2000">
                <a:solidFill>
                  <a:schemeClr val="bg1"/>
                </a:solidFill>
                <a:latin typeface="Arial" charset="0"/>
                <a:cs typeface="Arial" charset="0"/>
              </a:rPr>
              <a:t>, NTC, 346; </a:t>
            </a:r>
            <a:br>
              <a:rPr lang="en-US" altLang="ja-JP" sz="2000">
                <a:solidFill>
                  <a:schemeClr val="bg1"/>
                </a:solidFill>
                <a:latin typeface="Arial" charset="0"/>
                <a:cs typeface="Arial" charset="0"/>
              </a:rPr>
            </a:br>
            <a:r>
              <a:rPr lang="en-US" altLang="ja-JP" sz="2000">
                <a:solidFill>
                  <a:schemeClr val="bg1"/>
                </a:solidFill>
                <a:latin typeface="Arial" charset="0"/>
                <a:cs typeface="Arial" charset="0"/>
              </a:rPr>
              <a:t>Donald Guthrie, </a:t>
            </a:r>
            <a:r>
              <a:rPr lang="en-US" altLang="ja-JP" sz="2000" i="1">
                <a:solidFill>
                  <a:schemeClr val="bg1"/>
                </a:solidFill>
                <a:latin typeface="Arial" charset="0"/>
                <a:cs typeface="Arial" charset="0"/>
              </a:rPr>
              <a:t>The Pastoral Epistles</a:t>
            </a:r>
            <a:r>
              <a:rPr lang="en-US" altLang="ja-JP" sz="2000">
                <a:solidFill>
                  <a:schemeClr val="bg1"/>
                </a:solidFill>
                <a:latin typeface="Arial" charset="0"/>
                <a:cs typeface="Arial" charset="0"/>
              </a:rPr>
              <a:t>, 85; See my p. 232, note 2).</a:t>
            </a:r>
            <a:endParaRPr lang="en-US" sz="2800">
              <a:solidFill>
                <a:schemeClr val="bg1"/>
              </a:solidFill>
              <a:latin typeface="Arial" charset="0"/>
              <a:cs typeface="Arial" charset="0"/>
            </a:endParaRPr>
          </a:p>
        </p:txBody>
      </p:sp>
      <p:sp>
        <p:nvSpPr>
          <p:cNvPr id="381955"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sz="2400">
                <a:solidFill>
                  <a:schemeClr val="bg1"/>
                </a:solidFill>
                <a:latin typeface="Arial" charset="0"/>
              </a:rPr>
              <a:t>232</a:t>
            </a:r>
            <a:endParaRPr lang="en-US" sz="2400">
              <a:solidFill>
                <a:schemeClr val="tx1"/>
              </a:solidFill>
              <a:latin typeface="Arial"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en-US">
                <a:solidFill>
                  <a:schemeClr val="bg1"/>
                </a:solidFill>
                <a:effectLst>
                  <a:outerShdw blurRad="38100" dist="38100" dir="2700000" algn="tl">
                    <a:srgbClr val="000000"/>
                  </a:outerShdw>
                </a:effectLst>
                <a:latin typeface="Arial" charset="0"/>
                <a:ea typeface="ＭＳ Ｐゴシック" charset="0"/>
                <a:cs typeface="ＭＳ Ｐゴシック" charset="0"/>
              </a:rPr>
              <a:t>Supporters of </a:t>
            </a:r>
            <a:r>
              <a:rPr lang="ja-JP" altLang="en-US">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altLang="ja-JP">
                <a:solidFill>
                  <a:schemeClr val="bg1"/>
                </a:solidFill>
                <a:effectLst>
                  <a:outerShdw blurRad="38100" dist="38100" dir="2700000" algn="tl">
                    <a:srgbClr val="000000"/>
                  </a:outerShdw>
                </a:effectLst>
                <a:latin typeface="Arial" charset="0"/>
                <a:ea typeface="ＭＳ Ｐゴシック" charset="0"/>
                <a:cs typeface="ＭＳ Ｐゴシック" charset="0"/>
              </a:rPr>
              <a:t>Deacon Wives</a:t>
            </a:r>
            <a:r>
              <a:rPr lang="ja-JP" altLang="en-US">
                <a:solidFill>
                  <a:schemeClr val="bg1"/>
                </a:solidFill>
                <a:effectLst>
                  <a:outerShdw blurRad="38100" dist="38100" dir="2700000" algn="tl">
                    <a:srgbClr val="000000"/>
                  </a:outerShdw>
                </a:effectLst>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384002" name="Rectangle 3"/>
          <p:cNvSpPr>
            <a:spLocks noGrp="1" noChangeArrowheads="1"/>
          </p:cNvSpPr>
          <p:nvPr>
            <p:ph type="body" idx="1"/>
          </p:nvPr>
        </p:nvSpPr>
        <p:spPr>
          <a:xfrm>
            <a:off x="304800" y="1600200"/>
            <a:ext cx="8839200" cy="4525963"/>
          </a:xfrm>
        </p:spPr>
        <p:txBody>
          <a:bodyPr/>
          <a:lstStyle/>
          <a:p>
            <a:pPr eaLnBrk="1" hangingPunct="1"/>
            <a:r>
              <a:rPr lang="en-US" u="sng">
                <a:solidFill>
                  <a:schemeClr val="bg1"/>
                </a:solidFill>
                <a:latin typeface="Arial" charset="0"/>
                <a:ea typeface="ＭＳ Ｐゴシック" charset="0"/>
                <a:cs typeface="Arial" charset="0"/>
              </a:rPr>
              <a:t>Translations</a:t>
            </a:r>
            <a:r>
              <a:rPr lang="en-US">
                <a:solidFill>
                  <a:schemeClr val="bg1"/>
                </a:solidFill>
                <a:latin typeface="Arial" charset="0"/>
                <a:ea typeface="ＭＳ Ｐゴシック" charset="0"/>
                <a:cs typeface="Arial" charset="0"/>
              </a:rPr>
              <a:t>: NIV, KJV, NKJV, GNB, Beck, LB, Phillips</a:t>
            </a:r>
          </a:p>
          <a:p>
            <a:pPr eaLnBrk="1" hangingPunct="1"/>
            <a:r>
              <a:rPr lang="en-US" u="sng">
                <a:solidFill>
                  <a:schemeClr val="bg1"/>
                </a:solidFill>
                <a:latin typeface="Arial" charset="0"/>
                <a:ea typeface="ＭＳ Ｐゴシック" charset="0"/>
                <a:cs typeface="Arial" charset="0"/>
              </a:rPr>
              <a:t>Scholars</a:t>
            </a:r>
            <a:r>
              <a:rPr lang="en-US">
                <a:solidFill>
                  <a:schemeClr val="bg1"/>
                </a:solidFill>
                <a:latin typeface="Arial" charset="0"/>
                <a:ea typeface="ＭＳ Ｐゴシック" charset="0"/>
                <a:cs typeface="Arial" charset="0"/>
              </a:rPr>
              <a:t>: </a:t>
            </a:r>
          </a:p>
          <a:p>
            <a:pPr lvl="1" eaLnBrk="1" hangingPunct="1"/>
            <a:r>
              <a:rPr lang="en-US" sz="3200">
                <a:solidFill>
                  <a:schemeClr val="bg1"/>
                </a:solidFill>
                <a:latin typeface="Arial" charset="0"/>
                <a:ea typeface="ＭＳ Ｐゴシック" charset="0"/>
                <a:cs typeface="Arial" charset="0"/>
              </a:rPr>
              <a:t>Warren Wiersbe, 51-52</a:t>
            </a:r>
          </a:p>
          <a:p>
            <a:pPr lvl="1" eaLnBrk="1" hangingPunct="1"/>
            <a:r>
              <a:rPr lang="en-US" sz="3200">
                <a:solidFill>
                  <a:schemeClr val="bg1"/>
                </a:solidFill>
                <a:latin typeface="Arial" charset="0"/>
                <a:ea typeface="ＭＳ Ｐゴシック" charset="0"/>
                <a:cs typeface="Arial" charset="0"/>
              </a:rPr>
              <a:t>Earle, </a:t>
            </a:r>
            <a:r>
              <a:rPr lang="en-US" sz="3200" i="1">
                <a:solidFill>
                  <a:schemeClr val="bg1"/>
                </a:solidFill>
                <a:latin typeface="Arial" charset="0"/>
                <a:ea typeface="ＭＳ Ｐゴシック" charset="0"/>
                <a:cs typeface="Arial" charset="0"/>
              </a:rPr>
              <a:t>Expositors Bible Commentary</a:t>
            </a:r>
            <a:r>
              <a:rPr lang="en-US" sz="3200">
                <a:solidFill>
                  <a:schemeClr val="bg1"/>
                </a:solidFill>
                <a:latin typeface="Arial" charset="0"/>
                <a:ea typeface="ＭＳ Ｐゴシック" charset="0"/>
                <a:cs typeface="Arial" charset="0"/>
              </a:rPr>
              <a:t>, 11:368</a:t>
            </a:r>
          </a:p>
          <a:p>
            <a:pPr lvl="1" eaLnBrk="1" hangingPunct="1"/>
            <a:r>
              <a:rPr lang="en-US" sz="3200">
                <a:solidFill>
                  <a:schemeClr val="bg1"/>
                </a:solidFill>
                <a:latin typeface="Arial" charset="0"/>
                <a:ea typeface="ＭＳ Ｐゴシック" charset="0"/>
                <a:cs typeface="Arial" charset="0"/>
              </a:rPr>
              <a:t>Litfin, </a:t>
            </a:r>
            <a:r>
              <a:rPr lang="en-US" sz="3200" i="1">
                <a:solidFill>
                  <a:schemeClr val="bg1"/>
                </a:solidFill>
                <a:latin typeface="Arial" charset="0"/>
                <a:ea typeface="ＭＳ Ｐゴシック" charset="0"/>
                <a:cs typeface="Arial" charset="0"/>
              </a:rPr>
              <a:t>Bible Knowledge Commentary</a:t>
            </a:r>
            <a:r>
              <a:rPr lang="en-US" sz="3200">
                <a:solidFill>
                  <a:schemeClr val="bg1"/>
                </a:solidFill>
                <a:latin typeface="Arial" charset="0"/>
                <a:ea typeface="ＭＳ Ｐゴシック" charset="0"/>
                <a:cs typeface="Arial" charset="0"/>
              </a:rPr>
              <a:t>, 2:238 says the view has a slim advantage.</a:t>
            </a:r>
            <a:endParaRPr lang="en-US">
              <a:solidFill>
                <a:schemeClr val="bg1"/>
              </a:solidFill>
              <a:latin typeface="Arial" charset="0"/>
              <a:ea typeface="ＭＳ Ｐゴシック" charset="0"/>
              <a:cs typeface="Arial" charset="0"/>
            </a:endParaRPr>
          </a:p>
        </p:txBody>
      </p:sp>
      <p:sp>
        <p:nvSpPr>
          <p:cNvPr id="384003"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sz="2400">
                <a:solidFill>
                  <a:schemeClr val="bg1"/>
                </a:solidFill>
                <a:latin typeface="Arial" charset="0"/>
              </a:rPr>
              <a:t>232</a:t>
            </a:r>
            <a:endParaRPr lang="en-US" sz="2400">
              <a:solidFill>
                <a:schemeClr val="tx1"/>
              </a:solidFill>
              <a:latin typeface="Arial"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en-US">
                <a:solidFill>
                  <a:schemeClr val="bg1"/>
                </a:solidFill>
                <a:latin typeface="Arial" charset="0"/>
                <a:ea typeface="ＭＳ Ｐゴシック" charset="0"/>
                <a:cs typeface="Arial" charset="0"/>
              </a:rPr>
              <a:t>Supporters of </a:t>
            </a:r>
            <a:r>
              <a:rPr lang="ja-JP" altLang="en-US">
                <a:solidFill>
                  <a:schemeClr val="bg1"/>
                </a:solidFill>
                <a:latin typeface="Arial" charset="0"/>
                <a:ea typeface="ＭＳ Ｐゴシック" charset="0"/>
                <a:cs typeface="Arial" charset="0"/>
              </a:rPr>
              <a:t>“</a:t>
            </a:r>
            <a:r>
              <a:rPr lang="en-US" altLang="ja-JP">
                <a:solidFill>
                  <a:schemeClr val="bg1"/>
                </a:solidFill>
                <a:latin typeface="Arial" charset="0"/>
                <a:ea typeface="ＭＳ Ｐゴシック" charset="0"/>
                <a:cs typeface="Arial" charset="0"/>
              </a:rPr>
              <a:t>Deaconesses</a:t>
            </a:r>
            <a:r>
              <a:rPr lang="ja-JP" altLang="en-US">
                <a:solidFill>
                  <a:schemeClr val="bg1"/>
                </a:solidFill>
                <a:latin typeface="Arial" charset="0"/>
                <a:ea typeface="ＭＳ Ｐゴシック" charset="0"/>
                <a:cs typeface="Arial" charset="0"/>
              </a:rPr>
              <a:t>”</a:t>
            </a:r>
            <a:endParaRPr lang="en-US">
              <a:latin typeface="Arial" charset="0"/>
              <a:ea typeface="ＭＳ Ｐゴシック" charset="0"/>
              <a:cs typeface="Arial" charset="0"/>
            </a:endParaRPr>
          </a:p>
        </p:txBody>
      </p:sp>
      <p:sp>
        <p:nvSpPr>
          <p:cNvPr id="386050" name="Rectangle 3"/>
          <p:cNvSpPr>
            <a:spLocks noGrp="1" noChangeArrowheads="1"/>
          </p:cNvSpPr>
          <p:nvPr>
            <p:ph type="body" idx="1"/>
          </p:nvPr>
        </p:nvSpPr>
        <p:spPr>
          <a:xfrm>
            <a:off x="228600" y="1371600"/>
            <a:ext cx="8915400" cy="5029200"/>
          </a:xfrm>
        </p:spPr>
        <p:txBody>
          <a:bodyPr/>
          <a:lstStyle/>
          <a:p>
            <a:pPr eaLnBrk="1" hangingPunct="1"/>
            <a:r>
              <a:rPr lang="en-US" b="1" u="sng">
                <a:solidFill>
                  <a:schemeClr val="bg1"/>
                </a:solidFill>
                <a:latin typeface="Arial" charset="0"/>
                <a:ea typeface="ＭＳ Ｐゴシック" charset="0"/>
                <a:cs typeface="Arial" charset="0"/>
              </a:rPr>
              <a:t>Translations</a:t>
            </a:r>
            <a:r>
              <a:rPr lang="en-US" b="1">
                <a:solidFill>
                  <a:schemeClr val="bg1"/>
                </a:solidFill>
                <a:latin typeface="Arial" charset="0"/>
                <a:ea typeface="ＭＳ Ｐゴシック" charset="0"/>
                <a:cs typeface="Arial" charset="0"/>
              </a:rPr>
              <a:t>: NIV footnote, Williams trans.</a:t>
            </a:r>
          </a:p>
          <a:p>
            <a:pPr eaLnBrk="1" hangingPunct="1"/>
            <a:r>
              <a:rPr lang="en-US" b="1" u="sng">
                <a:solidFill>
                  <a:schemeClr val="bg1"/>
                </a:solidFill>
                <a:latin typeface="Arial" charset="0"/>
                <a:ea typeface="ＭＳ Ｐゴシック" charset="0"/>
                <a:cs typeface="Arial" charset="0"/>
              </a:rPr>
              <a:t>Scholars</a:t>
            </a:r>
            <a:r>
              <a:rPr lang="en-US" b="1">
                <a:solidFill>
                  <a:schemeClr val="bg1"/>
                </a:solidFill>
                <a:latin typeface="Arial" charset="0"/>
                <a:ea typeface="ＭＳ Ｐゴシック" charset="0"/>
                <a:cs typeface="Arial" charset="0"/>
              </a:rPr>
              <a:t>:</a:t>
            </a:r>
          </a:p>
          <a:p>
            <a:pPr lvl="1" eaLnBrk="1" hangingPunct="1"/>
            <a:r>
              <a:rPr lang="en-US" b="1">
                <a:solidFill>
                  <a:schemeClr val="bg1"/>
                </a:solidFill>
                <a:latin typeface="Arial" charset="0"/>
                <a:ea typeface="ＭＳ Ｐゴシック" charset="0"/>
                <a:cs typeface="Arial" charset="0"/>
              </a:rPr>
              <a:t>James B. Hurley, </a:t>
            </a:r>
            <a:r>
              <a:rPr lang="en-US" b="1" i="1">
                <a:solidFill>
                  <a:schemeClr val="bg1"/>
                </a:solidFill>
                <a:latin typeface="Arial" charset="0"/>
                <a:ea typeface="ＭＳ Ｐゴシック" charset="0"/>
                <a:cs typeface="Arial" charset="0"/>
              </a:rPr>
              <a:t>Man and Woman in Biblical Perspective</a:t>
            </a:r>
            <a:r>
              <a:rPr lang="en-US" b="1">
                <a:solidFill>
                  <a:schemeClr val="bg1"/>
                </a:solidFill>
                <a:latin typeface="Arial" charset="0"/>
                <a:ea typeface="ＭＳ Ｐゴシック" charset="0"/>
                <a:cs typeface="Arial" charset="0"/>
              </a:rPr>
              <a:t>, 229-33</a:t>
            </a:r>
          </a:p>
          <a:p>
            <a:pPr lvl="1" eaLnBrk="1" hangingPunct="1"/>
            <a:r>
              <a:rPr lang="en-US" b="1">
                <a:solidFill>
                  <a:schemeClr val="bg1"/>
                </a:solidFill>
                <a:latin typeface="Arial" charset="0"/>
                <a:ea typeface="ＭＳ Ｐゴシック" charset="0"/>
                <a:cs typeface="Arial" charset="0"/>
              </a:rPr>
              <a:t>Kelly, 83</a:t>
            </a:r>
          </a:p>
          <a:p>
            <a:pPr lvl="1" eaLnBrk="1" hangingPunct="1"/>
            <a:r>
              <a:rPr lang="en-US" b="1">
                <a:solidFill>
                  <a:schemeClr val="bg1"/>
                </a:solidFill>
                <a:latin typeface="Arial" charset="0"/>
                <a:ea typeface="ＭＳ Ｐゴシック" charset="0"/>
                <a:cs typeface="Arial" charset="0"/>
              </a:rPr>
              <a:t>Newport J. D. White, in </a:t>
            </a:r>
            <a:r>
              <a:rPr lang="en-US" b="1" i="1">
                <a:solidFill>
                  <a:schemeClr val="bg1"/>
                </a:solidFill>
                <a:latin typeface="Arial" charset="0"/>
                <a:ea typeface="ＭＳ Ｐゴシック" charset="0"/>
                <a:cs typeface="Arial" charset="0"/>
              </a:rPr>
              <a:t>Expositors Greek Testament</a:t>
            </a:r>
            <a:r>
              <a:rPr lang="en-US" b="1">
                <a:solidFill>
                  <a:schemeClr val="bg1"/>
                </a:solidFill>
                <a:latin typeface="Arial" charset="0"/>
                <a:ea typeface="ＭＳ Ｐゴシック" charset="0"/>
                <a:cs typeface="Arial" charset="0"/>
              </a:rPr>
              <a:t>, 4:115-16</a:t>
            </a:r>
          </a:p>
          <a:p>
            <a:pPr lvl="1" eaLnBrk="1" hangingPunct="1"/>
            <a:r>
              <a:rPr lang="en-US" b="1">
                <a:solidFill>
                  <a:schemeClr val="bg1"/>
                </a:solidFill>
                <a:latin typeface="Arial" charset="0"/>
                <a:ea typeface="ＭＳ Ｐゴシック" charset="0"/>
                <a:cs typeface="Arial" charset="0"/>
              </a:rPr>
              <a:t>J. H. Bernard, </a:t>
            </a:r>
            <a:r>
              <a:rPr lang="en-US" b="1" i="1">
                <a:solidFill>
                  <a:schemeClr val="bg1"/>
                </a:solidFill>
                <a:latin typeface="Arial" charset="0"/>
                <a:ea typeface="ＭＳ Ｐゴシック" charset="0"/>
                <a:cs typeface="Arial" charset="0"/>
              </a:rPr>
              <a:t>The Pastoral Epistles</a:t>
            </a:r>
            <a:r>
              <a:rPr lang="en-US" b="1">
                <a:solidFill>
                  <a:schemeClr val="bg1"/>
                </a:solidFill>
                <a:latin typeface="Arial" charset="0"/>
                <a:ea typeface="ＭＳ Ｐゴシック" charset="0"/>
                <a:cs typeface="Arial" charset="0"/>
              </a:rPr>
              <a:t>, 58-59</a:t>
            </a:r>
          </a:p>
          <a:p>
            <a:pPr lvl="1" eaLnBrk="1" hangingPunct="1"/>
            <a:r>
              <a:rPr lang="en-US" b="1">
                <a:solidFill>
                  <a:schemeClr val="bg1"/>
                </a:solidFill>
                <a:latin typeface="Arial" charset="0"/>
                <a:ea typeface="ＭＳ Ｐゴシック" charset="0"/>
                <a:cs typeface="Arial" charset="0"/>
              </a:rPr>
              <a:t>Walter Lock, </a:t>
            </a:r>
            <a:r>
              <a:rPr lang="en-US" b="1" i="1">
                <a:solidFill>
                  <a:schemeClr val="bg1"/>
                </a:solidFill>
                <a:latin typeface="Arial" charset="0"/>
                <a:ea typeface="ＭＳ Ｐゴシック" charset="0"/>
                <a:cs typeface="Arial" charset="0"/>
              </a:rPr>
              <a:t>A Critical and Exegetical Commentary on the Pastoral Epistles</a:t>
            </a:r>
            <a:r>
              <a:rPr lang="en-US" b="1">
                <a:solidFill>
                  <a:schemeClr val="bg1"/>
                </a:solidFill>
                <a:latin typeface="Arial" charset="0"/>
                <a:ea typeface="ＭＳ Ｐゴシック" charset="0"/>
                <a:cs typeface="Arial" charset="0"/>
              </a:rPr>
              <a:t>, ICC, 40-41</a:t>
            </a:r>
          </a:p>
        </p:txBody>
      </p:sp>
      <p:sp>
        <p:nvSpPr>
          <p:cNvPr id="38605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sz="2400">
                <a:solidFill>
                  <a:schemeClr val="bg1"/>
                </a:solidFill>
                <a:latin typeface="Arial" charset="0"/>
                <a:cs typeface="Arial" charset="0"/>
              </a:rPr>
              <a:t>232</a:t>
            </a:r>
            <a:endParaRPr lang="en-US" sz="2400">
              <a:solidFill>
                <a:schemeClr val="tx1"/>
              </a:solidFill>
              <a:latin typeface="Arial" charset="0"/>
              <a:cs typeface="Arial"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0" y="1785683"/>
            <a:ext cx="9143999" cy="452431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Beyond all question, the mystery from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which true godliness springs is great:</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appeared in the flesh,</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vindicated by the Spirit,</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seen by angels,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preached among the nations,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believed on in the world,</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was taken up in glory.</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Tim 3:16 (NIV) </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65292286"/>
      </p:ext>
    </p:extLst>
  </p:cSld>
  <p:clrMapOvr>
    <a:masterClrMapping/>
  </p:clrMapOvr>
  <p:transition spd="med">
    <p:randomBar dir="vert"/>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4</a:t>
            </a:r>
          </a:p>
        </p:txBody>
      </p:sp>
    </p:spTree>
    <p:extLst>
      <p:ext uri="{BB962C8B-B14F-4D97-AF65-F5344CB8AC3E}">
        <p14:creationId xmlns:p14="http://schemas.microsoft.com/office/powerpoint/2010/main" val="99030729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8670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698500" indent="-698500" algn="l"/>
            <a:r>
              <a:rPr lang="en-US" b="1" dirty="0">
                <a:effectLst>
                  <a:glow rad="127000">
                    <a:schemeClr val="tx1"/>
                  </a:glow>
                </a:effectLst>
                <a:latin typeface="Arial" charset="0"/>
                <a:ea typeface="ＭＳ Ｐゴシック" charset="0"/>
              </a:rPr>
              <a:t>III. Guard your personal life and </a:t>
            </a:r>
            <a:r>
              <a:rPr lang="en-US" b="1" dirty="0">
                <a:solidFill>
                  <a:srgbClr val="FFFF00"/>
                </a:solidFill>
                <a:effectLst>
                  <a:glow rad="127000">
                    <a:schemeClr val="tx1"/>
                  </a:glow>
                </a:effectLst>
                <a:latin typeface="Arial" charset="0"/>
                <a:ea typeface="ＭＳ Ｐゴシック" charset="0"/>
              </a:rPr>
              <a:t>doctrine</a:t>
            </a:r>
            <a:r>
              <a:rPr lang="en-US" b="1" dirty="0">
                <a:effectLst>
                  <a:glow rad="127000">
                    <a:schemeClr val="tx1"/>
                  </a:glow>
                </a:effectLst>
                <a:latin typeface="Arial" charset="0"/>
                <a:ea typeface="ＭＳ Ｐゴシック" charset="0"/>
              </a:rPr>
              <a:t> closely (Chap. 4).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793764"/>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178146" y="544165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2520225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a:solidFill>
                  <a:schemeClr val="bg1"/>
                </a:solidFill>
                <a:effectLst/>
                <a:latin typeface="Arial" charset="0"/>
                <a:ea typeface="ＭＳ Ｐゴシック" charset="0"/>
                <a:cs typeface="ＭＳ Ｐゴシック" charset="0"/>
              </a:rPr>
              <a:t>Black</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1219200" y="609600"/>
            <a:ext cx="8382000" cy="1143000"/>
          </a:xfrm>
        </p:spPr>
        <p:txBody>
          <a:bodyPr/>
          <a:lstStyle/>
          <a:p>
            <a:pPr eaLnBrk="1" hangingPunct="1"/>
            <a:r>
              <a:rPr lang="en-US" sz="2800" b="1">
                <a:latin typeface="Engravers MT" charset="0"/>
                <a:ea typeface="ＭＳ Ｐゴシック" charset="0"/>
                <a:cs typeface="ＭＳ Ｐゴシック" charset="0"/>
              </a:rPr>
              <a:t>Response to False Teachers and Teachings</a:t>
            </a:r>
            <a:endParaRPr lang="en-US" sz="3200" b="1">
              <a:latin typeface="Engravers MT" charset="0"/>
              <a:ea typeface="ＭＳ Ｐゴシック" charset="0"/>
              <a:cs typeface="ＭＳ Ｐゴシック" charset="0"/>
            </a:endParaRPr>
          </a:p>
        </p:txBody>
      </p:sp>
      <p:sp>
        <p:nvSpPr>
          <p:cNvPr id="391170" name="Rectangle 3"/>
          <p:cNvSpPr>
            <a:spLocks noGrp="1" noChangeArrowheads="1"/>
          </p:cNvSpPr>
          <p:nvPr>
            <p:ph type="body" idx="1"/>
          </p:nvPr>
        </p:nvSpPr>
        <p:spPr>
          <a:xfrm>
            <a:off x="685800" y="1981200"/>
            <a:ext cx="8077200" cy="4114800"/>
          </a:xfrm>
        </p:spPr>
        <p:txBody>
          <a:bodyPr/>
          <a:lstStyle/>
          <a:p>
            <a:pPr eaLnBrk="1" hangingPunct="1">
              <a:buFont typeface="Wingdings 3" charset="0"/>
              <a:buChar char="â"/>
            </a:pPr>
            <a:r>
              <a:rPr lang="en-US" b="1" i="1">
                <a:solidFill>
                  <a:srgbClr val="3E2DF9"/>
                </a:solidFill>
                <a:latin typeface="Arial" charset="0"/>
                <a:ea typeface="ＭＳ Ｐゴシック" charset="0"/>
                <a:cs typeface="Arial" charset="0"/>
              </a:rPr>
              <a:t>Discipline</a:t>
            </a:r>
            <a:r>
              <a:rPr lang="en-US" b="1">
                <a:solidFill>
                  <a:srgbClr val="3E2DF9"/>
                </a:solidFill>
                <a:latin typeface="Arial" charset="0"/>
                <a:ea typeface="ＭＳ Ｐゴシック" charset="0"/>
                <a:cs typeface="Arial" charset="0"/>
              </a:rPr>
              <a:t>:</a:t>
            </a:r>
            <a:r>
              <a:rPr lang="en-US">
                <a:latin typeface="Arial" charset="0"/>
                <a:ea typeface="ＭＳ Ｐゴシック" charset="0"/>
                <a:cs typeface="Arial" charset="0"/>
              </a:rPr>
              <a:t> Deliver the false teachers </a:t>
            </a:r>
            <a:r>
              <a:rPr lang="en-US">
                <a:solidFill>
                  <a:srgbClr val="3E2DF9"/>
                </a:solidFill>
                <a:latin typeface="Arial" charset="0"/>
                <a:ea typeface="ＭＳ Ｐゴシック" charset="0"/>
                <a:cs typeface="Arial" charset="0"/>
              </a:rPr>
              <a:t>over to Satan</a:t>
            </a:r>
            <a:r>
              <a:rPr lang="en-US" b="1">
                <a:latin typeface="Arial" charset="0"/>
                <a:ea typeface="ＭＳ Ｐゴシック" charset="0"/>
                <a:cs typeface="Arial" charset="0"/>
              </a:rPr>
              <a:t> </a:t>
            </a:r>
            <a:r>
              <a:rPr lang="en-US">
                <a:latin typeface="Arial" charset="0"/>
                <a:ea typeface="ＭＳ Ｐゴシック" charset="0"/>
                <a:cs typeface="Arial" charset="0"/>
              </a:rPr>
              <a:t>"to be taught not to blaspheme" (1:20)</a:t>
            </a:r>
            <a:endParaRPr lang="en-GB">
              <a:latin typeface="Arial" charset="0"/>
              <a:ea typeface="ＭＳ Ｐゴシック" charset="0"/>
              <a:cs typeface="Times New Roman" charset="0"/>
            </a:endParaRPr>
          </a:p>
          <a:p>
            <a:pPr eaLnBrk="1" hangingPunct="1">
              <a:buFont typeface="Wingdings 3" charset="0"/>
              <a:buChar char="â"/>
            </a:pPr>
            <a:r>
              <a:rPr lang="en-US" b="1" i="1">
                <a:solidFill>
                  <a:srgbClr val="3E2DF9"/>
                </a:solidFill>
                <a:latin typeface="Arial" charset="0"/>
                <a:ea typeface="ＭＳ Ｐゴシック" charset="0"/>
                <a:cs typeface="Arial" charset="0"/>
              </a:rPr>
              <a:t>Constructive teaching</a:t>
            </a:r>
            <a:r>
              <a:rPr lang="en-US" b="1">
                <a:solidFill>
                  <a:srgbClr val="3E2DF9"/>
                </a:solidFill>
                <a:latin typeface="Arial" charset="0"/>
                <a:ea typeface="ＭＳ Ｐゴシック" charset="0"/>
                <a:cs typeface="Arial" charset="0"/>
              </a:rPr>
              <a:t>:</a:t>
            </a:r>
            <a:r>
              <a:rPr lang="en-US">
                <a:latin typeface="Arial" charset="0"/>
                <a:ea typeface="ＭＳ Ｐゴシック" charset="0"/>
                <a:cs typeface="Arial" charset="0"/>
              </a:rPr>
              <a:t> Combat false asceticism by teaching that </a:t>
            </a:r>
            <a:r>
              <a:rPr lang="en-US">
                <a:solidFill>
                  <a:srgbClr val="3E2DF9"/>
                </a:solidFill>
                <a:latin typeface="Arial" charset="0"/>
                <a:ea typeface="ＭＳ Ｐゴシック" charset="0"/>
                <a:cs typeface="Arial" charset="0"/>
              </a:rPr>
              <a:t>everything God created is good</a:t>
            </a:r>
            <a:r>
              <a:rPr lang="en-US">
                <a:latin typeface="Arial" charset="0"/>
                <a:ea typeface="ＭＳ Ｐゴシック" charset="0"/>
                <a:cs typeface="Arial" charset="0"/>
              </a:rPr>
              <a:t>, and so should be received with thanksgiving (4:4-6)</a:t>
            </a:r>
            <a:endParaRPr lang="en-US">
              <a:latin typeface="Arial" charset="0"/>
              <a:ea typeface="ＭＳ Ｐゴシック" charset="0"/>
              <a:cs typeface="ＭＳ Ｐゴシック"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p:nvPr>
        </p:nvSpPr>
        <p:spPr>
          <a:xfrm>
            <a:off x="1600200" y="457200"/>
            <a:ext cx="7772400" cy="1143000"/>
          </a:xfrm>
        </p:spPr>
        <p:txBody>
          <a:bodyPr/>
          <a:lstStyle/>
          <a:p>
            <a:pPr eaLnBrk="1" hangingPunct="1"/>
            <a:r>
              <a:rPr lang="en-US" sz="2800" b="1">
                <a:latin typeface="Engravers MT" charset="0"/>
                <a:ea typeface="ＭＳ Ｐゴシック" charset="0"/>
                <a:cs typeface="ＭＳ Ｐゴシック" charset="0"/>
              </a:rPr>
              <a:t>Response to False Teachers and Teachings</a:t>
            </a:r>
            <a:endParaRPr lang="en-US" sz="3200" b="1">
              <a:latin typeface="Engravers MT" charset="0"/>
              <a:ea typeface="ＭＳ Ｐゴシック" charset="0"/>
              <a:cs typeface="ＭＳ Ｐゴシック" charset="0"/>
            </a:endParaRPr>
          </a:p>
        </p:txBody>
      </p:sp>
      <p:sp>
        <p:nvSpPr>
          <p:cNvPr id="392194" name="Rectangle 3"/>
          <p:cNvSpPr>
            <a:spLocks noGrp="1" noChangeArrowheads="1"/>
          </p:cNvSpPr>
          <p:nvPr>
            <p:ph type="body" idx="1"/>
          </p:nvPr>
        </p:nvSpPr>
        <p:spPr>
          <a:xfrm>
            <a:off x="685800" y="1981200"/>
            <a:ext cx="8229600" cy="4114800"/>
          </a:xfrm>
        </p:spPr>
        <p:txBody>
          <a:bodyPr/>
          <a:lstStyle/>
          <a:p>
            <a:pPr eaLnBrk="1" hangingPunct="1">
              <a:buFont typeface="Wingdings 3" charset="0"/>
              <a:buChar char="â"/>
            </a:pPr>
            <a:r>
              <a:rPr lang="en-US" sz="3000" b="1" i="1">
                <a:solidFill>
                  <a:srgbClr val="3E2DF9"/>
                </a:solidFill>
                <a:latin typeface="Arial" charset="0"/>
                <a:ea typeface="ＭＳ Ｐゴシック" charset="0"/>
                <a:cs typeface="Arial" charset="0"/>
              </a:rPr>
              <a:t>Godly living</a:t>
            </a:r>
            <a:r>
              <a:rPr lang="en-US" sz="3000" b="1">
                <a:solidFill>
                  <a:srgbClr val="3E2DF9"/>
                </a:solidFill>
                <a:latin typeface="Arial" charset="0"/>
                <a:ea typeface="ＭＳ Ｐゴシック" charset="0"/>
                <a:cs typeface="Arial" charset="0"/>
              </a:rPr>
              <a:t>:</a:t>
            </a:r>
            <a:r>
              <a:rPr lang="en-US" sz="3000">
                <a:latin typeface="Arial" charset="0"/>
                <a:ea typeface="ＭＳ Ｐゴシック" charset="0"/>
                <a:cs typeface="Arial" charset="0"/>
              </a:rPr>
              <a:t> Train yourself to be </a:t>
            </a:r>
            <a:r>
              <a:rPr lang="en-US" sz="3000">
                <a:solidFill>
                  <a:srgbClr val="3E2DF9"/>
                </a:solidFill>
                <a:latin typeface="Arial" charset="0"/>
                <a:ea typeface="ＭＳ Ｐゴシック" charset="0"/>
                <a:cs typeface="Arial" charset="0"/>
              </a:rPr>
              <a:t>godly</a:t>
            </a:r>
            <a:r>
              <a:rPr lang="en-US" sz="3000">
                <a:latin typeface="Arial" charset="0"/>
                <a:ea typeface="ＭＳ Ｐゴシック" charset="0"/>
                <a:cs typeface="Arial" charset="0"/>
              </a:rPr>
              <a:t> (4:7)</a:t>
            </a:r>
          </a:p>
          <a:p>
            <a:pPr eaLnBrk="1" hangingPunct="1">
              <a:buFont typeface="Wingdings 3" charset="0"/>
              <a:buChar char="â"/>
            </a:pPr>
            <a:endParaRPr lang="en-GB" sz="3000">
              <a:latin typeface="Arial" charset="0"/>
              <a:ea typeface="ＭＳ Ｐゴシック" charset="0"/>
              <a:cs typeface="Times New Roman" charset="0"/>
            </a:endParaRPr>
          </a:p>
          <a:p>
            <a:pPr eaLnBrk="1" hangingPunct="1">
              <a:buFont typeface="Wingdings 3" charset="0"/>
              <a:buChar char="â"/>
            </a:pPr>
            <a:endParaRPr lang="en-GB" sz="3000">
              <a:latin typeface="Arial" charset="0"/>
              <a:ea typeface="ＭＳ Ｐゴシック" charset="0"/>
              <a:cs typeface="Times New Roman" charset="0"/>
            </a:endParaRPr>
          </a:p>
          <a:p>
            <a:pPr eaLnBrk="1" hangingPunct="1">
              <a:buFont typeface="Wingdings 3" charset="0"/>
              <a:buChar char="â"/>
            </a:pPr>
            <a:endParaRPr lang="en-GB" sz="3000">
              <a:latin typeface="Arial" charset="0"/>
              <a:ea typeface="ＭＳ Ｐゴシック" charset="0"/>
              <a:cs typeface="Times New Roman" charset="0"/>
            </a:endParaRPr>
          </a:p>
          <a:p>
            <a:pPr eaLnBrk="1" hangingPunct="1">
              <a:buFont typeface="Wingdings 3" charset="0"/>
              <a:buChar char="â"/>
            </a:pPr>
            <a:r>
              <a:rPr lang="en-US" sz="3000" b="1" i="1">
                <a:solidFill>
                  <a:srgbClr val="3E2DF9"/>
                </a:solidFill>
                <a:latin typeface="Arial" charset="0"/>
                <a:ea typeface="ＭＳ Ｐゴシック" charset="0"/>
                <a:cs typeface="Arial" charset="0"/>
              </a:rPr>
              <a:t>Faithful Work</a:t>
            </a:r>
            <a:r>
              <a:rPr lang="en-US" sz="3000">
                <a:solidFill>
                  <a:srgbClr val="3E2DF9"/>
                </a:solidFill>
                <a:latin typeface="Arial" charset="0"/>
                <a:ea typeface="ＭＳ Ｐゴシック" charset="0"/>
                <a:cs typeface="Arial" charset="0"/>
              </a:rPr>
              <a:t>: Turn away</a:t>
            </a:r>
            <a:r>
              <a:rPr lang="en-US" sz="3000">
                <a:latin typeface="Arial" charset="0"/>
                <a:ea typeface="ＭＳ Ｐゴシック" charset="0"/>
                <a:cs typeface="Arial" charset="0"/>
              </a:rPr>
              <a:t> from godless chatter and pointless controversies (6:20) and </a:t>
            </a:r>
            <a:r>
              <a:rPr lang="en-US" sz="3000">
                <a:solidFill>
                  <a:srgbClr val="3E2DF9"/>
                </a:solidFill>
                <a:latin typeface="Arial" charset="0"/>
                <a:ea typeface="ＭＳ Ｐゴシック" charset="0"/>
                <a:cs typeface="Arial" charset="0"/>
              </a:rPr>
              <a:t>further</a:t>
            </a:r>
            <a:r>
              <a:rPr lang="en-US" sz="3000" i="1">
                <a:solidFill>
                  <a:srgbClr val="3E2DF9"/>
                </a:solidFill>
                <a:latin typeface="Arial" charset="0"/>
                <a:ea typeface="ＭＳ Ｐゴシック" charset="0"/>
                <a:cs typeface="Arial" charset="0"/>
              </a:rPr>
              <a:t> </a:t>
            </a:r>
            <a:r>
              <a:rPr lang="en-US" sz="3000">
                <a:solidFill>
                  <a:srgbClr val="3E2DF9"/>
                </a:solidFill>
                <a:latin typeface="Arial" charset="0"/>
                <a:ea typeface="ＭＳ Ｐゴシック" charset="0"/>
                <a:cs typeface="Arial" charset="0"/>
              </a:rPr>
              <a:t>the work of God</a:t>
            </a:r>
            <a:r>
              <a:rPr lang="en-US" sz="3000">
                <a:solidFill>
                  <a:schemeClr val="hlink"/>
                </a:solidFill>
                <a:latin typeface="Arial" charset="0"/>
                <a:ea typeface="ＭＳ Ｐゴシック" charset="0"/>
                <a:cs typeface="Arial" charset="0"/>
              </a:rPr>
              <a:t> </a:t>
            </a:r>
            <a:r>
              <a:rPr lang="en-US" sz="3000">
                <a:latin typeface="Arial" charset="0"/>
                <a:ea typeface="ＭＳ Ｐゴシック" charset="0"/>
                <a:cs typeface="Arial" charset="0"/>
              </a:rPr>
              <a:t>(1:4, 5)</a:t>
            </a:r>
          </a:p>
        </p:txBody>
      </p:sp>
      <p:pic>
        <p:nvPicPr>
          <p:cNvPr id="392195" name="Picture 4" descr="BD0653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2514600"/>
            <a:ext cx="158115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89220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discern Truth from error</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54559" y="4903347"/>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4:1-10</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34246E16-6FD6-864E-BFA0-5AF407C195E8}"/>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425996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DA4A9-4AD5-4AFE-80FF-47B3B30064D4}"/>
              </a:ext>
            </a:extLst>
          </p:cNvPr>
          <p:cNvSpPr/>
          <p:nvPr/>
        </p:nvSpPr>
        <p:spPr>
          <a:xfrm>
            <a:off x="0" y="0"/>
            <a:ext cx="9144000" cy="6858000"/>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Virus and Bacteria || video for kids - YouTube">
            <a:extLst>
              <a:ext uri="{FF2B5EF4-FFF2-40B4-BE49-F238E27FC236}">
                <a16:creationId xmlns:a16="http://schemas.microsoft.com/office/drawing/2014/main" id="{A63833DD-6457-434A-946A-9702B7D81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Nearpeer - MDCAT Biology syllabus guide">
            <a:extLst>
              <a:ext uri="{FF2B5EF4-FFF2-40B4-BE49-F238E27FC236}">
                <a16:creationId xmlns:a16="http://schemas.microsoft.com/office/drawing/2014/main" id="{8AC7B996-4A60-44D1-9F34-011FEFCEA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3" r="5528"/>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254AA6-B28F-4A87-BA1B-AF01DA11591A}"/>
              </a:ext>
            </a:extLst>
          </p:cNvPr>
          <p:cNvSpPr/>
          <p:nvPr/>
        </p:nvSpPr>
        <p:spPr>
          <a:xfrm>
            <a:off x="10277" y="81709"/>
            <a:ext cx="3172664" cy="678327"/>
          </a:xfrm>
          <a:prstGeom prst="rect">
            <a:avLst/>
          </a:prstGeom>
          <a:solidFill>
            <a:schemeClr val="bg1"/>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rPr>
              <a:t>False teachings</a:t>
            </a:r>
            <a:endParaRPr kumimoji="0" lang="en-US" sz="16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63923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89843"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6177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89220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discern Truth from error</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4:1-16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76380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0AE9880-8D6C-4D2B-B2C7-1F36DF68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AC84D24-1E3A-4F43-BEE6-B632FC26AC3F}"/>
              </a:ext>
            </a:extLst>
          </p:cNvPr>
          <p:cNvSpPr/>
          <p:nvPr/>
        </p:nvSpPr>
        <p:spPr>
          <a:xfrm>
            <a:off x="3790950" y="319067"/>
            <a:ext cx="4872990" cy="3300434"/>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500" b="1"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ＭＳ Ｐゴシック" charset="0"/>
                <a:cs typeface="+mn-cs"/>
              </a:rPr>
              <a:t>Satan’s strategies for destroying Christ’s church</a:t>
            </a:r>
            <a:endParaRPr kumimoji="0" lang="en-US" sz="4500" b="0"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ＭＳ Ｐゴシック" charset="0"/>
              <a:cs typeface="+mn-cs"/>
            </a:endParaRPr>
          </a:p>
        </p:txBody>
      </p:sp>
      <p:pic>
        <p:nvPicPr>
          <p:cNvPr id="3074" name="Picture 2" descr="Free Cartoon Church Pictures, Download Free Clip Art, Free Clip ...">
            <a:extLst>
              <a:ext uri="{FF2B5EF4-FFF2-40B4-BE49-F238E27FC236}">
                <a16:creationId xmlns:a16="http://schemas.microsoft.com/office/drawing/2014/main" id="{C7172781-D6C1-443A-AE30-06F9E86FF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7609" b="3"/>
          <a:stretch/>
        </p:blipFill>
        <p:spPr bwMode="auto">
          <a:xfrm>
            <a:off x="852591" y="1900901"/>
            <a:ext cx="2328759" cy="40350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610BEA7-914F-4D98-B9EF-5E43F94D8F74}"/>
              </a:ext>
            </a:extLst>
          </p:cNvPr>
          <p:cNvCxnSpPr/>
          <p:nvPr/>
        </p:nvCxnSpPr>
        <p:spPr>
          <a:xfrm>
            <a:off x="400050" y="1352550"/>
            <a:ext cx="771525"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CFCCBB-1DDD-4AC0-BD93-35BEEFD46647}"/>
              </a:ext>
            </a:extLst>
          </p:cNvPr>
          <p:cNvCxnSpPr>
            <a:cxnSpLocks/>
          </p:cNvCxnSpPr>
          <p:nvPr/>
        </p:nvCxnSpPr>
        <p:spPr>
          <a:xfrm flipH="1">
            <a:off x="2781301" y="1304925"/>
            <a:ext cx="1047749"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744109-7F87-462F-AC28-61574EE8D225}"/>
              </a:ext>
            </a:extLst>
          </p:cNvPr>
          <p:cNvSpPr/>
          <p:nvPr/>
        </p:nvSpPr>
        <p:spPr>
          <a:xfrm>
            <a:off x="4525112" y="3874711"/>
            <a:ext cx="3133725" cy="1384995"/>
          </a:xfrm>
          <a:prstGeom prst="rect">
            <a:avLst/>
          </a:prstGeom>
          <a:ln>
            <a:solidFill>
              <a:schemeClr val="tx1">
                <a:lumMod val="85000"/>
                <a:lumOff val="15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Calibri" panose="020F0502020204030204"/>
                <a:ea typeface="ＭＳ Ｐゴシック" charset="0"/>
                <a:cs typeface="+mn-cs"/>
              </a:rPr>
              <a:t>Persecute 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Calibri" panose="020F0502020204030204"/>
                <a:ea typeface="ＭＳ Ｐゴシック" charset="0"/>
                <a:cs typeface="+mn-cs"/>
              </a:rPr>
              <a:t>Divide 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Calibri" panose="020F0502020204030204"/>
                <a:ea typeface="ＭＳ Ｐゴシック" charset="0"/>
                <a:cs typeface="+mn-cs"/>
              </a:rPr>
              <a:t>Poison it </a:t>
            </a: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cxnSp>
        <p:nvCxnSpPr>
          <p:cNvPr id="9" name="Straight Arrow Connector 8">
            <a:extLst>
              <a:ext uri="{FF2B5EF4-FFF2-40B4-BE49-F238E27FC236}">
                <a16:creationId xmlns:a16="http://schemas.microsoft.com/office/drawing/2014/main" id="{4DB978CD-4957-44C1-A24A-0C91B689CA04}"/>
              </a:ext>
            </a:extLst>
          </p:cNvPr>
          <p:cNvCxnSpPr>
            <a:cxnSpLocks/>
          </p:cNvCxnSpPr>
          <p:nvPr/>
        </p:nvCxnSpPr>
        <p:spPr>
          <a:xfrm flipH="1" flipV="1">
            <a:off x="420230" y="3413616"/>
            <a:ext cx="941108" cy="1314450"/>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CFB0C9-6595-49F3-A123-43BDB1A886FF}"/>
              </a:ext>
            </a:extLst>
          </p:cNvPr>
          <p:cNvCxnSpPr>
            <a:cxnSpLocks/>
          </p:cNvCxnSpPr>
          <p:nvPr/>
        </p:nvCxnSpPr>
        <p:spPr>
          <a:xfrm flipV="1">
            <a:off x="2705100" y="3413616"/>
            <a:ext cx="1114425" cy="1282198"/>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7A7EBD-A8AA-4A7E-9D92-BAA2CBCBE888}"/>
              </a:ext>
            </a:extLst>
          </p:cNvPr>
          <p:cNvCxnSpPr>
            <a:cxnSpLocks/>
          </p:cNvCxnSpPr>
          <p:nvPr/>
        </p:nvCxnSpPr>
        <p:spPr>
          <a:xfrm>
            <a:off x="86578" y="5591175"/>
            <a:ext cx="1464498"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293629-528E-4516-92EC-8C4B113D397D}"/>
              </a:ext>
            </a:extLst>
          </p:cNvPr>
          <p:cNvCxnSpPr>
            <a:cxnSpLocks/>
          </p:cNvCxnSpPr>
          <p:nvPr/>
        </p:nvCxnSpPr>
        <p:spPr>
          <a:xfrm flipH="1">
            <a:off x="2478923" y="5596884"/>
            <a:ext cx="2187183"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8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20:19-21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28 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Pay careful attention to yourselves and to all the flock, in which the Holy Spirit has made you overseers, to care for the church of God, which he obtained with his own blood. </a:t>
            </a: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29</a:t>
            </a:r>
            <a:r>
              <a:rPr kumimoji="0" lang="en-US" sz="32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know that after my departure fierce wolves will come in among you, not sparing the flock; </a:t>
            </a: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30 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from among your own selves will arise men speaking twisted things, to draw away the disciples after them.</a:t>
            </a:r>
            <a:endPar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25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08672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2" name="Rectangle 1">
            <a:extLst>
              <a:ext uri="{FF2B5EF4-FFF2-40B4-BE49-F238E27FC236}">
                <a16:creationId xmlns:a16="http://schemas.microsoft.com/office/drawing/2014/main" id="{781F773B-C845-47CA-8230-3EA6C0918149}"/>
              </a:ext>
            </a:extLst>
          </p:cNvPr>
          <p:cNvSpPr/>
          <p:nvPr/>
        </p:nvSpPr>
        <p:spPr>
          <a:xfrm>
            <a:off x="800099" y="1638300"/>
            <a:ext cx="43910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Demonic deception (v. 1)</a:t>
            </a:r>
          </a:p>
        </p:txBody>
      </p:sp>
    </p:spTree>
    <p:extLst>
      <p:ext uri="{BB962C8B-B14F-4D97-AF65-F5344CB8AC3E}">
        <p14:creationId xmlns:p14="http://schemas.microsoft.com/office/powerpoint/2010/main" val="3217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0728"/>
            <a:ext cx="2794000" cy="2095500"/>
          </a:xfrm>
          <a:prstGeom prst="rect">
            <a:avLst/>
          </a:prstGeom>
        </p:spPr>
      </p:pic>
      <p:pic>
        <p:nvPicPr>
          <p:cNvPr id="3" name="Picture 2"/>
          <p:cNvPicPr>
            <a:picLocks noChangeAspect="1"/>
          </p:cNvPicPr>
          <p:nvPr/>
        </p:nvPicPr>
        <p:blipFill>
          <a:blip r:embed="rId4"/>
          <a:stretch>
            <a:fillRect/>
          </a:stretch>
        </p:blipFill>
        <p:spPr>
          <a:xfrm>
            <a:off x="19987" y="3082104"/>
            <a:ext cx="7620000" cy="3810000"/>
          </a:xfrm>
          <a:prstGeom prst="rect">
            <a:avLst/>
          </a:prstGeom>
        </p:spPr>
      </p:pic>
      <p:pic>
        <p:nvPicPr>
          <p:cNvPr id="2" name="Picture 1"/>
          <p:cNvPicPr>
            <a:picLocks noChangeAspect="1"/>
          </p:cNvPicPr>
          <p:nvPr/>
        </p:nvPicPr>
        <p:blipFill>
          <a:blip r:embed="rId5"/>
          <a:stretch>
            <a:fillRect/>
          </a:stretch>
        </p:blipFill>
        <p:spPr>
          <a:xfrm>
            <a:off x="3742374" y="3212976"/>
            <a:ext cx="5430378" cy="3672408"/>
          </a:xfrm>
          <a:prstGeom prst="rect">
            <a:avLst/>
          </a:prstGeom>
        </p:spPr>
      </p:pic>
      <p:pic>
        <p:nvPicPr>
          <p:cNvPr id="8" name="Picture 7"/>
          <p:cNvPicPr>
            <a:picLocks noChangeAspect="1"/>
          </p:cNvPicPr>
          <p:nvPr/>
        </p:nvPicPr>
        <p:blipFill>
          <a:blip r:embed="rId6"/>
          <a:stretch>
            <a:fillRect/>
          </a:stretch>
        </p:blipFill>
        <p:spPr>
          <a:xfrm>
            <a:off x="5580112" y="-29321"/>
            <a:ext cx="3563888" cy="3563888"/>
          </a:xfrm>
          <a:prstGeom prst="rect">
            <a:avLst/>
          </a:prstGeom>
        </p:spPr>
      </p:pic>
      <p:pic>
        <p:nvPicPr>
          <p:cNvPr id="7" name="Picture 6"/>
          <p:cNvPicPr>
            <a:picLocks noChangeAspect="1"/>
          </p:cNvPicPr>
          <p:nvPr/>
        </p:nvPicPr>
        <p:blipFill>
          <a:blip r:embed="rId7"/>
          <a:stretch>
            <a:fillRect/>
          </a:stretch>
        </p:blipFill>
        <p:spPr>
          <a:xfrm>
            <a:off x="2483768" y="908720"/>
            <a:ext cx="3810000" cy="2552700"/>
          </a:xfrm>
          <a:prstGeom prst="rect">
            <a:avLst/>
          </a:prstGeom>
        </p:spPr>
      </p:pic>
      <p:sp>
        <p:nvSpPr>
          <p:cNvPr id="436228" name="Rectangle 4"/>
          <p:cNvSpPr>
            <a:spLocks noGrp="1" noChangeArrowheads="1"/>
          </p:cNvSpPr>
          <p:nvPr>
            <p:ph type="title" idx="4294967295"/>
          </p:nvPr>
        </p:nvSpPr>
        <p:spPr>
          <a:xfrm>
            <a:off x="0" y="4813"/>
            <a:ext cx="8316416" cy="646331"/>
          </a:xfrm>
          <a:solidFill>
            <a:srgbClr val="006600"/>
          </a:solidFill>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lang="en-US" sz="3600" b="1" dirty="0">
                <a:solidFill>
                  <a:schemeClr val="bg1"/>
                </a:solidFill>
                <a:latin typeface="Arial" charset="0"/>
                <a:ea typeface="ＭＳ Ｐゴシック" charset="0"/>
                <a:cs typeface="ＭＳ Ｐゴシック" charset="0"/>
              </a:rPr>
              <a:t>The world has many types of animals</a:t>
            </a:r>
            <a:endParaRPr lang="en-US" sz="3600" b="1" u="sng"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58323602"/>
      </p:ext>
    </p:extLst>
  </p:cSld>
  <p:clrMapOvr>
    <a:masterClrMapping/>
  </p:clrMapOvr>
  <p:transition spd="med">
    <p:randomBar dir="vert"/>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3108543"/>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John 8:44</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You are of your father the devil, and your will is to do your father's desires. He was a murderer from the beginning, and does not stand in the truth, because there is no truth in him. When he lies, he speaks out of his own character, for he is a liar and the father of lies.</a:t>
            </a:r>
            <a:endParaRPr kumimoji="0" lang="en-US" sz="96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544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361741" y="487314"/>
            <a:ext cx="8470760" cy="3108543"/>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Corinthians 11:13-15</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such men are false apostles, deceitful workmen, disguising themselves as apostles of Christ.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no wonder, for even Satan disguises himself as an angel of light.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15 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it is no surprise if his servants, also, disguise themselves as servants of righteousness. Their end will correspond to their deeds.</a:t>
            </a:r>
            <a:endParaRPr kumimoji="0" lang="en-US" sz="287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77AF3CB-3F8E-4040-A18B-7F29517CADCB}"/>
              </a:ext>
            </a:extLst>
          </p:cNvPr>
          <p:cNvSpPr/>
          <p:nvPr/>
        </p:nvSpPr>
        <p:spPr>
          <a:xfrm>
            <a:off x="1541129" y="4229570"/>
            <a:ext cx="6052832" cy="1953868"/>
          </a:xfrm>
          <a:prstGeom prst="rect">
            <a:avLst/>
          </a:prstGeom>
          <a:solidFill>
            <a:schemeClr val="tx1"/>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We can be “outwitted” (2 Cor 2:11)</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 has “schemes” (Eph 6:11)</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We can be “bewitched” (Gal 3:1)</a:t>
            </a:r>
          </a:p>
        </p:txBody>
      </p:sp>
    </p:spTree>
    <p:extLst>
      <p:ext uri="{BB962C8B-B14F-4D97-AF65-F5344CB8AC3E}">
        <p14:creationId xmlns:p14="http://schemas.microsoft.com/office/powerpoint/2010/main" val="322745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olored Question Marks Royalty Free Vector Image">
            <a:extLst>
              <a:ext uri="{FF2B5EF4-FFF2-40B4-BE49-F238E27FC236}">
                <a16:creationId xmlns:a16="http://schemas.microsoft.com/office/drawing/2014/main" id="{C7750C6A-0013-4612-9EBB-1E06D6CAF1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78"/>
          <a:stretch/>
        </p:blipFill>
        <p:spPr bwMode="auto">
          <a:xfrm>
            <a:off x="1403350" y="533401"/>
            <a:ext cx="63373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08672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2" name="Rectangle 1">
            <a:extLst>
              <a:ext uri="{FF2B5EF4-FFF2-40B4-BE49-F238E27FC236}">
                <a16:creationId xmlns:a16="http://schemas.microsoft.com/office/drawing/2014/main" id="{781F773B-C845-47CA-8230-3EA6C0918149}"/>
              </a:ext>
            </a:extLst>
          </p:cNvPr>
          <p:cNvSpPr/>
          <p:nvPr/>
        </p:nvSpPr>
        <p:spPr>
          <a:xfrm>
            <a:off x="800099" y="1638300"/>
            <a:ext cx="43910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Demonic deception (v. 1)</a:t>
            </a:r>
          </a:p>
        </p:txBody>
      </p:sp>
      <p:sp>
        <p:nvSpPr>
          <p:cNvPr id="4" name="Rectangle 3">
            <a:extLst>
              <a:ext uri="{FF2B5EF4-FFF2-40B4-BE49-F238E27FC236}">
                <a16:creationId xmlns:a16="http://schemas.microsoft.com/office/drawing/2014/main" id="{89CDFE96-ABE5-4DDC-A330-E9B78C3185D1}"/>
              </a:ext>
            </a:extLst>
          </p:cNvPr>
          <p:cNvSpPr/>
          <p:nvPr/>
        </p:nvSpPr>
        <p:spPr>
          <a:xfrm>
            <a:off x="800099" y="2264769"/>
            <a:ext cx="43910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False teachers (v.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a:extLst>
              <a:ext uri="{FF2B5EF4-FFF2-40B4-BE49-F238E27FC236}">
                <a16:creationId xmlns:a16="http://schemas.microsoft.com/office/drawing/2014/main" id="{8367E540-F31B-4EAA-9A8B-D36BF23359EE}"/>
              </a:ext>
            </a:extLst>
          </p:cNvPr>
          <p:cNvSpPr/>
          <p:nvPr/>
        </p:nvSpPr>
        <p:spPr>
          <a:xfrm>
            <a:off x="347970" y="3281162"/>
            <a:ext cx="8439149" cy="3108543"/>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“It is a terrible combination of words, since hypocrisy is a deliberate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pretence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a lie a deliberate falsehood. So then false teachers, although seduced by deceiving spirits, are themselves intentional deceivers, however misleading their mask of learning and religion may be. They do not themselves believe what they are teaching.”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John Stott</a:t>
            </a:r>
          </a:p>
        </p:txBody>
      </p:sp>
    </p:spTree>
    <p:extLst>
      <p:ext uri="{BB962C8B-B14F-4D97-AF65-F5344CB8AC3E}">
        <p14:creationId xmlns:p14="http://schemas.microsoft.com/office/powerpoint/2010/main" val="188030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1841064"/>
            <a:ext cx="7762875" cy="144655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24:16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I always take pains to have a clear conscience toward both God and man.</a:t>
            </a:r>
            <a:endParaRPr kumimoji="0" lang="en-US" sz="6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0391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08672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2" name="Rectangle 1">
            <a:extLst>
              <a:ext uri="{FF2B5EF4-FFF2-40B4-BE49-F238E27FC236}">
                <a16:creationId xmlns:a16="http://schemas.microsoft.com/office/drawing/2014/main" id="{781F773B-C845-47CA-8230-3EA6C0918149}"/>
              </a:ext>
            </a:extLst>
          </p:cNvPr>
          <p:cNvSpPr/>
          <p:nvPr/>
        </p:nvSpPr>
        <p:spPr>
          <a:xfrm>
            <a:off x="800099" y="1638300"/>
            <a:ext cx="43910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Demonic deception (v. 1)</a:t>
            </a:r>
          </a:p>
        </p:txBody>
      </p:sp>
      <p:sp>
        <p:nvSpPr>
          <p:cNvPr id="4" name="Rectangle 3">
            <a:extLst>
              <a:ext uri="{FF2B5EF4-FFF2-40B4-BE49-F238E27FC236}">
                <a16:creationId xmlns:a16="http://schemas.microsoft.com/office/drawing/2014/main" id="{89CDFE96-ABE5-4DDC-A330-E9B78C3185D1}"/>
              </a:ext>
            </a:extLst>
          </p:cNvPr>
          <p:cNvSpPr/>
          <p:nvPr/>
        </p:nvSpPr>
        <p:spPr>
          <a:xfrm>
            <a:off x="800099" y="2264769"/>
            <a:ext cx="43910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False teachers (v.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148347D7-1816-4E37-91F9-8BD21A1617B8}"/>
              </a:ext>
            </a:extLst>
          </p:cNvPr>
          <p:cNvSpPr/>
          <p:nvPr/>
        </p:nvSpPr>
        <p:spPr>
          <a:xfrm>
            <a:off x="800100" y="2893419"/>
            <a:ext cx="455295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Unbiblical practices (v. 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14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582804" y="1193364"/>
            <a:ext cx="8078875" cy="31700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Timothy 2:16-18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avoid irreverent babble, for it will lead people into more and more ungodliness,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their talk will spread like gangrene. Among them are Hymenaeus and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Philetus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18 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who have swerved from the truth, saying that the resurrection has already happened. They are upsetting the faith of some.</a:t>
            </a:r>
            <a:endParaRPr kumimoji="0" lang="en-US" sz="8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041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Not sure if crime alert or satire : singapore">
            <a:extLst>
              <a:ext uri="{FF2B5EF4-FFF2-40B4-BE49-F238E27FC236}">
                <a16:creationId xmlns:a16="http://schemas.microsoft.com/office/drawing/2014/main" id="{03CAFF81-9A05-41D6-A8C3-D6BB78EF4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8" b="18332"/>
          <a:stretch/>
        </p:blipFill>
        <p:spPr bwMode="auto">
          <a:xfrm>
            <a:off x="1547812" y="647699"/>
            <a:ext cx="6048375" cy="575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2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08672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5" name="Rectangle 4">
            <a:extLst>
              <a:ext uri="{FF2B5EF4-FFF2-40B4-BE49-F238E27FC236}">
                <a16:creationId xmlns:a16="http://schemas.microsoft.com/office/drawing/2014/main" id="{514A8FB5-5F45-4317-8BAB-F612B17B0EEB}"/>
              </a:ext>
            </a:extLst>
          </p:cNvPr>
          <p:cNvSpPr/>
          <p:nvPr/>
        </p:nvSpPr>
        <p:spPr>
          <a:xfrm>
            <a:off x="438151" y="1495895"/>
            <a:ext cx="8086724" cy="104361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counter the influence of false teaching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Tim 4:6-10)</a:t>
            </a:r>
          </a:p>
        </p:txBody>
      </p:sp>
      <p:sp>
        <p:nvSpPr>
          <p:cNvPr id="8" name="Rectangle 7">
            <a:extLst>
              <a:ext uri="{FF2B5EF4-FFF2-40B4-BE49-F238E27FC236}">
                <a16:creationId xmlns:a16="http://schemas.microsoft.com/office/drawing/2014/main" id="{CA3AB55C-279D-4E5E-9804-4CE5EF820945}"/>
              </a:ext>
            </a:extLst>
          </p:cNvPr>
          <p:cNvSpPr/>
          <p:nvPr/>
        </p:nvSpPr>
        <p:spPr>
          <a:xfrm>
            <a:off x="814695" y="2762720"/>
            <a:ext cx="750570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congregation is alert to false teaching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814695" y="3426819"/>
            <a:ext cx="751461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are careful not to be gullible (v. 7a)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a:extLst>
              <a:ext uri="{FF2B5EF4-FFF2-40B4-BE49-F238E27FC236}">
                <a16:creationId xmlns:a16="http://schemas.microsoft.com/office/drawing/2014/main" id="{4FB9CC9A-6979-4D2B-B231-759EBE18C77F}"/>
              </a:ext>
            </a:extLst>
          </p:cNvPr>
          <p:cNvSpPr/>
          <p:nvPr/>
        </p:nvSpPr>
        <p:spPr>
          <a:xfrm>
            <a:off x="1852612" y="4045724"/>
            <a:ext cx="5257801" cy="2600199"/>
          </a:xfrm>
          <a:prstGeom prst="rect">
            <a:avLst/>
          </a:prstGeom>
          <a:solidFill>
            <a:schemeClr val="accent1">
              <a:lumMod val="75000"/>
            </a:schemeClr>
          </a:solid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“silly” also translated</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“fit only for old women” (NASB)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“old wives’ fables” (NKJV)</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“old wives’ tales” (NLT)</a:t>
            </a:r>
          </a:p>
        </p:txBody>
      </p:sp>
    </p:spTree>
    <p:extLst>
      <p:ext uri="{BB962C8B-B14F-4D97-AF65-F5344CB8AC3E}">
        <p14:creationId xmlns:p14="http://schemas.microsoft.com/office/powerpoint/2010/main" val="148397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361950" y="583764"/>
            <a:ext cx="8486775" cy="489364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Hebrews 5:11-15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11 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About this we have much to say, and it is hard to explain, since you have become dull of hearing.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12 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though by this time you ought to be teachers, you need someone to teach you again the basic principles of the oracles of God. You need milk, not solid food,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everyone who lives on milk is unskilled in the word of righteousness, since he is a child.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solid food is for the mature, for those who have their powers of discernment trained by constant practice to distinguish good from evil.</a:t>
            </a:r>
            <a:endParaRPr kumimoji="0" lang="en-US" sz="13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025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en-US" sz="6000" b="1">
                <a:solidFill>
                  <a:schemeClr val="bg1"/>
                </a:solidFill>
                <a:latin typeface="Aramis Regular" charset="0"/>
                <a:ea typeface="ＭＳ Ｐゴシック" charset="0"/>
                <a:cs typeface="ＭＳ Ｐゴシック" charset="0"/>
              </a:rPr>
              <a:t>Psalm 23</a:t>
            </a:r>
            <a:endParaRPr lang="en-US">
              <a:latin typeface="Arial" charset="0"/>
              <a:ea typeface="ＭＳ Ｐゴシック" charset="0"/>
              <a:cs typeface="ＭＳ Ｐゴシック" charset="0"/>
            </a:endParaRPr>
          </a:p>
        </p:txBody>
      </p:sp>
      <p:sp>
        <p:nvSpPr>
          <p:cNvPr id="428036" name="Text Box 4"/>
          <p:cNvSpPr txBox="1">
            <a:spLocks noChangeArrowheads="1"/>
          </p:cNvSpPr>
          <p:nvPr/>
        </p:nvSpPr>
        <p:spPr bwMode="auto">
          <a:xfrm>
            <a:off x="201613" y="1096963"/>
            <a:ext cx="8763000" cy="52625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1</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is my shepherd, I shall not be in want.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He makes me lie down in green pastures, he leads me beside quiet waters,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he restores my soul. He guides me in paths of righteousness for his name</a:t>
            </a:r>
            <a:r>
              <a:rPr kumimoji="0" lang="uk-UA"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sake.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4</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Even though I walk through the valley of the shadow of death, I will fear no evil, for you are with me; your rod and your staff, they comfort me.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5</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You prepare a table before me in the presence of my enemies. You anoint my head with oil; my cup overflows.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6</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Surely goodness and love will follow me all the days of my life, and I will dwell in the house of 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forever.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5290317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08672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5" name="Rectangle 4">
            <a:extLst>
              <a:ext uri="{FF2B5EF4-FFF2-40B4-BE49-F238E27FC236}">
                <a16:creationId xmlns:a16="http://schemas.microsoft.com/office/drawing/2014/main" id="{514A8FB5-5F45-4317-8BAB-F612B17B0EEB}"/>
              </a:ext>
            </a:extLst>
          </p:cNvPr>
          <p:cNvSpPr/>
          <p:nvPr/>
        </p:nvSpPr>
        <p:spPr>
          <a:xfrm>
            <a:off x="438151" y="1495895"/>
            <a:ext cx="8086724" cy="104361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counter the influence of false teaching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Tim 4:6-10)</a:t>
            </a:r>
          </a:p>
        </p:txBody>
      </p:sp>
      <p:sp>
        <p:nvSpPr>
          <p:cNvPr id="8" name="Rectangle 7">
            <a:extLst>
              <a:ext uri="{FF2B5EF4-FFF2-40B4-BE49-F238E27FC236}">
                <a16:creationId xmlns:a16="http://schemas.microsoft.com/office/drawing/2014/main" id="{CA3AB55C-279D-4E5E-9804-4CE5EF820945}"/>
              </a:ext>
            </a:extLst>
          </p:cNvPr>
          <p:cNvSpPr/>
          <p:nvPr/>
        </p:nvSpPr>
        <p:spPr>
          <a:xfrm>
            <a:off x="814695" y="2762720"/>
            <a:ext cx="750570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congregation is alert to false teaching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814695" y="3426819"/>
            <a:ext cx="751461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are careful not to be gullible (v. 7a)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a:extLst>
              <a:ext uri="{FF2B5EF4-FFF2-40B4-BE49-F238E27FC236}">
                <a16:creationId xmlns:a16="http://schemas.microsoft.com/office/drawing/2014/main" id="{1BDFD763-8DA7-4E59-B436-AC293A9A8BD2}"/>
              </a:ext>
            </a:extLst>
          </p:cNvPr>
          <p:cNvSpPr/>
          <p:nvPr/>
        </p:nvSpPr>
        <p:spPr>
          <a:xfrm>
            <a:off x="823605" y="4093569"/>
            <a:ext cx="749679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pursue godliness (vs. 7b-10)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4465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7 Things About... Olympic Artistic Gymnastics - YouTube">
            <a:extLst>
              <a:ext uri="{FF2B5EF4-FFF2-40B4-BE49-F238E27FC236}">
                <a16:creationId xmlns:a16="http://schemas.microsoft.com/office/drawing/2014/main" id="{824E88ED-6C69-49FE-BFE2-A1AF1D5F6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89220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COUNTER FALSE TEACHING</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044029"/>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4:11-16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F091ADCE-6169-2441-A0D2-CF7263FD5D84}"/>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418084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Magnifying Glass Sherlock Holmes , Free Transparent Clipart ...">
            <a:extLst>
              <a:ext uri="{FF2B5EF4-FFF2-40B4-BE49-F238E27FC236}">
                <a16:creationId xmlns:a16="http://schemas.microsoft.com/office/drawing/2014/main" id="{15F76AFB-6D32-49B8-87CB-C6668B455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38" r="9092"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283C7-5AEF-409D-A551-F7C4E8EA97C1}"/>
              </a:ext>
            </a:extLst>
          </p:cNvPr>
          <p:cNvSpPr/>
          <p:nvPr/>
        </p:nvSpPr>
        <p:spPr>
          <a:xfrm>
            <a:off x="358485" y="1122363"/>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a:ln>
                  <a:noFill/>
                </a:ln>
                <a:solidFill>
                  <a:prstClr val="white"/>
                </a:solidFill>
                <a:effectLst/>
                <a:uLnTx/>
                <a:uFill>
                  <a:solidFill>
                    <a:srgbClr val="000000"/>
                  </a:solidFill>
                </a:uFill>
                <a:latin typeface="Calibri Light" panose="020F0302020204030204"/>
                <a:ea typeface="+mn-ea"/>
                <a:cs typeface="+mn-cs"/>
              </a:rPr>
              <a:t>Who is your favorite detective?</a:t>
            </a:r>
            <a:endParaRPr kumimoji="0" lang="en-US" sz="42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10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Poirot - The Great Belgian Detective - cosmiccastaway Wallpaper ...">
            <a:extLst>
              <a:ext uri="{FF2B5EF4-FFF2-40B4-BE49-F238E27FC236}">
                <a16:creationId xmlns:a16="http://schemas.microsoft.com/office/drawing/2014/main" id="{05923872-E49E-4928-916E-8C7EC443C2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336"/>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773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89843"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24864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89220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discern Truth from error</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4:1-16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45463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0AE9880-8D6C-4D2B-B2C7-1F36DF68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AC84D24-1E3A-4F43-BEE6-B632FC26AC3F}"/>
              </a:ext>
            </a:extLst>
          </p:cNvPr>
          <p:cNvSpPr/>
          <p:nvPr/>
        </p:nvSpPr>
        <p:spPr>
          <a:xfrm>
            <a:off x="3790950" y="319067"/>
            <a:ext cx="4872990" cy="3300434"/>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500" b="1"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rPr>
              <a:t>Satan’s strategies for destroying Christ’s church</a:t>
            </a:r>
            <a:endParaRPr kumimoji="0" lang="en-US" sz="4500" b="0"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endParaRPr>
          </a:p>
        </p:txBody>
      </p:sp>
      <p:pic>
        <p:nvPicPr>
          <p:cNvPr id="3074" name="Picture 2" descr="Free Cartoon Church Pictures, Download Free Clip Art, Free Clip ...">
            <a:extLst>
              <a:ext uri="{FF2B5EF4-FFF2-40B4-BE49-F238E27FC236}">
                <a16:creationId xmlns:a16="http://schemas.microsoft.com/office/drawing/2014/main" id="{C7172781-D6C1-443A-AE30-06F9E86FF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7609" b="3"/>
          <a:stretch/>
        </p:blipFill>
        <p:spPr bwMode="auto">
          <a:xfrm>
            <a:off x="852591" y="1900901"/>
            <a:ext cx="2328759" cy="40350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610BEA7-914F-4D98-B9EF-5E43F94D8F74}"/>
              </a:ext>
            </a:extLst>
          </p:cNvPr>
          <p:cNvCxnSpPr/>
          <p:nvPr/>
        </p:nvCxnSpPr>
        <p:spPr>
          <a:xfrm>
            <a:off x="400050" y="1352550"/>
            <a:ext cx="771525"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CFCCBB-1DDD-4AC0-BD93-35BEEFD46647}"/>
              </a:ext>
            </a:extLst>
          </p:cNvPr>
          <p:cNvCxnSpPr>
            <a:cxnSpLocks/>
          </p:cNvCxnSpPr>
          <p:nvPr/>
        </p:nvCxnSpPr>
        <p:spPr>
          <a:xfrm flipH="1">
            <a:off x="2781301" y="1304925"/>
            <a:ext cx="1047749"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744109-7F87-462F-AC28-61574EE8D225}"/>
              </a:ext>
            </a:extLst>
          </p:cNvPr>
          <p:cNvSpPr/>
          <p:nvPr/>
        </p:nvSpPr>
        <p:spPr>
          <a:xfrm>
            <a:off x="4525112" y="3874711"/>
            <a:ext cx="3133725" cy="1384995"/>
          </a:xfrm>
          <a:prstGeom prst="rect">
            <a:avLst/>
          </a:prstGeom>
          <a:ln>
            <a:solidFill>
              <a:schemeClr val="tx1">
                <a:lumMod val="85000"/>
                <a:lumOff val="15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Calibri" panose="020F0502020204030204"/>
                <a:ea typeface="+mn-ea"/>
                <a:cs typeface="+mn-cs"/>
              </a:rPr>
              <a:t>Persecute 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Calibri" panose="020F0502020204030204"/>
                <a:ea typeface="+mn-ea"/>
                <a:cs typeface="+mn-cs"/>
              </a:rPr>
              <a:t>Divide 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Calibri" panose="020F0502020204030204"/>
                <a:ea typeface="+mn-ea"/>
                <a:cs typeface="+mn-cs"/>
              </a:rPr>
              <a:t>Poison it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4DB978CD-4957-44C1-A24A-0C91B689CA04}"/>
              </a:ext>
            </a:extLst>
          </p:cNvPr>
          <p:cNvCxnSpPr>
            <a:cxnSpLocks/>
          </p:cNvCxnSpPr>
          <p:nvPr/>
        </p:nvCxnSpPr>
        <p:spPr>
          <a:xfrm flipH="1" flipV="1">
            <a:off x="420230" y="3413616"/>
            <a:ext cx="941108" cy="1314450"/>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CFB0C9-6595-49F3-A123-43BDB1A886FF}"/>
              </a:ext>
            </a:extLst>
          </p:cNvPr>
          <p:cNvCxnSpPr>
            <a:cxnSpLocks/>
          </p:cNvCxnSpPr>
          <p:nvPr/>
        </p:nvCxnSpPr>
        <p:spPr>
          <a:xfrm flipV="1">
            <a:off x="2705100" y="3413616"/>
            <a:ext cx="1114425" cy="1282198"/>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7A7EBD-A8AA-4A7E-9D92-BAA2CBCBE888}"/>
              </a:ext>
            </a:extLst>
          </p:cNvPr>
          <p:cNvCxnSpPr>
            <a:cxnSpLocks/>
          </p:cNvCxnSpPr>
          <p:nvPr/>
        </p:nvCxnSpPr>
        <p:spPr>
          <a:xfrm>
            <a:off x="86578" y="5591175"/>
            <a:ext cx="1464498"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293629-528E-4516-92EC-8C4B113D397D}"/>
              </a:ext>
            </a:extLst>
          </p:cNvPr>
          <p:cNvCxnSpPr>
            <a:cxnSpLocks/>
          </p:cNvCxnSpPr>
          <p:nvPr/>
        </p:nvCxnSpPr>
        <p:spPr>
          <a:xfrm flipH="1">
            <a:off x="2478923" y="5596884"/>
            <a:ext cx="2187183"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60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1576387" y="1285786"/>
            <a:ext cx="5991225" cy="3046988"/>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Timothy 4:4-5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everything created by God is good, and nothing is to be rejected </a:t>
            </a:r>
            <a:r>
              <a:rPr kumimoji="0" lang="en-US" sz="32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if it is received with thanksgiving</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for it is made holy by the word of God and prayer.</a:t>
            </a:r>
          </a:p>
        </p:txBody>
      </p:sp>
    </p:spTree>
    <p:extLst>
      <p:ext uri="{BB962C8B-B14F-4D97-AF65-F5344CB8AC3E}">
        <p14:creationId xmlns:p14="http://schemas.microsoft.com/office/powerpoint/2010/main" val="163471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raffic light isolated icon green light Royalty Free Vector">
            <a:extLst>
              <a:ext uri="{FF2B5EF4-FFF2-40B4-BE49-F238E27FC236}">
                <a16:creationId xmlns:a16="http://schemas.microsoft.com/office/drawing/2014/main" id="{5B0071B8-ED21-465D-903A-452A96224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21666" r="17600" b="23890"/>
          <a:stretch/>
        </p:blipFill>
        <p:spPr bwMode="auto">
          <a:xfrm>
            <a:off x="6813745" y="3944462"/>
            <a:ext cx="2025455" cy="1748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ffic light isolated icon green light Royalty Free Vector">
            <a:extLst>
              <a:ext uri="{FF2B5EF4-FFF2-40B4-BE49-F238E27FC236}">
                <a16:creationId xmlns:a16="http://schemas.microsoft.com/office/drawing/2014/main" id="{8BC57DFB-57DD-479A-B078-5A98F8E61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21666" r="17600" b="23890"/>
          <a:stretch/>
        </p:blipFill>
        <p:spPr bwMode="auto">
          <a:xfrm>
            <a:off x="384370" y="440919"/>
            <a:ext cx="2025455" cy="1748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ification clipart 3 » Clipart Station">
            <a:extLst>
              <a:ext uri="{FF2B5EF4-FFF2-40B4-BE49-F238E27FC236}">
                <a16:creationId xmlns:a16="http://schemas.microsoft.com/office/drawing/2014/main" id="{B77547F7-5EE7-4BBB-810D-FF0F65958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70" y="3664356"/>
            <a:ext cx="1571941" cy="1876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7C5C4D7F-9454-4177-AEB0-89BCE3E6F376}"/>
              </a:ext>
            </a:extLst>
          </p:cNvPr>
          <p:cNvCxnSpPr/>
          <p:nvPr/>
        </p:nvCxnSpPr>
        <p:spPr>
          <a:xfrm>
            <a:off x="2171700" y="1895475"/>
            <a:ext cx="47244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ABD35F2-36DF-47D3-90FB-6DC467145529}"/>
              </a:ext>
            </a:extLst>
          </p:cNvPr>
          <p:cNvCxnSpPr/>
          <p:nvPr/>
        </p:nvCxnSpPr>
        <p:spPr>
          <a:xfrm>
            <a:off x="2190750" y="4038600"/>
            <a:ext cx="47244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0B2909A-C780-4BFA-9EC1-B8E6F9199B75}"/>
              </a:ext>
            </a:extLst>
          </p:cNvPr>
          <p:cNvSpPr/>
          <p:nvPr/>
        </p:nvSpPr>
        <p:spPr>
          <a:xfrm>
            <a:off x="6468212" y="2398336"/>
            <a:ext cx="2094763" cy="830997"/>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Legalist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Add to Bible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EE91DCF1-C52E-48B3-BCCE-3E27119180CD}"/>
              </a:ext>
            </a:extLst>
          </p:cNvPr>
          <p:cNvSpPr/>
          <p:nvPr/>
        </p:nvSpPr>
        <p:spPr>
          <a:xfrm>
            <a:off x="315062" y="2407861"/>
            <a:ext cx="2094763" cy="120032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Libertine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Take from the Bible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4" descr="Personification clipart 3 » Clipart Station">
            <a:extLst>
              <a:ext uri="{FF2B5EF4-FFF2-40B4-BE49-F238E27FC236}">
                <a16:creationId xmlns:a16="http://schemas.microsoft.com/office/drawing/2014/main" id="{18E21730-A890-4A40-AF58-3B34DC794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689" y="66675"/>
            <a:ext cx="1571941" cy="1876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ast Off..: Langkah Membuat Stick Figure Animation">
            <a:extLst>
              <a:ext uri="{FF2B5EF4-FFF2-40B4-BE49-F238E27FC236}">
                <a16:creationId xmlns:a16="http://schemas.microsoft.com/office/drawing/2014/main" id="{702504FB-4B04-4E90-AA99-D94913AB1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000" y="1943100"/>
            <a:ext cx="1859531" cy="20524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A0548C-88E0-4DD9-9B82-C577FBAEEB63}"/>
              </a:ext>
            </a:extLst>
          </p:cNvPr>
          <p:cNvSpPr/>
          <p:nvPr/>
        </p:nvSpPr>
        <p:spPr>
          <a:xfrm>
            <a:off x="2502402" y="2744853"/>
            <a:ext cx="1244251" cy="400110"/>
          </a:xfrm>
          <a:prstGeom prst="rect">
            <a:avLst/>
          </a:prstGeom>
          <a:solidFill>
            <a:schemeClr val="accent2"/>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mn-ea"/>
                <a:cs typeface="Times New Roman" panose="02020603050405020304" pitchFamily="18" charset="0"/>
              </a:rPr>
              <a:t>Enjoy life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41003BC-8D85-4E3C-AB3A-EFDB3C10CAAA}"/>
              </a:ext>
            </a:extLst>
          </p:cNvPr>
          <p:cNvSpPr/>
          <p:nvPr/>
        </p:nvSpPr>
        <p:spPr>
          <a:xfrm>
            <a:off x="5377203" y="2744853"/>
            <a:ext cx="1114408" cy="400110"/>
          </a:xfrm>
          <a:prstGeom prst="rect">
            <a:avLst/>
          </a:prstGeom>
          <a:solidFill>
            <a:schemeClr val="accent2"/>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mn-ea"/>
                <a:cs typeface="Times New Roman" panose="02020603050405020304" pitchFamily="18" charset="0"/>
              </a:rPr>
              <a:t>Holy life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D9B054-E5EF-4011-AC39-DEDD416DB592}"/>
              </a:ext>
            </a:extLst>
          </p:cNvPr>
          <p:cNvSpPr/>
          <p:nvPr/>
        </p:nvSpPr>
        <p:spPr>
          <a:xfrm>
            <a:off x="1410288" y="5982370"/>
            <a:ext cx="6247224" cy="584775"/>
          </a:xfrm>
          <a:prstGeom prst="rect">
            <a:avLst/>
          </a:prstGeom>
          <a:solidFill>
            <a:schemeClr val="tx1"/>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mn-ea"/>
                <a:cs typeface="Times New Roman" panose="02020603050405020304" pitchFamily="18" charset="0"/>
              </a:rPr>
              <a:t>False teachers on the left and right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Left 4">
            <a:extLst>
              <a:ext uri="{FF2B5EF4-FFF2-40B4-BE49-F238E27FC236}">
                <a16:creationId xmlns:a16="http://schemas.microsoft.com/office/drawing/2014/main" id="{6B8CA5BC-F78F-42B7-93CA-11060B821A65}"/>
              </a:ext>
            </a:extLst>
          </p:cNvPr>
          <p:cNvSpPr/>
          <p:nvPr/>
        </p:nvSpPr>
        <p:spPr>
          <a:xfrm>
            <a:off x="384371" y="5705475"/>
            <a:ext cx="1025918" cy="112395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Left 15">
            <a:extLst>
              <a:ext uri="{FF2B5EF4-FFF2-40B4-BE49-F238E27FC236}">
                <a16:creationId xmlns:a16="http://schemas.microsoft.com/office/drawing/2014/main" id="{DFF832DB-C0A9-4CD9-A244-6EE1849763CA}"/>
              </a:ext>
            </a:extLst>
          </p:cNvPr>
          <p:cNvSpPr/>
          <p:nvPr/>
        </p:nvSpPr>
        <p:spPr>
          <a:xfrm rot="10800000">
            <a:off x="7604321" y="5705475"/>
            <a:ext cx="1025918" cy="112395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56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p:cNvPicPr>
            <a:picLocks noChangeAspect="1" noChangeArrowheads="1"/>
          </p:cNvPicPr>
          <p:nvPr/>
        </p:nvPicPr>
        <p:blipFill>
          <a:blip r:embed="rId3">
            <a:extLst>
              <a:ext uri="{28A0092B-C50C-407E-A947-70E740481C1C}">
                <a14:useLocalDpi xmlns:a14="http://schemas.microsoft.com/office/drawing/2010/main" val="0"/>
              </a:ext>
            </a:extLst>
          </a:blip>
          <a:srcRect l="44141" t="10938" b="33376"/>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p:nvPr>
        </p:nvSpPr>
        <p:spPr>
          <a:xfrm>
            <a:off x="400050" y="990600"/>
            <a:ext cx="7772400" cy="1143000"/>
          </a:xfrm>
        </p:spPr>
        <p:txBody>
          <a:bodyPr/>
          <a:lstStyle/>
          <a:p>
            <a:pPr>
              <a:defRPr/>
            </a:pPr>
            <a:r>
              <a:rPr lang="en-US" b="1" dirty="0">
                <a:solidFill>
                  <a:schemeClr val="bg2"/>
                </a:solidFill>
                <a:effectLst>
                  <a:glow rad="127000">
                    <a:schemeClr val="tx1">
                      <a:alpha val="97000"/>
                    </a:schemeClr>
                  </a:glow>
                </a:effectLst>
                <a:latin typeface="Arial" charset="0"/>
                <a:ea typeface="ＭＳ Ｐゴシック" charset="0"/>
                <a:cs typeface="Arial" charset="0"/>
              </a:rPr>
              <a:t>You</a:t>
            </a:r>
            <a:r>
              <a:rPr lang="uk-UA" b="1" dirty="0">
                <a:solidFill>
                  <a:schemeClr val="bg2"/>
                </a:solidFill>
                <a:effectLst>
                  <a:glow rad="127000">
                    <a:schemeClr val="tx1">
                      <a:alpha val="97000"/>
                    </a:schemeClr>
                  </a:glow>
                </a:effectLst>
                <a:latin typeface="Arial" charset="0"/>
                <a:ea typeface="ＭＳ Ｐゴシック" charset="0"/>
                <a:cs typeface="Arial" charset="0"/>
              </a:rPr>
              <a:t>'</a:t>
            </a:r>
            <a:r>
              <a:rPr lang="en-US" b="1" dirty="0">
                <a:solidFill>
                  <a:schemeClr val="bg2"/>
                </a:solidFill>
                <a:effectLst>
                  <a:glow rad="127000">
                    <a:schemeClr val="tx1">
                      <a:alpha val="97000"/>
                    </a:schemeClr>
                  </a:glow>
                </a:effectLst>
                <a:latin typeface="Arial" charset="0"/>
                <a:ea typeface="ＭＳ Ｐゴシック" charset="0"/>
                <a:cs typeface="Arial" charset="0"/>
              </a:rPr>
              <a:t>re a sheep</a:t>
            </a:r>
            <a:endParaRPr lang="en-US" b="1" dirty="0">
              <a:effectLst>
                <a:glow rad="127000">
                  <a:schemeClr val="tx1">
                    <a:alpha val="97000"/>
                  </a:scheme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51404171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18197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5" name="Rectangle 4">
            <a:extLst>
              <a:ext uri="{FF2B5EF4-FFF2-40B4-BE49-F238E27FC236}">
                <a16:creationId xmlns:a16="http://schemas.microsoft.com/office/drawing/2014/main" id="{514A8FB5-5F45-4317-8BAB-F612B17B0EEB}"/>
              </a:ext>
            </a:extLst>
          </p:cNvPr>
          <p:cNvSpPr/>
          <p:nvPr/>
        </p:nvSpPr>
        <p:spPr>
          <a:xfrm>
            <a:off x="438151" y="1514945"/>
            <a:ext cx="8181974" cy="104361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counter the influence of false teaching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Tim 4:6-10)</a:t>
            </a:r>
          </a:p>
        </p:txBody>
      </p:sp>
      <p:sp>
        <p:nvSpPr>
          <p:cNvPr id="8" name="Rectangle 7">
            <a:extLst>
              <a:ext uri="{FF2B5EF4-FFF2-40B4-BE49-F238E27FC236}">
                <a16:creationId xmlns:a16="http://schemas.microsoft.com/office/drawing/2014/main" id="{CA3AB55C-279D-4E5E-9804-4CE5EF820945}"/>
              </a:ext>
            </a:extLst>
          </p:cNvPr>
          <p:cNvSpPr/>
          <p:nvPr/>
        </p:nvSpPr>
        <p:spPr>
          <a:xfrm>
            <a:off x="814695" y="2762720"/>
            <a:ext cx="780543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congregation is alert to false teaching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814694" y="3360144"/>
            <a:ext cx="780543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are careful not to be gullible (v. 7a)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a:extLst>
              <a:ext uri="{FF2B5EF4-FFF2-40B4-BE49-F238E27FC236}">
                <a16:creationId xmlns:a16="http://schemas.microsoft.com/office/drawing/2014/main" id="{1BDFD763-8DA7-4E59-B436-AC293A9A8BD2}"/>
              </a:ext>
            </a:extLst>
          </p:cNvPr>
          <p:cNvSpPr/>
          <p:nvPr/>
        </p:nvSpPr>
        <p:spPr>
          <a:xfrm>
            <a:off x="823604" y="3950694"/>
            <a:ext cx="7796519"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pursue godliness (vs. 7b-10)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91329951-B762-4DFB-A373-84210CE2FD6A}"/>
              </a:ext>
            </a:extLst>
          </p:cNvPr>
          <p:cNvSpPr/>
          <p:nvPr/>
        </p:nvSpPr>
        <p:spPr>
          <a:xfrm>
            <a:off x="823605" y="4553420"/>
            <a:ext cx="7805430"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nurture spiritual maturity in young people (vs.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25BA1D5B-C83A-44A9-997B-C2ED0B12686F}"/>
              </a:ext>
            </a:extLst>
          </p:cNvPr>
          <p:cNvSpPr/>
          <p:nvPr/>
        </p:nvSpPr>
        <p:spPr>
          <a:xfrm>
            <a:off x="1786158" y="5667625"/>
            <a:ext cx="5862502" cy="523220"/>
          </a:xfrm>
          <a:prstGeom prst="rect">
            <a:avLst/>
          </a:prstGeom>
          <a:solidFill>
            <a:schemeClr val="accent1">
              <a:lumMod val="20000"/>
              <a:lumOff val="80000"/>
            </a:schemeClr>
          </a:solidFill>
          <a:ln>
            <a:solidFill>
              <a:schemeClr val="bg2">
                <a:lumMod val="50000"/>
              </a:schemeClr>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speech – conduct – love – faith – purity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505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1576387" y="1781086"/>
            <a:ext cx="5991225" cy="1446550"/>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John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no greater joy than to hear that my children are walking in the truth”</a:t>
            </a:r>
          </a:p>
        </p:txBody>
      </p:sp>
    </p:spTree>
    <p:extLst>
      <p:ext uri="{BB962C8B-B14F-4D97-AF65-F5344CB8AC3E}">
        <p14:creationId xmlns:p14="http://schemas.microsoft.com/office/powerpoint/2010/main" val="163496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438151" y="401589"/>
            <a:ext cx="818197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5" name="Rectangle 4">
            <a:extLst>
              <a:ext uri="{FF2B5EF4-FFF2-40B4-BE49-F238E27FC236}">
                <a16:creationId xmlns:a16="http://schemas.microsoft.com/office/drawing/2014/main" id="{514A8FB5-5F45-4317-8BAB-F612B17B0EEB}"/>
              </a:ext>
            </a:extLst>
          </p:cNvPr>
          <p:cNvSpPr/>
          <p:nvPr/>
        </p:nvSpPr>
        <p:spPr>
          <a:xfrm>
            <a:off x="438151" y="1514945"/>
            <a:ext cx="8181974" cy="104361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counter the influence of false teaching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Tim 4:6-10)</a:t>
            </a:r>
          </a:p>
        </p:txBody>
      </p:sp>
      <p:sp>
        <p:nvSpPr>
          <p:cNvPr id="8" name="Rectangle 7">
            <a:extLst>
              <a:ext uri="{FF2B5EF4-FFF2-40B4-BE49-F238E27FC236}">
                <a16:creationId xmlns:a16="http://schemas.microsoft.com/office/drawing/2014/main" id="{CA3AB55C-279D-4E5E-9804-4CE5EF820945}"/>
              </a:ext>
            </a:extLst>
          </p:cNvPr>
          <p:cNvSpPr/>
          <p:nvPr/>
        </p:nvSpPr>
        <p:spPr>
          <a:xfrm>
            <a:off x="814695" y="2762720"/>
            <a:ext cx="780543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congregation is alert to false teaching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814694" y="3360144"/>
            <a:ext cx="780543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are careful not to be gullible (v. 7a)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a:extLst>
              <a:ext uri="{FF2B5EF4-FFF2-40B4-BE49-F238E27FC236}">
                <a16:creationId xmlns:a16="http://schemas.microsoft.com/office/drawing/2014/main" id="{1BDFD763-8DA7-4E59-B436-AC293A9A8BD2}"/>
              </a:ext>
            </a:extLst>
          </p:cNvPr>
          <p:cNvSpPr/>
          <p:nvPr/>
        </p:nvSpPr>
        <p:spPr>
          <a:xfrm>
            <a:off x="823604" y="3950694"/>
            <a:ext cx="7796519"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pursue godliness (vs. 7b-10)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91329951-B762-4DFB-A373-84210CE2FD6A}"/>
              </a:ext>
            </a:extLst>
          </p:cNvPr>
          <p:cNvSpPr/>
          <p:nvPr/>
        </p:nvSpPr>
        <p:spPr>
          <a:xfrm>
            <a:off x="819150" y="4553420"/>
            <a:ext cx="7781310"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nurture spiritual maturity in young people (vs.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a:extLst>
              <a:ext uri="{FF2B5EF4-FFF2-40B4-BE49-F238E27FC236}">
                <a16:creationId xmlns:a16="http://schemas.microsoft.com/office/drawing/2014/main" id="{C6C1D81B-DB53-4DB8-A719-CA3E92E6C606}"/>
              </a:ext>
            </a:extLst>
          </p:cNvPr>
          <p:cNvSpPr/>
          <p:nvPr/>
        </p:nvSpPr>
        <p:spPr>
          <a:xfrm>
            <a:off x="823604" y="5658320"/>
            <a:ext cx="7776856"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provide regular opportunities to study the truth of Scripture (v. 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771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0C97130-7908-48B9-86B4-A038CEB45A48}"/>
              </a:ext>
            </a:extLst>
          </p:cNvPr>
          <p:cNvSpPr/>
          <p:nvPr/>
        </p:nvSpPr>
        <p:spPr>
          <a:xfrm>
            <a:off x="2300287" y="704850"/>
            <a:ext cx="4581525" cy="613245"/>
          </a:xfrm>
          <a:prstGeom prst="rect">
            <a:avLst/>
          </a:prstGeom>
          <a:solidFill>
            <a:schemeClr val="accent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Bible Basics</a:t>
            </a:r>
          </a:p>
        </p:txBody>
      </p:sp>
      <p:sp>
        <p:nvSpPr>
          <p:cNvPr id="4" name="Rectangle 3">
            <a:extLst>
              <a:ext uri="{FF2B5EF4-FFF2-40B4-BE49-F238E27FC236}">
                <a16:creationId xmlns:a16="http://schemas.microsoft.com/office/drawing/2014/main" id="{052514D5-FF69-4EDB-BCE5-0C5AFF06C6FF}"/>
              </a:ext>
            </a:extLst>
          </p:cNvPr>
          <p:cNvSpPr/>
          <p:nvPr/>
        </p:nvSpPr>
        <p:spPr>
          <a:xfrm>
            <a:off x="2314575" y="1304925"/>
            <a:ext cx="4576762" cy="4088917"/>
          </a:xfrm>
          <a:prstGeom prst="rect">
            <a:avLst/>
          </a:prstGeom>
          <a:solidFill>
            <a:schemeClr val="accent2">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Bible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God</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Jesus</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Holy Spirit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Sin</a:t>
            </a:r>
            <a:b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Salvation</a:t>
            </a:r>
          </a:p>
        </p:txBody>
      </p:sp>
    </p:spTree>
    <p:extLst>
      <p:ext uri="{BB962C8B-B14F-4D97-AF65-F5344CB8AC3E}">
        <p14:creationId xmlns:p14="http://schemas.microsoft.com/office/powerpoint/2010/main" val="142676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142876" y="96789"/>
            <a:ext cx="879157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Healthy churches are alert to various attacks on the gospel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Tim 4:1-5)</a:t>
            </a:r>
          </a:p>
        </p:txBody>
      </p:sp>
      <p:sp>
        <p:nvSpPr>
          <p:cNvPr id="5" name="Rectangle 4">
            <a:extLst>
              <a:ext uri="{FF2B5EF4-FFF2-40B4-BE49-F238E27FC236}">
                <a16:creationId xmlns:a16="http://schemas.microsoft.com/office/drawing/2014/main" id="{514A8FB5-5F45-4317-8BAB-F612B17B0EEB}"/>
              </a:ext>
            </a:extLst>
          </p:cNvPr>
          <p:cNvSpPr/>
          <p:nvPr/>
        </p:nvSpPr>
        <p:spPr>
          <a:xfrm>
            <a:off x="180976" y="1076795"/>
            <a:ext cx="8753474" cy="954107"/>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counter the influence of false teaching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Tim 4:6-10)</a:t>
            </a:r>
          </a:p>
        </p:txBody>
      </p:sp>
      <p:sp>
        <p:nvSpPr>
          <p:cNvPr id="8" name="Rectangle 7">
            <a:extLst>
              <a:ext uri="{FF2B5EF4-FFF2-40B4-BE49-F238E27FC236}">
                <a16:creationId xmlns:a16="http://schemas.microsoft.com/office/drawing/2014/main" id="{CA3AB55C-279D-4E5E-9804-4CE5EF820945}"/>
              </a:ext>
            </a:extLst>
          </p:cNvPr>
          <p:cNvSpPr/>
          <p:nvPr/>
        </p:nvSpPr>
        <p:spPr>
          <a:xfrm>
            <a:off x="471795" y="2086445"/>
            <a:ext cx="780543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congregation is alert to false teaching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471795" y="2681311"/>
            <a:ext cx="780543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are careful not to be gullible (v. 7a)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a:extLst>
              <a:ext uri="{FF2B5EF4-FFF2-40B4-BE49-F238E27FC236}">
                <a16:creationId xmlns:a16="http://schemas.microsoft.com/office/drawing/2014/main" id="{1BDFD763-8DA7-4E59-B436-AC293A9A8BD2}"/>
              </a:ext>
            </a:extLst>
          </p:cNvPr>
          <p:cNvSpPr/>
          <p:nvPr/>
        </p:nvSpPr>
        <p:spPr>
          <a:xfrm>
            <a:off x="480706" y="3262806"/>
            <a:ext cx="7796519"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pursue godliness (vs. 7b-10)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91329951-B762-4DFB-A373-84210CE2FD6A}"/>
              </a:ext>
            </a:extLst>
          </p:cNvPr>
          <p:cNvSpPr/>
          <p:nvPr/>
        </p:nvSpPr>
        <p:spPr>
          <a:xfrm>
            <a:off x="495915" y="3849742"/>
            <a:ext cx="7781310"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nurture spiritual maturity in young people (vs.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a:extLst>
              <a:ext uri="{FF2B5EF4-FFF2-40B4-BE49-F238E27FC236}">
                <a16:creationId xmlns:a16="http://schemas.microsoft.com/office/drawing/2014/main" id="{C6C1D81B-DB53-4DB8-A719-CA3E92E6C606}"/>
              </a:ext>
            </a:extLst>
          </p:cNvPr>
          <p:cNvSpPr/>
          <p:nvPr/>
        </p:nvSpPr>
        <p:spPr>
          <a:xfrm>
            <a:off x="491460" y="4932198"/>
            <a:ext cx="7776856"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provide regular opportunities to study the truth of Scripture (v. 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25EF89BF-A4C1-48F6-93B1-EC784A274FB9}"/>
              </a:ext>
            </a:extLst>
          </p:cNvPr>
          <p:cNvSpPr/>
          <p:nvPr/>
        </p:nvSpPr>
        <p:spPr>
          <a:xfrm>
            <a:off x="491459" y="6014654"/>
            <a:ext cx="777685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They develop people in leadership (vs. 14-16)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6060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“Do not neglect”</a:t>
            </a:r>
          </a:p>
        </p:txBody>
      </p:sp>
    </p:spTree>
    <p:extLst>
      <p:ext uri="{BB962C8B-B14F-4D97-AF65-F5344CB8AC3E}">
        <p14:creationId xmlns:p14="http://schemas.microsoft.com/office/powerpoint/2010/main" val="304306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83CB05B-3F01-4A77-BB34-FE996798E6EF}"/>
              </a:ext>
            </a:extLst>
          </p:cNvPr>
          <p:cNvSpPr/>
          <p:nvPr/>
        </p:nvSpPr>
        <p:spPr>
          <a:xfrm>
            <a:off x="500062" y="845314"/>
            <a:ext cx="8143875" cy="44012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13:1-3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Now there were in the church at Antioch prophets and teachers, Barnabas, Simeon who was called Niger, Lucius of Cyrene, Manaen a lifelong friend of Herod the tetrarch, and Saul.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While they were worshiping the Lord and fasting, the Holy Spirit said, “Set apart for me Barnabas and Saul for the work to which I have called them.”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Then after fasting and praying they laid their hands on them and sent them off.</a:t>
            </a:r>
          </a:p>
        </p:txBody>
      </p:sp>
    </p:spTree>
    <p:extLst>
      <p:ext uri="{BB962C8B-B14F-4D97-AF65-F5344CB8AC3E}">
        <p14:creationId xmlns:p14="http://schemas.microsoft.com/office/powerpoint/2010/main" val="258972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“Do not neglect”</a:t>
            </a:r>
          </a:p>
        </p:txBody>
      </p:sp>
      <p:sp>
        <p:nvSpPr>
          <p:cNvPr id="3" name="Rectangle 2">
            <a:extLst>
              <a:ext uri="{FF2B5EF4-FFF2-40B4-BE49-F238E27FC236}">
                <a16:creationId xmlns:a16="http://schemas.microsoft.com/office/drawing/2014/main" id="{9561A841-7C8A-4BED-99EF-F89994AA81D6}"/>
              </a:ext>
            </a:extLst>
          </p:cNvPr>
          <p:cNvSpPr/>
          <p:nvPr/>
        </p:nvSpPr>
        <p:spPr>
          <a:xfrm>
            <a:off x="3903368" y="1759944"/>
            <a:ext cx="4468128"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“Practice these things”</a:t>
            </a:r>
          </a:p>
        </p:txBody>
      </p:sp>
    </p:spTree>
    <p:extLst>
      <p:ext uri="{BB962C8B-B14F-4D97-AF65-F5344CB8AC3E}">
        <p14:creationId xmlns:p14="http://schemas.microsoft.com/office/powerpoint/2010/main" val="42392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ECA803-C40E-4928-8CC9-9FD009CFE0F1}"/>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B87AE66-FDB4-4B39-A4B7-3D9BA0E6FC75}"/>
              </a:ext>
            </a:extLst>
          </p:cNvPr>
          <p:cNvSpPr/>
          <p:nvPr/>
        </p:nvSpPr>
        <p:spPr>
          <a:xfrm>
            <a:off x="695325" y="1145739"/>
            <a:ext cx="7753350" cy="3970318"/>
          </a:xfrm>
          <a:prstGeom prst="rect">
            <a:avLst/>
          </a:prstGeom>
          <a:solidFill>
            <a:srgbClr val="3226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“Paul’s purpose in the appeal was for Timothy to make a powerful demonstration of the spiritual advance since his earlier years. If Timothy obeyed Paul’s advice, his friends in Ephesus would not see him an inexperienced youth but as a growing man of God. Church members will follow someone whom they respect when the mere authority of the office makes them react or resist.”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Thomas Lea</a:t>
            </a:r>
          </a:p>
        </p:txBody>
      </p:sp>
    </p:spTree>
    <p:extLst>
      <p:ext uri="{BB962C8B-B14F-4D97-AF65-F5344CB8AC3E}">
        <p14:creationId xmlns:p14="http://schemas.microsoft.com/office/powerpoint/2010/main" val="182486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“Do not neglect”</a:t>
            </a:r>
          </a:p>
        </p:txBody>
      </p:sp>
      <p:sp>
        <p:nvSpPr>
          <p:cNvPr id="3" name="Rectangle 2">
            <a:extLst>
              <a:ext uri="{FF2B5EF4-FFF2-40B4-BE49-F238E27FC236}">
                <a16:creationId xmlns:a16="http://schemas.microsoft.com/office/drawing/2014/main" id="{9561A841-7C8A-4BED-99EF-F89994AA81D6}"/>
              </a:ext>
            </a:extLst>
          </p:cNvPr>
          <p:cNvSpPr/>
          <p:nvPr/>
        </p:nvSpPr>
        <p:spPr>
          <a:xfrm>
            <a:off x="3903368" y="1759944"/>
            <a:ext cx="4468128"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“Practice these things”</a:t>
            </a:r>
          </a:p>
        </p:txBody>
      </p:sp>
      <p:sp>
        <p:nvSpPr>
          <p:cNvPr id="4" name="Rectangle 3">
            <a:extLst>
              <a:ext uri="{FF2B5EF4-FFF2-40B4-BE49-F238E27FC236}">
                <a16:creationId xmlns:a16="http://schemas.microsoft.com/office/drawing/2014/main" id="{F5EF8476-D856-4324-AE01-AA4E38CCA6DA}"/>
              </a:ext>
            </a:extLst>
          </p:cNvPr>
          <p:cNvSpPr/>
          <p:nvPr/>
        </p:nvSpPr>
        <p:spPr>
          <a:xfrm>
            <a:off x="519617" y="4484812"/>
            <a:ext cx="3723876"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“Keep close watch”</a:t>
            </a:r>
          </a:p>
        </p:txBody>
      </p:sp>
    </p:spTree>
    <p:extLst>
      <p:ext uri="{BB962C8B-B14F-4D97-AF65-F5344CB8AC3E}">
        <p14:creationId xmlns:p14="http://schemas.microsoft.com/office/powerpoint/2010/main" val="225734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557026"/>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Order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Priorities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1109184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10"/>
            <a:ext cx="9144000" cy="3479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3933056"/>
            <a:ext cx="8604448" cy="2448272"/>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What does it mean to be a </a:t>
            </a:r>
            <a:r>
              <a:rPr lang="ru-RU" sz="6000" b="1" dirty="0">
                <a:effectLst>
                  <a:glow rad="127000">
                    <a:schemeClr val="tx1"/>
                  </a:glow>
                </a:effectLst>
                <a:latin typeface="Arial" charset="0"/>
                <a:ea typeface="ＭＳ Ｐゴシック" charset="0"/>
                <a:cs typeface="ＭＳ Ｐゴシック" charset="0"/>
              </a:rPr>
              <a:t>"</a:t>
            </a:r>
            <a:r>
              <a:rPr lang="en-US" sz="6000" b="1" dirty="0">
                <a:effectLst>
                  <a:glow rad="127000">
                    <a:schemeClr val="tx1"/>
                  </a:glow>
                </a:effectLst>
                <a:latin typeface="Arial" charset="0"/>
                <a:ea typeface="ＭＳ Ｐゴシック" charset="0"/>
                <a:cs typeface="ＭＳ Ｐゴシック" charset="0"/>
              </a:rPr>
              <a:t>sheep</a:t>
            </a:r>
            <a:r>
              <a:rPr lang="ru-RU" sz="6000" b="1" dirty="0">
                <a:effectLst>
                  <a:glow rad="127000">
                    <a:schemeClr val="tx1"/>
                  </a:glow>
                </a:effectLst>
                <a:latin typeface="Arial" charset="0"/>
                <a:ea typeface="ＭＳ Ｐゴシック" charset="0"/>
                <a:cs typeface="ＭＳ Ｐゴシック" charset="0"/>
              </a:rPr>
              <a:t>"</a:t>
            </a:r>
            <a:r>
              <a:rPr lang="en-US" sz="6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65044553"/>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l">
              <a:defRPr/>
            </a:pPr>
            <a:r>
              <a:rPr lang="en-US" b="1" dirty="0">
                <a:solidFill>
                  <a:schemeClr val="tx2"/>
                </a:solidFill>
                <a:effectLst>
                  <a:glow rad="127000">
                    <a:schemeClr val="bg1"/>
                  </a:glow>
                </a:effectLst>
                <a:latin typeface="Arial" charset="0"/>
                <a:ea typeface="ＭＳ Ｐゴシック" charset="0"/>
                <a:cs typeface="ＭＳ Ｐゴシック" charset="0"/>
              </a:rPr>
              <a:t>IV. Meet the needs of various church </a:t>
            </a:r>
            <a:r>
              <a:rPr lang="en-US" b="1" dirty="0">
                <a:solidFill>
                  <a:srgbClr val="0066FF"/>
                </a:solidFill>
                <a:effectLst>
                  <a:glow rad="127000">
                    <a:schemeClr val="bg1"/>
                  </a:glow>
                </a:effectLst>
                <a:latin typeface="Arial" charset="0"/>
                <a:ea typeface="ＭＳ Ｐゴシック" charset="0"/>
                <a:cs typeface="ＭＳ Ｐゴシック" charset="0"/>
              </a:rPr>
              <a:t>groups</a:t>
            </a:r>
            <a:r>
              <a:rPr lang="en-US" b="1" dirty="0">
                <a:solidFill>
                  <a:schemeClr val="tx2"/>
                </a:solidFill>
                <a:effectLst>
                  <a:glow rad="127000">
                    <a:schemeClr val="bg1"/>
                  </a:glow>
                </a:effectLst>
                <a:latin typeface="Arial" charset="0"/>
                <a:ea typeface="ＭＳ Ｐゴシック" charset="0"/>
                <a:cs typeface="ＭＳ Ｐゴシック" charset="0"/>
              </a:rPr>
              <a:t> (5:1–6:10).</a:t>
            </a:r>
          </a:p>
        </p:txBody>
      </p:sp>
    </p:spTree>
    <p:extLst>
      <p:ext uri="{BB962C8B-B14F-4D97-AF65-F5344CB8AC3E}">
        <p14:creationId xmlns:p14="http://schemas.microsoft.com/office/powerpoint/2010/main" val="842279558"/>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5</a:t>
            </a:r>
          </a:p>
        </p:txBody>
      </p:sp>
    </p:spTree>
    <p:extLst>
      <p:ext uri="{BB962C8B-B14F-4D97-AF65-F5344CB8AC3E}">
        <p14:creationId xmlns:p14="http://schemas.microsoft.com/office/powerpoint/2010/main" val="228357346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Honor each other</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5583677" y="5003831"/>
            <a:ext cx="3560323"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5:17–6:2</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86598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228 Singapore Coin Stock Photos, Pictures &amp; Royalty-Free Images ...">
            <a:extLst>
              <a:ext uri="{FF2B5EF4-FFF2-40B4-BE49-F238E27FC236}">
                <a16:creationId xmlns:a16="http://schemas.microsoft.com/office/drawing/2014/main" id="{E68CE8D6-ECF1-44CA-B388-49FE2FB3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58" y="3429000"/>
            <a:ext cx="4976232"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00 Singapore Dollars (Encik Yusof bin Ishak) - exchange yours">
            <a:extLst>
              <a:ext uri="{FF2B5EF4-FFF2-40B4-BE49-F238E27FC236}">
                <a16:creationId xmlns:a16="http://schemas.microsoft.com/office/drawing/2014/main" id="{9906C4CF-D1B6-4A38-B65A-0BCE58757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922" y="219075"/>
            <a:ext cx="6444155"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B8ABE1-E156-44CC-AF0C-478BD7B6FC93}"/>
              </a:ext>
            </a:extLst>
          </p:cNvPr>
          <p:cNvSpPr/>
          <p:nvPr/>
        </p:nvSpPr>
        <p:spPr>
          <a:xfrm>
            <a:off x="5348288" y="3971836"/>
            <a:ext cx="3681412" cy="1077218"/>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Which would you choose?</a:t>
            </a:r>
          </a:p>
        </p:txBody>
      </p:sp>
    </p:spTree>
    <p:extLst>
      <p:ext uri="{BB962C8B-B14F-4D97-AF65-F5344CB8AC3E}">
        <p14:creationId xmlns:p14="http://schemas.microsoft.com/office/powerpoint/2010/main" val="36867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89843"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84429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Honor each other</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5:1-6:2</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50891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733336"/>
            <a:ext cx="7800974" cy="1446550"/>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Romans 12:10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“Love one another with brotherly affection.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Outdo one another in showing honor.”</a:t>
            </a:r>
            <a:endPar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51464FD2-A5A7-48A1-A4DA-1AA9738DE0A3}"/>
              </a:ext>
            </a:extLst>
          </p:cNvPr>
          <p:cNvSpPr txBox="1"/>
          <p:nvPr/>
        </p:nvSpPr>
        <p:spPr>
          <a:xfrm>
            <a:off x="2288381" y="3110597"/>
            <a:ext cx="4576762" cy="2246769"/>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2:17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“Honor everyone.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Love the brotherhood.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Fear God.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Honor the emperor.”</a:t>
            </a:r>
          </a:p>
        </p:txBody>
      </p:sp>
    </p:spTree>
    <p:extLst>
      <p:ext uri="{BB962C8B-B14F-4D97-AF65-F5344CB8AC3E}">
        <p14:creationId xmlns:p14="http://schemas.microsoft.com/office/powerpoint/2010/main" val="315686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each other sensitively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(5:1-2)</a:t>
            </a: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1077218"/>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those who are vulnerable and in need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(5:3-16)</a:t>
            </a:r>
          </a:p>
        </p:txBody>
      </p:sp>
    </p:spTree>
    <p:extLst>
      <p:ext uri="{BB962C8B-B14F-4D97-AF65-F5344CB8AC3E}">
        <p14:creationId xmlns:p14="http://schemas.microsoft.com/office/powerpoint/2010/main" val="27982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61C6199-0EB2-4A11-B0C1-DAA53C04C4B3}"/>
              </a:ext>
            </a:extLst>
          </p:cNvPr>
          <p:cNvSpPr txBox="1"/>
          <p:nvPr/>
        </p:nvSpPr>
        <p:spPr>
          <a:xfrm>
            <a:off x="6477395" y="1481328"/>
            <a:ext cx="2609133" cy="246888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do I show honor using social media?</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5"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52" name="Picture 4" descr="What is social media? Here are 34 definitions... – Econsultancy">
            <a:extLst>
              <a:ext uri="{FF2B5EF4-FFF2-40B4-BE49-F238E27FC236}">
                <a16:creationId xmlns:a16="http://schemas.microsoft.com/office/drawing/2014/main" id="{E4AF0730-1EED-438F-9B47-695655A4F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65" r="16906" b="-2"/>
          <a:stretch/>
        </p:blipFill>
        <p:spPr bwMode="auto">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8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2066836"/>
            <a:ext cx="7800974" cy="1877437"/>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Ephesians 4:29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“Let no corrupting talk come out of your mouths, but only such as is good for building up, as fits the occasion, that it may give grace to those who hear.”</a:t>
            </a:r>
            <a:endPar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07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47700" y="787400"/>
            <a:ext cx="7835900" cy="5283200"/>
          </a:xfrm>
          <a:prstGeom prst="rect">
            <a:avLst/>
          </a:prstGeom>
        </p:spPr>
      </p:pic>
    </p:spTree>
    <p:extLst>
      <p:ext uri="{BB962C8B-B14F-4D97-AF65-F5344CB8AC3E}">
        <p14:creationId xmlns:p14="http://schemas.microsoft.com/office/powerpoint/2010/main" val="3515628570"/>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Poets&amp;Quants For Undergrads | Social Media &amp; College Apps: Schools ...">
            <a:extLst>
              <a:ext uri="{FF2B5EF4-FFF2-40B4-BE49-F238E27FC236}">
                <a16:creationId xmlns:a16="http://schemas.microsoft.com/office/drawing/2014/main" id="{64653E32-0B63-4175-93ED-9BDD35E0A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9" r="28756"/>
          <a:stretch/>
        </p:blipFill>
        <p:spPr bwMode="auto">
          <a:xfrm>
            <a:off x="3357230" y="595421"/>
            <a:ext cx="5786770" cy="565843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2599660" y="550975"/>
            <a:ext cx="6544340"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TextBox 2">
            <a:extLst>
              <a:ext uri="{FF2B5EF4-FFF2-40B4-BE49-F238E27FC236}">
                <a16:creationId xmlns:a16="http://schemas.microsoft.com/office/drawing/2014/main" id="{B36FD02F-7A83-4DCC-9159-70E0571B6FE5}"/>
              </a:ext>
            </a:extLst>
          </p:cNvPr>
          <p:cNvSpPr txBox="1"/>
          <p:nvPr/>
        </p:nvSpPr>
        <p:spPr>
          <a:xfrm>
            <a:off x="396029" y="317973"/>
            <a:ext cx="4232712" cy="238384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libri Light" panose="020F0302020204030204"/>
                <a:ea typeface="+mn-ea"/>
                <a:cs typeface="+mn-cs"/>
              </a:rPr>
              <a:t>How do I respond to </a:t>
            </a:r>
            <a:r>
              <a:rPr kumimoji="0" lang="en-US" sz="3800" b="0" i="0" u="sng" strike="noStrike" kern="1200" cap="none" spc="0" normalizeH="0" baseline="0" noProof="0" dirty="0">
                <a:ln>
                  <a:noFill/>
                </a:ln>
                <a:solidFill>
                  <a:srgbClr val="000000"/>
                </a:solidFill>
                <a:effectLst/>
                <a:uLnTx/>
                <a:uFillTx/>
                <a:latin typeface="Calibri Light" panose="020F0302020204030204"/>
                <a:ea typeface="+mn-ea"/>
                <a:cs typeface="+mn-cs"/>
              </a:rPr>
              <a:t>a post with honor?	</a:t>
            </a:r>
          </a:p>
        </p:txBody>
      </p:sp>
      <p:sp>
        <p:nvSpPr>
          <p:cNvPr id="7" name="TextBox 6">
            <a:extLst>
              <a:ext uri="{FF2B5EF4-FFF2-40B4-BE49-F238E27FC236}">
                <a16:creationId xmlns:a16="http://schemas.microsoft.com/office/drawing/2014/main" id="{62D78D5F-01CE-4559-940A-A445E7FB140B}"/>
              </a:ext>
            </a:extLst>
          </p:cNvPr>
          <p:cNvSpPr txBox="1"/>
          <p:nvPr/>
        </p:nvSpPr>
        <p:spPr>
          <a:xfrm>
            <a:off x="219075" y="1834634"/>
            <a:ext cx="3652096"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Don’t be impulsive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7104914-3EED-422D-B6E7-A6AA53A35D53}"/>
              </a:ext>
            </a:extLst>
          </p:cNvPr>
          <p:cNvSpPr txBox="1"/>
          <p:nvPr/>
        </p:nvSpPr>
        <p:spPr>
          <a:xfrm>
            <a:off x="216694" y="2510909"/>
            <a:ext cx="4812506"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Listen to what is said/written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0AB4D50-A228-4D56-BD83-4224BFDEC131}"/>
              </a:ext>
            </a:extLst>
          </p:cNvPr>
          <p:cNvSpPr txBox="1"/>
          <p:nvPr/>
        </p:nvSpPr>
        <p:spPr>
          <a:xfrm>
            <a:off x="207169" y="3177659"/>
            <a:ext cx="3307556"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Talk personally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7F4ED9B7-57A5-40BC-8348-D4C02952BDCD}"/>
              </a:ext>
            </a:extLst>
          </p:cNvPr>
          <p:cNvSpPr txBox="1"/>
          <p:nvPr/>
        </p:nvSpPr>
        <p:spPr>
          <a:xfrm>
            <a:off x="209550" y="3863459"/>
            <a:ext cx="3038475"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Clarify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1097CDC-9EF0-4A15-986D-04527A58E997}"/>
              </a:ext>
            </a:extLst>
          </p:cNvPr>
          <p:cNvSpPr txBox="1"/>
          <p:nvPr/>
        </p:nvSpPr>
        <p:spPr>
          <a:xfrm>
            <a:off x="209550" y="4539734"/>
            <a:ext cx="3661621" cy="95410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Affirm the good &amp; confront the bad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ED7CB889-FCD4-48A9-9DC5-D750422746B7}"/>
              </a:ext>
            </a:extLst>
          </p:cNvPr>
          <p:cNvSpPr txBox="1"/>
          <p:nvPr/>
        </p:nvSpPr>
        <p:spPr>
          <a:xfrm>
            <a:off x="200025" y="5568434"/>
            <a:ext cx="4657725" cy="52322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Strengthen the relationship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2567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6"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5638-140A-4D9D-AD53-4965B4B6B598}"/>
              </a:ext>
            </a:extLst>
          </p:cNvPr>
          <p:cNvSpPr txBox="1"/>
          <p:nvPr/>
        </p:nvSpPr>
        <p:spPr>
          <a:xfrm>
            <a:off x="6333153" y="640081"/>
            <a:ext cx="2356248" cy="557445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How do I post with honor?</a:t>
            </a:r>
          </a:p>
        </p:txBody>
      </p:sp>
      <p:pic>
        <p:nvPicPr>
          <p:cNvPr id="4098" name="Picture 2" descr="Zoho and Mailchimp Integration: Optimize Your Marketing Strategy ...">
            <a:extLst>
              <a:ext uri="{FF2B5EF4-FFF2-40B4-BE49-F238E27FC236}">
                <a16:creationId xmlns:a16="http://schemas.microsoft.com/office/drawing/2014/main" id="{56CA0E11-073A-4287-AE05-53237246F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60" r="26114" b="9091"/>
          <a:stretch/>
        </p:blipFill>
        <p:spPr bwMode="auto">
          <a:xfrm>
            <a:off x="647725" y="640081"/>
            <a:ext cx="5284553" cy="557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5638-140A-4D9D-AD53-4965B4B6B598}"/>
              </a:ext>
            </a:extLst>
          </p:cNvPr>
          <p:cNvSpPr txBox="1"/>
          <p:nvPr/>
        </p:nvSpPr>
        <p:spPr>
          <a:xfrm>
            <a:off x="6333153" y="640081"/>
            <a:ext cx="2356248" cy="5574451"/>
          </a:xfrm>
          <a:prstGeom prst="rect">
            <a:avLst/>
          </a:prstGeom>
        </p:spPr>
        <p:txBody>
          <a:bodyPr vert="horz" lIns="91440" tIns="45720" rIns="91440" bIns="45720" rtlCol="0" anchor="ctr">
            <a:normAutofit/>
          </a:bodyPr>
          <a:lstStyle/>
          <a:p>
            <a:pPr marL="342900" marR="0" lvl="0" indent="-34290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What? </a:t>
            </a:r>
          </a:p>
          <a:p>
            <a:pPr marL="342900" marR="0" lvl="0" indent="-34290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Why? </a:t>
            </a:r>
          </a:p>
          <a:p>
            <a:pPr marL="342900" marR="0" lvl="0" indent="-34290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Who? </a:t>
            </a:r>
          </a:p>
          <a:p>
            <a:pPr marL="342900" marR="0" lvl="0" indent="-34290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How? </a:t>
            </a:r>
          </a:p>
          <a:p>
            <a:pPr marL="342900" marR="0" lvl="0" indent="-34290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What? </a:t>
            </a:r>
          </a:p>
        </p:txBody>
      </p:sp>
      <p:pic>
        <p:nvPicPr>
          <p:cNvPr id="4098" name="Picture 2" descr="Zoho and Mailchimp Integration: Optimize Your Marketing Strategy ...">
            <a:extLst>
              <a:ext uri="{FF2B5EF4-FFF2-40B4-BE49-F238E27FC236}">
                <a16:creationId xmlns:a16="http://schemas.microsoft.com/office/drawing/2014/main" id="{56CA0E11-073A-4287-AE05-53237246F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60" r="26114" b="9091"/>
          <a:stretch/>
        </p:blipFill>
        <p:spPr bwMode="auto">
          <a:xfrm>
            <a:off x="647725" y="640081"/>
            <a:ext cx="5284553" cy="557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66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each other sensitively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(5:1-2)</a:t>
            </a: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1077218"/>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those who are vulnerable and in need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(5:3-16)</a:t>
            </a:r>
          </a:p>
        </p:txBody>
      </p:sp>
      <p:sp>
        <p:nvSpPr>
          <p:cNvPr id="6" name="TextBox 5">
            <a:extLst>
              <a:ext uri="{FF2B5EF4-FFF2-40B4-BE49-F238E27FC236}">
                <a16:creationId xmlns:a16="http://schemas.microsoft.com/office/drawing/2014/main" id="{259A6923-EE94-423D-ADD5-71B4AFA7A820}"/>
              </a:ext>
            </a:extLst>
          </p:cNvPr>
          <p:cNvSpPr txBox="1"/>
          <p:nvPr/>
        </p:nvSpPr>
        <p:spPr>
          <a:xfrm>
            <a:off x="76199" y="2760069"/>
            <a:ext cx="9001124"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their leaders</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(5:17-25)</a:t>
            </a:r>
          </a:p>
        </p:txBody>
      </p:sp>
      <p:sp>
        <p:nvSpPr>
          <p:cNvPr id="8" name="TextBox 7">
            <a:extLst>
              <a:ext uri="{FF2B5EF4-FFF2-40B4-BE49-F238E27FC236}">
                <a16:creationId xmlns:a16="http://schemas.microsoft.com/office/drawing/2014/main" id="{16AEF034-CE6A-4F61-96E7-84999F2DAFAC}"/>
              </a:ext>
            </a:extLst>
          </p:cNvPr>
          <p:cNvSpPr txBox="1"/>
          <p:nvPr/>
        </p:nvSpPr>
        <p:spPr>
          <a:xfrm>
            <a:off x="845343" y="3579219"/>
            <a:ext cx="6060281"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Honor those that lead well (vs.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FAFB1ACE-8E68-4AB8-A041-AB06B19FDD87}"/>
              </a:ext>
            </a:extLst>
          </p:cNvPr>
          <p:cNvSpPr txBox="1"/>
          <p:nvPr/>
        </p:nvSpPr>
        <p:spPr>
          <a:xfrm>
            <a:off x="257175" y="4369274"/>
            <a:ext cx="8629650" cy="2246769"/>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Deuteronomy 19:15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single witness shall not suffice against a person for any crime or for any wrong in connection with any offense that he has committed. Only on the evidence of two witnesses or of three witnesses shall a charge be established.”</a:t>
            </a:r>
          </a:p>
        </p:txBody>
      </p:sp>
    </p:spTree>
    <p:extLst>
      <p:ext uri="{BB962C8B-B14F-4D97-AF65-F5344CB8AC3E}">
        <p14:creationId xmlns:p14="http://schemas.microsoft.com/office/powerpoint/2010/main" val="400213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Types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b="0">
              <a:solidFill>
                <a:srgbClr val="000000"/>
              </a:solidFill>
              <a:latin typeface="Arial" charset="0"/>
              <a:cs typeface="Arial" charset="0"/>
            </a:endParaRPr>
          </a:p>
        </p:txBody>
      </p:sp>
      <p:sp>
        <p:nvSpPr>
          <p:cNvPr id="658436" name="Text Box 4"/>
          <p:cNvSpPr txBox="1">
            <a:spLocks noChangeArrowheads="1"/>
          </p:cNvSpPr>
          <p:nvPr/>
        </p:nvSpPr>
        <p:spPr bwMode="auto">
          <a:xfrm>
            <a:off x="4875213" y="1143000"/>
            <a:ext cx="2185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i="1">
                <a:solidFill>
                  <a:srgbClr val="000000"/>
                </a:solidFill>
                <a:latin typeface="Arial" charset="0"/>
              </a:rPr>
              <a:t>ALL ELDERS</a:t>
            </a: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334000" y="4343400"/>
            <a:ext cx="3124200" cy="1570038"/>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dirty="0">
                <a:solidFill>
                  <a:srgbClr val="204000"/>
                </a:solidFill>
              </a:rPr>
              <a:t>PREACHERS</a:t>
            </a:r>
            <a:br>
              <a:rPr lang="en-US" sz="2400" i="1" dirty="0">
                <a:solidFill>
                  <a:srgbClr val="204000"/>
                </a:solidFill>
              </a:rPr>
            </a:br>
            <a:r>
              <a:rPr lang="en-US" sz="2400" i="1" dirty="0">
                <a:solidFill>
                  <a:srgbClr val="204000"/>
                </a:solidFill>
              </a:rPr>
              <a:t>&amp;</a:t>
            </a:r>
            <a:br>
              <a:rPr lang="en-US" sz="2400" i="1" dirty="0">
                <a:solidFill>
                  <a:srgbClr val="204000"/>
                </a:solidFill>
              </a:rPr>
            </a:br>
            <a:r>
              <a:rPr lang="en-US" sz="2400" i="1" dirty="0">
                <a:solidFill>
                  <a:srgbClr val="204000"/>
                </a:solidFill>
              </a:rPr>
              <a:t>TEACHERS</a:t>
            </a:r>
          </a:p>
          <a:p>
            <a:pPr algn="ctr">
              <a:defRPr/>
            </a:pPr>
            <a:r>
              <a:rPr lang="en-US" sz="2400" i="1" dirty="0">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0000"/>
              </a:solidFill>
              <a:latin typeface="Arial" charset="0"/>
              <a:cs typeface="Arial" charset="0"/>
            </a:endParaRPr>
          </a:p>
        </p:txBody>
      </p:sp>
      <p:sp>
        <p:nvSpPr>
          <p:cNvPr id="658442" name="Text Box 10"/>
          <p:cNvSpPr txBox="1">
            <a:spLocks noChangeArrowheads="1"/>
          </p:cNvSpPr>
          <p:nvPr/>
        </p:nvSpPr>
        <p:spPr bwMode="auto">
          <a:xfrm>
            <a:off x="5410200" y="2819400"/>
            <a:ext cx="2392363" cy="8302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0000"/>
                </a:solidFill>
              </a:rPr>
              <a:t>PAID MANAGERS</a:t>
            </a:r>
          </a:p>
        </p:txBody>
      </p:sp>
      <p:sp>
        <p:nvSpPr>
          <p:cNvPr id="658444" name="Text Box 12"/>
          <p:cNvSpPr txBox="1">
            <a:spLocks noChangeArrowheads="1"/>
          </p:cNvSpPr>
          <p:nvPr/>
        </p:nvSpPr>
        <p:spPr bwMode="auto">
          <a:xfrm>
            <a:off x="4572000" y="1608138"/>
            <a:ext cx="31242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a:solidFill>
                  <a:srgbClr val="000000"/>
                </a:solidFill>
                <a:latin typeface="Arial" charset="0"/>
              </a:rPr>
              <a:t>Teach, protect, lead, serve, testify</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a:solidFill>
                  <a:srgbClr val="FF0000"/>
                </a:solidFill>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i="1">
                <a:solidFill>
                  <a:srgbClr val="000000"/>
                </a:solidFill>
                <a:latin typeface="Arial" charset="0"/>
              </a:rPr>
              <a:t>Unpaid or $ </a:t>
            </a:r>
            <a:br>
              <a:rPr lang="en-US" sz="2400" i="1">
                <a:solidFill>
                  <a:srgbClr val="000000"/>
                </a:solidFill>
                <a:latin typeface="Arial" charset="0"/>
              </a:rPr>
            </a:br>
            <a:r>
              <a:rPr lang="en-US" sz="2400" i="1">
                <a:solidFill>
                  <a:srgbClr val="000000"/>
                </a:solidFill>
                <a:latin typeface="Arial" charset="0"/>
              </a:rPr>
              <a:t>if Needed</a:t>
            </a:r>
            <a:endParaRPr lang="en-US" sz="2400">
              <a:solidFill>
                <a:srgbClr val="000000"/>
              </a:solidFill>
              <a:latin typeface="Arial"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cs typeface="Arial" charset="0"/>
              </a:rPr>
              <a:t>236b</a:t>
            </a:r>
          </a:p>
        </p:txBody>
      </p:sp>
      <p:sp>
        <p:nvSpPr>
          <p:cNvPr id="337933" name="TextBox 16"/>
          <p:cNvSpPr txBox="1">
            <a:spLocks noChangeArrowheads="1"/>
          </p:cNvSpPr>
          <p:nvPr/>
        </p:nvSpPr>
        <p:spPr bwMode="auto">
          <a:xfrm>
            <a:off x="76200" y="990600"/>
            <a:ext cx="30480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2800">
                <a:solidFill>
                  <a:srgbClr val="000000"/>
                </a:solidFill>
                <a:latin typeface="Arial" charset="0"/>
              </a:rPr>
              <a:t>“The elders who direct the affairs of the church </a:t>
            </a:r>
            <a:r>
              <a:rPr lang="en-US" sz="2800">
                <a:solidFill>
                  <a:srgbClr val="FF0000"/>
                </a:solidFill>
                <a:latin typeface="Arial" charset="0"/>
              </a:rPr>
              <a:t>well are worthy of double honor</a:t>
            </a:r>
            <a:r>
              <a:rPr lang="en-US" sz="2800">
                <a:solidFill>
                  <a:srgbClr val="000000"/>
                </a:solidFill>
                <a:latin typeface="Arial" charset="0"/>
              </a:rPr>
              <a:t>, </a:t>
            </a:r>
            <a:r>
              <a:rPr lang="en-US" sz="2800">
                <a:solidFill>
                  <a:srgbClr val="204000"/>
                </a:solidFill>
                <a:latin typeface="Arial" charset="0"/>
              </a:rPr>
              <a:t>especially those whose work is preaching and teaching” </a:t>
            </a:r>
            <a:br>
              <a:rPr lang="en-US" sz="2800">
                <a:solidFill>
                  <a:srgbClr val="000000"/>
                </a:solidFill>
                <a:latin typeface="Arial" charset="0"/>
              </a:rPr>
            </a:br>
            <a:r>
              <a:rPr lang="en-US" sz="2800">
                <a:solidFill>
                  <a:srgbClr val="000000"/>
                </a:solidFill>
                <a:latin typeface="Arial" charset="0"/>
              </a:rPr>
              <a:t>(1 Tim. 5:17 </a:t>
            </a:r>
            <a:r>
              <a:rPr lang="en-US" sz="2400">
                <a:solidFill>
                  <a:srgbClr val="000000"/>
                </a:solidFill>
                <a:latin typeface="Arial" charset="0"/>
              </a:rPr>
              <a:t>NIV</a:t>
            </a:r>
            <a:r>
              <a:rPr lang="en-US" sz="2800">
                <a:solidFill>
                  <a:srgbClr val="000000"/>
                </a:solidFill>
                <a:latin typeface="Arial" charset="0"/>
              </a:rPr>
              <a:t>).</a:t>
            </a:r>
          </a:p>
        </p:txBody>
      </p:sp>
    </p:spTree>
    <p:extLst>
      <p:ext uri="{BB962C8B-B14F-4D97-AF65-F5344CB8AC3E}">
        <p14:creationId xmlns:p14="http://schemas.microsoft.com/office/powerpoint/2010/main" val="483630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555532" name="Text Box 7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rgbClr val="FFFFFF"/>
                </a:solidFill>
                <a:effectLst>
                  <a:outerShdw blurRad="38100" dist="38100" dir="2700000" algn="tl">
                    <a:srgbClr val="000000"/>
                  </a:outerShdw>
                </a:effectLst>
                <a:latin typeface="26" charset="0"/>
              </a:rPr>
              <a:t>Caesarea</a:t>
            </a:r>
          </a:p>
          <a:p>
            <a:pPr>
              <a:defRPr/>
            </a:pPr>
            <a:r>
              <a:rPr lang="en-US" sz="2400">
                <a:solidFill>
                  <a:srgbClr val="FFFFFF"/>
                </a:solidFill>
                <a:effectLst>
                  <a:outerShdw blurRad="38100" dist="38100" dir="2700000" algn="tl">
                    <a:srgbClr val="000000"/>
                  </a:outerShdw>
                </a:effectLst>
                <a:latin typeface="26" charset="0"/>
              </a:rPr>
              <a:t>Luke Written</a:t>
            </a:r>
          </a:p>
          <a:p>
            <a:pPr>
              <a:defRPr/>
            </a:pPr>
            <a:r>
              <a:rPr lang="en-US" sz="2400">
                <a:solidFill>
                  <a:srgbClr val="FFFFFF"/>
                </a:solidFill>
                <a:effectLst>
                  <a:outerShdw blurRad="38100" dist="38100" dir="2700000" algn="tl">
                    <a:srgbClr val="000000"/>
                  </a:outerShdw>
                </a:effectLst>
                <a:latin typeface="26" charset="0"/>
              </a:rPr>
              <a:t>AD 57-59</a:t>
            </a:r>
            <a:endParaRPr lang="en-US" sz="2400" b="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914400" y="609600"/>
            <a:ext cx="330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a:solidFill>
                  <a:srgbClr val="FFFFFF"/>
                </a:solidFill>
                <a:effectLst>
                  <a:outerShdw blurRad="38100" dist="38100" dir="2700000" algn="tl">
                    <a:srgbClr val="000000"/>
                  </a:outerShdw>
                </a:effectLst>
                <a:latin typeface="26" charset="0"/>
              </a:rPr>
              <a:t>Macedonia</a:t>
            </a:r>
          </a:p>
          <a:p>
            <a:pPr algn="r">
              <a:defRPr/>
            </a:pPr>
            <a:r>
              <a:rPr lang="en-US" sz="2400">
                <a:solidFill>
                  <a:srgbClr val="FFFFFF"/>
                </a:solidFill>
                <a:effectLst>
                  <a:outerShdw blurRad="38100" dist="38100" dir="2700000" algn="tl">
                    <a:srgbClr val="000000"/>
                  </a:outerShdw>
                </a:effectLst>
                <a:latin typeface="26" charset="0"/>
              </a:rPr>
              <a:t>Paul Wrote 1 Timothy</a:t>
            </a:r>
          </a:p>
          <a:p>
            <a:pPr algn="r">
              <a:defRPr/>
            </a:pPr>
            <a:r>
              <a:rPr lang="en-US" sz="2400">
                <a:solidFill>
                  <a:srgbClr val="FFFFFF"/>
                </a:solidFill>
                <a:effectLst>
                  <a:outerShdw blurRad="38100" dist="38100" dir="2700000" algn="tl">
                    <a:srgbClr val="000000"/>
                  </a:outerShdw>
                </a:effectLst>
                <a:latin typeface="26" charset="0"/>
              </a:rPr>
              <a:t>AD 62</a:t>
            </a:r>
            <a:endParaRPr lang="en-US" sz="2400" b="0">
              <a:solidFill>
                <a:srgbClr val="FFFFFF"/>
              </a:solidFill>
              <a:effectLst>
                <a:outerShdw blurRad="38100" dist="38100" dir="2700000" algn="tl">
                  <a:srgbClr val="000000"/>
                </a:outerShdw>
              </a:effectLst>
              <a:latin typeface="26" charset="0"/>
            </a:endParaRPr>
          </a:p>
        </p:txBody>
      </p:sp>
      <p:sp>
        <p:nvSpPr>
          <p:cNvPr id="1555536" name="Text Box 80"/>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rgbClr val="FFFFFF"/>
                </a:solidFill>
                <a:effectLst>
                  <a:outerShdw blurRad="38100" dist="38100" dir="2700000" algn="tl">
                    <a:srgbClr val="000000"/>
                  </a:outerShdw>
                </a:effectLst>
                <a:latin typeface="26" charset="0"/>
              </a:rPr>
              <a:t>Stay in that house, eating and drinking whatever </a:t>
            </a:r>
            <a:br>
              <a:rPr lang="en-US" sz="2400">
                <a:solidFill>
                  <a:srgbClr val="FFFFFF"/>
                </a:solidFill>
                <a:effectLst>
                  <a:outerShdw blurRad="38100" dist="38100" dir="2700000" algn="tl">
                    <a:srgbClr val="000000"/>
                  </a:outerShdw>
                </a:effectLst>
                <a:latin typeface="26" charset="0"/>
              </a:rPr>
            </a:br>
            <a:r>
              <a:rPr lang="en-US" sz="2400">
                <a:solidFill>
                  <a:srgbClr val="FFFFFF"/>
                </a:solidFill>
                <a:effectLst>
                  <a:outerShdw blurRad="38100" dist="38100" dir="2700000" algn="tl">
                    <a:srgbClr val="000000"/>
                  </a:outerShdw>
                </a:effectLst>
                <a:latin typeface="26" charset="0"/>
              </a:rPr>
              <a:t>they give you, for </a:t>
            </a:r>
            <a:br>
              <a:rPr lang="en-US" sz="2400">
                <a:solidFill>
                  <a:srgbClr val="FFFFFF"/>
                </a:solidFill>
                <a:effectLst>
                  <a:outerShdw blurRad="38100" dist="38100" dir="2700000" algn="tl">
                    <a:srgbClr val="000000"/>
                  </a:outerShdw>
                </a:effectLst>
                <a:latin typeface="26" charset="0"/>
              </a:rPr>
            </a:br>
            <a:r>
              <a:rPr lang="en-US" sz="2400">
                <a:solidFill>
                  <a:srgbClr val="F6FF28"/>
                </a:solidFill>
                <a:effectLst>
                  <a:outerShdw blurRad="38100" dist="38100" dir="2700000" algn="tl">
                    <a:srgbClr val="000000"/>
                  </a:outerShdw>
                </a:effectLst>
                <a:latin typeface="26" charset="0"/>
              </a:rPr>
              <a:t>the worker deserves his wages</a:t>
            </a:r>
            <a:r>
              <a:rPr lang="en-US" sz="2400">
                <a:solidFill>
                  <a:srgbClr val="FFFFFF"/>
                </a:solidFill>
                <a:effectLst>
                  <a:outerShdw blurRad="38100" dist="38100" dir="2700000" algn="tl">
                    <a:srgbClr val="000000"/>
                  </a:outerShdw>
                </a:effectLst>
                <a:latin typeface="26" charset="0"/>
              </a:rPr>
              <a:t>… (Luke 10:7)</a:t>
            </a:r>
          </a:p>
        </p:txBody>
      </p:sp>
      <p:sp>
        <p:nvSpPr>
          <p:cNvPr id="1555537" name="Text Box 81"/>
          <p:cNvSpPr txBox="1">
            <a:spLocks noChangeArrowheads="1"/>
          </p:cNvSpPr>
          <p:nvPr/>
        </p:nvSpPr>
        <p:spPr bwMode="auto">
          <a:xfrm>
            <a:off x="4495800" y="136525"/>
            <a:ext cx="4495800" cy="1917700"/>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rgbClr val="FFFFFF"/>
                </a:solidFill>
                <a:effectLst>
                  <a:outerShdw blurRad="38100" dist="38100" dir="2700000" algn="tl">
                    <a:srgbClr val="000000"/>
                  </a:outerShdw>
                </a:effectLst>
                <a:latin typeface="26" charset="0"/>
              </a:rPr>
              <a:t>For the Scripture says, </a:t>
            </a:r>
            <a:r>
              <a:rPr lang="ja-JP" altLang="en-US" sz="2400">
                <a:solidFill>
                  <a:srgbClr val="FFFFFF"/>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Do not muzzle the ox  while it is treading out the grain,</a:t>
            </a:r>
            <a:r>
              <a:rPr lang="ja-JP" altLang="en-US" sz="2400">
                <a:solidFill>
                  <a:srgbClr val="FFFFFF"/>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 and </a:t>
            </a:r>
            <a:r>
              <a:rPr lang="ja-JP" altLang="en-US" sz="2400">
                <a:solidFill>
                  <a:srgbClr val="F6FF28"/>
                </a:solidFill>
                <a:effectLst>
                  <a:outerShdw blurRad="38100" dist="38100" dir="2700000" algn="tl">
                    <a:srgbClr val="000000"/>
                  </a:outerShdw>
                </a:effectLst>
                <a:latin typeface="26" charset="0"/>
              </a:rPr>
              <a:t>“</a:t>
            </a:r>
            <a:r>
              <a:rPr lang="en-US" altLang="ja-JP" sz="2400">
                <a:solidFill>
                  <a:srgbClr val="F6FF28"/>
                </a:solidFill>
                <a:effectLst>
                  <a:outerShdw blurRad="38100" dist="38100" dir="2700000" algn="tl">
                    <a:srgbClr val="000000"/>
                  </a:outerShdw>
                </a:effectLst>
                <a:latin typeface="26" charset="0"/>
              </a:rPr>
              <a:t>The worker deserves his wages</a:t>
            </a:r>
            <a:r>
              <a:rPr lang="ja-JP" altLang="en-US" sz="2400">
                <a:solidFill>
                  <a:srgbClr val="F6FF28"/>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 (1 Timothy 5:18).</a:t>
            </a:r>
            <a:endParaRPr lang="en-US" sz="2400">
              <a:solidFill>
                <a:srgbClr val="FFFFFF"/>
              </a:solidFill>
              <a:effectLst>
                <a:outerShdw blurRad="38100" dist="38100" dir="2700000" algn="tl">
                  <a:srgbClr val="000000"/>
                </a:outerShdw>
              </a:effectLst>
              <a:latin typeface="26" charset="0"/>
            </a:endParaRPr>
          </a:p>
        </p:txBody>
      </p:sp>
      <p:sp>
        <p:nvSpPr>
          <p:cNvPr id="388104"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2400" b="0">
              <a:solidFill>
                <a:srgbClr val="FFFFFF"/>
              </a:solidFill>
              <a:latin typeface="BONES" charset="0"/>
            </a:endParaRPr>
          </a:p>
        </p:txBody>
      </p:sp>
      <p:sp>
        <p:nvSpPr>
          <p:cNvPr id="1555531" name="Rectangle 75"/>
          <p:cNvSpPr>
            <a:spLocks noGrp="1" noChangeArrowheads="1"/>
          </p:cNvSpPr>
          <p:nvPr>
            <p:ph type="title" idx="4294967295"/>
          </p:nvPr>
        </p:nvSpPr>
        <p:spPr>
          <a:xfrm>
            <a:off x="152400" y="2590800"/>
            <a:ext cx="41910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charset="0"/>
                <a:ea typeface="ＭＳ Ｐゴシック" charset="-128"/>
                <a:cs typeface="ＭＳ Ｐゴシック" charset="-128"/>
              </a:rPr>
              <a:t>Paul Called Luke</a:t>
            </a:r>
            <a:r>
              <a:rPr lang="fr-FR" sz="3900" b="1" dirty="0">
                <a:solidFill>
                  <a:srgbClr val="FFEA18"/>
                </a:solidFill>
                <a:latin typeface="Comic Sans MS" charset="0"/>
                <a:ea typeface="ＭＳ Ｐゴシック" charset="-128"/>
                <a:cs typeface="ＭＳ Ｐゴシック" charset="-128"/>
              </a:rPr>
              <a:t>'</a:t>
            </a:r>
            <a:r>
              <a:rPr lang="en-US" sz="3900" b="1" dirty="0">
                <a:solidFill>
                  <a:srgbClr val="FFEA18"/>
                </a:solidFill>
                <a:latin typeface="Comic Sans MS" charset="0"/>
                <a:ea typeface="ＭＳ Ｐゴシック" charset="-128"/>
                <a:cs typeface="ＭＳ Ｐゴシック" charset="-128"/>
              </a:rPr>
              <a:t>s Gospel “Scripture” within 5 years!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each other sensitively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(5:1-2)</a:t>
            </a: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1077218"/>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those who are vulnerable and in need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(5:3-16)</a:t>
            </a:r>
          </a:p>
        </p:txBody>
      </p:sp>
      <p:sp>
        <p:nvSpPr>
          <p:cNvPr id="6" name="TextBox 5">
            <a:extLst>
              <a:ext uri="{FF2B5EF4-FFF2-40B4-BE49-F238E27FC236}">
                <a16:creationId xmlns:a16="http://schemas.microsoft.com/office/drawing/2014/main" id="{259A6923-EE94-423D-ADD5-71B4AFA7A820}"/>
              </a:ext>
            </a:extLst>
          </p:cNvPr>
          <p:cNvSpPr txBox="1"/>
          <p:nvPr/>
        </p:nvSpPr>
        <p:spPr>
          <a:xfrm>
            <a:off x="76199" y="2760069"/>
            <a:ext cx="9001124"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their leaders</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(5:17-25)</a:t>
            </a:r>
          </a:p>
        </p:txBody>
      </p:sp>
      <p:sp>
        <p:nvSpPr>
          <p:cNvPr id="8" name="TextBox 7">
            <a:extLst>
              <a:ext uri="{FF2B5EF4-FFF2-40B4-BE49-F238E27FC236}">
                <a16:creationId xmlns:a16="http://schemas.microsoft.com/office/drawing/2014/main" id="{16AEF034-CE6A-4F61-96E7-84999F2DAFAC}"/>
              </a:ext>
            </a:extLst>
          </p:cNvPr>
          <p:cNvSpPr txBox="1"/>
          <p:nvPr/>
        </p:nvSpPr>
        <p:spPr>
          <a:xfrm>
            <a:off x="845343" y="3579219"/>
            <a:ext cx="7379494"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Honor those that lead well (vs.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CE191179-ADB3-467F-9BF4-DD2C30DF7BC8}"/>
              </a:ext>
            </a:extLst>
          </p:cNvPr>
          <p:cNvSpPr txBox="1"/>
          <p:nvPr/>
        </p:nvSpPr>
        <p:spPr>
          <a:xfrm>
            <a:off x="845343" y="4190555"/>
            <a:ext cx="7379494"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Confront those that do not lead well (vs. 20-25)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4891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457200" y="2066836"/>
            <a:ext cx="8190689" cy="1877437"/>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Samuel 26:11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t>
            </a:r>
            <a:r>
              <a:rPr kumimoji="0" lang="en-US" sz="2800" b="0" i="1" u="none" strike="noStrike" kern="1200" cap="small"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Lord</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forbid that I should put out my hand against the </a:t>
            </a:r>
            <a:r>
              <a:rPr kumimoji="0" lang="en-US" sz="2800" b="0" i="1" u="none" strike="noStrike" kern="1200" cap="small"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Lord</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 anointed. But take now the spear that is at his head and the jar of water, and let us go.”</a:t>
            </a:r>
            <a:endPar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971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6</a:t>
            </a:r>
          </a:p>
        </p:txBody>
      </p:sp>
    </p:spTree>
    <p:extLst>
      <p:ext uri="{BB962C8B-B14F-4D97-AF65-F5344CB8AC3E}">
        <p14:creationId xmlns:p14="http://schemas.microsoft.com/office/powerpoint/2010/main" val="420517212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each other sensitively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(5:1-2)</a:t>
            </a: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1077218"/>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those who are vulnerable and in need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(5:3-16)</a:t>
            </a:r>
          </a:p>
        </p:txBody>
      </p:sp>
      <p:sp>
        <p:nvSpPr>
          <p:cNvPr id="6" name="TextBox 5">
            <a:extLst>
              <a:ext uri="{FF2B5EF4-FFF2-40B4-BE49-F238E27FC236}">
                <a16:creationId xmlns:a16="http://schemas.microsoft.com/office/drawing/2014/main" id="{259A6923-EE94-423D-ADD5-71B4AFA7A820}"/>
              </a:ext>
            </a:extLst>
          </p:cNvPr>
          <p:cNvSpPr txBox="1"/>
          <p:nvPr/>
        </p:nvSpPr>
        <p:spPr>
          <a:xfrm>
            <a:off x="76199" y="2760069"/>
            <a:ext cx="9001124"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their leaders</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(5:17-25)</a:t>
            </a:r>
          </a:p>
        </p:txBody>
      </p:sp>
      <p:sp>
        <p:nvSpPr>
          <p:cNvPr id="10" name="TextBox 9">
            <a:extLst>
              <a:ext uri="{FF2B5EF4-FFF2-40B4-BE49-F238E27FC236}">
                <a16:creationId xmlns:a16="http://schemas.microsoft.com/office/drawing/2014/main" id="{D69B61AA-423B-4DD9-B57E-1AE4FF2D477B}"/>
              </a:ext>
            </a:extLst>
          </p:cNvPr>
          <p:cNvSpPr txBox="1"/>
          <p:nvPr/>
        </p:nvSpPr>
        <p:spPr>
          <a:xfrm>
            <a:off x="76199" y="3579219"/>
            <a:ext cx="9001124" cy="613245"/>
          </a:xfrm>
          <a:prstGeom prst="rect">
            <a:avLst/>
          </a:prstGeom>
          <a:solidFill>
            <a:schemeClr val="accent4">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Healthy churches honor their employers</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(6:1-2)</a:t>
            </a:r>
          </a:p>
        </p:txBody>
      </p:sp>
      <p:sp>
        <p:nvSpPr>
          <p:cNvPr id="11" name="TextBox 10">
            <a:extLst>
              <a:ext uri="{FF2B5EF4-FFF2-40B4-BE49-F238E27FC236}">
                <a16:creationId xmlns:a16="http://schemas.microsoft.com/office/drawing/2014/main" id="{BFAF7A72-77CF-4FF9-B057-F6301C149056}"/>
              </a:ext>
            </a:extLst>
          </p:cNvPr>
          <p:cNvSpPr txBox="1"/>
          <p:nvPr/>
        </p:nvSpPr>
        <p:spPr>
          <a:xfrm>
            <a:off x="816769" y="4445994"/>
            <a:ext cx="6584156"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Honor is a testimony of the gospel (v.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D3328EFD-2BF7-41A2-9064-037527D4DC8E}"/>
              </a:ext>
            </a:extLst>
          </p:cNvPr>
          <p:cNvSpPr txBox="1"/>
          <p:nvPr/>
        </p:nvSpPr>
        <p:spPr>
          <a:xfrm>
            <a:off x="816768" y="5116415"/>
            <a:ext cx="658415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Honor is an act of love (v.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80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60500"/>
            <a:ext cx="9144000" cy="39227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en-US" sz="3600" b="1"/>
              <a:t>News Story from Van Province, Turkey</a:t>
            </a: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563254619"/>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avoid worldliness</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9" name="Rectangle 8">
            <a:extLst>
              <a:ext uri="{FF2B5EF4-FFF2-40B4-BE49-F238E27FC236}">
                <a16:creationId xmlns:a16="http://schemas.microsoft.com/office/drawing/2014/main" id="{95535475-661D-4A4D-B06C-94B85DE21A86}"/>
              </a:ext>
            </a:extLst>
          </p:cNvPr>
          <p:cNvSpPr/>
          <p:nvPr/>
        </p:nvSpPr>
        <p:spPr>
          <a:xfrm>
            <a:off x="6154559" y="4843058"/>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6:3-21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90841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6B8ABE1-E156-44CC-AF0C-478BD7B6FC93}"/>
              </a:ext>
            </a:extLst>
          </p:cNvPr>
          <p:cNvSpPr/>
          <p:nvPr/>
        </p:nvSpPr>
        <p:spPr>
          <a:xfrm>
            <a:off x="5238750" y="1866900"/>
            <a:ext cx="3790950" cy="4031873"/>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Covid-19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Online education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Lockdown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Uncertain economy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Stay-cation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Internet issues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World crises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Out of ice cream!</a:t>
            </a:r>
          </a:p>
        </p:txBody>
      </p:sp>
      <p:pic>
        <p:nvPicPr>
          <p:cNvPr id="2050" name="Picture 2" descr="contentment">
            <a:extLst>
              <a:ext uri="{FF2B5EF4-FFF2-40B4-BE49-F238E27FC236}">
                <a16:creationId xmlns:a16="http://schemas.microsoft.com/office/drawing/2014/main" id="{52D8CE3E-A265-4DF8-88C9-68D3A00F9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90514"/>
            <a:ext cx="4676775" cy="3511246"/>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89843"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9336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502764" y="695567"/>
            <a:ext cx="8138472" cy="403559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sng"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a:t>
            </a:r>
            <a:endPar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Guard the gospel message (1)</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Pray (2)</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Develop godly leaders (3)</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Discern truth from error (4)</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Honor each other (5)</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1751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avoid worldliness</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6:3-21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92038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286720"/>
            <a:ext cx="8667750" cy="131542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Arial Unicode MS"/>
              </a:rPr>
              <a:t>They are content with the Lord’s provision</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Arial Unicode MS"/>
              </a:rPr>
              <a:t>(1 Timothy 6:3-10)</a:t>
            </a:r>
          </a:p>
        </p:txBody>
      </p:sp>
    </p:spTree>
    <p:extLst>
      <p:ext uri="{BB962C8B-B14F-4D97-AF65-F5344CB8AC3E}">
        <p14:creationId xmlns:p14="http://schemas.microsoft.com/office/powerpoint/2010/main" val="151079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5240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3686645"/>
            <a:ext cx="8667750" cy="1785104"/>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Philippians 4:11</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“Not that I am speaking of being in need, for I have </a:t>
            </a:r>
            <a:r>
              <a:rPr kumimoji="0" lang="en-US" sz="3200" b="0"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learned</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in whatever situation I am to be content.”</a:t>
            </a:r>
            <a:endParaRPr kumimoji="0" lang="en-US" sz="32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277884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5240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F7AA21-9EC4-4FDD-A064-5B88AC63C6BF}"/>
              </a:ext>
            </a:extLst>
          </p:cNvPr>
          <p:cNvSpPr txBox="1"/>
          <p:nvPr/>
        </p:nvSpPr>
        <p:spPr>
          <a:xfrm>
            <a:off x="76200" y="3476625"/>
            <a:ext cx="9067800" cy="3345531"/>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Romans 8:5-6</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32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5 </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For those who live according to the flesh set their minds on the things of the flesh, but those who live according to the Spirit set their minds on the things of the Spirit. </a:t>
            </a:r>
            <a:r>
              <a:rPr kumimoji="0" lang="en-US" sz="32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6 </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For to set the mind on the flesh is death, but to set the mind on the Spirit is life and peace.</a:t>
            </a:r>
            <a:endParaRPr kumimoji="0" lang="en-US" sz="32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37205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1" name="Rectangle 14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2" name="Rectangle 14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6" name="Picture 10" descr="Dream World Bangkok: All You Need To Know Before Visiting - Local ...">
            <a:extLst>
              <a:ext uri="{FF2B5EF4-FFF2-40B4-BE49-F238E27FC236}">
                <a16:creationId xmlns:a16="http://schemas.microsoft.com/office/drawing/2014/main" id="{514E24FC-74D3-489E-A671-02CC37C9D0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09549"/>
            <a:ext cx="8178799" cy="543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04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1043619"/>
          </a:xfrm>
          <a:prstGeom prst="rect">
            <a:avLst/>
          </a:prstGeom>
          <a:solidFill>
            <a:schemeClr val="bg1"/>
          </a:solidFill>
          <a:ln>
            <a:solidFill>
              <a:schemeClr val="accent6">
                <a:lumMod val="50000"/>
              </a:schemeClr>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Beware of teachers who are not content with godliness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(6:3-5)</a:t>
            </a:r>
          </a:p>
        </p:txBody>
      </p:sp>
      <p:sp>
        <p:nvSpPr>
          <p:cNvPr id="12" name="TextBox 11">
            <a:extLst>
              <a:ext uri="{FF2B5EF4-FFF2-40B4-BE49-F238E27FC236}">
                <a16:creationId xmlns:a16="http://schemas.microsoft.com/office/drawing/2014/main" id="{379E8CC6-9362-40AA-AA3B-721DCB2D7ACF}"/>
              </a:ext>
            </a:extLst>
          </p:cNvPr>
          <p:cNvSpPr txBox="1"/>
          <p:nvPr/>
        </p:nvSpPr>
        <p:spPr>
          <a:xfrm>
            <a:off x="895350" y="2191220"/>
            <a:ext cx="7848600"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They offer an alternate perspective on Christ (v. 3)</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046913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4" name="Rectangle 2"/>
          <p:cNvSpPr txBox="1">
            <a:spLocks noChangeArrowheads="1"/>
          </p:cNvSpPr>
          <p:nvPr/>
        </p:nvSpPr>
        <p:spPr bwMode="auto">
          <a:xfrm>
            <a:off x="0" y="836712"/>
            <a:ext cx="914400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2800" b="1" i="0" u="none" strike="noStrike" kern="1200" cap="none" spc="0" normalizeH="0" baseline="0" noProof="0">
                <a:ln>
                  <a:noFill/>
                </a:ln>
                <a:solidFill>
                  <a:srgbClr val="FFFFFF"/>
                </a:solidFill>
                <a:effectLst/>
                <a:uLnTx/>
                <a:uFillTx/>
                <a:latin typeface="Arial"/>
                <a:ea typeface="ＭＳ Ｐゴシック" pitchFamily="-108" charset="-128"/>
                <a:cs typeface="Arial"/>
              </a:rPr>
              <a:t>Hundreds of sheep followed their leader off a cliff in eastern Turkey, plunging to their deaths this week while shepherds looked on in dismay. Four hundred sheep fell 15 metres to their deaths in a ravine in Van province near Iran but broke the fall of another 1,100 animals who survived. Shepherds from a nearby village neglected the flock while eating breakfast, leaving the sheep to roam free. The loss to local farmers was estimated at $74,000.</a:t>
            </a:r>
            <a:r>
              <a:rPr kumimoji="0" lang="ru-RU"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
        <p:nvSpPr>
          <p:cNvPr id="6" name="TextBox 2"/>
          <p:cNvSpPr txBox="1">
            <a:spLocks noChangeArrowheads="1"/>
          </p:cNvSpPr>
          <p:nvPr/>
        </p:nvSpPr>
        <p:spPr bwMode="auto">
          <a:xfrm>
            <a:off x="10836" y="486916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—Actual news story </a:t>
            </a:r>
          </a:p>
        </p:txBody>
      </p:sp>
    </p:spTree>
    <p:extLst>
      <p:ext uri="{BB962C8B-B14F-4D97-AF65-F5344CB8AC3E}">
        <p14:creationId xmlns:p14="http://schemas.microsoft.com/office/powerpoint/2010/main" val="115354115"/>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87FDEB0F-71D1-42F5-9740-E8AEF4E0BA25}"/>
              </a:ext>
            </a:extLst>
          </p:cNvPr>
          <p:cNvCxnSpPr/>
          <p:nvPr/>
        </p:nvCxnSpPr>
        <p:spPr>
          <a:xfrm>
            <a:off x="1143000" y="2562225"/>
            <a:ext cx="66198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07B798B-CDB9-4413-8467-D4EE2A6C4A7A}"/>
              </a:ext>
            </a:extLst>
          </p:cNvPr>
          <p:cNvCxnSpPr/>
          <p:nvPr/>
        </p:nvCxnSpPr>
        <p:spPr>
          <a:xfrm>
            <a:off x="1143000" y="3600450"/>
            <a:ext cx="66198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57BA68-A0B4-4A97-86B7-18D6C2C85845}"/>
              </a:ext>
            </a:extLst>
          </p:cNvPr>
          <p:cNvSpPr/>
          <p:nvPr/>
        </p:nvSpPr>
        <p:spPr>
          <a:xfrm>
            <a:off x="1166813" y="895261"/>
            <a:ext cx="3290887" cy="1569660"/>
          </a:xfrm>
          <a:prstGeom prst="rect">
            <a:avLst/>
          </a:prstGeom>
          <a:solidFill>
            <a:schemeClr val="accent4">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Emphasize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Jesus’ divinity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Mystical, detached</a:t>
            </a:r>
          </a:p>
        </p:txBody>
      </p:sp>
      <p:sp>
        <p:nvSpPr>
          <p:cNvPr id="10" name="Rectangle 9">
            <a:extLst>
              <a:ext uri="{FF2B5EF4-FFF2-40B4-BE49-F238E27FC236}">
                <a16:creationId xmlns:a16="http://schemas.microsoft.com/office/drawing/2014/main" id="{2C97191E-61BA-4A08-B03D-F58AA055A1D3}"/>
              </a:ext>
            </a:extLst>
          </p:cNvPr>
          <p:cNvSpPr/>
          <p:nvPr/>
        </p:nvSpPr>
        <p:spPr>
          <a:xfrm>
            <a:off x="4538663" y="3705136"/>
            <a:ext cx="3890962" cy="2062103"/>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Emphasize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Jesus’ humanity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Social justice, political revolutionary</a:t>
            </a:r>
          </a:p>
        </p:txBody>
      </p:sp>
      <p:sp>
        <p:nvSpPr>
          <p:cNvPr id="12" name="Rectangle 11">
            <a:extLst>
              <a:ext uri="{FF2B5EF4-FFF2-40B4-BE49-F238E27FC236}">
                <a16:creationId xmlns:a16="http://schemas.microsoft.com/office/drawing/2014/main" id="{664CDB7C-2D38-4519-85C4-9A16E0635E7E}"/>
              </a:ext>
            </a:extLst>
          </p:cNvPr>
          <p:cNvSpPr/>
          <p:nvPr/>
        </p:nvSpPr>
        <p:spPr>
          <a:xfrm>
            <a:off x="1147763" y="2743111"/>
            <a:ext cx="6662737" cy="707886"/>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AD 100 – 2020 </a:t>
            </a:r>
          </a:p>
        </p:txBody>
      </p:sp>
      <p:sp>
        <p:nvSpPr>
          <p:cNvPr id="14" name="Rectangle 13">
            <a:extLst>
              <a:ext uri="{FF2B5EF4-FFF2-40B4-BE49-F238E27FC236}">
                <a16:creationId xmlns:a16="http://schemas.microsoft.com/office/drawing/2014/main" id="{13A7285E-F5B1-4522-B331-289887239525}"/>
              </a:ext>
            </a:extLst>
          </p:cNvPr>
          <p:cNvSpPr/>
          <p:nvPr/>
        </p:nvSpPr>
        <p:spPr>
          <a:xfrm>
            <a:off x="-4762" y="28486"/>
            <a:ext cx="9148762" cy="646331"/>
          </a:xfrm>
          <a:prstGeom prst="rect">
            <a:avLst/>
          </a:prstGeom>
          <a:solidFill>
            <a:schemeClr val="accent2">
              <a:lumMod val="50000"/>
            </a:schemeClr>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Ideas about Jesus through the centuries</a:t>
            </a:r>
          </a:p>
        </p:txBody>
      </p:sp>
    </p:spTree>
    <p:extLst>
      <p:ext uri="{BB962C8B-B14F-4D97-AF65-F5344CB8AC3E}">
        <p14:creationId xmlns:p14="http://schemas.microsoft.com/office/powerpoint/2010/main" val="4213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1043619"/>
          </a:xfrm>
          <a:prstGeom prst="rect">
            <a:avLst/>
          </a:prstGeom>
          <a:solidFill>
            <a:schemeClr val="bg1"/>
          </a:solidFill>
          <a:ln>
            <a:solidFill>
              <a:schemeClr val="accent6">
                <a:lumMod val="50000"/>
              </a:schemeClr>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Beware of teachers who are not content with godliness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(6:3-5)</a:t>
            </a:r>
          </a:p>
        </p:txBody>
      </p:sp>
      <p:sp>
        <p:nvSpPr>
          <p:cNvPr id="12" name="TextBox 11">
            <a:extLst>
              <a:ext uri="{FF2B5EF4-FFF2-40B4-BE49-F238E27FC236}">
                <a16:creationId xmlns:a16="http://schemas.microsoft.com/office/drawing/2014/main" id="{379E8CC6-9362-40AA-AA3B-721DCB2D7ACF}"/>
              </a:ext>
            </a:extLst>
          </p:cNvPr>
          <p:cNvSpPr txBox="1"/>
          <p:nvPr/>
        </p:nvSpPr>
        <p:spPr>
          <a:xfrm>
            <a:off x="895350" y="2191220"/>
            <a:ext cx="7848600"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They offer an alternate perspective on Christ (v. 3)</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TextBox 5">
            <a:extLst>
              <a:ext uri="{FF2B5EF4-FFF2-40B4-BE49-F238E27FC236}">
                <a16:creationId xmlns:a16="http://schemas.microsoft.com/office/drawing/2014/main" id="{AA8070BE-2B69-4D04-A6FD-1375C9336BC4}"/>
              </a:ext>
            </a:extLst>
          </p:cNvPr>
          <p:cNvSpPr txBox="1"/>
          <p:nvPr/>
        </p:nvSpPr>
        <p:spPr>
          <a:xfrm>
            <a:off x="895349" y="2855319"/>
            <a:ext cx="7848599"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They have a sick desire for debate (v. 4a)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C007A7AA-CB14-4108-A7F4-322AAE69F84D}"/>
              </a:ext>
            </a:extLst>
          </p:cNvPr>
          <p:cNvSpPr txBox="1"/>
          <p:nvPr/>
        </p:nvSpPr>
        <p:spPr>
          <a:xfrm>
            <a:off x="895349" y="3543770"/>
            <a:ext cx="7848599"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They create division in the church (vs. 4b-5)</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550207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1043619"/>
          </a:xfrm>
          <a:prstGeom prst="rect">
            <a:avLst/>
          </a:prstGeom>
          <a:solidFill>
            <a:schemeClr val="bg1"/>
          </a:solidFill>
          <a:ln>
            <a:solidFill>
              <a:schemeClr val="accent6">
                <a:lumMod val="50000"/>
              </a:schemeClr>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Beware of teachers who are not content with godliness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(6:3-5)</a:t>
            </a:r>
          </a:p>
        </p:txBody>
      </p:sp>
      <p:sp>
        <p:nvSpPr>
          <p:cNvPr id="9" name="TextBox 8">
            <a:extLst>
              <a:ext uri="{FF2B5EF4-FFF2-40B4-BE49-F238E27FC236}">
                <a16:creationId xmlns:a16="http://schemas.microsoft.com/office/drawing/2014/main" id="{23D7DEB4-CDB8-45B1-A808-524E86C1593E}"/>
              </a:ext>
            </a:extLst>
          </p:cNvPr>
          <p:cNvSpPr txBox="1"/>
          <p:nvPr/>
        </p:nvSpPr>
        <p:spPr>
          <a:xfrm>
            <a:off x="419099" y="2140944"/>
            <a:ext cx="8153399"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Discover contentment in the Lord</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741147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1390561"/>
            <a:ext cx="7800974" cy="3170099"/>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Corinthians 12:8-9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Three times I pleaded with the Lord about this, that it should leave me.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9 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he said to me, “My grace is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sufficient</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for you, for my power is made perfect in weakness.” Therefore I will boast all the more gladly of my weaknesses, so that the power of Christ may rest upon me.</a:t>
            </a:r>
            <a:endParaRPr kumimoji="0" lang="en-US" sz="5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491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1043619"/>
          </a:xfrm>
          <a:prstGeom prst="rect">
            <a:avLst/>
          </a:prstGeom>
          <a:solidFill>
            <a:schemeClr val="bg1"/>
          </a:solidFill>
          <a:ln>
            <a:solidFill>
              <a:schemeClr val="accent6">
                <a:lumMod val="50000"/>
              </a:schemeClr>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Beware of teachers who are not content with godliness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(6:3-5)</a:t>
            </a:r>
          </a:p>
        </p:txBody>
      </p:sp>
      <p:sp>
        <p:nvSpPr>
          <p:cNvPr id="9" name="TextBox 8">
            <a:extLst>
              <a:ext uri="{FF2B5EF4-FFF2-40B4-BE49-F238E27FC236}">
                <a16:creationId xmlns:a16="http://schemas.microsoft.com/office/drawing/2014/main" id="{23D7DEB4-CDB8-45B1-A808-524E86C1593E}"/>
              </a:ext>
            </a:extLst>
          </p:cNvPr>
          <p:cNvSpPr txBox="1"/>
          <p:nvPr/>
        </p:nvSpPr>
        <p:spPr>
          <a:xfrm>
            <a:off x="419099" y="2140944"/>
            <a:ext cx="8153399"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Discover contentment in the Lord</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TextBox 5">
            <a:extLst>
              <a:ext uri="{FF2B5EF4-FFF2-40B4-BE49-F238E27FC236}">
                <a16:creationId xmlns:a16="http://schemas.microsoft.com/office/drawing/2014/main" id="{92198898-F6A9-4B83-B1A8-427D79F754FD}"/>
              </a:ext>
            </a:extLst>
          </p:cNvPr>
          <p:cNvSpPr txBox="1"/>
          <p:nvPr/>
        </p:nvSpPr>
        <p:spPr>
          <a:xfrm>
            <a:off x="981074" y="2893419"/>
            <a:ext cx="759142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Earthly wealth is not eternal (vs. 6-7)</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175464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1390561"/>
            <a:ext cx="7800974" cy="1877437"/>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Hebrews 13:5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Keep your life free from love of money, and be content with what you have, for he has said, “I will never leave you nor forsake you.”</a:t>
            </a:r>
            <a:endParaRPr kumimoji="0" lang="en-US" sz="5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75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1043619"/>
          </a:xfrm>
          <a:prstGeom prst="rect">
            <a:avLst/>
          </a:prstGeom>
          <a:solidFill>
            <a:schemeClr val="bg1"/>
          </a:solidFill>
          <a:ln>
            <a:solidFill>
              <a:schemeClr val="accent6">
                <a:lumMod val="50000"/>
              </a:schemeClr>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Beware of teachers who are not content with godliness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(6:3-5)</a:t>
            </a:r>
          </a:p>
        </p:txBody>
      </p:sp>
      <p:sp>
        <p:nvSpPr>
          <p:cNvPr id="9" name="TextBox 8">
            <a:extLst>
              <a:ext uri="{FF2B5EF4-FFF2-40B4-BE49-F238E27FC236}">
                <a16:creationId xmlns:a16="http://schemas.microsoft.com/office/drawing/2014/main" id="{23D7DEB4-CDB8-45B1-A808-524E86C1593E}"/>
              </a:ext>
            </a:extLst>
          </p:cNvPr>
          <p:cNvSpPr txBox="1"/>
          <p:nvPr/>
        </p:nvSpPr>
        <p:spPr>
          <a:xfrm>
            <a:off x="419099" y="2140944"/>
            <a:ext cx="8153399"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Discover contentment in the Lord</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TextBox 5">
            <a:extLst>
              <a:ext uri="{FF2B5EF4-FFF2-40B4-BE49-F238E27FC236}">
                <a16:creationId xmlns:a16="http://schemas.microsoft.com/office/drawing/2014/main" id="{92198898-F6A9-4B83-B1A8-427D79F754FD}"/>
              </a:ext>
            </a:extLst>
          </p:cNvPr>
          <p:cNvSpPr txBox="1"/>
          <p:nvPr/>
        </p:nvSpPr>
        <p:spPr>
          <a:xfrm>
            <a:off x="981074" y="2893419"/>
            <a:ext cx="759142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Earthly wealth is not eternal (vs. 6-7)</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7" name="TextBox 6">
            <a:extLst>
              <a:ext uri="{FF2B5EF4-FFF2-40B4-BE49-F238E27FC236}">
                <a16:creationId xmlns:a16="http://schemas.microsoft.com/office/drawing/2014/main" id="{5AC1713F-AE3C-420C-BAE7-C17BB6106D00}"/>
              </a:ext>
            </a:extLst>
          </p:cNvPr>
          <p:cNvSpPr txBox="1"/>
          <p:nvPr/>
        </p:nvSpPr>
        <p:spPr>
          <a:xfrm>
            <a:off x="981074" y="3560169"/>
            <a:ext cx="759142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Contentment is possible in simplicity (v. 8)</a:t>
            </a:r>
            <a:endParaRPr kumimoji="0" lang="en-US" sz="28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
        <p:nvSpPr>
          <p:cNvPr id="11" name="TextBox 10">
            <a:extLst>
              <a:ext uri="{FF2B5EF4-FFF2-40B4-BE49-F238E27FC236}">
                <a16:creationId xmlns:a16="http://schemas.microsoft.com/office/drawing/2014/main" id="{5FD18109-194E-4802-99AA-DA6099CA496A}"/>
              </a:ext>
            </a:extLst>
          </p:cNvPr>
          <p:cNvSpPr txBox="1"/>
          <p:nvPr/>
        </p:nvSpPr>
        <p:spPr>
          <a:xfrm>
            <a:off x="981074" y="4239095"/>
            <a:ext cx="7591424"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with present provision is dangerous (vs. 9-10)</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728574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MyBestPlace - Caminito del Rey, the Most Dangerous Path in the World">
            <a:extLst>
              <a:ext uri="{FF2B5EF4-FFF2-40B4-BE49-F238E27FC236}">
                <a16:creationId xmlns:a16="http://schemas.microsoft.com/office/drawing/2014/main" id="{D3385EAD-5521-4A88-A5D5-AFAA2A9F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8496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78F390-013C-4EAA-A335-A2BDC9CD6D70}"/>
              </a:ext>
            </a:extLst>
          </p:cNvPr>
          <p:cNvSpPr txBox="1"/>
          <p:nvPr/>
        </p:nvSpPr>
        <p:spPr>
          <a:xfrm>
            <a:off x="19050" y="4026894"/>
            <a:ext cx="4844352"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entraps</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23A67B4E-6BF2-45D1-AE2E-5CF9429F3FDF}"/>
              </a:ext>
            </a:extLst>
          </p:cNvPr>
          <p:cNvSpPr txBox="1"/>
          <p:nvPr/>
        </p:nvSpPr>
        <p:spPr>
          <a:xfrm>
            <a:off x="590550" y="4591050"/>
            <a:ext cx="7016052" cy="555443"/>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leads to other evil desires</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42585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D1718A9-5352-46B9-AF82-32AF0817AE03}"/>
              </a:ext>
            </a:extLst>
          </p:cNvPr>
          <p:cNvSpPr txBox="1"/>
          <p:nvPr/>
        </p:nvSpPr>
        <p:spPr>
          <a:xfrm>
            <a:off x="571500" y="1083052"/>
            <a:ext cx="8001000" cy="353943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“Avarice leads to selfishness, cheating, fraud, perjury and robbery, to envy, quarrelling and hatred, to violence and even murder. Greed lies behind marriages of convenience, perversions of justice, drug-pushing, pornography sales, blackmail, the exploitation of the weak, the neglect of good causes, and the betrayal of friends.”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John Stott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1030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MyBestPlace - Caminito del Rey, the Most Dangerous Path in the World">
            <a:extLst>
              <a:ext uri="{FF2B5EF4-FFF2-40B4-BE49-F238E27FC236}">
                <a16:creationId xmlns:a16="http://schemas.microsoft.com/office/drawing/2014/main" id="{D3385EAD-5521-4A88-A5D5-AFAA2A9F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8496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913950-57B9-4677-9BD2-561A23153B71}"/>
              </a:ext>
            </a:extLst>
          </p:cNvPr>
          <p:cNvSpPr txBox="1"/>
          <p:nvPr/>
        </p:nvSpPr>
        <p:spPr>
          <a:xfrm>
            <a:off x="1686034" y="5212756"/>
            <a:ext cx="6331743"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can ruin our lives</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76760DC8-1DB8-4585-8FF3-8423712E5458}"/>
              </a:ext>
            </a:extLst>
          </p:cNvPr>
          <p:cNvSpPr txBox="1"/>
          <p:nvPr/>
        </p:nvSpPr>
        <p:spPr>
          <a:xfrm>
            <a:off x="2592475" y="5955706"/>
            <a:ext cx="6520568"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can lead us astray from God</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966A8530-502D-7747-8F95-E1A1B85C3566}"/>
              </a:ext>
            </a:extLst>
          </p:cNvPr>
          <p:cNvSpPr txBox="1"/>
          <p:nvPr/>
        </p:nvSpPr>
        <p:spPr>
          <a:xfrm>
            <a:off x="19050" y="4026894"/>
            <a:ext cx="4844352"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entraps</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11" name="TextBox 10">
            <a:extLst>
              <a:ext uri="{FF2B5EF4-FFF2-40B4-BE49-F238E27FC236}">
                <a16:creationId xmlns:a16="http://schemas.microsoft.com/office/drawing/2014/main" id="{3280F894-BF21-DC40-8BB4-3804C1E5FE31}"/>
              </a:ext>
            </a:extLst>
          </p:cNvPr>
          <p:cNvSpPr txBox="1"/>
          <p:nvPr/>
        </p:nvSpPr>
        <p:spPr>
          <a:xfrm>
            <a:off x="590550" y="4591050"/>
            <a:ext cx="7016052" cy="555443"/>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Discontentment leads to other evil desires</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97107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3" name="Picture 2"/>
          <p:cNvPicPr>
            <a:picLocks noChangeAspect="1"/>
          </p:cNvPicPr>
          <p:nvPr/>
        </p:nvPicPr>
        <p:blipFill>
          <a:blip r:embed="rId3"/>
          <a:stretch>
            <a:fillRect/>
          </a:stretch>
        </p:blipFill>
        <p:spPr>
          <a:xfrm>
            <a:off x="3772198" y="0"/>
            <a:ext cx="5371802" cy="6858000"/>
          </a:xfrm>
          <a:prstGeom prst="rect">
            <a:avLst/>
          </a:prstGeom>
        </p:spPr>
      </p:pic>
      <p:pic>
        <p:nvPicPr>
          <p:cNvPr id="2" name="Picture 1"/>
          <p:cNvPicPr>
            <a:picLocks noChangeAspect="1"/>
          </p:cNvPicPr>
          <p:nvPr/>
        </p:nvPicPr>
        <p:blipFill>
          <a:blip r:embed="rId4"/>
          <a:stretch>
            <a:fillRect/>
          </a:stretch>
        </p:blipFill>
        <p:spPr>
          <a:xfrm>
            <a:off x="0" y="836712"/>
            <a:ext cx="4146228" cy="2741194"/>
          </a:xfrm>
          <a:prstGeom prst="rect">
            <a:avLst/>
          </a:prstGeom>
        </p:spPr>
      </p:pic>
      <p:sp>
        <p:nvSpPr>
          <p:cNvPr id="900098" name="Rectangle 2"/>
          <p:cNvSpPr>
            <a:spLocks noGrp="1" noChangeArrowheads="1"/>
          </p:cNvSpPr>
          <p:nvPr>
            <p:ph type="ctrTitle"/>
          </p:nvPr>
        </p:nvSpPr>
        <p:spPr>
          <a:xfrm>
            <a:off x="0" y="-819472"/>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Tree>
    <p:extLst>
      <p:ext uri="{BB962C8B-B14F-4D97-AF65-F5344CB8AC3E}">
        <p14:creationId xmlns:p14="http://schemas.microsoft.com/office/powerpoint/2010/main" val="3917048283"/>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11960" y="49784"/>
            <a:ext cx="4932040"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Arial" charset="0"/>
                <a:ea typeface="ＭＳ Ｐゴシック" charset="0"/>
                <a:cs typeface="ＭＳ Ｐゴシック" charset="0"/>
              </a:rPr>
              <a:t>V.	Don’t let the love of </a:t>
            </a:r>
            <a:r>
              <a:rPr lang="en-US" sz="4800" b="1" dirty="0">
                <a:solidFill>
                  <a:srgbClr val="FFFF00"/>
                </a:solidFill>
                <a:effectLst>
                  <a:glow rad="127000">
                    <a:schemeClr val="tx1"/>
                  </a:glow>
                </a:effectLst>
                <a:latin typeface="Arial" charset="0"/>
                <a:ea typeface="ＭＳ Ｐゴシック" charset="0"/>
                <a:cs typeface="ＭＳ Ｐゴシック" charset="0"/>
              </a:rPr>
              <a:t>money</a:t>
            </a:r>
            <a:r>
              <a:rPr lang="en-US" sz="4800" b="1" dirty="0">
                <a:effectLst>
                  <a:glow rad="127000">
                    <a:schemeClr val="tx1"/>
                  </a:glow>
                </a:effectLst>
                <a:latin typeface="Arial" charset="0"/>
                <a:ea typeface="ＭＳ Ｐゴシック" charset="0"/>
                <a:cs typeface="ＭＳ Ｐゴシック" charset="0"/>
              </a:rPr>
              <a:t> ruin your spiritual life (6:11-21). </a:t>
            </a:r>
          </a:p>
        </p:txBody>
      </p:sp>
    </p:spTree>
    <p:extLst>
      <p:ext uri="{BB962C8B-B14F-4D97-AF65-F5344CB8AC3E}">
        <p14:creationId xmlns:p14="http://schemas.microsoft.com/office/powerpoint/2010/main" val="1103857754"/>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2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300761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avoid worldliness</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(PART 2)</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9" name="Rectangle 8">
            <a:extLst>
              <a:ext uri="{FF2B5EF4-FFF2-40B4-BE49-F238E27FC236}">
                <a16:creationId xmlns:a16="http://schemas.microsoft.com/office/drawing/2014/main" id="{95535475-661D-4A4D-B06C-94B85DE21A86}"/>
              </a:ext>
            </a:extLst>
          </p:cNvPr>
          <p:cNvSpPr/>
          <p:nvPr/>
        </p:nvSpPr>
        <p:spPr>
          <a:xfrm>
            <a:off x="6154559" y="4843058"/>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6:11-21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55343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26720E1-A948-9E37-1C94-121389F2C1FA}"/>
              </a:ext>
            </a:extLst>
          </p:cNvPr>
          <p:cNvGrpSpPr/>
          <p:nvPr/>
        </p:nvGrpSpPr>
        <p:grpSpPr>
          <a:xfrm>
            <a:off x="762000" y="533400"/>
            <a:ext cx="7620000" cy="5791200"/>
            <a:chOff x="762000" y="533400"/>
            <a:chExt cx="7620000" cy="5791200"/>
          </a:xfrm>
        </p:grpSpPr>
        <p:pic>
          <p:nvPicPr>
            <p:cNvPr id="1026" name="Picture 2" descr="Danger Falling Rocks Sign">
              <a:extLst>
                <a:ext uri="{FF2B5EF4-FFF2-40B4-BE49-F238E27FC236}">
                  <a16:creationId xmlns:a16="http://schemas.microsoft.com/office/drawing/2014/main" id="{B7103D83-2F14-4276-BD88-DC3269EF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96C2AA-2DD5-89F3-63D0-DF6E4EDE4EF4}"/>
                </a:ext>
              </a:extLst>
            </p:cNvPr>
            <p:cNvSpPr/>
            <p:nvPr/>
          </p:nvSpPr>
          <p:spPr>
            <a:xfrm>
              <a:off x="899592" y="2758276"/>
              <a:ext cx="7200800" cy="3046988"/>
            </a:xfrm>
            <a:prstGeom prst="rect">
              <a:avLst/>
            </a:prstGeom>
            <a:solidFill>
              <a:srgbClr val="F9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601B16-0671-AE4A-CD21-BD83BEB23004}"/>
                </a:ext>
              </a:extLst>
            </p:cNvPr>
            <p:cNvSpPr/>
            <p:nvPr/>
          </p:nvSpPr>
          <p:spPr>
            <a:xfrm>
              <a:off x="1547664" y="1052736"/>
              <a:ext cx="4536504" cy="1446550"/>
            </a:xfrm>
            <a:prstGeom prst="ellipse">
              <a:avLst/>
            </a:prstGeom>
            <a:solidFill>
              <a:srgbClr val="D52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4A1E0F-0AD9-BBEA-28A8-1BAD5DF92481}"/>
                </a:ext>
              </a:extLst>
            </p:cNvPr>
            <p:cNvSpPr/>
            <p:nvPr/>
          </p:nvSpPr>
          <p:spPr>
            <a:xfrm>
              <a:off x="2750298" y="1092492"/>
              <a:ext cx="4536504" cy="1446550"/>
            </a:xfrm>
            <a:prstGeom prst="ellipse">
              <a:avLst/>
            </a:prstGeom>
            <a:solidFill>
              <a:srgbClr val="D52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6D033F11-A77E-1AA8-F664-E9CBC970BA13}"/>
              </a:ext>
            </a:extLst>
          </p:cNvPr>
          <p:cNvSpPr txBox="1"/>
          <p:nvPr/>
        </p:nvSpPr>
        <p:spPr>
          <a:xfrm>
            <a:off x="1835696" y="1052736"/>
            <a:ext cx="5464573" cy="1446550"/>
          </a:xfrm>
          <a:prstGeom prst="rect">
            <a:avLst/>
          </a:prstGeom>
          <a:noFill/>
        </p:spPr>
        <p:txBody>
          <a:bodyPr wrap="none" rtlCol="0">
            <a:spAutoFit/>
          </a:bodyPr>
          <a:lstStyle/>
          <a:p>
            <a:r>
              <a:rPr lang="en-US" sz="8800" dirty="0">
                <a:solidFill>
                  <a:schemeClr val="bg1"/>
                </a:solidFill>
                <a:latin typeface="Arial Black" panose="020B0604020202020204" pitchFamily="34" charset="0"/>
                <a:cs typeface="Arial Black" panose="020B0604020202020204" pitchFamily="34" charset="0"/>
              </a:rPr>
              <a:t>DANGER</a:t>
            </a:r>
          </a:p>
        </p:txBody>
      </p:sp>
      <p:sp>
        <p:nvSpPr>
          <p:cNvPr id="5" name="TextBox 4">
            <a:extLst>
              <a:ext uri="{FF2B5EF4-FFF2-40B4-BE49-F238E27FC236}">
                <a16:creationId xmlns:a16="http://schemas.microsoft.com/office/drawing/2014/main" id="{6C74AFE2-3D84-5760-64C7-810AF8831564}"/>
              </a:ext>
            </a:extLst>
          </p:cNvPr>
          <p:cNvSpPr txBox="1"/>
          <p:nvPr/>
        </p:nvSpPr>
        <p:spPr>
          <a:xfrm>
            <a:off x="762000" y="2974300"/>
            <a:ext cx="7482408" cy="3046988"/>
          </a:xfrm>
          <a:prstGeom prst="rect">
            <a:avLst/>
          </a:prstGeom>
          <a:noFill/>
        </p:spPr>
        <p:txBody>
          <a:bodyPr wrap="square" rtlCol="0">
            <a:spAutoFit/>
          </a:bodyPr>
          <a:lstStyle/>
          <a:p>
            <a:pPr algn="ctr"/>
            <a:r>
              <a:rPr lang="en-US" sz="9600" dirty="0">
                <a:solidFill>
                  <a:schemeClr val="tx1"/>
                </a:solidFill>
                <a:latin typeface="Arial Black" panose="020B0604020202020204" pitchFamily="34" charset="0"/>
                <a:cs typeface="Arial Black" panose="020B0604020202020204" pitchFamily="34" charset="0"/>
              </a:rPr>
              <a:t>FALLING</a:t>
            </a:r>
            <a:br>
              <a:rPr lang="en-US" sz="9600" dirty="0">
                <a:solidFill>
                  <a:schemeClr val="tx1"/>
                </a:solidFill>
                <a:latin typeface="Arial Black" panose="020B0604020202020204" pitchFamily="34" charset="0"/>
                <a:cs typeface="Arial Black" panose="020B0604020202020204" pitchFamily="34" charset="0"/>
              </a:rPr>
            </a:br>
            <a:r>
              <a:rPr lang="en-US" sz="9600" dirty="0">
                <a:solidFill>
                  <a:schemeClr val="tx1"/>
                </a:solidFill>
                <a:latin typeface="Arial Black" panose="020B0604020202020204" pitchFamily="34" charset="0"/>
                <a:cs typeface="Arial Black" panose="020B0604020202020204" pitchFamily="34" charset="0"/>
              </a:rPr>
              <a:t>ROCKS</a:t>
            </a:r>
          </a:p>
        </p:txBody>
      </p:sp>
    </p:spTree>
    <p:extLst>
      <p:ext uri="{BB962C8B-B14F-4D97-AF65-F5344CB8AC3E}">
        <p14:creationId xmlns:p14="http://schemas.microsoft.com/office/powerpoint/2010/main" val="34728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EC702E-9916-F351-B1F7-F330C7F08DA2}"/>
              </a:ext>
            </a:extLst>
          </p:cNvPr>
          <p:cNvGrpSpPr/>
          <p:nvPr/>
        </p:nvGrpSpPr>
        <p:grpSpPr>
          <a:xfrm>
            <a:off x="2538412" y="300404"/>
            <a:ext cx="4067175" cy="6257192"/>
            <a:chOff x="2538412" y="300404"/>
            <a:chExt cx="4067175" cy="6257192"/>
          </a:xfrm>
        </p:grpSpPr>
        <p:pic>
          <p:nvPicPr>
            <p:cNvPr id="2050" name="Picture 2" descr="Rip Current PNG - rip-current-funny rip-current-posters rip ...">
              <a:extLst>
                <a:ext uri="{FF2B5EF4-FFF2-40B4-BE49-F238E27FC236}">
                  <a16:creationId xmlns:a16="http://schemas.microsoft.com/office/drawing/2014/main" id="{2BB0F081-8993-43CC-82CA-F7D08E0CA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412" y="300404"/>
              <a:ext cx="4067175" cy="6257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E322B30-D701-07A3-F9E5-FF02C6130695}"/>
                </a:ext>
              </a:extLst>
            </p:cNvPr>
            <p:cNvSpPr/>
            <p:nvPr/>
          </p:nvSpPr>
          <p:spPr>
            <a:xfrm>
              <a:off x="3059832" y="4797152"/>
              <a:ext cx="2952328" cy="1323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C6EC7CD-9892-134D-FA8B-3D55CF545DC2}"/>
                </a:ext>
              </a:extLst>
            </p:cNvPr>
            <p:cNvSpPr/>
            <p:nvPr/>
          </p:nvSpPr>
          <p:spPr>
            <a:xfrm>
              <a:off x="3131840" y="813082"/>
              <a:ext cx="2988333" cy="599694"/>
            </a:xfrm>
            <a:prstGeom prst="rect">
              <a:avLst/>
            </a:prstGeom>
            <a:solidFill>
              <a:srgbClr val="FFD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1A0D3EB-6CB3-6088-F3B9-254474B5AA5A}"/>
              </a:ext>
            </a:extLst>
          </p:cNvPr>
          <p:cNvSpPr txBox="1"/>
          <p:nvPr/>
        </p:nvSpPr>
        <p:spPr>
          <a:xfrm>
            <a:off x="830795" y="4797152"/>
            <a:ext cx="7482408" cy="1323439"/>
          </a:xfrm>
          <a:prstGeom prst="rect">
            <a:avLst/>
          </a:prstGeom>
          <a:noFill/>
        </p:spPr>
        <p:txBody>
          <a:bodyPr wrap="square" rtlCol="0">
            <a:spAutoFit/>
          </a:bodyPr>
          <a:lstStyle/>
          <a:p>
            <a:pPr algn="ctr"/>
            <a:r>
              <a:rPr lang="en-US" sz="4000" dirty="0">
                <a:solidFill>
                  <a:schemeClr val="tx1"/>
                </a:solidFill>
                <a:latin typeface="Arial" panose="020B0604020202020204" pitchFamily="34" charset="0"/>
                <a:cs typeface="Arial" panose="020B0604020202020204" pitchFamily="34" charset="0"/>
              </a:rPr>
              <a:t>RIP</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CURRENTS</a:t>
            </a:r>
          </a:p>
        </p:txBody>
      </p:sp>
      <p:sp>
        <p:nvSpPr>
          <p:cNvPr id="5" name="TextBox 4">
            <a:extLst>
              <a:ext uri="{FF2B5EF4-FFF2-40B4-BE49-F238E27FC236}">
                <a16:creationId xmlns:a16="http://schemas.microsoft.com/office/drawing/2014/main" id="{7683DBAD-42EB-A635-A16B-5280F9A51C6C}"/>
              </a:ext>
            </a:extLst>
          </p:cNvPr>
          <p:cNvSpPr txBox="1"/>
          <p:nvPr/>
        </p:nvSpPr>
        <p:spPr>
          <a:xfrm>
            <a:off x="899592" y="653787"/>
            <a:ext cx="7482408" cy="830997"/>
          </a:xfrm>
          <a:prstGeom prst="rect">
            <a:avLst/>
          </a:prstGeom>
          <a:noFill/>
        </p:spPr>
        <p:txBody>
          <a:bodyPr wrap="square" rtlCol="0">
            <a:spAutoFit/>
          </a:bodyPr>
          <a:lstStyle/>
          <a:p>
            <a:pPr algn="ctr"/>
            <a:r>
              <a:rPr lang="en-US" sz="4800" dirty="0">
                <a:solidFill>
                  <a:schemeClr val="tx1"/>
                </a:solidFill>
                <a:latin typeface="Arial" panose="020B0604020202020204" pitchFamily="34" charset="0"/>
                <a:cs typeface="Arial" panose="020B0604020202020204" pitchFamily="34" charset="0"/>
              </a:rPr>
              <a:t>WARNING</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178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89843"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6379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avoid worldliness</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6:3-21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14190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286720"/>
            <a:ext cx="8667750" cy="131542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Arial Unicode MS"/>
              </a:rPr>
              <a:t>They are content with the Lord’s provision</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Arial Unicode MS"/>
              </a:rPr>
              <a:t>(1 Timothy 6:3-10)</a:t>
            </a:r>
          </a:p>
        </p:txBody>
      </p:sp>
    </p:spTree>
    <p:extLst>
      <p:ext uri="{BB962C8B-B14F-4D97-AF65-F5344CB8AC3E}">
        <p14:creationId xmlns:p14="http://schemas.microsoft.com/office/powerpoint/2010/main" val="74948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VIDS - Images - U.S. Marines and Singapore Armed Forces refine ...">
            <a:extLst>
              <a:ext uri="{FF2B5EF4-FFF2-40B4-BE49-F238E27FC236}">
                <a16:creationId xmlns:a16="http://schemas.microsoft.com/office/drawing/2014/main" id="{72A6CE56-D47D-4156-92CD-298F2DAE0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41" r="18262" b="-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66675" y="1122363"/>
            <a:ext cx="358784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
                  <a:solidFill>
                    <a:srgbClr val="000000"/>
                  </a:solidFill>
                </a:uFill>
                <a:latin typeface="Times New Roman" panose="02020603050405020304" pitchFamily="18" charset="0"/>
                <a:ea typeface="+mn-ea"/>
                <a:cs typeface="Times New Roman" panose="02020603050405020304" pitchFamily="18" charset="0"/>
              </a:rPr>
              <a:t>They persevere in the battle against worldliness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(1 Timothy 6:11-16)</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6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4667250" y="2181225"/>
            <a:ext cx="3587840" cy="334327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“flee”</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“pursue”</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“fight”</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“take hold”</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“keep”</a:t>
            </a:r>
            <a:endParaRPr kumimoji="0" lang="en-US" sz="36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F1B7259-D33A-456E-8953-9FABBAA061D9}"/>
              </a:ext>
            </a:extLst>
          </p:cNvPr>
          <p:cNvSpPr txBox="1"/>
          <p:nvPr/>
        </p:nvSpPr>
        <p:spPr>
          <a:xfrm>
            <a:off x="119063" y="2661800"/>
            <a:ext cx="3405187" cy="1061829"/>
          </a:xfrm>
          <a:prstGeom prst="rect">
            <a:avLst/>
          </a:prstGeom>
          <a:solidFill>
            <a:schemeClr val="accent6">
              <a:lumMod val="50000"/>
            </a:schemeClr>
          </a:solidFill>
        </p:spPr>
        <p:txBody>
          <a:bodyPr wrap="square">
            <a:sp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Action Words</a:t>
            </a:r>
          </a:p>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10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73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7" name="Picture 6"/>
          <p:cNvPicPr>
            <a:picLocks noChangeAspect="1"/>
          </p:cNvPicPr>
          <p:nvPr/>
        </p:nvPicPr>
        <p:blipFill>
          <a:blip r:embed="rId3"/>
          <a:stretch>
            <a:fillRect/>
          </a:stretch>
        </p:blipFill>
        <p:spPr>
          <a:xfrm>
            <a:off x="682092" y="567308"/>
            <a:ext cx="7706332" cy="5597996"/>
          </a:xfrm>
          <a:prstGeom prst="rect">
            <a:avLst/>
          </a:prstGeom>
        </p:spPr>
      </p:pic>
    </p:spTree>
    <p:extLst>
      <p:ext uri="{BB962C8B-B14F-4D97-AF65-F5344CB8AC3E}">
        <p14:creationId xmlns:p14="http://schemas.microsoft.com/office/powerpoint/2010/main" val="667777330"/>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0322C-3CA0-46CA-8CAC-50A06B1E1ABC}"/>
              </a:ext>
            </a:extLst>
          </p:cNvPr>
          <p:cNvSpPr txBox="1"/>
          <p:nvPr/>
        </p:nvSpPr>
        <p:spPr>
          <a:xfrm>
            <a:off x="628650" y="5629275"/>
            <a:ext cx="7886700" cy="82232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4:10</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Demas, in love with this present world, has deserted me and gone to Thessalonica.”</a:t>
            </a:r>
          </a:p>
        </p:txBody>
      </p:sp>
      <p:pic>
        <p:nvPicPr>
          <p:cNvPr id="5124" name="Picture 4" descr="Wallpaper greens, forest, trees, fog, tropics, jungle, Jungle ...">
            <a:extLst>
              <a:ext uri="{FF2B5EF4-FFF2-40B4-BE49-F238E27FC236}">
                <a16:creationId xmlns:a16="http://schemas.microsoft.com/office/drawing/2014/main" id="{38634307-0C7F-4BB2-AABB-9659C897B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35"/>
          <a:stretch/>
        </p:blipFill>
        <p:spPr bwMode="auto">
          <a:xfrm>
            <a:off x="20" y="10"/>
            <a:ext cx="9143980" cy="539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9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Resist worldly temptations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60BE3207-3E12-4278-8E55-F44C7FF1728F}"/>
              </a:ext>
            </a:extLst>
          </p:cNvPr>
          <p:cNvSpPr txBox="1"/>
          <p:nvPr/>
        </p:nvSpPr>
        <p:spPr>
          <a:xfrm>
            <a:off x="972862" y="1369001"/>
            <a:ext cx="58007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Flee temptation zones (v. 11a)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04F6921D-BD33-4E15-B3F1-B3798BA52523}"/>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Pursue virtues that counter worldliness (v. 11b)</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292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6FEF82E-2177-46BC-8FC6-071D6E5812E4}"/>
              </a:ext>
            </a:extLst>
          </p:cNvPr>
          <p:cNvSpPr txBox="1"/>
          <p:nvPr/>
        </p:nvSpPr>
        <p:spPr>
          <a:xfrm>
            <a:off x="545306" y="753546"/>
            <a:ext cx="2626519" cy="52322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Righteousness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E8BBA96-0675-4A18-9181-34F5FCC391FE}"/>
              </a:ext>
            </a:extLst>
          </p:cNvPr>
          <p:cNvSpPr txBox="1"/>
          <p:nvPr/>
        </p:nvSpPr>
        <p:spPr>
          <a:xfrm>
            <a:off x="3431381" y="753546"/>
            <a:ext cx="457676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standards of right and wrong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A5A2033-6B51-4E12-A47E-E495228B0606}"/>
              </a:ext>
            </a:extLst>
          </p:cNvPr>
          <p:cNvSpPr txBox="1"/>
          <p:nvPr/>
        </p:nvSpPr>
        <p:spPr>
          <a:xfrm>
            <a:off x="545306" y="1841538"/>
            <a:ext cx="2626518" cy="523220"/>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Godliness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73722914-CD2D-41D7-9F74-B017AC56AAF4}"/>
              </a:ext>
            </a:extLst>
          </p:cNvPr>
          <p:cNvSpPr txBox="1"/>
          <p:nvPr/>
        </p:nvSpPr>
        <p:spPr>
          <a:xfrm>
            <a:off x="3431381" y="1768702"/>
            <a:ext cx="331231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personal character</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66C1E5E8-E832-4EA2-B06C-0FBC68EA1BE4}"/>
              </a:ext>
            </a:extLst>
          </p:cNvPr>
          <p:cNvSpPr txBox="1"/>
          <p:nvPr/>
        </p:nvSpPr>
        <p:spPr>
          <a:xfrm>
            <a:off x="545306" y="3000167"/>
            <a:ext cx="262651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Faith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C8A3A0BB-5457-4501-9782-C35B21E8B4FB}"/>
              </a:ext>
            </a:extLst>
          </p:cNvPr>
          <p:cNvSpPr txBox="1"/>
          <p:nvPr/>
        </p:nvSpPr>
        <p:spPr>
          <a:xfrm>
            <a:off x="3431381" y="3000167"/>
            <a:ext cx="241696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trust in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0A8FBF33-D33E-4B05-B3AF-C912AABA989C}"/>
              </a:ext>
            </a:extLst>
          </p:cNvPr>
          <p:cNvSpPr txBox="1"/>
          <p:nvPr/>
        </p:nvSpPr>
        <p:spPr>
          <a:xfrm>
            <a:off x="545306" y="4150342"/>
            <a:ext cx="2626518" cy="523220"/>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Love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D9BDBA38-9B4B-4459-99E8-B9489281A000}"/>
              </a:ext>
            </a:extLst>
          </p:cNvPr>
          <p:cNvSpPr txBox="1"/>
          <p:nvPr/>
        </p:nvSpPr>
        <p:spPr>
          <a:xfrm>
            <a:off x="3559968" y="4150342"/>
            <a:ext cx="5038725"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caring and sacrificial treatment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towards others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FCB92EF6-55CF-43EC-80C8-1C5720CEDA69}"/>
              </a:ext>
            </a:extLst>
          </p:cNvPr>
          <p:cNvSpPr txBox="1"/>
          <p:nvPr/>
        </p:nvSpPr>
        <p:spPr>
          <a:xfrm>
            <a:off x="554831" y="5281467"/>
            <a:ext cx="2607468" cy="523220"/>
          </a:xfrm>
          <a:prstGeom prst="rect">
            <a:avLst/>
          </a:prstGeom>
          <a:solidFill>
            <a:srgbClr val="4F227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Steadfastness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CA91594D-3E01-4CE8-BBF3-3097B9291926}"/>
              </a:ext>
            </a:extLst>
          </p:cNvPr>
          <p:cNvSpPr txBox="1"/>
          <p:nvPr/>
        </p:nvSpPr>
        <p:spPr>
          <a:xfrm>
            <a:off x="3559968" y="5240986"/>
            <a:ext cx="457676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consistency under pressure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14D061A-0230-4101-85FF-6F04C25EF991}"/>
              </a:ext>
            </a:extLst>
          </p:cNvPr>
          <p:cNvSpPr txBox="1"/>
          <p:nvPr/>
        </p:nvSpPr>
        <p:spPr>
          <a:xfrm>
            <a:off x="545307" y="6253490"/>
            <a:ext cx="2626518" cy="523220"/>
          </a:xfrm>
          <a:prstGeom prst="rect">
            <a:avLst/>
          </a:prstGeom>
          <a:solidFill>
            <a:schemeClr val="accent3">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Gentleness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893792C3-E4BF-411A-8F76-947F35DE5D34}"/>
              </a:ext>
            </a:extLst>
          </p:cNvPr>
          <p:cNvSpPr txBox="1"/>
          <p:nvPr/>
        </p:nvSpPr>
        <p:spPr>
          <a:xfrm>
            <a:off x="3559968" y="6180654"/>
            <a:ext cx="457676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manner of treating people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74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p:bldP spid="13" grpId="0" animBg="1"/>
      <p:bldP spid="15" grpId="0"/>
      <p:bldP spid="17" grpId="0" animBg="1"/>
      <p:bldP spid="19" grpId="0"/>
      <p:bldP spid="21" grpId="0" animBg="1"/>
      <p:bldP spid="23" grpId="0"/>
      <p:bldP spid="25" grpId="0" animBg="1"/>
      <p:bldP spid="27"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6FEF82E-2177-46BC-8FC6-071D6E5812E4}"/>
              </a:ext>
            </a:extLst>
          </p:cNvPr>
          <p:cNvSpPr txBox="1"/>
          <p:nvPr/>
        </p:nvSpPr>
        <p:spPr>
          <a:xfrm>
            <a:off x="6203156" y="1144071"/>
            <a:ext cx="2626519" cy="52322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Righteousness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A5A2033-6B51-4E12-A47E-E495228B0606}"/>
              </a:ext>
            </a:extLst>
          </p:cNvPr>
          <p:cNvSpPr txBox="1"/>
          <p:nvPr/>
        </p:nvSpPr>
        <p:spPr>
          <a:xfrm>
            <a:off x="6203157" y="1739976"/>
            <a:ext cx="2626518" cy="523220"/>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Godliness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66C1E5E8-E832-4EA2-B06C-0FBC68EA1BE4}"/>
              </a:ext>
            </a:extLst>
          </p:cNvPr>
          <p:cNvSpPr txBox="1"/>
          <p:nvPr/>
        </p:nvSpPr>
        <p:spPr>
          <a:xfrm>
            <a:off x="6203157" y="2361243"/>
            <a:ext cx="262651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Faith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0A8FBF33-D33E-4B05-B3AF-C912AABA989C}"/>
              </a:ext>
            </a:extLst>
          </p:cNvPr>
          <p:cNvSpPr txBox="1"/>
          <p:nvPr/>
        </p:nvSpPr>
        <p:spPr>
          <a:xfrm>
            <a:off x="6203157" y="2967251"/>
            <a:ext cx="2626518" cy="523220"/>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Love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FCB92EF6-55CF-43EC-80C8-1C5720CEDA69}"/>
              </a:ext>
            </a:extLst>
          </p:cNvPr>
          <p:cNvSpPr txBox="1"/>
          <p:nvPr/>
        </p:nvSpPr>
        <p:spPr>
          <a:xfrm>
            <a:off x="6222207" y="3573259"/>
            <a:ext cx="2607468" cy="523220"/>
          </a:xfrm>
          <a:prstGeom prst="rect">
            <a:avLst/>
          </a:prstGeom>
          <a:solidFill>
            <a:srgbClr val="4F227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Steadfastness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14D061A-0230-4101-85FF-6F04C25EF991}"/>
              </a:ext>
            </a:extLst>
          </p:cNvPr>
          <p:cNvSpPr txBox="1"/>
          <p:nvPr/>
        </p:nvSpPr>
        <p:spPr>
          <a:xfrm>
            <a:off x="6222207" y="4179267"/>
            <a:ext cx="2626518" cy="523220"/>
          </a:xfrm>
          <a:prstGeom prst="rect">
            <a:avLst/>
          </a:prstGeom>
          <a:solidFill>
            <a:schemeClr val="accent3">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Gentleness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BA29BEEB-5417-455F-B4D7-4A66A0D73B58}"/>
              </a:ext>
            </a:extLst>
          </p:cNvPr>
          <p:cNvSpPr txBox="1"/>
          <p:nvPr/>
        </p:nvSpPr>
        <p:spPr>
          <a:xfrm>
            <a:off x="192881" y="2009596"/>
            <a:ext cx="2626518" cy="1200329"/>
          </a:xfrm>
          <a:prstGeom prst="rect">
            <a:avLst/>
          </a:prstGeom>
          <a:solidFill>
            <a:schemeClr val="tx1">
              <a:lumMod val="85000"/>
              <a:lumOff val="15000"/>
            </a:schemeClr>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Love of the world</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32" name="Picture 8" descr="runner vector png - Person Running Running Man Orange Clip Art At ...">
            <a:extLst>
              <a:ext uri="{FF2B5EF4-FFF2-40B4-BE49-F238E27FC236}">
                <a16:creationId xmlns:a16="http://schemas.microsoft.com/office/drawing/2014/main" id="{F348C542-BB85-4378-BBBE-5101FE7A8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397" y="1514475"/>
            <a:ext cx="3313484" cy="31146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D05B1B-09BC-441C-B418-FEFCFDFD9AE1}"/>
              </a:ext>
            </a:extLst>
          </p:cNvPr>
          <p:cNvSpPr txBox="1"/>
          <p:nvPr/>
        </p:nvSpPr>
        <p:spPr>
          <a:xfrm>
            <a:off x="933450" y="4886146"/>
            <a:ext cx="4371974" cy="646331"/>
          </a:xfrm>
          <a:prstGeom prst="rect">
            <a:avLst/>
          </a:prstGeom>
          <a:solidFill>
            <a:schemeClr val="bg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Flee				Pursue</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Arrow: Right 5">
            <a:extLst>
              <a:ext uri="{FF2B5EF4-FFF2-40B4-BE49-F238E27FC236}">
                <a16:creationId xmlns:a16="http://schemas.microsoft.com/office/drawing/2014/main" id="{C8401E22-C6AE-474B-9D25-BCD1040FD37A}"/>
              </a:ext>
            </a:extLst>
          </p:cNvPr>
          <p:cNvSpPr/>
          <p:nvPr/>
        </p:nvSpPr>
        <p:spPr>
          <a:xfrm>
            <a:off x="4943475" y="4552950"/>
            <a:ext cx="1295399" cy="1314450"/>
          </a:xfrm>
          <a:prstGeom prst="rightArrow">
            <a:avLst>
              <a:gd name="adj1" fmla="val 50000"/>
              <a:gd name="adj2" fmla="val 291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6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Resist worldly temptations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60BE3207-3E12-4278-8E55-F44C7FF1728F}"/>
              </a:ext>
            </a:extLst>
          </p:cNvPr>
          <p:cNvSpPr txBox="1"/>
          <p:nvPr/>
        </p:nvSpPr>
        <p:spPr>
          <a:xfrm>
            <a:off x="972862" y="1369001"/>
            <a:ext cx="58007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Flee temptation zones (v. 11a)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04F6921D-BD33-4E15-B3F1-B3798BA52523}"/>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Pursue virtues that counter worldliness (v. 11b)</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B367F561-14AC-44D5-A65B-EE920D4A2DF1}"/>
              </a:ext>
            </a:extLst>
          </p:cNvPr>
          <p:cNvSpPr txBox="1"/>
          <p:nvPr/>
        </p:nvSpPr>
        <p:spPr>
          <a:xfrm>
            <a:off x="972862" y="2419770"/>
            <a:ext cx="457200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Fight for truth (v. 12a)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1" name="TextBox 10">
            <a:extLst>
              <a:ext uri="{FF2B5EF4-FFF2-40B4-BE49-F238E27FC236}">
                <a16:creationId xmlns:a16="http://schemas.microsoft.com/office/drawing/2014/main" id="{013FD0D8-F6AD-4825-975B-097F403AAB73}"/>
              </a:ext>
            </a:extLst>
          </p:cNvPr>
          <p:cNvSpPr txBox="1"/>
          <p:nvPr/>
        </p:nvSpPr>
        <p:spPr>
          <a:xfrm>
            <a:off x="1905656" y="3201862"/>
            <a:ext cx="5276850" cy="2062103"/>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Timothy 4:7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fought the good fight,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finished the race,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kept </a:t>
            </a:r>
            <a:r>
              <a:rPr kumimoji="0" lang="en-US" sz="32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faith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152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Resist worldly temptations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60BE3207-3E12-4278-8E55-F44C7FF1728F}"/>
              </a:ext>
            </a:extLst>
          </p:cNvPr>
          <p:cNvSpPr txBox="1"/>
          <p:nvPr/>
        </p:nvSpPr>
        <p:spPr>
          <a:xfrm>
            <a:off x="972862" y="1369001"/>
            <a:ext cx="580072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Flee temptation zones (v. 11a)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04F6921D-BD33-4E15-B3F1-B3798BA52523}"/>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Pursue virtues that counter worldliness (v. 11b)</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B367F561-14AC-44D5-A65B-EE920D4A2DF1}"/>
              </a:ext>
            </a:extLst>
          </p:cNvPr>
          <p:cNvSpPr txBox="1"/>
          <p:nvPr/>
        </p:nvSpPr>
        <p:spPr>
          <a:xfrm>
            <a:off x="972862" y="2419770"/>
            <a:ext cx="4572000"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Fight for truth (v. 12a)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2" name="TextBox 11">
            <a:extLst>
              <a:ext uri="{FF2B5EF4-FFF2-40B4-BE49-F238E27FC236}">
                <a16:creationId xmlns:a16="http://schemas.microsoft.com/office/drawing/2014/main" id="{02748B7D-9CDC-4821-83EC-4F7EEE2FC5C5}"/>
              </a:ext>
            </a:extLst>
          </p:cNvPr>
          <p:cNvSpPr txBox="1"/>
          <p:nvPr/>
        </p:nvSpPr>
        <p:spPr>
          <a:xfrm>
            <a:off x="981075" y="2914650"/>
            <a:ext cx="7805166"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Hold on in the fight against worldliness (v. 12b)</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9089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2F73D9-5B47-44C7-82D6-AD3C3C6B0563}"/>
              </a:ext>
            </a:extLst>
          </p:cNvPr>
          <p:cNvSpPr txBox="1"/>
          <p:nvPr/>
        </p:nvSpPr>
        <p:spPr>
          <a:xfrm>
            <a:off x="3556604" y="247651"/>
            <a:ext cx="5587395" cy="6163803"/>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“There is only one thing I know I can do well. I cannot lead, but I can truthfully say that I am able to hang on. It may arise from natural stubbornness, but I know that popular religious movements which, despite their lack of scriptural support, carry away so many good people, leave me entirely unaffected. I believe that I can set my teeth and hold on, but that is all I am good for.”</a:t>
            </a:r>
            <a:endParaRPr kumimoji="0" lang="en-US" sz="27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Kenneth McRae</a:t>
            </a:r>
            <a:endParaRPr kumimoji="0" lang="en-US"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19</a:t>
            </a:r>
            <a:r>
              <a:rPr kumimoji="0" lang="en-US" sz="2400" b="0" i="0" u="none" strike="noStrike" kern="1200" cap="none" spc="0" normalizeH="0" baseline="3000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a:t>
            </a:r>
            <a:r>
              <a:rPr kumimoji="0" lang="en-US"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century Scottish pastor</a:t>
            </a:r>
            <a:endParaRPr kumimoji="0" lang="en-US"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pic>
        <p:nvPicPr>
          <p:cNvPr id="1026" name="Picture 2" descr="Seven Leaders by Iain H. Murray | Banner of Truth USA">
            <a:extLst>
              <a:ext uri="{FF2B5EF4-FFF2-40B4-BE49-F238E27FC236}">
                <a16:creationId xmlns:a16="http://schemas.microsoft.com/office/drawing/2014/main" id="{A4D338AF-FD12-42F3-B190-F7D4D04C2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59" y="438150"/>
            <a:ext cx="3262340" cy="5038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Resist worldly temptations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ACEC7BE9-FF20-4660-92CD-F5B71BE265A9}"/>
              </a:ext>
            </a:extLst>
          </p:cNvPr>
          <p:cNvSpPr txBox="1"/>
          <p:nvPr/>
        </p:nvSpPr>
        <p:spPr>
          <a:xfrm>
            <a:off x="726567" y="1369419"/>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Persevere in godliness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(6:13-16)</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86278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573881" y="752386"/>
            <a:ext cx="7996237" cy="1877437"/>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Timothy 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am reminded of your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sincere faith</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faith that dwelt first in your grandmother Lois and your mother Eunice and now, I am sure, dwells in you as well.”</a:t>
            </a:r>
            <a:endParaRPr kumimoji="0" lang="en-US" sz="5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4746F21F-B7A6-4B5D-9EF6-5F1C8B2E204A}"/>
              </a:ext>
            </a:extLst>
          </p:cNvPr>
          <p:cNvSpPr/>
          <p:nvPr/>
        </p:nvSpPr>
        <p:spPr>
          <a:xfrm>
            <a:off x="592931" y="3057436"/>
            <a:ext cx="7996237" cy="2308324"/>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Philippians 2:19-20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“I hope in the Lord Jesus to send Timothy to you soon, so that I too may be cheered by news of you.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20 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I have no one like him, who will be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genuinely concerned</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for your welfare.”</a:t>
            </a:r>
          </a:p>
        </p:txBody>
      </p:sp>
    </p:spTree>
    <p:extLst>
      <p:ext uri="{BB962C8B-B14F-4D97-AF65-F5344CB8AC3E}">
        <p14:creationId xmlns:p14="http://schemas.microsoft.com/office/powerpoint/2010/main" val="6282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573881" y="752386"/>
            <a:ext cx="7996237" cy="1446550"/>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Timothy 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God gave us a spirit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of fear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of power and love and self-control.”</a:t>
            </a:r>
            <a:endParaRPr kumimoji="0" lang="en-US" sz="5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4746F21F-B7A6-4B5D-9EF6-5F1C8B2E204A}"/>
              </a:ext>
            </a:extLst>
          </p:cNvPr>
          <p:cNvSpPr/>
          <p:nvPr/>
        </p:nvSpPr>
        <p:spPr>
          <a:xfrm>
            <a:off x="592931" y="3057436"/>
            <a:ext cx="7996237" cy="2739211"/>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Corinthians 16:10-11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Timothy comes, see that you put him at ease among you, for he is doing the work of the Lord, as I am.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11 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let no one despise him. Help him on his way in peace, that he may return to me, for I am expecting him with the brothers.”</a:t>
            </a:r>
          </a:p>
        </p:txBody>
      </p:sp>
    </p:spTree>
    <p:extLst>
      <p:ext uri="{BB962C8B-B14F-4D97-AF65-F5344CB8AC3E}">
        <p14:creationId xmlns:p14="http://schemas.microsoft.com/office/powerpoint/2010/main" val="254725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35000" y="965200"/>
            <a:ext cx="7874000" cy="4914900"/>
          </a:xfrm>
          <a:prstGeom prst="rect">
            <a:avLst/>
          </a:prstGeom>
        </p:spPr>
      </p:pic>
    </p:spTree>
    <p:extLst>
      <p:ext uri="{BB962C8B-B14F-4D97-AF65-F5344CB8AC3E}">
        <p14:creationId xmlns:p14="http://schemas.microsoft.com/office/powerpoint/2010/main" val="1955877308"/>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pdated NASCAR schedule 2020: Everything to know about Cup Series ...">
            <a:extLst>
              <a:ext uri="{FF2B5EF4-FFF2-40B4-BE49-F238E27FC236}">
                <a16:creationId xmlns:a16="http://schemas.microsoft.com/office/drawing/2014/main" id="{5E388C58-6DF2-4F29-97A6-AB30F924CE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1" r="1756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2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Resist worldly temptations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ACEC7BE9-FF20-4660-92CD-F5B71BE265A9}"/>
              </a:ext>
            </a:extLst>
          </p:cNvPr>
          <p:cNvSpPr txBox="1"/>
          <p:nvPr/>
        </p:nvSpPr>
        <p:spPr>
          <a:xfrm>
            <a:off x="726567" y="1369419"/>
            <a:ext cx="7690863" cy="548099"/>
          </a:xfrm>
          <a:prstGeom prst="rect">
            <a:avLst/>
          </a:prstGeom>
          <a:solidFill>
            <a:srgbClr val="7A0000"/>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Persevere in godliness</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 (6:13-16)</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4DCEAE97-3B0A-4665-88D9-209B17C0B97F}"/>
              </a:ext>
            </a:extLst>
          </p:cNvPr>
          <p:cNvSpPr txBox="1"/>
          <p:nvPr/>
        </p:nvSpPr>
        <p:spPr>
          <a:xfrm>
            <a:off x="1114425" y="2067395"/>
            <a:ext cx="7315200"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Persevere because God gives and sustains life (v. 13a)</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86AA9CEA-5CE0-4755-8A21-4AA69EA3F086}"/>
              </a:ext>
            </a:extLst>
          </p:cNvPr>
          <p:cNvSpPr txBox="1"/>
          <p:nvPr/>
        </p:nvSpPr>
        <p:spPr>
          <a:xfrm>
            <a:off x="1114425" y="3077045"/>
            <a:ext cx="7038975" cy="54809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Persevere because Christ persevered (v. 13b)</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2" name="TextBox 11">
            <a:extLst>
              <a:ext uri="{FF2B5EF4-FFF2-40B4-BE49-F238E27FC236}">
                <a16:creationId xmlns:a16="http://schemas.microsoft.com/office/drawing/2014/main" id="{922920CF-E026-4A01-B087-73301FBD8C80}"/>
              </a:ext>
            </a:extLst>
          </p:cNvPr>
          <p:cNvSpPr txBox="1"/>
          <p:nvPr/>
        </p:nvSpPr>
        <p:spPr>
          <a:xfrm>
            <a:off x="1114425" y="3610445"/>
            <a:ext cx="7515225"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Persevere because Christ will return and reward (v. 14)</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4" name="TextBox 13">
            <a:extLst>
              <a:ext uri="{FF2B5EF4-FFF2-40B4-BE49-F238E27FC236}">
                <a16:creationId xmlns:a16="http://schemas.microsoft.com/office/drawing/2014/main" id="{18340D0D-DA7B-4624-BAD2-3CFD545B4548}"/>
              </a:ext>
            </a:extLst>
          </p:cNvPr>
          <p:cNvSpPr txBox="1"/>
          <p:nvPr/>
        </p:nvSpPr>
        <p:spPr>
          <a:xfrm>
            <a:off x="1114425" y="4639145"/>
            <a:ext cx="7303005" cy="104361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Persevere because God is sovereignly in control (vs. 15-16)</a:t>
            </a:r>
          </a:p>
        </p:txBody>
      </p:sp>
    </p:spTree>
    <p:extLst>
      <p:ext uri="{BB962C8B-B14F-4D97-AF65-F5344CB8AC3E}">
        <p14:creationId xmlns:p14="http://schemas.microsoft.com/office/powerpoint/2010/main" val="17023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357392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avoid worldliness</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(PART 3: INVESTMENTS)</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9" name="Rectangle 8">
            <a:extLst>
              <a:ext uri="{FF2B5EF4-FFF2-40B4-BE49-F238E27FC236}">
                <a16:creationId xmlns:a16="http://schemas.microsoft.com/office/drawing/2014/main" id="{95535475-661D-4A4D-B06C-94B85DE21A86}"/>
              </a:ext>
            </a:extLst>
          </p:cNvPr>
          <p:cNvSpPr/>
          <p:nvPr/>
        </p:nvSpPr>
        <p:spPr>
          <a:xfrm>
            <a:off x="6154559" y="4843058"/>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6:17-21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63525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89843"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86451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502764" y="695567"/>
            <a:ext cx="8138472" cy="471731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sng"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a:t>
            </a:r>
            <a:endPar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Guard the gospel message (1)</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Pray (2)</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Develop godly leaders (3)</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Discern truth from error (4)</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Honor each other (5)</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Avoid worldliness (6)</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41250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286720"/>
            <a:ext cx="8667750" cy="131542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Arial Unicode MS"/>
              </a:rPr>
              <a:t>They are content with the Lord’s provision</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Arial Unicode MS"/>
                <a:cs typeface="Arial Unicode MS"/>
              </a:rPr>
              <a:t>(1 Timothy 6:3-10)</a:t>
            </a:r>
          </a:p>
        </p:txBody>
      </p:sp>
    </p:spTree>
    <p:extLst>
      <p:ext uri="{BB962C8B-B14F-4D97-AF65-F5344CB8AC3E}">
        <p14:creationId xmlns:p14="http://schemas.microsoft.com/office/powerpoint/2010/main" val="308029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VIDS - Images - U.S. Marines and Singapore Armed Forces refine ...">
            <a:extLst>
              <a:ext uri="{FF2B5EF4-FFF2-40B4-BE49-F238E27FC236}">
                <a16:creationId xmlns:a16="http://schemas.microsoft.com/office/drawing/2014/main" id="{72A6CE56-D47D-4156-92CD-298F2DAE09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66675" y="1122363"/>
            <a:ext cx="358784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
                  <a:solidFill>
                    <a:srgbClr val="000000"/>
                  </a:solidFill>
                </a:uFill>
                <a:latin typeface="Times New Roman" panose="02020603050405020304" pitchFamily="18" charset="0"/>
                <a:ea typeface="+mn-ea"/>
                <a:cs typeface="Times New Roman" panose="02020603050405020304" pitchFamily="18" charset="0"/>
              </a:rPr>
              <a:t>They persevere in the battle against worldliness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mn-ea"/>
                <a:cs typeface="Times New Roman" panose="02020603050405020304" pitchFamily="18" charset="0"/>
              </a:rPr>
              <a:t>(1 Timothy 6:11-16)</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3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4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lf-Service Banking | DBS Singapore">
            <a:extLst>
              <a:ext uri="{FF2B5EF4-FFF2-40B4-BE49-F238E27FC236}">
                <a16:creationId xmlns:a16="http://schemas.microsoft.com/office/drawing/2014/main" id="{FE5C5A83-A450-4086-831F-67DE92D498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598994"/>
            <a:ext cx="8178799" cy="3660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4B0CDB-8493-4A21-8424-E9174C514722}"/>
              </a:ext>
            </a:extLst>
          </p:cNvPr>
          <p:cNvSpPr txBox="1"/>
          <p:nvPr/>
        </p:nvSpPr>
        <p:spPr>
          <a:xfrm>
            <a:off x="819149" y="549499"/>
            <a:ext cx="7505700" cy="1043619"/>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They richly invest in the eternal state</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 Timothy 6:17-21)</a:t>
            </a:r>
          </a:p>
        </p:txBody>
      </p:sp>
    </p:spTree>
    <p:extLst>
      <p:ext uri="{BB962C8B-B14F-4D97-AF65-F5344CB8AC3E}">
        <p14:creationId xmlns:p14="http://schemas.microsoft.com/office/powerpoint/2010/main" val="349133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B984C-B315-4390-841C-81D20688E62D}"/>
              </a:ext>
            </a:extLst>
          </p:cNvPr>
          <p:cNvSpPr txBox="1"/>
          <p:nvPr/>
        </p:nvSpPr>
        <p:spPr>
          <a:xfrm>
            <a:off x="1257300" y="685711"/>
            <a:ext cx="6629400" cy="3046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Matthew 13:45-46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45 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“Again, the kingdom of heaven is like a merchant in search of fine pearls, </a:t>
            </a:r>
            <a:r>
              <a:rPr kumimoji="0" 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46 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who, on finding one pearl of great value, went and sold all that he had and bought it.”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1026" name="Picture 2" descr="Pearl PNG Clip Art Image | Art images, Art, Pearls">
            <a:extLst>
              <a:ext uri="{FF2B5EF4-FFF2-40B4-BE49-F238E27FC236}">
                <a16:creationId xmlns:a16="http://schemas.microsoft.com/office/drawing/2014/main" id="{31927D7B-7DF1-9EB1-07DA-5FB17A5B2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88559"/>
            <a:ext cx="2276872"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45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Trust in God’s future life instead of this life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Tim 6:17-19)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A598FA3-3028-4431-ABC8-C255468C80D9}"/>
              </a:ext>
            </a:extLst>
          </p:cNvPr>
          <p:cNvSpPr txBox="1"/>
          <p:nvPr/>
        </p:nvSpPr>
        <p:spPr>
          <a:xfrm>
            <a:off x="723899" y="1423908"/>
            <a:ext cx="6315075"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Guard against a proud mindset (v. 17)</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171450" y="2630890"/>
            <a:ext cx="8801099" cy="1815882"/>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Proverbs 23:4-5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toil to acquire wealth; be discerning enough to desist.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your eyes light on it, it is gone, for suddenly it sprouts wings, flying like an eagle toward heaven.”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56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6902" y="827843"/>
            <a:ext cx="6690196" cy="5202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1944505018"/>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Trust in God’s future life instead of this life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Tim 6:17-19)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A598FA3-3028-4431-ABC8-C255468C80D9}"/>
              </a:ext>
            </a:extLst>
          </p:cNvPr>
          <p:cNvSpPr txBox="1"/>
          <p:nvPr/>
        </p:nvSpPr>
        <p:spPr>
          <a:xfrm>
            <a:off x="723899" y="1423908"/>
            <a:ext cx="6315075"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Guard against a proud mindset (v. 17)</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376237" y="2630890"/>
            <a:ext cx="8391525" cy="3108543"/>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Matthew 6:19-21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lay up for yourselves treasures on earth, where moth and rust destroy and where thieves break in and steal,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lay up for yourselves treasures in heaven, where neither moth nor rust destroys and where thieves do not break in and steal.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where your treasure is, there your heart will be also.”</a:t>
            </a:r>
          </a:p>
        </p:txBody>
      </p:sp>
    </p:spTree>
    <p:extLst>
      <p:ext uri="{BB962C8B-B14F-4D97-AF65-F5344CB8AC3E}">
        <p14:creationId xmlns:p14="http://schemas.microsoft.com/office/powerpoint/2010/main" val="22028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AAE24C-1986-4004-BA0D-22A8FFE0D083}"/>
              </a:ext>
            </a:extLst>
          </p:cNvPr>
          <p:cNvSpPr/>
          <p:nvPr/>
        </p:nvSpPr>
        <p:spPr>
          <a:xfrm>
            <a:off x="0" y="0"/>
            <a:ext cx="9141714" cy="6858000"/>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376237" y="763990"/>
            <a:ext cx="8391525"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Haggai 2:8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silver is mine, and the gold is mine, declares the </a:t>
            </a:r>
            <a:r>
              <a:rPr kumimoji="0" lang="en-US" sz="2800" b="0" i="0" u="none" strike="noStrike" kern="1200" cap="small"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of hosts.”</a:t>
            </a:r>
          </a:p>
        </p:txBody>
      </p:sp>
      <p:sp>
        <p:nvSpPr>
          <p:cNvPr id="10" name="TextBox 9">
            <a:extLst>
              <a:ext uri="{FF2B5EF4-FFF2-40B4-BE49-F238E27FC236}">
                <a16:creationId xmlns:a16="http://schemas.microsoft.com/office/drawing/2014/main" id="{D6C360CE-F62E-468A-AD7F-43F27F61D410}"/>
              </a:ext>
            </a:extLst>
          </p:cNvPr>
          <p:cNvSpPr txBox="1"/>
          <p:nvPr/>
        </p:nvSpPr>
        <p:spPr>
          <a:xfrm>
            <a:off x="376236" y="2912975"/>
            <a:ext cx="839152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Corinthians 4:1-2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This is how one should regard us, as servants of Christ and stewards of the mysteries of God.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Moreover, it is required of stewards that they be found faithful.”</a:t>
            </a:r>
          </a:p>
        </p:txBody>
      </p:sp>
    </p:spTree>
    <p:extLst>
      <p:ext uri="{BB962C8B-B14F-4D97-AF65-F5344CB8AC3E}">
        <p14:creationId xmlns:p14="http://schemas.microsoft.com/office/powerpoint/2010/main" val="20192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Trust in God’s future life instead of this life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Tim 6:17-19)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A598FA3-3028-4431-ABC8-C255468C80D9}"/>
              </a:ext>
            </a:extLst>
          </p:cNvPr>
          <p:cNvSpPr txBox="1"/>
          <p:nvPr/>
        </p:nvSpPr>
        <p:spPr>
          <a:xfrm>
            <a:off x="723899" y="1423908"/>
            <a:ext cx="6315075"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Guard against a proud mindset (v. 17)</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5AE9E01-3467-481F-B1E0-B530F805E27B}"/>
              </a:ext>
            </a:extLst>
          </p:cNvPr>
          <p:cNvSpPr txBox="1"/>
          <p:nvPr/>
        </p:nvSpPr>
        <p:spPr>
          <a:xfrm>
            <a:off x="723899" y="2189401"/>
            <a:ext cx="7620001"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Develop eternal investment mindset (vs. 18-19)</a:t>
            </a:r>
          </a:p>
        </p:txBody>
      </p:sp>
      <p:sp>
        <p:nvSpPr>
          <p:cNvPr id="10" name="TextBox 9">
            <a:extLst>
              <a:ext uri="{FF2B5EF4-FFF2-40B4-BE49-F238E27FC236}">
                <a16:creationId xmlns:a16="http://schemas.microsoft.com/office/drawing/2014/main" id="{1C949F2C-55D4-4811-8976-DF58AECBBA88}"/>
              </a:ext>
            </a:extLst>
          </p:cNvPr>
          <p:cNvSpPr txBox="1"/>
          <p:nvPr/>
        </p:nvSpPr>
        <p:spPr>
          <a:xfrm>
            <a:off x="723899" y="3167839"/>
            <a:ext cx="2124075"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“do good”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D184A188-C1DA-4666-BCAD-EC4ECC42CEE6}"/>
              </a:ext>
            </a:extLst>
          </p:cNvPr>
          <p:cNvSpPr txBox="1"/>
          <p:nvPr/>
        </p:nvSpPr>
        <p:spPr>
          <a:xfrm>
            <a:off x="2586038" y="4120501"/>
            <a:ext cx="3267075"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rich in good works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886CD363-6D99-41AD-BC1A-6195F4AB8DC3}"/>
              </a:ext>
            </a:extLst>
          </p:cNvPr>
          <p:cNvSpPr txBox="1"/>
          <p:nvPr/>
        </p:nvSpPr>
        <p:spPr>
          <a:xfrm>
            <a:off x="4219576" y="5056881"/>
            <a:ext cx="4752974"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generous and ready to share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899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Trust in God’s future life instead of this life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Tim 6:17-19)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90CB4BCC-AA08-43C2-8195-2564518AD503}"/>
              </a:ext>
            </a:extLst>
          </p:cNvPr>
          <p:cNvSpPr txBox="1"/>
          <p:nvPr/>
        </p:nvSpPr>
        <p:spPr>
          <a:xfrm>
            <a:off x="171449" y="1343495"/>
            <a:ext cx="8801099"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Remain true to God’s revelation instead of world’s values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Tim 6:20-21)</a:t>
            </a:r>
          </a:p>
        </p:txBody>
      </p:sp>
    </p:spTree>
    <p:extLst>
      <p:ext uri="{BB962C8B-B14F-4D97-AF65-F5344CB8AC3E}">
        <p14:creationId xmlns:p14="http://schemas.microsoft.com/office/powerpoint/2010/main" val="182587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Bank Office Security Guard">
            <a:extLst>
              <a:ext uri="{FF2B5EF4-FFF2-40B4-BE49-F238E27FC236}">
                <a16:creationId xmlns:a16="http://schemas.microsoft.com/office/drawing/2014/main" id="{154235D4-8380-4804-8756-4F07597080B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3BE45D-74B6-4503-9249-54822578152D}"/>
              </a:ext>
            </a:extLst>
          </p:cNvPr>
          <p:cNvSpPr txBox="1"/>
          <p:nvPr/>
        </p:nvSpPr>
        <p:spPr>
          <a:xfrm>
            <a:off x="5054942" y="434459"/>
            <a:ext cx="3181350"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Guard the deposit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The Swerve : NPR">
            <a:extLst>
              <a:ext uri="{FF2B5EF4-FFF2-40B4-BE49-F238E27FC236}">
                <a16:creationId xmlns:a16="http://schemas.microsoft.com/office/drawing/2014/main" id="{037E44AB-0411-4D2B-8F73-F961F6EE75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571500"/>
            <a:ext cx="3810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1828800" y="457200"/>
            <a:ext cx="7097713" cy="1143000"/>
          </a:xfrm>
        </p:spPr>
        <p:txBody>
          <a:bodyPr/>
          <a:lstStyle/>
          <a:p>
            <a:pPr eaLnBrk="1" hangingPunct="1"/>
            <a:r>
              <a:rPr lang="en-US" sz="4000">
                <a:latin typeface="Engravers MT" charset="0"/>
                <a:ea typeface="ＭＳ Ｐゴシック" charset="0"/>
                <a:cs typeface="ＭＳ Ｐゴシック" charset="0"/>
              </a:rPr>
              <a:t>Effects of False Teachings</a:t>
            </a:r>
          </a:p>
        </p:txBody>
      </p:sp>
      <p:sp>
        <p:nvSpPr>
          <p:cNvPr id="390146" name="Rectangle 3"/>
          <p:cNvSpPr>
            <a:spLocks noGrp="1" noChangeArrowheads="1"/>
          </p:cNvSpPr>
          <p:nvPr>
            <p:ph type="body" idx="1"/>
          </p:nvPr>
        </p:nvSpPr>
        <p:spPr>
          <a:xfrm>
            <a:off x="685800" y="1981200"/>
            <a:ext cx="8062664" cy="4114800"/>
          </a:xfrm>
        </p:spPr>
        <p:txBody>
          <a:bodyPr/>
          <a:lstStyle/>
          <a:p>
            <a:pPr marL="692150" indent="-692150" eaLnBrk="1" hangingPunct="1">
              <a:lnSpc>
                <a:spcPct val="90000"/>
              </a:lnSpc>
              <a:buFont typeface="Wingdings 2" charset="0"/>
              <a:buChar char="Ò"/>
            </a:pPr>
            <a:r>
              <a:rPr lang="en-US" dirty="0">
                <a:latin typeface="Arial" charset="0"/>
                <a:ea typeface="ＭＳ Ｐゴシック" charset="0"/>
                <a:cs typeface="Arial" charset="0"/>
              </a:rPr>
              <a:t>Promote </a:t>
            </a:r>
            <a:r>
              <a:rPr lang="en-US" b="1" dirty="0">
                <a:solidFill>
                  <a:srgbClr val="3E2DF9"/>
                </a:solidFill>
                <a:latin typeface="Arial" charset="0"/>
                <a:ea typeface="ＭＳ Ｐゴシック" charset="0"/>
                <a:cs typeface="Arial" charset="0"/>
              </a:rPr>
              <a:t>controversies</a:t>
            </a:r>
            <a:r>
              <a:rPr lang="en-US" dirty="0">
                <a:latin typeface="Arial" charset="0"/>
                <a:ea typeface="ＭＳ Ｐゴシック" charset="0"/>
                <a:cs typeface="Arial" charset="0"/>
              </a:rPr>
              <a:t> and </a:t>
            </a:r>
            <a:r>
              <a:rPr lang="en-US" b="1" dirty="0">
                <a:solidFill>
                  <a:srgbClr val="3E2DF9"/>
                </a:solidFill>
                <a:latin typeface="Arial" charset="0"/>
                <a:ea typeface="ＭＳ Ｐゴシック" charset="0"/>
                <a:cs typeface="Arial" charset="0"/>
              </a:rPr>
              <a:t>fruitless discussions</a:t>
            </a:r>
            <a:r>
              <a:rPr lang="en-US" dirty="0">
                <a:latin typeface="Arial" charset="0"/>
                <a:ea typeface="ＭＳ Ｐゴシック" charset="0"/>
                <a:cs typeface="Arial" charset="0"/>
              </a:rPr>
              <a:t> rather than God</a:t>
            </a:r>
            <a:r>
              <a:rPr lang="fr-FR" dirty="0">
                <a:latin typeface="Arial" charset="0"/>
                <a:ea typeface="ＭＳ Ｐゴシック" charset="0"/>
                <a:cs typeface="Arial" charset="0"/>
              </a:rPr>
              <a:t>'</a:t>
            </a:r>
            <a:r>
              <a:rPr lang="en-US" dirty="0">
                <a:latin typeface="Arial" charset="0"/>
                <a:ea typeface="ＭＳ Ｐゴシック" charset="0"/>
                <a:cs typeface="Arial" charset="0"/>
              </a:rPr>
              <a:t>s work (1:4-6)</a:t>
            </a:r>
            <a:endParaRPr lang="en-GB" dirty="0">
              <a:latin typeface="Arial" charset="0"/>
              <a:ea typeface="ＭＳ Ｐゴシック" charset="0"/>
              <a:cs typeface="Times New Roman" charset="0"/>
            </a:endParaRPr>
          </a:p>
          <a:p>
            <a:pPr marL="692150" indent="-692150" eaLnBrk="1" hangingPunct="1">
              <a:lnSpc>
                <a:spcPct val="90000"/>
              </a:lnSpc>
              <a:buFont typeface="Wingdings 2" charset="0"/>
              <a:buChar char="Ò"/>
            </a:pPr>
            <a:r>
              <a:rPr lang="en-US" dirty="0">
                <a:latin typeface="Arial" charset="0"/>
                <a:ea typeface="ＭＳ Ｐゴシック" charset="0"/>
                <a:cs typeface="Arial" charset="0"/>
              </a:rPr>
              <a:t>Result in </a:t>
            </a:r>
            <a:r>
              <a:rPr lang="en-US" b="1" dirty="0">
                <a:solidFill>
                  <a:srgbClr val="3E2DF9"/>
                </a:solidFill>
                <a:latin typeface="Arial" charset="0"/>
                <a:ea typeface="ＭＳ Ｐゴシック" charset="0"/>
                <a:cs typeface="Arial" charset="0"/>
              </a:rPr>
              <a:t>envy, strife, malicious talk, evil suspicions and constant friction</a:t>
            </a:r>
            <a:r>
              <a:rPr lang="en-US" dirty="0">
                <a:latin typeface="Arial" charset="0"/>
                <a:ea typeface="ＭＳ Ｐゴシック" charset="0"/>
                <a:cs typeface="Arial" charset="0"/>
              </a:rPr>
              <a:t> (6:4-5)</a:t>
            </a:r>
            <a:endParaRPr lang="en-GB" dirty="0">
              <a:latin typeface="Arial" charset="0"/>
              <a:ea typeface="ＭＳ Ｐゴシック" charset="0"/>
              <a:cs typeface="Times New Roman" charset="0"/>
            </a:endParaRPr>
          </a:p>
          <a:p>
            <a:pPr marL="692150" indent="-692150" eaLnBrk="1" hangingPunct="1">
              <a:lnSpc>
                <a:spcPct val="90000"/>
              </a:lnSpc>
              <a:buFont typeface="Wingdings 2" charset="0"/>
              <a:buChar char="Ò"/>
            </a:pPr>
            <a:r>
              <a:rPr lang="en-US" dirty="0">
                <a:latin typeface="Arial" charset="0"/>
                <a:ea typeface="ＭＳ Ｐゴシック" charset="0"/>
                <a:cs typeface="Arial" charset="0"/>
              </a:rPr>
              <a:t>People </a:t>
            </a:r>
            <a:r>
              <a:rPr lang="en-US" b="1" dirty="0">
                <a:solidFill>
                  <a:srgbClr val="3E2DF9"/>
                </a:solidFill>
                <a:latin typeface="Arial" charset="0"/>
                <a:ea typeface="ＭＳ Ｐゴシック" charset="0"/>
                <a:cs typeface="Arial" charset="0"/>
              </a:rPr>
              <a:t>wander away</a:t>
            </a:r>
            <a:r>
              <a:rPr lang="en-US" dirty="0">
                <a:latin typeface="Arial" charset="0"/>
                <a:ea typeface="ＭＳ Ｐゴシック" charset="0"/>
                <a:cs typeface="Arial" charset="0"/>
              </a:rPr>
              <a:t> from the faith (6:21)</a:t>
            </a:r>
            <a:endParaRPr lang="en-US" dirty="0">
              <a:latin typeface="Arial" charset="0"/>
              <a:ea typeface="ＭＳ Ｐゴシック" charset="0"/>
              <a:cs typeface="ＭＳ Ｐゴシック" charset="0"/>
            </a:endParaRPr>
          </a:p>
        </p:txBody>
      </p:sp>
      <p:pic>
        <p:nvPicPr>
          <p:cNvPr id="390147" name="Picture 4" descr="BD05369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159375"/>
            <a:ext cx="1900238" cy="169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sz="5000" b="1">
                <a:latin typeface="Engravers MT" charset="0"/>
                <a:ea typeface="ＭＳ Ｐゴシック" charset="0"/>
                <a:cs typeface="ＭＳ Ｐゴシック" charset="0"/>
              </a:rPr>
              <a:t>$$ Money $$</a:t>
            </a:r>
          </a:p>
        </p:txBody>
      </p:sp>
      <p:sp>
        <p:nvSpPr>
          <p:cNvPr id="393218"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Arial" charset="0"/>
              </a:rPr>
              <a:t>One of the </a:t>
            </a:r>
            <a:r>
              <a:rPr lang="en-US" dirty="0">
                <a:solidFill>
                  <a:schemeClr val="tx2"/>
                </a:solidFill>
                <a:latin typeface="Arial" charset="0"/>
                <a:ea typeface="ＭＳ Ｐゴシック" charset="0"/>
                <a:cs typeface="Arial" charset="0"/>
              </a:rPr>
              <a:t>false teachings:</a:t>
            </a:r>
            <a:r>
              <a:rPr lang="en-US" dirty="0">
                <a:latin typeface="Arial" charset="0"/>
                <a:ea typeface="ＭＳ Ｐゴシック" charset="0"/>
                <a:cs typeface="Arial" charset="0"/>
              </a:rPr>
              <a:t> </a:t>
            </a:r>
            <a:r>
              <a:rPr lang="ja-JP" altLang="en-US">
                <a:latin typeface="Arial" charset="0"/>
                <a:ea typeface="ＭＳ Ｐゴシック" charset="0"/>
                <a:cs typeface="Arial" charset="0"/>
              </a:rPr>
              <a:t>“</a:t>
            </a:r>
            <a:r>
              <a:rPr lang="en-US" altLang="ja-JP" dirty="0">
                <a:latin typeface="Arial" charset="0"/>
                <a:ea typeface="ＭＳ Ｐゴシック" charset="0"/>
                <a:cs typeface="Arial" charset="0"/>
              </a:rPr>
              <a:t>Men who have been robbed of the truth think that </a:t>
            </a:r>
            <a:r>
              <a:rPr lang="en-US" altLang="ja-JP" b="1" dirty="0">
                <a:solidFill>
                  <a:srgbClr val="FF3300"/>
                </a:solidFill>
                <a:latin typeface="Arial" charset="0"/>
                <a:ea typeface="ＭＳ Ｐゴシック" charset="0"/>
                <a:cs typeface="Arial" charset="0"/>
              </a:rPr>
              <a:t>godliness is a means to financial gain</a:t>
            </a:r>
            <a:r>
              <a:rPr lang="ja-JP" altLang="en-US">
                <a:solidFill>
                  <a:schemeClr val="tx2"/>
                </a:solidFill>
                <a:latin typeface="Arial" charset="0"/>
                <a:ea typeface="ＭＳ Ｐゴシック" charset="0"/>
                <a:cs typeface="Arial" charset="0"/>
              </a:rPr>
              <a:t>”</a:t>
            </a:r>
            <a:r>
              <a:rPr lang="en-US" altLang="ja-JP" dirty="0">
                <a:latin typeface="Arial" charset="0"/>
                <a:ea typeface="ＭＳ Ｐゴシック" charset="0"/>
                <a:cs typeface="Arial" charset="0"/>
              </a:rPr>
              <a:t> (6:5)</a:t>
            </a:r>
          </a:p>
          <a:p>
            <a:pPr eaLnBrk="1" hangingPunct="1"/>
            <a:r>
              <a:rPr lang="en-US" dirty="0">
                <a:latin typeface="Arial" charset="0"/>
                <a:ea typeface="ＭＳ Ｐゴシック" charset="0"/>
                <a:cs typeface="Arial" charset="0"/>
              </a:rPr>
              <a:t>They were </a:t>
            </a:r>
            <a:r>
              <a:rPr lang="en-US" b="1" dirty="0">
                <a:solidFill>
                  <a:srgbClr val="FF3300"/>
                </a:solidFill>
                <a:latin typeface="Arial" charset="0"/>
                <a:ea typeface="ＭＳ Ｐゴシック" charset="0"/>
                <a:cs typeface="Arial" charset="0"/>
              </a:rPr>
              <a:t>exploiting</a:t>
            </a:r>
            <a:r>
              <a:rPr lang="en-US" dirty="0">
                <a:latin typeface="Arial" charset="0"/>
                <a:ea typeface="ＭＳ Ｐゴシック" charset="0"/>
                <a:cs typeface="Arial" charset="0"/>
              </a:rPr>
              <a:t> the church</a:t>
            </a:r>
          </a:p>
          <a:p>
            <a:pPr eaLnBrk="1" hangingPunct="1">
              <a:buFontTx/>
              <a:buNone/>
            </a:pPr>
            <a:endParaRPr lang="en-US" dirty="0">
              <a:latin typeface="Arial" charset="0"/>
              <a:ea typeface="ＭＳ Ｐゴシック" charset="0"/>
              <a:cs typeface="Arial" charset="0"/>
            </a:endParaRPr>
          </a:p>
        </p:txBody>
      </p:sp>
      <p:pic>
        <p:nvPicPr>
          <p:cNvPr id="393219" name="Picture 4" descr="BS0205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4114800"/>
            <a:ext cx="1762125" cy="239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Peter 2 But there were false prophets also among the people, even as there shall be false teachers among you, who privily shall bring in damnable heresies, even denying the Lord that bought them, and bring upon themselves swift destruction.&#10;Matthew...">
            <a:extLst>
              <a:ext uri="{FF2B5EF4-FFF2-40B4-BE49-F238E27FC236}">
                <a16:creationId xmlns:a16="http://schemas.microsoft.com/office/drawing/2014/main" id="{99E6ED73-70D7-EB4B-899F-6F7A57F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8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99392"/>
            <a:ext cx="9144000" cy="1460789"/>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GOSPEL IS TO BE TOLD, NOT SOLD</a:t>
            </a:r>
          </a:p>
        </p:txBody>
      </p:sp>
    </p:spTree>
    <p:extLst>
      <p:ext uri="{BB962C8B-B14F-4D97-AF65-F5344CB8AC3E}">
        <p14:creationId xmlns:p14="http://schemas.microsoft.com/office/powerpoint/2010/main" val="3510856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r>
              <a:rPr lang="ru-RU" sz="3600" b="1" dirty="0"/>
              <a:t>"</a:t>
            </a:r>
            <a:r>
              <a:rPr lang="en-US" sz="3600" b="1" dirty="0"/>
              <a:t>Dumb, Directionless, Defenseless</a:t>
            </a:r>
            <a:r>
              <a:rPr lang="ru-RU" sz="3600" b="1" dirty="0"/>
              <a:t>"</a:t>
            </a:r>
            <a:endParaRPr lang="en-US" sz="3600" b="1" dirty="0"/>
          </a:p>
        </p:txBody>
      </p:sp>
      <p:sp>
        <p:nvSpPr>
          <p:cNvPr id="5" name="TextBox 2"/>
          <p:cNvSpPr txBox="1">
            <a:spLocks noChangeArrowheads="1"/>
          </p:cNvSpPr>
          <p:nvPr/>
        </p:nvSpPr>
        <p:spPr bwMode="auto">
          <a:xfrm>
            <a:off x="0" y="6211669"/>
            <a:ext cx="9144000" cy="646331"/>
          </a:xfrm>
          <a:prstGeom prst="rect">
            <a:avLst/>
          </a:prstGeom>
          <a:solidFill>
            <a:schemeClr val="tx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3" name="Picture 2">
            <a:extLst>
              <a:ext uri="{FF2B5EF4-FFF2-40B4-BE49-F238E27FC236}">
                <a16:creationId xmlns:a16="http://schemas.microsoft.com/office/drawing/2014/main" id="{9D061EC4-33E7-1F68-0442-139D4D476DC7}"/>
              </a:ext>
            </a:extLst>
          </p:cNvPr>
          <p:cNvPicPr>
            <a:picLocks noChangeAspect="1"/>
          </p:cNvPicPr>
          <p:nvPr/>
        </p:nvPicPr>
        <p:blipFill>
          <a:blip r:embed="rId3"/>
          <a:stretch>
            <a:fillRect/>
          </a:stretch>
        </p:blipFill>
        <p:spPr>
          <a:xfrm>
            <a:off x="1187624" y="1141086"/>
            <a:ext cx="6498216" cy="4575827"/>
          </a:xfrm>
          <a:prstGeom prst="rect">
            <a:avLst/>
          </a:prstGeom>
        </p:spPr>
      </p:pic>
    </p:spTree>
    <p:extLst>
      <p:ext uri="{BB962C8B-B14F-4D97-AF65-F5344CB8AC3E}">
        <p14:creationId xmlns:p14="http://schemas.microsoft.com/office/powerpoint/2010/main" val="135122295"/>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title"/>
          </p:nvPr>
        </p:nvSpPr>
        <p:spPr>
          <a:xfrm>
            <a:off x="1676400" y="457200"/>
            <a:ext cx="7772400" cy="1143000"/>
          </a:xfrm>
        </p:spPr>
        <p:txBody>
          <a:bodyPr/>
          <a:lstStyle/>
          <a:p>
            <a:pPr eaLnBrk="1" hangingPunct="1"/>
            <a:r>
              <a:rPr lang="en-US" b="1">
                <a:latin typeface="Engravers MT" charset="0"/>
                <a:ea typeface="ＭＳ Ｐゴシック" charset="0"/>
                <a:cs typeface="ＭＳ Ｐゴシック" charset="0"/>
              </a:rPr>
              <a:t>Godliness with Contentment</a:t>
            </a:r>
          </a:p>
        </p:txBody>
      </p:sp>
      <p:sp>
        <p:nvSpPr>
          <p:cNvPr id="394242" name="Rectangle 3"/>
          <p:cNvSpPr>
            <a:spLocks noGrp="1" noChangeArrowheads="1"/>
          </p:cNvSpPr>
          <p:nvPr>
            <p:ph type="body" idx="1"/>
          </p:nvPr>
        </p:nvSpPr>
        <p:spPr>
          <a:xfrm>
            <a:off x="838200" y="1981200"/>
            <a:ext cx="7772400" cy="4114800"/>
          </a:xfrm>
        </p:spPr>
        <p:txBody>
          <a:bodyPr/>
          <a:lstStyle/>
          <a:p>
            <a:pPr eaLnBrk="1" hangingPunct="1"/>
            <a:r>
              <a:rPr lang="en-US">
                <a:latin typeface="Arial" charset="0"/>
                <a:ea typeface="ＭＳ Ｐゴシック" charset="0"/>
                <a:cs typeface="Arial" charset="0"/>
              </a:rPr>
              <a:t>False teachers are </a:t>
            </a:r>
            <a:r>
              <a:rPr lang="en-US" b="1">
                <a:solidFill>
                  <a:srgbClr val="FF3300"/>
                </a:solidFill>
                <a:latin typeface="Arial" charset="0"/>
                <a:ea typeface="ＭＳ Ｐゴシック" charset="0"/>
                <a:cs typeface="Arial" charset="0"/>
              </a:rPr>
              <a:t>warned</a:t>
            </a:r>
            <a:r>
              <a:rPr lang="en-US">
                <a:latin typeface="Arial" charset="0"/>
                <a:ea typeface="ＭＳ Ｐゴシック" charset="0"/>
                <a:cs typeface="Arial" charset="0"/>
              </a:rPr>
              <a:t> who use godliness as a means to financial gain (6:5).</a:t>
            </a:r>
          </a:p>
          <a:p>
            <a:pPr lvl="1" eaLnBrk="1" hangingPunct="1"/>
            <a:r>
              <a:rPr lang="en-US">
                <a:latin typeface="Arial" charset="0"/>
                <a:ea typeface="ＭＳ Ｐゴシック" charset="0"/>
                <a:cs typeface="Arial" charset="0"/>
              </a:rPr>
              <a:t>The love of money is the </a:t>
            </a:r>
            <a:r>
              <a:rPr lang="en-US" b="1">
                <a:solidFill>
                  <a:srgbClr val="FF3300"/>
                </a:solidFill>
                <a:latin typeface="Arial" charset="0"/>
                <a:ea typeface="ＭＳ Ｐゴシック" charset="0"/>
                <a:cs typeface="Arial" charset="0"/>
              </a:rPr>
              <a:t>root of all kinds of evil</a:t>
            </a:r>
            <a:r>
              <a:rPr lang="en-US">
                <a:latin typeface="Arial" charset="0"/>
                <a:ea typeface="ＭＳ Ｐゴシック" charset="0"/>
                <a:cs typeface="Arial" charset="0"/>
              </a:rPr>
              <a:t> (6:10). </a:t>
            </a:r>
          </a:p>
          <a:p>
            <a:pPr lvl="1" eaLnBrk="1" hangingPunct="1"/>
            <a:r>
              <a:rPr lang="en-US">
                <a:latin typeface="Arial" charset="0"/>
                <a:ea typeface="ＭＳ Ｐゴシック" charset="0"/>
                <a:cs typeface="Arial" charset="0"/>
              </a:rPr>
              <a:t>People who want to get rich fall into </a:t>
            </a:r>
            <a:r>
              <a:rPr lang="en-US" b="1">
                <a:solidFill>
                  <a:srgbClr val="FF3300"/>
                </a:solidFill>
                <a:latin typeface="Arial" charset="0"/>
                <a:ea typeface="ＭＳ Ｐゴシック" charset="0"/>
                <a:cs typeface="Arial" charset="0"/>
              </a:rPr>
              <a:t>temptation</a:t>
            </a:r>
            <a:r>
              <a:rPr lang="en-US">
                <a:latin typeface="Arial" charset="0"/>
                <a:ea typeface="ＭＳ Ｐゴシック" charset="0"/>
                <a:cs typeface="Arial" charset="0"/>
              </a:rPr>
              <a:t> and a </a:t>
            </a:r>
            <a:r>
              <a:rPr lang="en-US" b="1">
                <a:solidFill>
                  <a:srgbClr val="FF3300"/>
                </a:solidFill>
                <a:latin typeface="Arial" charset="0"/>
                <a:ea typeface="ＭＳ Ｐゴシック" charset="0"/>
                <a:cs typeface="Arial" charset="0"/>
              </a:rPr>
              <a:t>trap</a:t>
            </a:r>
            <a:r>
              <a:rPr lang="en-US">
                <a:latin typeface="Arial" charset="0"/>
                <a:ea typeface="ＭＳ Ｐゴシック" charset="0"/>
                <a:cs typeface="Arial" charset="0"/>
              </a:rPr>
              <a:t> (6:9).</a:t>
            </a:r>
          </a:p>
          <a:p>
            <a:pPr eaLnBrk="1" hangingPunct="1"/>
            <a:endParaRPr lang="en-US">
              <a:latin typeface="Arial" charset="0"/>
              <a:ea typeface="ＭＳ Ｐゴシック" charset="0"/>
              <a:cs typeface="Arial" charset="0"/>
            </a:endParaRPr>
          </a:p>
        </p:txBody>
      </p:sp>
      <p:pic>
        <p:nvPicPr>
          <p:cNvPr id="394243" name="Picture 4" descr="PE0202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4876800"/>
            <a:ext cx="2103438"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1524000" y="457200"/>
            <a:ext cx="7772400" cy="1143000"/>
          </a:xfrm>
        </p:spPr>
        <p:txBody>
          <a:bodyPr/>
          <a:lstStyle/>
          <a:p>
            <a:pPr eaLnBrk="1" hangingPunct="1"/>
            <a:r>
              <a:rPr lang="en-US" b="1">
                <a:latin typeface="Engravers MT" charset="0"/>
                <a:ea typeface="ＭＳ Ｐゴシック" charset="0"/>
                <a:cs typeface="ＭＳ Ｐゴシック" charset="0"/>
              </a:rPr>
              <a:t>Godliness with Contentment</a:t>
            </a:r>
          </a:p>
        </p:txBody>
      </p:sp>
      <p:sp>
        <p:nvSpPr>
          <p:cNvPr id="395266" name="Rectangle 3"/>
          <p:cNvSpPr>
            <a:spLocks noGrp="1" noChangeArrowheads="1"/>
          </p:cNvSpPr>
          <p:nvPr>
            <p:ph type="body" idx="1"/>
          </p:nvPr>
        </p:nvSpPr>
        <p:spPr>
          <a:xfrm>
            <a:off x="685800" y="1981200"/>
            <a:ext cx="7391400" cy="4114800"/>
          </a:xfrm>
        </p:spPr>
        <p:txBody>
          <a:bodyPr/>
          <a:lstStyle/>
          <a:p>
            <a:pPr eaLnBrk="1" hangingPunct="1"/>
            <a:r>
              <a:rPr lang="en-US" dirty="0">
                <a:latin typeface="Arial" charset="0"/>
                <a:ea typeface="ＭＳ Ｐゴシック" charset="0"/>
                <a:cs typeface="Arial" charset="0"/>
              </a:rPr>
              <a:t>Job</a:t>
            </a:r>
            <a:r>
              <a:rPr lang="fr-FR" altLang="ja-JP" dirty="0">
                <a:latin typeface="Arial" charset="0"/>
                <a:ea typeface="ＭＳ Ｐゴシック" charset="0"/>
                <a:cs typeface="Arial" charset="0"/>
              </a:rPr>
              <a:t>'</a:t>
            </a:r>
            <a:r>
              <a:rPr lang="en-US" altLang="ja-JP" dirty="0">
                <a:latin typeface="Arial" charset="0"/>
                <a:ea typeface="ＭＳ Ｐゴシック" charset="0"/>
                <a:cs typeface="Arial" charset="0"/>
              </a:rPr>
              <a:t>s example (Job 1:21)</a:t>
            </a:r>
          </a:p>
          <a:p>
            <a:pPr eaLnBrk="1" hangingPunct="1">
              <a:buFontTx/>
              <a:buNone/>
            </a:pPr>
            <a:endParaRPr lang="en-US" dirty="0">
              <a:latin typeface="Arial" charset="0"/>
              <a:ea typeface="ＭＳ Ｐゴシック" charset="0"/>
              <a:cs typeface="Arial" charset="0"/>
            </a:endParaRPr>
          </a:p>
          <a:p>
            <a:pPr algn="ctr" eaLnBrk="1" hangingPunct="1">
              <a:buFontTx/>
              <a:buNone/>
            </a:pPr>
            <a:r>
              <a:rPr lang="ja-JP" altLang="en-US" b="1">
                <a:solidFill>
                  <a:srgbClr val="FF3300"/>
                </a:solidFill>
                <a:latin typeface="Arial" charset="0"/>
                <a:ea typeface="ＭＳ Ｐゴシック" charset="0"/>
                <a:cs typeface="Arial" charset="0"/>
              </a:rPr>
              <a:t>“</a:t>
            </a:r>
            <a:r>
              <a:rPr lang="en-US" altLang="ja-JP" b="1" i="1" dirty="0">
                <a:solidFill>
                  <a:srgbClr val="FF3300"/>
                </a:solidFill>
                <a:latin typeface="Arial" charset="0"/>
                <a:ea typeface="ＭＳ Ｐゴシック" charset="0"/>
                <a:cs typeface="Arial" charset="0"/>
              </a:rPr>
              <a:t>For we brought </a:t>
            </a:r>
          </a:p>
          <a:p>
            <a:pPr algn="ctr" eaLnBrk="1" hangingPunct="1">
              <a:buFontTx/>
              <a:buNone/>
            </a:pPr>
            <a:r>
              <a:rPr lang="en-US" b="1" i="1" dirty="0">
                <a:solidFill>
                  <a:srgbClr val="FF3300"/>
                </a:solidFill>
                <a:latin typeface="Arial" charset="0"/>
                <a:ea typeface="ＭＳ Ｐゴシック" charset="0"/>
                <a:cs typeface="Arial" charset="0"/>
              </a:rPr>
              <a:t>nothing into the world, </a:t>
            </a:r>
          </a:p>
          <a:p>
            <a:pPr algn="ctr" eaLnBrk="1" hangingPunct="1">
              <a:buFontTx/>
              <a:buNone/>
            </a:pPr>
            <a:r>
              <a:rPr lang="en-US" b="1" i="1" dirty="0">
                <a:solidFill>
                  <a:srgbClr val="FF3300"/>
                </a:solidFill>
                <a:latin typeface="Arial" charset="0"/>
                <a:ea typeface="ＭＳ Ｐゴシック" charset="0"/>
                <a:cs typeface="Arial" charset="0"/>
              </a:rPr>
              <a:t>and we can take nothing out of it</a:t>
            </a:r>
            <a:r>
              <a:rPr lang="ja-JP" altLang="en-US" b="1" i="1">
                <a:solidFill>
                  <a:srgbClr val="FF3300"/>
                </a:solidFill>
                <a:latin typeface="Arial" charset="0"/>
                <a:ea typeface="ＭＳ Ｐゴシック" charset="0"/>
                <a:cs typeface="Arial" charset="0"/>
              </a:rPr>
              <a:t>”</a:t>
            </a:r>
            <a:r>
              <a:rPr lang="en-US" altLang="ja-JP" b="1" dirty="0">
                <a:solidFill>
                  <a:srgbClr val="FF3300"/>
                </a:solidFill>
                <a:latin typeface="Arial" charset="0"/>
                <a:ea typeface="ＭＳ Ｐゴシック" charset="0"/>
                <a:cs typeface="Arial" charset="0"/>
              </a:rPr>
              <a:t> </a:t>
            </a:r>
          </a:p>
          <a:p>
            <a:pPr algn="ctr" eaLnBrk="1" hangingPunct="1">
              <a:buFontTx/>
              <a:buNone/>
            </a:pPr>
            <a:r>
              <a:rPr lang="en-US" b="1" dirty="0">
                <a:solidFill>
                  <a:srgbClr val="FF3300"/>
                </a:solidFill>
                <a:latin typeface="Arial" charset="0"/>
                <a:ea typeface="ＭＳ Ｐゴシック" charset="0"/>
                <a:cs typeface="Arial" charset="0"/>
              </a:rPr>
              <a:t>(1 Tim. 6:7)</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5602" name="Picture 2" descr="https://i.pinimg.com/originals/bb/e1/03/bbe1036c6cd28e9ebca9888034a251ec.jpg">
            <a:extLst>
              <a:ext uri="{FF2B5EF4-FFF2-40B4-BE49-F238E27FC236}">
                <a16:creationId xmlns:a16="http://schemas.microsoft.com/office/drawing/2014/main" id="{B49A897F-9960-4348-952F-1EE28E85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EA25C2-BEB9-5B46-BBB5-D2E12C613D19}"/>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83718980"/>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ChangeArrowheads="1"/>
          </p:cNvSpPr>
          <p:nvPr>
            <p:ph type="title"/>
          </p:nvPr>
        </p:nvSpPr>
        <p:spPr>
          <a:xfrm>
            <a:off x="1600200" y="457200"/>
            <a:ext cx="7772400" cy="1143000"/>
          </a:xfrm>
        </p:spPr>
        <p:txBody>
          <a:bodyPr/>
          <a:lstStyle/>
          <a:p>
            <a:pPr eaLnBrk="1" hangingPunct="1"/>
            <a:r>
              <a:rPr lang="en-US" b="1">
                <a:latin typeface="Engravers MT" charset="0"/>
                <a:ea typeface="ＭＳ Ｐゴシック" charset="0"/>
                <a:cs typeface="ＭＳ Ｐゴシック" charset="0"/>
              </a:rPr>
              <a:t>Godliness with Contentment</a:t>
            </a:r>
          </a:p>
        </p:txBody>
      </p:sp>
      <p:sp>
        <p:nvSpPr>
          <p:cNvPr id="396290" name="Rectangle 3"/>
          <p:cNvSpPr>
            <a:spLocks noGrp="1" noChangeArrowheads="1"/>
          </p:cNvSpPr>
          <p:nvPr>
            <p:ph type="body" idx="1"/>
          </p:nvPr>
        </p:nvSpPr>
        <p:spPr>
          <a:xfrm>
            <a:off x="685800" y="1981200"/>
            <a:ext cx="7772400" cy="4495800"/>
          </a:xfrm>
        </p:spPr>
        <p:txBody>
          <a:bodyPr/>
          <a:lstStyle/>
          <a:p>
            <a:pPr eaLnBrk="1" hangingPunct="1">
              <a:lnSpc>
                <a:spcPct val="90000"/>
              </a:lnSpc>
            </a:pPr>
            <a:r>
              <a:rPr lang="en-US" dirty="0">
                <a:latin typeface="Arial" charset="0"/>
                <a:ea typeface="ＭＳ Ｐゴシック" charset="0"/>
                <a:cs typeface="Arial" charset="0"/>
              </a:rPr>
              <a:t>Paul</a:t>
            </a:r>
            <a:r>
              <a:rPr lang="fr-FR" altLang="ja-JP" dirty="0">
                <a:latin typeface="Arial" charset="0"/>
                <a:ea typeface="ＭＳ Ｐゴシック" charset="0"/>
                <a:cs typeface="Arial" charset="0"/>
              </a:rPr>
              <a:t>'</a:t>
            </a:r>
            <a:r>
              <a:rPr lang="en-US" altLang="ja-JP" dirty="0">
                <a:latin typeface="Arial" charset="0"/>
                <a:ea typeface="ＭＳ Ｐゴシック" charset="0"/>
                <a:cs typeface="Arial" charset="0"/>
              </a:rPr>
              <a:t>s example:</a:t>
            </a:r>
          </a:p>
          <a:p>
            <a:pPr lvl="1" eaLnBrk="1" hangingPunct="1">
              <a:lnSpc>
                <a:spcPct val="90000"/>
              </a:lnSpc>
            </a:pPr>
            <a:r>
              <a:rPr lang="en-US" dirty="0">
                <a:latin typeface="Arial" charset="0"/>
                <a:ea typeface="ＭＳ Ｐゴシック" charset="0"/>
                <a:cs typeface="Arial" charset="0"/>
              </a:rPr>
              <a:t>Pharisee from a prominent family</a:t>
            </a:r>
            <a:endParaRPr lang="en-US" dirty="0">
              <a:solidFill>
                <a:srgbClr val="FF3300"/>
              </a:solidFill>
              <a:latin typeface="Arial" charset="0"/>
              <a:ea typeface="ＭＳ Ｐゴシック" charset="0"/>
              <a:cs typeface="Arial" charset="0"/>
            </a:endParaRPr>
          </a:p>
          <a:p>
            <a:pPr lvl="1" eaLnBrk="1" hangingPunct="1">
              <a:lnSpc>
                <a:spcPct val="90000"/>
              </a:lnSpc>
            </a:pPr>
            <a:r>
              <a:rPr lang="en-US" b="1" dirty="0">
                <a:solidFill>
                  <a:srgbClr val="FF3300"/>
                </a:solidFill>
                <a:latin typeface="Arial" charset="0"/>
                <a:ea typeface="ＭＳ Ｐゴシック" charset="0"/>
                <a:cs typeface="Arial" charset="0"/>
              </a:rPr>
              <a:t>Gave up wealth and security</a:t>
            </a:r>
            <a:r>
              <a:rPr lang="en-US" dirty="0">
                <a:solidFill>
                  <a:srgbClr val="FF3300"/>
                </a:solidFill>
                <a:latin typeface="Arial" charset="0"/>
                <a:ea typeface="ＭＳ Ｐゴシック" charset="0"/>
                <a:cs typeface="Arial" charset="0"/>
              </a:rPr>
              <a:t> </a:t>
            </a:r>
            <a:r>
              <a:rPr lang="en-US" dirty="0">
                <a:latin typeface="Arial" charset="0"/>
                <a:ea typeface="ＭＳ Ｐゴシック" charset="0"/>
                <a:cs typeface="Arial" charset="0"/>
              </a:rPr>
              <a:t>when he went into the ministry</a:t>
            </a:r>
          </a:p>
          <a:p>
            <a:pPr eaLnBrk="1" hangingPunct="1">
              <a:lnSpc>
                <a:spcPct val="90000"/>
              </a:lnSpc>
            </a:pPr>
            <a:r>
              <a:rPr lang="ja-JP" altLang="en-US" b="1">
                <a:solidFill>
                  <a:srgbClr val="FF3300"/>
                </a:solidFill>
                <a:latin typeface="Arial" charset="0"/>
                <a:ea typeface="ＭＳ Ｐゴシック" charset="0"/>
                <a:cs typeface="Arial" charset="0"/>
              </a:rPr>
              <a:t>“</a:t>
            </a:r>
            <a:r>
              <a:rPr lang="en-US" altLang="ja-JP" b="1" dirty="0">
                <a:solidFill>
                  <a:srgbClr val="FF3300"/>
                </a:solidFill>
                <a:latin typeface="Arial" charset="0"/>
                <a:ea typeface="ＭＳ Ｐゴシック" charset="0"/>
                <a:cs typeface="Arial" charset="0"/>
              </a:rPr>
              <a:t>But if we have food and clothing, we will be content with these (6:8).</a:t>
            </a:r>
            <a:r>
              <a:rPr lang="ja-JP" altLang="en-US" b="1">
                <a:solidFill>
                  <a:srgbClr val="FF3300"/>
                </a:solidFill>
                <a:latin typeface="Arial" charset="0"/>
                <a:ea typeface="ＭＳ Ｐゴシック" charset="0"/>
                <a:cs typeface="Arial" charset="0"/>
              </a:rPr>
              <a:t>”</a:t>
            </a:r>
            <a:endParaRPr lang="en-US" altLang="ja-JP" b="1" dirty="0">
              <a:solidFill>
                <a:srgbClr val="FF3300"/>
              </a:solidFill>
              <a:latin typeface="Arial" charset="0"/>
              <a:ea typeface="ＭＳ Ｐゴシック" charset="0"/>
              <a:cs typeface="Arial" charset="0"/>
            </a:endParaRPr>
          </a:p>
          <a:p>
            <a:pPr lvl="1" eaLnBrk="1" hangingPunct="1">
              <a:lnSpc>
                <a:spcPct val="90000"/>
              </a:lnSpc>
            </a:pPr>
            <a:r>
              <a:rPr lang="en-US" dirty="0">
                <a:latin typeface="Arial" charset="0"/>
                <a:ea typeface="ＭＳ Ｐゴシック" charset="0"/>
                <a:cs typeface="Arial" charset="0"/>
              </a:rPr>
              <a:t>Greek word for clothing is general enough to include shelter</a:t>
            </a:r>
          </a:p>
          <a:p>
            <a:pPr lvl="1" eaLnBrk="1" hangingPunct="1">
              <a:lnSpc>
                <a:spcPct val="90000"/>
              </a:lnSpc>
            </a:pPr>
            <a:r>
              <a:rPr lang="en-US" dirty="0">
                <a:latin typeface="Arial" charset="0"/>
                <a:ea typeface="ＭＳ Ｐゴシック" charset="0"/>
                <a:cs typeface="Arial" charset="0"/>
              </a:rPr>
              <a:t>Needs: Food, water, clothing and shelter</a:t>
            </a:r>
            <a:endParaRPr lang="en-US" sz="2400" dirty="0">
              <a:latin typeface="Arial" charset="0"/>
              <a:ea typeface="ＭＳ Ｐゴシック" charset="0"/>
              <a:cs typeface="Arial" charset="0"/>
            </a:endParaRPr>
          </a:p>
        </p:txBody>
      </p:sp>
      <p:pic>
        <p:nvPicPr>
          <p:cNvPr id="396291" name="Picture 4" descr="BD08911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257800"/>
            <a:ext cx="1439863" cy="135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can defeat heresy by obeying God’s priorities for church order. </a:t>
            </a: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7594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grpSp>
        <p:nvGrpSpPr>
          <p:cNvPr id="5" name="Group 4">
            <a:extLst>
              <a:ext uri="{FF2B5EF4-FFF2-40B4-BE49-F238E27FC236}">
                <a16:creationId xmlns:a16="http://schemas.microsoft.com/office/drawing/2014/main" id="{A0D42D72-298C-E6A7-A8D5-24471E96E648}"/>
              </a:ext>
            </a:extLst>
          </p:cNvPr>
          <p:cNvGrpSpPr/>
          <p:nvPr/>
        </p:nvGrpSpPr>
        <p:grpSpPr>
          <a:xfrm>
            <a:off x="1816100" y="1749918"/>
            <a:ext cx="5511800" cy="4203700"/>
            <a:chOff x="1816100" y="1749918"/>
            <a:chExt cx="5511800" cy="4203700"/>
          </a:xfrm>
        </p:grpSpPr>
        <p:pic>
          <p:nvPicPr>
            <p:cNvPr id="6" name="Picture 2" descr="https://www.romania2019.eu/wp-content/uploads/2019/01/shutterstock_396290143-1024x780.jpg">
              <a:extLst>
                <a:ext uri="{FF2B5EF4-FFF2-40B4-BE49-F238E27FC236}">
                  <a16:creationId xmlns:a16="http://schemas.microsoft.com/office/drawing/2014/main" id="{BC9588A0-B1F1-1827-0697-A2345153F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79C4A-BA5B-59FF-86C3-A69A1DAC639A}"/>
                </a:ext>
              </a:extLst>
            </p:cNvPr>
            <p:cNvSpPr/>
            <p:nvPr/>
          </p:nvSpPr>
          <p:spPr bwMode="auto">
            <a:xfrm rot="20656428">
              <a:off x="4210564" y="3716365"/>
              <a:ext cx="2160240" cy="288032"/>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a:extLst>
              <a:ext uri="{FF2B5EF4-FFF2-40B4-BE49-F238E27FC236}">
                <a16:creationId xmlns:a16="http://schemas.microsoft.com/office/drawing/2014/main" id="{34AF5298-7809-A25B-6C79-73E13CD5014F}"/>
              </a:ext>
            </a:extLst>
          </p:cNvPr>
          <p:cNvSpPr txBox="1">
            <a:spLocks noChangeArrowheads="1"/>
          </p:cNvSpPr>
          <p:nvPr/>
        </p:nvSpPr>
        <p:spPr bwMode="auto">
          <a:xfrm rot="20556172">
            <a:off x="2456900" y="34168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Simplified Arabic" panose="02020603050405020304" pitchFamily="18" charset="-78"/>
                <a:ea typeface="ＭＳ Ｐゴシック" charset="0"/>
                <a:cs typeface="Simplified Arabic" panose="02020603050405020304" pitchFamily="18" charset="-78"/>
              </a:rPr>
              <a:t>PRIORITIES</a:t>
            </a:r>
          </a:p>
        </p:txBody>
      </p:sp>
    </p:spTree>
    <p:extLst>
      <p:ext uri="{BB962C8B-B14F-4D97-AF65-F5344CB8AC3E}">
        <p14:creationId xmlns:p14="http://schemas.microsoft.com/office/powerpoint/2010/main" val="5219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542925" indent="-542925"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Teach</a:t>
            </a:r>
            <a:r>
              <a:rPr lang="en-US" b="1" dirty="0">
                <a:effectLst>
                  <a:glow rad="127000">
                    <a:schemeClr val="tx1"/>
                  </a:glow>
                </a:effectLst>
                <a:latin typeface="Arial" charset="0"/>
                <a:ea typeface="ＭＳ Ｐゴシック" charset="0"/>
                <a:cs typeface="ＭＳ Ｐゴシック" charset="0"/>
              </a:rPr>
              <a:t> the Law accurately and recall God's grace to you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(Chapter 1).</a:t>
            </a: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1651270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renewingworshipnc.org/wp-content/uploads/2018/11/default-image-440x264.jpg">
            <a:extLst>
              <a:ext uri="{FF2B5EF4-FFF2-40B4-BE49-F238E27FC236}">
                <a16:creationId xmlns:a16="http://schemas.microsoft.com/office/drawing/2014/main" id="{5A17F703-819A-2A76-F6BE-12BF48351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6" y="1772816"/>
            <a:ext cx="9120584" cy="54639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802159"/>
          </a:xfrm>
          <a:effectLst>
            <a:outerShdw blurRad="63500" dist="35921" dir="2700000" algn="ctr" rotWithShape="0">
              <a:schemeClr val="tx2">
                <a:alpha val="74998"/>
              </a:schemeClr>
            </a:outerShdw>
          </a:effectLst>
        </p:spPr>
        <p:txBody>
          <a:bodyPr anchor="t"/>
          <a:lstStyle/>
          <a:p>
            <a:pPr marL="698500" indent="-698500" algn="l">
              <a:defRPr/>
            </a:pPr>
            <a:r>
              <a:rPr lang="en-US" b="1" dirty="0">
                <a:effectLst>
                  <a:glow rad="127000">
                    <a:schemeClr val="tx1"/>
                  </a:glow>
                </a:effectLst>
                <a:latin typeface="Arial" charset="0"/>
                <a:ea typeface="ＭＳ Ｐゴシック" charset="0"/>
                <a:cs typeface="ＭＳ Ｐゴシック" charset="0"/>
              </a:rPr>
              <a:t>II. Require proper public </a:t>
            </a:r>
            <a:r>
              <a:rPr lang="en-US" b="1" dirty="0">
                <a:solidFill>
                  <a:srgbClr val="FFFF00"/>
                </a:solidFill>
                <a:effectLst>
                  <a:glow rad="127000">
                    <a:schemeClr val="tx1"/>
                  </a:glow>
                </a:effectLst>
                <a:latin typeface="Arial" charset="0"/>
                <a:ea typeface="ＭＳ Ｐゴシック" charset="0"/>
                <a:cs typeface="ＭＳ Ｐゴシック" charset="0"/>
              </a:rPr>
              <a:t>worship</a:t>
            </a:r>
            <a:r>
              <a:rPr lang="en-US" b="1" dirty="0">
                <a:effectLst>
                  <a:glow rad="127000">
                    <a:schemeClr val="tx1"/>
                  </a:glow>
                </a:effectLst>
                <a:latin typeface="Arial" charset="0"/>
                <a:ea typeface="ＭＳ Ｐゴシック" charset="0"/>
                <a:cs typeface="ＭＳ Ｐゴシック" charset="0"/>
              </a:rPr>
              <a:t> led by godly leaders (Chs 2–3). </a:t>
            </a:r>
          </a:p>
        </p:txBody>
      </p:sp>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1403373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8670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698500" indent="-698500" algn="l"/>
            <a:r>
              <a:rPr lang="en-US" b="1" dirty="0">
                <a:effectLst>
                  <a:glow rad="127000">
                    <a:schemeClr val="tx1"/>
                  </a:glow>
                </a:effectLst>
                <a:latin typeface="Arial" charset="0"/>
                <a:ea typeface="ＭＳ Ｐゴシック" charset="0"/>
              </a:rPr>
              <a:t>III. Guard your personal life and </a:t>
            </a:r>
            <a:r>
              <a:rPr lang="en-US" b="1" dirty="0">
                <a:solidFill>
                  <a:srgbClr val="FFFF00"/>
                </a:solidFill>
                <a:effectLst>
                  <a:glow rad="127000">
                    <a:schemeClr val="tx1"/>
                  </a:glow>
                </a:effectLst>
                <a:latin typeface="Arial" charset="0"/>
                <a:ea typeface="ＭＳ Ｐゴシック" charset="0"/>
              </a:rPr>
              <a:t>doctrine</a:t>
            </a:r>
            <a:r>
              <a:rPr lang="en-US" b="1" dirty="0">
                <a:effectLst>
                  <a:glow rad="127000">
                    <a:schemeClr val="tx1"/>
                  </a:glow>
                </a:effectLst>
                <a:latin typeface="Arial" charset="0"/>
                <a:ea typeface="ＭＳ Ｐゴシック" charset="0"/>
              </a:rPr>
              <a:t> closely (Chap. 4).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793764"/>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178146" y="544165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57327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l">
              <a:defRPr/>
            </a:pPr>
            <a:r>
              <a:rPr lang="en-US" b="1" dirty="0">
                <a:solidFill>
                  <a:schemeClr val="tx2"/>
                </a:solidFill>
                <a:effectLst>
                  <a:glow rad="127000">
                    <a:schemeClr val="bg1"/>
                  </a:glow>
                </a:effectLst>
                <a:latin typeface="Arial" charset="0"/>
                <a:ea typeface="ＭＳ Ｐゴシック" charset="0"/>
                <a:cs typeface="ＭＳ Ｐゴシック" charset="0"/>
              </a:rPr>
              <a:t>IV. Meet the needs of various church </a:t>
            </a:r>
            <a:r>
              <a:rPr lang="en-US" b="1" dirty="0">
                <a:solidFill>
                  <a:srgbClr val="0066FF"/>
                </a:solidFill>
                <a:effectLst>
                  <a:glow rad="127000">
                    <a:schemeClr val="bg1"/>
                  </a:glow>
                </a:effectLst>
                <a:latin typeface="Arial" charset="0"/>
                <a:ea typeface="ＭＳ Ｐゴシック" charset="0"/>
                <a:cs typeface="ＭＳ Ｐゴシック" charset="0"/>
              </a:rPr>
              <a:t>groups</a:t>
            </a:r>
            <a:r>
              <a:rPr lang="en-US" b="1" dirty="0">
                <a:solidFill>
                  <a:schemeClr val="tx2"/>
                </a:solidFill>
                <a:effectLst>
                  <a:glow rad="127000">
                    <a:schemeClr val="bg1"/>
                  </a:glow>
                </a:effectLst>
                <a:latin typeface="Arial" charset="0"/>
                <a:ea typeface="ＭＳ Ｐゴシック" charset="0"/>
                <a:cs typeface="ＭＳ Ｐゴシック" charset="0"/>
              </a:rPr>
              <a:t> (5:1–6:10).</a:t>
            </a:r>
          </a:p>
        </p:txBody>
      </p:sp>
    </p:spTree>
    <p:extLst>
      <p:ext uri="{BB962C8B-B14F-4D97-AF65-F5344CB8AC3E}">
        <p14:creationId xmlns:p14="http://schemas.microsoft.com/office/powerpoint/2010/main" val="42002955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dirty="0"/>
              <a:t>"</a:t>
            </a:r>
            <a:r>
              <a:rPr lang="en-US" sz="3600" b="1" dirty="0"/>
              <a:t>Dumb, Directionless, Defenseless</a:t>
            </a:r>
            <a:r>
              <a:rPr lang="ru-RU" sz="3600" b="1" dirty="0"/>
              <a:t>"</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131030332"/>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11960" y="49784"/>
            <a:ext cx="4932040"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Arial" charset="0"/>
                <a:ea typeface="ＭＳ Ｐゴシック" charset="0"/>
                <a:cs typeface="ＭＳ Ｐゴシック" charset="0"/>
              </a:rPr>
              <a:t>V.	Don’t let the love of </a:t>
            </a:r>
            <a:r>
              <a:rPr lang="en-US" sz="4800" b="1" dirty="0">
                <a:solidFill>
                  <a:srgbClr val="FFFF00"/>
                </a:solidFill>
                <a:effectLst>
                  <a:glow rad="127000">
                    <a:schemeClr val="tx1"/>
                  </a:glow>
                </a:effectLst>
                <a:latin typeface="Arial" charset="0"/>
                <a:ea typeface="ＭＳ Ｐゴシック" charset="0"/>
                <a:cs typeface="ＭＳ Ｐゴシック" charset="0"/>
              </a:rPr>
              <a:t>money</a:t>
            </a:r>
            <a:r>
              <a:rPr lang="en-US" sz="4800" b="1" dirty="0">
                <a:effectLst>
                  <a:glow rad="127000">
                    <a:schemeClr val="tx1"/>
                  </a:glow>
                </a:effectLst>
                <a:latin typeface="Arial" charset="0"/>
                <a:ea typeface="ＭＳ Ｐゴシック" charset="0"/>
                <a:cs typeface="ＭＳ Ｐゴシック" charset="0"/>
              </a:rPr>
              <a:t> ruin your spiritual life (6:11-21). </a:t>
            </a:r>
          </a:p>
        </p:txBody>
      </p:sp>
    </p:spTree>
    <p:extLst>
      <p:ext uri="{BB962C8B-B14F-4D97-AF65-F5344CB8AC3E}">
        <p14:creationId xmlns:p14="http://schemas.microsoft.com/office/powerpoint/2010/main" val="522863598"/>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62110080"/>
              </p:ext>
            </p:extLst>
          </p:nvPr>
        </p:nvGraphicFramePr>
        <p:xfrm>
          <a:off x="-108520" y="0"/>
          <a:ext cx="9262844" cy="6858003"/>
        </p:xfrm>
        <a:graphic>
          <a:graphicData uri="http://schemas.openxmlformats.org/drawingml/2006/table">
            <a:tbl>
              <a:tblPr firstRow="1" bandRow="1">
                <a:tableStyleId>{0660B408-B3CF-4A94-85FC-2B1E0A45F4A2}</a:tableStyleId>
              </a:tblPr>
              <a:tblGrid>
                <a:gridCol w="1852569">
                  <a:extLst>
                    <a:ext uri="{9D8B030D-6E8A-4147-A177-3AD203B41FA5}">
                      <a16:colId xmlns:a16="http://schemas.microsoft.com/office/drawing/2014/main" val="20000"/>
                    </a:ext>
                  </a:extLst>
                </a:gridCol>
                <a:gridCol w="1852569">
                  <a:extLst>
                    <a:ext uri="{9D8B030D-6E8A-4147-A177-3AD203B41FA5}">
                      <a16:colId xmlns:a16="http://schemas.microsoft.com/office/drawing/2014/main" val="20001"/>
                    </a:ext>
                  </a:extLst>
                </a:gridCol>
                <a:gridCol w="1852568">
                  <a:extLst>
                    <a:ext uri="{9D8B030D-6E8A-4147-A177-3AD203B41FA5}">
                      <a16:colId xmlns:a16="http://schemas.microsoft.com/office/drawing/2014/main" val="20002"/>
                    </a:ext>
                  </a:extLst>
                </a:gridCol>
                <a:gridCol w="1852569">
                  <a:extLst>
                    <a:ext uri="{9D8B030D-6E8A-4147-A177-3AD203B41FA5}">
                      <a16:colId xmlns:a16="http://schemas.microsoft.com/office/drawing/2014/main" val="20003"/>
                    </a:ext>
                  </a:extLst>
                </a:gridCol>
                <a:gridCol w="1852569">
                  <a:extLst>
                    <a:ext uri="{9D8B030D-6E8A-4147-A177-3AD203B41FA5}">
                      <a16:colId xmlns:a16="http://schemas.microsoft.com/office/drawing/2014/main" val="20004"/>
                    </a:ext>
                  </a:extLst>
                </a:gridCol>
              </a:tblGrid>
              <a:tr h="908137">
                <a:tc gridSpan="5">
                  <a:txBody>
                    <a:bodyPr/>
                    <a:lstStyle/>
                    <a:p>
                      <a:pPr algn="ctr"/>
                      <a:r>
                        <a:rPr lang="en-US" sz="3200" b="1" kern="1200" dirty="0">
                          <a:solidFill>
                            <a:schemeClr val="tx1"/>
                          </a:solidFill>
                          <a:effectLst/>
                          <a:latin typeface="+mn-lt"/>
                          <a:ea typeface="+mn-ea"/>
                          <a:cs typeface="+mn-cs"/>
                        </a:rPr>
                        <a:t> </a:t>
                      </a:r>
                    </a:p>
                    <a:p>
                      <a:pPr algn="ctr"/>
                      <a:r>
                        <a:rPr lang="en-US" sz="2000" b="1" kern="1200" dirty="0">
                          <a:solidFill>
                            <a:schemeClr val="tx1"/>
                          </a:solidFill>
                          <a:effectLst/>
                          <a:latin typeface="+mn-lt"/>
                          <a:ea typeface="+mn-ea"/>
                          <a:cs typeface="+mn-cs"/>
                        </a:rPr>
                        <a:t>(is maintained by giving priority to…)</a:t>
                      </a:r>
                      <a:endParaRPr lang="en-US" sz="2800" b="1" kern="1200" dirty="0">
                        <a:solidFill>
                          <a:schemeClr val="tx1"/>
                        </a:solidFill>
                        <a:effectLst/>
                        <a:latin typeface="+mn-lt"/>
                        <a:ea typeface="+mn-ea"/>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Combat False Teachers</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Uphold </a:t>
                      </a:r>
                      <a:br>
                        <a:rPr lang="en-US" sz="1800" b="1" dirty="0">
                          <a:effectLst/>
                          <a:latin typeface="+mn-lt"/>
                          <a:ea typeface="Times New Roman"/>
                          <a:cs typeface="Times New Roman"/>
                        </a:rPr>
                      </a:br>
                      <a:r>
                        <a:rPr lang="en-US" sz="1800" b="1" dirty="0">
                          <a:effectLst/>
                          <a:latin typeface="+mn-lt"/>
                          <a:ea typeface="Times New Roman"/>
                          <a:cs typeface="Times New Roman"/>
                        </a:rPr>
                        <a:t>Church Life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Guard Life &amp; Doctrine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Advise Church Groups</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Resist Materialism</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1"/>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Chapter 1</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Chapters 2–3</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Chapter 4</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5:1–6:10 </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6:11-21 </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2"/>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Doctrine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Worship</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Example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Respect</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Priorities</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3"/>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Warning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People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Warning</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 People</a:t>
                      </a:r>
                      <a:endParaRPr lang="en-US" sz="2000" dirty="0">
                        <a:effectLst/>
                        <a:latin typeface="+mn-lt"/>
                        <a:ea typeface="Times New Roman"/>
                        <a:cs typeface="Times New Roman"/>
                      </a:endParaRPr>
                    </a:p>
                  </a:txBody>
                  <a:tcPr marL="50800" marR="50800" marT="0" marB="0" anchor="ctr"/>
                </a:tc>
                <a:tc>
                  <a:txBody>
                    <a:bodyPr/>
                    <a:lstStyle/>
                    <a:p>
                      <a:pPr algn="ctr">
                        <a:spcAft>
                          <a:spcPts val="0"/>
                        </a:spcAft>
                      </a:pPr>
                      <a:r>
                        <a:rPr lang="en-US" sz="1800" b="1" dirty="0">
                          <a:effectLst/>
                          <a:latin typeface="+mn-lt"/>
                          <a:ea typeface="Times New Roman"/>
                          <a:cs typeface="Times New Roman"/>
                        </a:rPr>
                        <a:t>Warning</a:t>
                      </a:r>
                      <a:endParaRPr lang="en-US" sz="2000"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4"/>
                  </a:ext>
                </a:extLst>
              </a:tr>
              <a:tr h="1534439">
                <a:tc>
                  <a:txBody>
                    <a:bodyPr/>
                    <a:lstStyle/>
                    <a:p>
                      <a:pPr algn="ctr">
                        <a:spcAft>
                          <a:spcPts val="0"/>
                        </a:spcAft>
                      </a:pPr>
                      <a:r>
                        <a:rPr lang="en-US" sz="1400" b="1" dirty="0">
                          <a:effectLst/>
                          <a:latin typeface="+mn-lt"/>
                          <a:ea typeface="Times New Roman"/>
                          <a:cs typeface="Times New Roman"/>
                        </a:rPr>
                        <a:t> Salutation</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Fight heresies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God’s grace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Charge</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 Prayer</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Gender Roles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Leader Qualities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Purpose of Epistle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 Future heresy</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Watch life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Watch doctrine</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Respect everyone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Widows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Elders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Slaves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False teachers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nchor="ctr"/>
                </a:tc>
                <a:tc>
                  <a:txBody>
                    <a:bodyPr/>
                    <a:lstStyle/>
                    <a:p>
                      <a:pPr algn="ctr">
                        <a:spcAft>
                          <a:spcPts val="0"/>
                        </a:spcAft>
                      </a:pPr>
                      <a:r>
                        <a:rPr lang="en-US" sz="1400" b="1" dirty="0">
                          <a:effectLst/>
                          <a:latin typeface="+mn-lt"/>
                          <a:ea typeface="Times New Roman"/>
                          <a:cs typeface="Times New Roman"/>
                        </a:rPr>
                        <a:t>Spiritual goals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Wealthy must give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Closing charge</a:t>
                      </a:r>
                      <a:endParaRPr lang="en-US" sz="2000" b="1" dirty="0">
                        <a:effectLst/>
                        <a:latin typeface="+mn-lt"/>
                        <a:ea typeface="Times New Roman"/>
                        <a:cs typeface="Times New Roman"/>
                      </a:endParaRPr>
                    </a:p>
                  </a:txBody>
                  <a:tcPr marL="50800" marR="50800" marT="0" marB="0" anchor="ctr"/>
                </a:tc>
                <a:extLst>
                  <a:ext uri="{0D108BD9-81ED-4DB2-BD59-A6C34878D82A}">
                    <a16:rowId xmlns:a16="http://schemas.microsoft.com/office/drawing/2014/main" val="10005"/>
                  </a:ext>
                </a:extLst>
              </a:tr>
              <a:tr h="250521">
                <a:tc gridSpan="5">
                  <a:txBody>
                    <a:bodyPr/>
                    <a:lstStyle/>
                    <a:p>
                      <a:pPr algn="ctr">
                        <a:spcAft>
                          <a:spcPts val="0"/>
                        </a:spcAft>
                      </a:pPr>
                      <a:r>
                        <a:rPr lang="en-US" sz="1600" b="1" dirty="0">
                          <a:effectLst/>
                          <a:latin typeface="+mn-lt"/>
                          <a:ea typeface="Times New Roman"/>
                          <a:cs typeface="Times New Roman"/>
                        </a:rPr>
                        <a:t>Practical Exhortations Throughout</a:t>
                      </a: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en-US" sz="1600" b="1" dirty="0">
                          <a:effectLst/>
                          <a:latin typeface="+mn-lt"/>
                          <a:ea typeface="Times New Roman"/>
                          <a:cs typeface="Times New Roman"/>
                        </a:rPr>
                        <a:t>Sent</a:t>
                      </a:r>
                      <a:r>
                        <a:rPr lang="en-US" sz="1600" b="1" baseline="0" dirty="0">
                          <a:effectLst/>
                          <a:latin typeface="+mn-lt"/>
                          <a:ea typeface="Times New Roman"/>
                          <a:cs typeface="Times New Roman"/>
                        </a:rPr>
                        <a:t> f</a:t>
                      </a:r>
                      <a:r>
                        <a:rPr lang="en-US" sz="1600" b="1" dirty="0">
                          <a:effectLst/>
                          <a:latin typeface="+mn-lt"/>
                          <a:ea typeface="Times New Roman"/>
                          <a:cs typeface="Times New Roman"/>
                        </a:rPr>
                        <a:t>rom Macedonia to Ephesus</a:t>
                      </a: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en-US" sz="1600" b="1" dirty="0">
                          <a:effectLst/>
                          <a:latin typeface="+mn-lt"/>
                          <a:ea typeface="Times New Roman"/>
                          <a:cs typeface="Times New Roman"/>
                        </a:rPr>
                        <a:t>Autumn AD 62</a:t>
                      </a: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en-US" sz="2400" b="1" dirty="0">
                <a:latin typeface="Engravers MT" charset="0"/>
                <a:ea typeface="ＭＳ Ｐゴシック" charset="0"/>
                <a:cs typeface="ＭＳ Ｐゴシック" charset="0"/>
              </a:rPr>
              <a:t>Church Order</a:t>
            </a:r>
          </a:p>
        </p:txBody>
      </p:sp>
      <p:sp>
        <p:nvSpPr>
          <p:cNvPr id="5" name="Text Box 4"/>
          <p:cNvSpPr txBox="1">
            <a:spLocks noChangeArrowheads="1"/>
          </p:cNvSpPr>
          <p:nvPr/>
        </p:nvSpPr>
        <p:spPr bwMode="auto">
          <a:xfrm>
            <a:off x="8374224" y="50155"/>
            <a:ext cx="69817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70634" y="14396"/>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6600"/>
                </a:solidFill>
                <a:effectLst/>
                <a:uLnTx/>
                <a:uFillTx/>
                <a:latin typeface="Engravers MT" charset="0"/>
                <a:ea typeface="ＭＳ Ｐゴシック" charset="0"/>
                <a:cs typeface="ＭＳ Ｐゴシック" charset="0"/>
              </a:rPr>
              <a:t>1 Timothy</a:t>
            </a:r>
          </a:p>
        </p:txBody>
      </p:sp>
    </p:spTree>
    <p:extLst>
      <p:ext uri="{BB962C8B-B14F-4D97-AF65-F5344CB8AC3E}">
        <p14:creationId xmlns:p14="http://schemas.microsoft.com/office/powerpoint/2010/main" val="188757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5541655"/>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58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908"/>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Leaders look out for the flock.</a:t>
            </a:r>
          </a:p>
        </p:txBody>
      </p:sp>
      <p:pic>
        <p:nvPicPr>
          <p:cNvPr id="9218" name="Picture 2" descr="https://fticommunications.com/wp-content/uploads/2017/08/Leadership_development_-_a_framework_to_identify_priorities_and_make_the_right_choices-cover-1024x665.jpg">
            <a:extLst>
              <a:ext uri="{FF2B5EF4-FFF2-40B4-BE49-F238E27FC236}">
                <a16:creationId xmlns:a16="http://schemas.microsoft.com/office/drawing/2014/main" id="{FCB5175C-3883-814D-B165-F5B59447B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8064896" cy="52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2897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8434" name="Picture 2" descr="Related image">
            <a:extLst>
              <a:ext uri="{FF2B5EF4-FFF2-40B4-BE49-F238E27FC236}">
                <a16:creationId xmlns:a16="http://schemas.microsoft.com/office/drawing/2014/main" id="{329BB577-2596-0E4F-84CA-1BCE7A88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
            <a:ext cx="5112568" cy="681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75436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6386" name="Picture 2" descr="http://so4j.com/images/Tabs/the-shack-book-is-false-teaching-william-p-young-false-teacher.jpeg">
            <a:extLst>
              <a:ext uri="{FF2B5EF4-FFF2-40B4-BE49-F238E27FC236}">
                <a16:creationId xmlns:a16="http://schemas.microsoft.com/office/drawing/2014/main" id="{E7DC4AE7-FD6C-0544-9C95-2BD40B7FF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806"/>
            <a:ext cx="6768752"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6528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7410" name="Picture 2" descr="Related image">
            <a:extLst>
              <a:ext uri="{FF2B5EF4-FFF2-40B4-BE49-F238E27FC236}">
                <a16:creationId xmlns:a16="http://schemas.microsoft.com/office/drawing/2014/main" id="{02E87418-A26B-9D47-8F8F-986A43CE4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1296"/>
            <a:ext cx="6984776" cy="671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4020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a:xfrm>
            <a:off x="34925" y="457200"/>
            <a:ext cx="9074150" cy="1143000"/>
          </a:xfrm>
        </p:spPr>
        <p:txBody>
          <a:bodyPr/>
          <a:lstStyle/>
          <a:p>
            <a:pPr eaLnBrk="1" hangingPunct="1"/>
            <a:r>
              <a:rPr lang="en-US" sz="4800" b="1">
                <a:latin typeface="Arial" charset="0"/>
                <a:ea typeface="ＭＳ Ｐゴシック" charset="0"/>
                <a:cs typeface="Arial" charset="0"/>
              </a:rPr>
              <a:t>Small Group Discussion</a:t>
            </a:r>
          </a:p>
        </p:txBody>
      </p:sp>
      <p:sp>
        <p:nvSpPr>
          <p:cNvPr id="140290" name="Rectangle 3"/>
          <p:cNvSpPr>
            <a:spLocks noGrp="1" noChangeArrowheads="1"/>
          </p:cNvSpPr>
          <p:nvPr>
            <p:ph type="body" idx="1"/>
          </p:nvPr>
        </p:nvSpPr>
        <p:spPr>
          <a:xfrm>
            <a:off x="250825" y="1628775"/>
            <a:ext cx="8783638" cy="5229225"/>
          </a:xfrm>
        </p:spPr>
        <p:txBody>
          <a:bodyPr/>
          <a:lstStyle/>
          <a:p>
            <a:pPr eaLnBrk="1" hangingPunct="1">
              <a:lnSpc>
                <a:spcPct val="80000"/>
              </a:lnSpc>
              <a:defRPr/>
            </a:pPr>
            <a:r>
              <a:rPr lang="en-US" b="1" dirty="0">
                <a:latin typeface="Arial" charset="0"/>
                <a:ea typeface="ＭＳ Ｐゴシック" charset="0"/>
                <a:cs typeface="ＭＳ Ｐゴシック" charset="0"/>
              </a:rPr>
              <a:t>Do the qualifications for elders and deacons refer to the </a:t>
            </a:r>
            <a:r>
              <a:rPr lang="en-US" b="1" dirty="0">
                <a:solidFill>
                  <a:srgbClr val="FF3300"/>
                </a:solidFill>
                <a:latin typeface="Arial" charset="0"/>
                <a:ea typeface="ＭＳ Ｐゴシック" charset="0"/>
                <a:cs typeface="ＭＳ Ｐゴシック" charset="0"/>
              </a:rPr>
              <a:t>past</a:t>
            </a:r>
            <a:r>
              <a:rPr lang="en-US" b="1" dirty="0">
                <a:latin typeface="Arial" charset="0"/>
                <a:ea typeface="ＭＳ Ｐゴシック" charset="0"/>
                <a:cs typeface="ＭＳ Ｐゴシック" charset="0"/>
              </a:rPr>
              <a:t> or the </a:t>
            </a:r>
            <a:r>
              <a:rPr lang="en-US" b="1" dirty="0">
                <a:solidFill>
                  <a:srgbClr val="FF3300"/>
                </a:solidFill>
                <a:latin typeface="Arial" charset="0"/>
                <a:ea typeface="ＭＳ Ｐゴシック" charset="0"/>
                <a:cs typeface="ＭＳ Ｐゴシック" charset="0"/>
              </a:rPr>
              <a:t>present</a:t>
            </a:r>
            <a:r>
              <a:rPr lang="en-US" b="1" dirty="0">
                <a:latin typeface="Arial" charset="0"/>
                <a:ea typeface="ＭＳ Ｐゴシック" charset="0"/>
                <a:cs typeface="ＭＳ Ｐゴシック" charset="0"/>
              </a:rPr>
              <a:t>?</a:t>
            </a:r>
          </a:p>
          <a:p>
            <a:pPr marL="1257300" indent="-538163" eaLnBrk="1" hangingPunct="1">
              <a:lnSpc>
                <a:spcPct val="80000"/>
              </a:lnSpc>
              <a:buFontTx/>
              <a:buNone/>
              <a:defRPr/>
            </a:pPr>
            <a:r>
              <a:rPr lang="en-US" b="1" dirty="0">
                <a:solidFill>
                  <a:srgbClr val="000090"/>
                </a:solidFill>
                <a:latin typeface="Arial" charset="0"/>
                <a:ea typeface="ＭＳ Ｐゴシック" charset="0"/>
                <a:cs typeface="ＭＳ Ｐゴシック" charset="0"/>
              </a:rPr>
              <a:t>A: Present, unless the past renders him not "above reproach"</a:t>
            </a:r>
            <a:endParaRPr lang="en-US" b="1" dirty="0">
              <a:latin typeface="Arial" charset="0"/>
              <a:ea typeface="ＭＳ Ｐゴシック" charset="0"/>
              <a:cs typeface="ＭＳ Ｐゴシック" charset="0"/>
            </a:endParaRPr>
          </a:p>
          <a:p>
            <a:pPr eaLnBrk="1" hangingPunct="1">
              <a:lnSpc>
                <a:spcPct val="80000"/>
              </a:lnSpc>
              <a:defRPr/>
            </a:pPr>
            <a:r>
              <a:rPr lang="en-US" b="1" dirty="0">
                <a:latin typeface="Arial" charset="0"/>
                <a:ea typeface="ＭＳ Ｐゴシック" charset="0"/>
                <a:cs typeface="ＭＳ Ｐゴシック" charset="0"/>
              </a:rPr>
              <a:t>Which is the </a:t>
            </a:r>
            <a:r>
              <a:rPr lang="en-US" b="1" dirty="0">
                <a:solidFill>
                  <a:srgbClr val="FF3300"/>
                </a:solidFill>
                <a:latin typeface="Arial" charset="0"/>
                <a:ea typeface="ＭＳ Ｐゴシック" charset="0"/>
                <a:cs typeface="ＭＳ Ｐゴシック" charset="0"/>
              </a:rPr>
              <a:t>most important qualification</a:t>
            </a:r>
            <a:r>
              <a:rPr lang="en-US" b="1" dirty="0">
                <a:latin typeface="Arial" charset="0"/>
                <a:ea typeface="ＭＳ Ｐゴシック" charset="0"/>
                <a:cs typeface="ＭＳ Ｐゴシック" charset="0"/>
              </a:rPr>
              <a:t> for these church leaders?</a:t>
            </a:r>
          </a:p>
          <a:p>
            <a:pPr marL="1257300" indent="-538163" eaLnBrk="1" hangingPunct="1">
              <a:lnSpc>
                <a:spcPct val="80000"/>
              </a:lnSpc>
              <a:buFontTx/>
              <a:buNone/>
              <a:defRPr/>
            </a:pPr>
            <a:r>
              <a:rPr lang="en-US" b="1" dirty="0">
                <a:solidFill>
                  <a:srgbClr val="000090"/>
                </a:solidFill>
                <a:latin typeface="Arial" charset="0"/>
                <a:ea typeface="ＭＳ Ｐゴシック" charset="0"/>
                <a:cs typeface="ＭＳ Ｐゴシック" charset="0"/>
              </a:rPr>
              <a:t>A: "Above reproach" but must meet all 20 qualifications</a:t>
            </a:r>
            <a:endParaRPr lang="en-US" b="1" dirty="0">
              <a:latin typeface="Arial" charset="0"/>
              <a:ea typeface="ＭＳ Ｐゴシック" charset="0"/>
              <a:cs typeface="ＭＳ Ｐゴシック" charset="0"/>
            </a:endParaRPr>
          </a:p>
          <a:p>
            <a:pPr eaLnBrk="1" hangingPunct="1">
              <a:lnSpc>
                <a:spcPct val="80000"/>
              </a:lnSpc>
              <a:defRPr/>
            </a:pPr>
            <a:r>
              <a:rPr lang="en-US" b="1" dirty="0">
                <a:latin typeface="Arial" charset="0"/>
                <a:ea typeface="ＭＳ Ｐゴシック" charset="0"/>
                <a:cs typeface="ＭＳ Ｐゴシック" charset="0"/>
              </a:rPr>
              <a:t>What should happen if one of these leaders </a:t>
            </a:r>
            <a:r>
              <a:rPr lang="en-US" b="1" dirty="0">
                <a:solidFill>
                  <a:srgbClr val="FF3300"/>
                </a:solidFill>
                <a:latin typeface="Arial" charset="0"/>
                <a:ea typeface="ＭＳ Ｐゴシック" charset="0"/>
                <a:cs typeface="ＭＳ Ｐゴシック" charset="0"/>
              </a:rPr>
              <a:t>ceases to meet the qualifications</a:t>
            </a:r>
            <a:r>
              <a:rPr lang="en-US" b="1" dirty="0">
                <a:latin typeface="Arial" charset="0"/>
                <a:ea typeface="ＭＳ Ｐゴシック" charset="0"/>
                <a:cs typeface="ＭＳ Ｐゴシック" charset="0"/>
              </a:rPr>
              <a:t>?</a:t>
            </a:r>
          </a:p>
          <a:p>
            <a:pPr marL="1257300" indent="-538163" eaLnBrk="1" hangingPunct="1">
              <a:lnSpc>
                <a:spcPct val="80000"/>
              </a:lnSpc>
              <a:buFontTx/>
              <a:buNone/>
              <a:defRPr/>
            </a:pPr>
            <a:r>
              <a:rPr lang="en-US" b="1" dirty="0">
                <a:solidFill>
                  <a:srgbClr val="000090"/>
                </a:solidFill>
                <a:latin typeface="Arial" charset="0"/>
                <a:ea typeface="ＭＳ Ｐゴシック" charset="0"/>
                <a:cs typeface="ＭＳ Ｐゴシック" charset="0"/>
              </a:rPr>
              <a:t>A: He should resign and work on his areas of need</a:t>
            </a:r>
            <a:endParaRPr lang="en-US" sz="1800"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build="p"/>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a:xfrm>
            <a:off x="1600200" y="457200"/>
            <a:ext cx="7772400" cy="1143000"/>
          </a:xfrm>
        </p:spPr>
        <p:txBody>
          <a:bodyPr/>
          <a:lstStyle/>
          <a:p>
            <a:pPr eaLnBrk="1" hangingPunct="1"/>
            <a:r>
              <a:rPr lang="en-US" sz="3200">
                <a:latin typeface="Engravers MT" charset="0"/>
                <a:ea typeface="ＭＳ Ｐゴシック" charset="0"/>
                <a:cs typeface="ＭＳ Ｐゴシック" charset="0"/>
              </a:rPr>
              <a:t>How to have a constructive ministry</a:t>
            </a:r>
          </a:p>
        </p:txBody>
      </p:sp>
      <p:sp>
        <p:nvSpPr>
          <p:cNvPr id="399362" name="Rectangle 3"/>
          <p:cNvSpPr>
            <a:spLocks noGrp="1" noChangeArrowheads="1"/>
          </p:cNvSpPr>
          <p:nvPr>
            <p:ph type="body" idx="1"/>
          </p:nvPr>
        </p:nvSpPr>
        <p:spPr/>
        <p:txBody>
          <a:bodyPr/>
          <a:lstStyle/>
          <a:p>
            <a:pPr eaLnBrk="1" hangingPunct="1"/>
            <a:r>
              <a:rPr lang="en-US">
                <a:latin typeface="Arial" charset="0"/>
                <a:ea typeface="ＭＳ Ｐゴシック" charset="0"/>
                <a:cs typeface="Times New Roman" charset="0"/>
              </a:rPr>
              <a:t>In </a:t>
            </a:r>
            <a:r>
              <a:rPr lang="en-US" b="1">
                <a:solidFill>
                  <a:srgbClr val="FF6600"/>
                </a:solidFill>
                <a:latin typeface="Arial" charset="0"/>
                <a:ea typeface="ＭＳ Ｐゴシック" charset="0"/>
                <a:cs typeface="Times New Roman" charset="0"/>
              </a:rPr>
              <a:t>public</a:t>
            </a:r>
            <a:r>
              <a:rPr lang="en-US">
                <a:latin typeface="Arial" charset="0"/>
                <a:ea typeface="ＭＳ Ｐゴシック" charset="0"/>
                <a:cs typeface="Times New Roman" charset="0"/>
              </a:rPr>
              <a:t> life</a:t>
            </a:r>
          </a:p>
          <a:p>
            <a:pPr lvl="1" eaLnBrk="1" hangingPunct="1"/>
            <a:r>
              <a:rPr lang="en-US">
                <a:latin typeface="Arial" charset="0"/>
                <a:ea typeface="ＭＳ Ｐゴシック" charset="0"/>
                <a:cs typeface="Times New Roman" charset="0"/>
              </a:rPr>
              <a:t>Command and teach sound doctrine</a:t>
            </a:r>
          </a:p>
          <a:p>
            <a:pPr lvl="1" eaLnBrk="1" hangingPunct="1"/>
            <a:r>
              <a:rPr lang="en-US">
                <a:latin typeface="Arial" charset="0"/>
                <a:ea typeface="ＭＳ Ｐゴシック" charset="0"/>
                <a:cs typeface="Times New Roman" charset="0"/>
              </a:rPr>
              <a:t>Maintain the respect of your people</a:t>
            </a:r>
          </a:p>
          <a:p>
            <a:pPr lvl="1" eaLnBrk="1" hangingPunct="1"/>
            <a:r>
              <a:rPr lang="en-US">
                <a:latin typeface="Arial" charset="0"/>
                <a:ea typeface="ＭＳ Ｐゴシック" charset="0"/>
                <a:cs typeface="Times New Roman" charset="0"/>
              </a:rPr>
              <a:t>Carry out a balanced spiritual ministry</a:t>
            </a:r>
          </a:p>
          <a:p>
            <a:pPr eaLnBrk="1" hangingPunct="1"/>
            <a:r>
              <a:rPr lang="en-US">
                <a:latin typeface="Arial" charset="0"/>
                <a:ea typeface="ＭＳ Ｐゴシック" charset="0"/>
                <a:cs typeface="Times New Roman" charset="0"/>
              </a:rPr>
              <a:t>In </a:t>
            </a:r>
            <a:r>
              <a:rPr lang="en-US" b="1">
                <a:solidFill>
                  <a:srgbClr val="FF6600"/>
                </a:solidFill>
                <a:latin typeface="Arial" charset="0"/>
                <a:ea typeface="ＭＳ Ｐゴシック" charset="0"/>
                <a:cs typeface="Times New Roman" charset="0"/>
              </a:rPr>
              <a:t>personal</a:t>
            </a:r>
            <a:r>
              <a:rPr lang="en-US">
                <a:latin typeface="Arial" charset="0"/>
                <a:ea typeface="ＭＳ Ｐゴシック" charset="0"/>
                <a:cs typeface="Times New Roman" charset="0"/>
              </a:rPr>
              <a:t> life</a:t>
            </a:r>
          </a:p>
          <a:p>
            <a:pPr lvl="1" eaLnBrk="1" hangingPunct="1"/>
            <a:r>
              <a:rPr lang="en-US">
                <a:latin typeface="Arial" charset="0"/>
                <a:ea typeface="ＭＳ Ｐゴシック" charset="0"/>
                <a:cs typeface="Times New Roman" charset="0"/>
              </a:rPr>
              <a:t>Take care of the gift you possess</a:t>
            </a:r>
          </a:p>
          <a:p>
            <a:pPr lvl="1" eaLnBrk="1" hangingPunct="1"/>
            <a:r>
              <a:rPr lang="en-US">
                <a:latin typeface="Arial" charset="0"/>
                <a:ea typeface="ＭＳ Ｐゴシック" charset="0"/>
                <a:cs typeface="Times New Roman" charset="0"/>
              </a:rPr>
              <a:t>Watch your life and doctrine closely</a:t>
            </a:r>
          </a:p>
        </p:txBody>
      </p:sp>
      <p:pic>
        <p:nvPicPr>
          <p:cNvPr id="399363" name="Picture 4" descr="BD05345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9738" y="4114800"/>
            <a:ext cx="2354262"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136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200" dirty="0">
                <a:solidFill>
                  <a:srgbClr val="FFFFFF"/>
                </a:solidFill>
                <a:latin typeface="Arial" charset="0"/>
                <a:cs typeface="Arial" charset="0"/>
              </a:rPr>
              <a:t>“… I am writing you these instructions so that…you will know how people ought to conduct themselves in God's household, which is the church of the living God, the pillar and foundation of truth” </a:t>
            </a:r>
            <a:br>
              <a:rPr lang="en-US" altLang="zh-CN" sz="3200" dirty="0">
                <a:solidFill>
                  <a:srgbClr val="FFFFFF"/>
                </a:solidFill>
                <a:latin typeface="Arial" charset="0"/>
                <a:cs typeface="Arial" charset="0"/>
              </a:rPr>
            </a:br>
            <a:r>
              <a:rPr lang="en-US" altLang="zh-CN" sz="3200" dirty="0">
                <a:solidFill>
                  <a:srgbClr val="FFFFFF"/>
                </a:solidFill>
                <a:latin typeface="Arial" charset="0"/>
                <a:cs typeface="Arial" charset="0"/>
              </a:rPr>
              <a:t>(3:14-15). </a:t>
            </a:r>
            <a:endParaRPr lang="en-US" sz="3200"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217</a:t>
            </a:r>
          </a:p>
        </p:txBody>
      </p:sp>
    </p:spTree>
    <p:extLst>
      <p:ext uri="{BB962C8B-B14F-4D97-AF65-F5344CB8AC3E}">
        <p14:creationId xmlns:p14="http://schemas.microsoft.com/office/powerpoint/2010/main" val="1831304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787638" y="836712"/>
            <a:ext cx="7358482" cy="5040560"/>
          </a:xfrm>
          <a:prstGeom prst="rect">
            <a:avLst/>
          </a:prstGeom>
        </p:spPr>
      </p:pic>
    </p:spTree>
    <p:extLst>
      <p:ext uri="{BB962C8B-B14F-4D97-AF65-F5344CB8AC3E}">
        <p14:creationId xmlns:p14="http://schemas.microsoft.com/office/powerpoint/2010/main" val="776308480"/>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p:nvPr>
        </p:nvSpPr>
        <p:spPr/>
        <p:txBody>
          <a:bodyPr/>
          <a:lstStyle/>
          <a:p>
            <a:pPr eaLnBrk="1" hangingPunct="1"/>
            <a:r>
              <a:rPr lang="en-US">
                <a:latin typeface="Copperplate Gothic Bold" charset="0"/>
                <a:ea typeface="ＭＳ Ｐゴシック" charset="0"/>
                <a:cs typeface="ＭＳ Ｐゴシック" charset="0"/>
              </a:rPr>
              <a:t>Now Unto the King </a:t>
            </a:r>
            <a:br>
              <a:rPr lang="en-US">
                <a:latin typeface="Copperplate Gothic Bold" charset="0"/>
                <a:ea typeface="ＭＳ Ｐゴシック" charset="0"/>
                <a:cs typeface="ＭＳ Ｐゴシック" charset="0"/>
              </a:rPr>
            </a:br>
            <a:r>
              <a:rPr lang="en-US" sz="2400">
                <a:latin typeface="Copperplate Gothic Bold" charset="0"/>
                <a:ea typeface="ＭＳ Ｐゴシック" charset="0"/>
                <a:cs typeface="ＭＳ Ｐゴシック" charset="0"/>
              </a:rPr>
              <a:t>(1 Tim 1:17)</a:t>
            </a:r>
          </a:p>
        </p:txBody>
      </p:sp>
      <p:sp>
        <p:nvSpPr>
          <p:cNvPr id="400386" name="Rectangle 3"/>
          <p:cNvSpPr>
            <a:spLocks noGrp="1" noChangeArrowheads="1"/>
          </p:cNvSpPr>
          <p:nvPr>
            <p:ph type="body" idx="1"/>
          </p:nvPr>
        </p:nvSpPr>
        <p:spPr>
          <a:xfrm>
            <a:off x="2133600" y="1752600"/>
            <a:ext cx="6705600" cy="4343400"/>
          </a:xfrm>
        </p:spPr>
        <p:txBody>
          <a:bodyPr/>
          <a:lstStyle/>
          <a:p>
            <a:pPr eaLnBrk="1" hangingPunct="1">
              <a:lnSpc>
                <a:spcPct val="90000"/>
              </a:lnSpc>
              <a:buFontTx/>
              <a:buNone/>
            </a:pPr>
            <a:r>
              <a:rPr lang="en-US" sz="2800" b="1">
                <a:latin typeface="Arial" charset="0"/>
                <a:ea typeface="ＭＳ Ｐゴシック" charset="0"/>
                <a:cs typeface="ＭＳ Ｐゴシック" charset="0"/>
              </a:rPr>
              <a:t>Now unto the King  eternal</a:t>
            </a:r>
          </a:p>
          <a:p>
            <a:pPr eaLnBrk="1" hangingPunct="1">
              <a:lnSpc>
                <a:spcPct val="90000"/>
              </a:lnSpc>
              <a:buFontTx/>
              <a:buNone/>
            </a:pPr>
            <a:r>
              <a:rPr lang="en-US" sz="2800" b="1">
                <a:latin typeface="Arial" charset="0"/>
                <a:ea typeface="ＭＳ Ｐゴシック" charset="0"/>
                <a:cs typeface="ＭＳ Ｐゴシック" charset="0"/>
              </a:rPr>
              <a:t>Unto the King immortal</a:t>
            </a:r>
          </a:p>
          <a:p>
            <a:pPr eaLnBrk="1" hangingPunct="1">
              <a:lnSpc>
                <a:spcPct val="90000"/>
              </a:lnSpc>
              <a:buFontTx/>
              <a:buNone/>
            </a:pPr>
            <a:r>
              <a:rPr lang="en-US" sz="2800" b="1">
                <a:latin typeface="Arial" charset="0"/>
                <a:ea typeface="ＭＳ Ｐゴシック" charset="0"/>
                <a:cs typeface="ＭＳ Ｐゴシック" charset="0"/>
              </a:rPr>
              <a:t>Unto the King invisible</a:t>
            </a:r>
          </a:p>
          <a:p>
            <a:pPr eaLnBrk="1" hangingPunct="1">
              <a:lnSpc>
                <a:spcPct val="90000"/>
              </a:lnSpc>
              <a:buFontTx/>
              <a:buNone/>
            </a:pPr>
            <a:r>
              <a:rPr lang="en-US" sz="2800" b="1">
                <a:latin typeface="Arial" charset="0"/>
                <a:ea typeface="ＭＳ Ｐゴシック" charset="0"/>
                <a:cs typeface="ＭＳ Ｐゴシック" charset="0"/>
              </a:rPr>
              <a:t>The only wise God, the only wise God </a:t>
            </a:r>
          </a:p>
          <a:p>
            <a:pPr eaLnBrk="1" hangingPunct="1">
              <a:lnSpc>
                <a:spcPct val="90000"/>
              </a:lnSpc>
              <a:buFontTx/>
              <a:buNone/>
            </a:pPr>
            <a:r>
              <a:rPr lang="en-US" sz="2800" b="1">
                <a:latin typeface="Arial" charset="0"/>
                <a:ea typeface="ＭＳ Ｐゴシック" charset="0"/>
                <a:cs typeface="ＭＳ Ｐゴシック" charset="0"/>
              </a:rPr>
              <a:t>(repeat)</a:t>
            </a:r>
          </a:p>
          <a:p>
            <a:pPr eaLnBrk="1" hangingPunct="1">
              <a:lnSpc>
                <a:spcPct val="90000"/>
              </a:lnSpc>
              <a:buFontTx/>
              <a:buNone/>
            </a:pPr>
            <a:r>
              <a:rPr lang="en-US" sz="2800" i="1">
                <a:latin typeface="Arial" charset="0"/>
                <a:ea typeface="ＭＳ Ｐゴシック" charset="0"/>
                <a:cs typeface="ＭＳ Ｐゴシック" charset="0"/>
              </a:rPr>
              <a:t>Chorus:</a:t>
            </a:r>
            <a:r>
              <a:rPr lang="en-US" sz="2800" b="1">
                <a:latin typeface="Arial" charset="0"/>
                <a:ea typeface="ＭＳ Ｐゴシック" charset="0"/>
                <a:cs typeface="ＭＳ Ｐゴシック" charset="0"/>
              </a:rPr>
              <a:t>  Oh, unto the King be glory and honor</a:t>
            </a:r>
          </a:p>
          <a:p>
            <a:pPr eaLnBrk="1" hangingPunct="1">
              <a:lnSpc>
                <a:spcPct val="90000"/>
              </a:lnSpc>
              <a:buFontTx/>
              <a:buNone/>
            </a:pPr>
            <a:r>
              <a:rPr lang="en-US" sz="2800" b="1">
                <a:latin typeface="Arial" charset="0"/>
                <a:ea typeface="ＭＳ Ｐゴシック" charset="0"/>
                <a:cs typeface="ＭＳ Ｐゴシック" charset="0"/>
              </a:rPr>
              <a:t>Unto the King forever</a:t>
            </a:r>
          </a:p>
          <a:p>
            <a:pPr eaLnBrk="1" hangingPunct="1">
              <a:lnSpc>
                <a:spcPct val="90000"/>
              </a:lnSpc>
              <a:buFontTx/>
              <a:buNone/>
            </a:pPr>
            <a:r>
              <a:rPr lang="en-US" sz="2800" b="1">
                <a:latin typeface="Arial" charset="0"/>
                <a:ea typeface="ＭＳ Ｐゴシック" charset="0"/>
                <a:cs typeface="ＭＳ Ｐゴシック" charset="0"/>
              </a:rPr>
              <a:t>Unto the King be glory and honor </a:t>
            </a:r>
          </a:p>
          <a:p>
            <a:pPr eaLnBrk="1" hangingPunct="1">
              <a:lnSpc>
                <a:spcPct val="90000"/>
              </a:lnSpc>
              <a:buFontTx/>
              <a:buNone/>
            </a:pPr>
            <a:r>
              <a:rPr lang="en-US" sz="2800" b="1">
                <a:latin typeface="Arial" charset="0"/>
                <a:ea typeface="ＭＳ Ｐゴシック" charset="0"/>
                <a:cs typeface="ＭＳ Ｐゴシック" charset="0"/>
              </a:rPr>
              <a:t>Forever and ever </a:t>
            </a:r>
          </a:p>
          <a:p>
            <a:pPr eaLnBrk="1" hangingPunct="1">
              <a:lnSpc>
                <a:spcPct val="90000"/>
              </a:lnSpc>
              <a:buFontTx/>
              <a:buNone/>
            </a:pPr>
            <a:r>
              <a:rPr lang="en-US" sz="2800" b="1">
                <a:latin typeface="Arial" charset="0"/>
                <a:ea typeface="ＭＳ Ｐゴシック" charset="0"/>
                <a:cs typeface="ＭＳ Ｐゴシック" charset="0"/>
              </a:rPr>
              <a:t>Amen. Amen.</a:t>
            </a:r>
          </a:p>
          <a:p>
            <a:pPr eaLnBrk="1" hangingPunct="1">
              <a:lnSpc>
                <a:spcPct val="90000"/>
              </a:lnSpc>
            </a:pPr>
            <a:endParaRPr lang="en-US" sz="2800">
              <a:latin typeface="Arial" charset="0"/>
              <a:ea typeface="ＭＳ Ｐゴシック" charset="0"/>
              <a:cs typeface="ＭＳ Ｐゴシック" charset="0"/>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a:xfrm>
            <a:off x="9144000" y="1417638"/>
            <a:ext cx="2678113" cy="2522537"/>
          </a:xfrm>
        </p:spPr>
        <p:txBody>
          <a:bodyPr/>
          <a:lstStyle/>
          <a:p>
            <a:pPr algn="r"/>
            <a:r>
              <a:rPr lang="en-US">
                <a:latin typeface="Arial" charset="0"/>
                <a:ea typeface="ＭＳ Ｐゴシック" charset="0"/>
                <a:cs typeface="ＭＳ Ｐゴシック" charset="0"/>
              </a:rPr>
              <a:t>Black</a:t>
            </a:r>
          </a:p>
        </p:txBody>
      </p:sp>
    </p:spTree>
  </p:cSld>
  <p:clrMapOvr>
    <a:masterClrMapping/>
  </p:clrMapOvr>
  <p:transition spd="slow"/>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9081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How Are We Like Sheep?</a:t>
            </a:r>
            <a:r>
              <a:rPr lang="ru-RU" sz="3600" b="1"/>
              <a:t>"</a:t>
            </a:r>
            <a:endParaRPr lang="en-US" sz="3600" b="1"/>
          </a:p>
        </p:txBody>
      </p:sp>
      <p:sp>
        <p:nvSpPr>
          <p:cNvPr id="4" name="Rectangle 2"/>
          <p:cNvSpPr txBox="1">
            <a:spLocks noChangeArrowheads="1"/>
          </p:cNvSpPr>
          <p:nvPr/>
        </p:nvSpPr>
        <p:spPr bwMode="auto">
          <a:xfrm>
            <a:off x="2915816" y="836712"/>
            <a:ext cx="6228184"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That Jesus compares us to sheep is not a compliment, by the way. Sheep are among the dumbest of all creatures. Most animals, in many cases, will survive if released into the wild. They will learn to fend for themselves and make it. But a sheep released into the wild cannot survive. Sheep have no survival skills whatsoever. They are totally dependent upon the shepherd—just like we are. The sheep come to know that when the shepherd speaks they should follow because his plan for them is better than their plan for themselves.</a:t>
            </a:r>
            <a:r>
              <a:rPr kumimoji="0" lang="ru-RU"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Greg Laurie, http://www.jesus.org/following-jesus/discipleship/how-are-we-like-sheep.html, accessed 7 Aug 2016</a:t>
            </a:r>
          </a:p>
        </p:txBody>
      </p:sp>
      <p:pic>
        <p:nvPicPr>
          <p:cNvPr id="2" name="Picture 1"/>
          <p:cNvPicPr>
            <a:picLocks noChangeAspect="1"/>
          </p:cNvPicPr>
          <p:nvPr/>
        </p:nvPicPr>
        <p:blipFill>
          <a:blip r:embed="rId3"/>
          <a:stretch>
            <a:fillRect/>
          </a:stretch>
        </p:blipFill>
        <p:spPr>
          <a:xfrm>
            <a:off x="251520" y="1700808"/>
            <a:ext cx="2371521" cy="3168352"/>
          </a:xfrm>
          <a:prstGeom prst="rect">
            <a:avLst/>
          </a:prstGeom>
        </p:spPr>
      </p:pic>
    </p:spTree>
    <p:extLst>
      <p:ext uri="{BB962C8B-B14F-4D97-AF65-F5344CB8AC3E}">
        <p14:creationId xmlns:p14="http://schemas.microsoft.com/office/powerpoint/2010/main" val="33458148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00" y="0"/>
            <a:ext cx="9143999" cy="1141266"/>
          </a:xfrm>
          <a:effectLst/>
        </p:spPr>
        <p:txBody>
          <a:bodyPr/>
          <a:lstStyle/>
          <a:p>
            <a:pPr>
              <a:defRPr/>
            </a:pPr>
            <a:r>
              <a:rPr lang="en-US" b="1" dirty="0">
                <a:effectLst/>
                <a:latin typeface="Arial" charset="0"/>
                <a:ea typeface="ＭＳ Ｐゴシック" charset="0"/>
                <a:cs typeface="ＭＳ Ｐゴシック" charset="0"/>
              </a:rPr>
              <a:t>So what do we need?</a:t>
            </a:r>
          </a:p>
        </p:txBody>
      </p:sp>
      <p:pic>
        <p:nvPicPr>
          <p:cNvPr id="2" name="Picture 1"/>
          <p:cNvPicPr>
            <a:picLocks noChangeAspect="1"/>
          </p:cNvPicPr>
          <p:nvPr/>
        </p:nvPicPr>
        <p:blipFill>
          <a:blip r:embed="rId3"/>
          <a:stretch>
            <a:fillRect/>
          </a:stretch>
        </p:blipFill>
        <p:spPr>
          <a:xfrm>
            <a:off x="-1" y="1141266"/>
            <a:ext cx="9143999" cy="5716734"/>
          </a:xfrm>
          <a:prstGeom prst="rect">
            <a:avLst/>
          </a:prstGeom>
        </p:spPr>
      </p:pic>
    </p:spTree>
    <p:extLst>
      <p:ext uri="{BB962C8B-B14F-4D97-AF65-F5344CB8AC3E}">
        <p14:creationId xmlns:p14="http://schemas.microsoft.com/office/powerpoint/2010/main" val="670355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b="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dirty="0">
                <a:solidFill>
                  <a:srgbClr val="000000"/>
                </a:solidFill>
                <a:latin typeface="Arial" charset="0"/>
                <a:ea typeface="+mn-ea"/>
                <a:cs typeface="+mn-cs"/>
              </a:rPr>
              <a:t>“To the remotest part of the earth” (Acts 1:8)</a:t>
            </a:r>
          </a:p>
          <a:p>
            <a:pPr>
              <a:defRPr/>
            </a:pPr>
            <a:r>
              <a:rPr lang="en-US" sz="1600" dirty="0">
                <a:solidFill>
                  <a:srgbClr val="000000"/>
                </a:solidFill>
                <a:latin typeface="Arial" charset="0"/>
                <a:ea typeface="+mn-ea"/>
                <a:cs typeface="+mn-cs"/>
              </a:rPr>
              <a:t>Acts </a:t>
            </a:r>
            <a:r>
              <a:rPr lang="en-US" sz="2000" dirty="0">
                <a:solidFill>
                  <a:srgbClr val="000000"/>
                </a:solidFill>
                <a:latin typeface="Arial" charset="0"/>
                <a:ea typeface="+mn-ea"/>
                <a:cs typeface="+mn-cs"/>
              </a:rPr>
              <a:t>9  13       14    15  16          18           21     27     28</a:t>
            </a:r>
          </a:p>
        </p:txBody>
      </p:sp>
      <p:sp>
        <p:nvSpPr>
          <p:cNvPr id="2344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FFFFFF"/>
                </a:solidFill>
                <a:latin typeface="Arial Narrow" charset="0"/>
                <a:cs typeface="Times New Roman" charset="0"/>
              </a:rPr>
              <a:t>Fall 49</a:t>
            </a:r>
          </a:p>
          <a:p>
            <a:pPr algn="ctr" eaLnBrk="1" hangingPunct="1">
              <a:spcBef>
                <a:spcPct val="50000"/>
              </a:spcBef>
            </a:pPr>
            <a:r>
              <a:rPr lang="en-US" sz="1600">
                <a:solidFill>
                  <a:srgbClr val="FFFFFF"/>
                </a:solidFill>
                <a:latin typeface="Arial Narrow" charset="0"/>
                <a:cs typeface="Times New Roman" charset="0"/>
              </a:rPr>
              <a:t>The</a:t>
            </a:r>
          </a:p>
          <a:p>
            <a:pPr algn="ctr" eaLnBrk="1" hangingPunct="1"/>
            <a:r>
              <a:rPr lang="en-US" sz="1600">
                <a:solidFill>
                  <a:srgbClr val="FFFFFF"/>
                </a:solidFill>
                <a:latin typeface="Arial Narrow" charset="0"/>
                <a:cs typeface="Times New Roman" charset="0"/>
              </a:rPr>
              <a:t>Council</a:t>
            </a:r>
          </a:p>
        </p:txBody>
      </p:sp>
      <p:sp>
        <p:nvSpPr>
          <p:cNvPr id="2345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FFFFFF"/>
                </a:solidFill>
                <a:latin typeface="Arial Narrow" charset="0"/>
                <a:cs typeface="Times New Roman" charset="0"/>
              </a:rPr>
              <a:t>May 57-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Aug 59</a:t>
            </a:r>
          </a:p>
          <a:p>
            <a:pPr algn="ctr" eaLnBrk="1" hangingPunct="1">
              <a:spcBef>
                <a:spcPct val="50000"/>
              </a:spcBef>
            </a:pPr>
            <a:r>
              <a:rPr lang="en-US" sz="1600">
                <a:solidFill>
                  <a:srgbClr val="FFFFFF"/>
                </a:solidFill>
                <a:latin typeface="Arial Narrow" charset="0"/>
                <a:cs typeface="Times New Roman" charset="0"/>
              </a:rPr>
              <a:t>Trials</a:t>
            </a:r>
            <a:endParaRPr lang="en-US" sz="1800">
              <a:solidFill>
                <a:srgbClr val="FFFFFF"/>
              </a:solidFill>
              <a:latin typeface="Arial Narrow" charset="0"/>
              <a:cs typeface="Times New Roman" charset="0"/>
            </a:endParaRPr>
          </a:p>
        </p:txBody>
      </p:sp>
      <p:sp>
        <p:nvSpPr>
          <p:cNvPr id="2345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45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FFFFFF"/>
                </a:solidFill>
                <a:latin typeface="Arial Narrow" charset="0"/>
                <a:cs typeface="Times New Roman" charset="0"/>
              </a:rPr>
              <a:t>Spring 68</a:t>
            </a:r>
          </a:p>
          <a:p>
            <a:pPr algn="ctr" eaLnBrk="1" hangingPunct="1">
              <a:spcBef>
                <a:spcPct val="50000"/>
              </a:spcBef>
            </a:pPr>
            <a:r>
              <a:rPr lang="en-US" sz="1400">
                <a:solidFill>
                  <a:srgbClr val="FFFFFF"/>
                </a:solidFill>
                <a:latin typeface="Arial Narrow" charset="0"/>
                <a:cs typeface="Times New Roman" charset="0"/>
              </a:rPr>
              <a:t>Expansion</a:t>
            </a:r>
            <a:r>
              <a:rPr lang="en-US" sz="1600">
                <a:solidFill>
                  <a:srgbClr val="FFFFFF"/>
                </a:solidFill>
                <a:latin typeface="Arial Narrow" charset="0"/>
                <a:cs typeface="Times New Roman" charset="0"/>
              </a:rPr>
              <a:t> of Church</a:t>
            </a:r>
          </a:p>
        </p:txBody>
      </p:sp>
      <p:sp>
        <p:nvSpPr>
          <p:cNvPr id="2345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Narrow" charset="0"/>
                <a:cs typeface="Times New Roman" charset="0"/>
              </a:rPr>
              <a:t>35           48          49          50          52  53          57        60             62              67           68     95</a:t>
            </a:r>
          </a:p>
        </p:txBody>
      </p:sp>
      <p:sp>
        <p:nvSpPr>
          <p:cNvPr id="2345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000000"/>
                </a:solidFill>
                <a:latin typeface="Arial Narrow" charset="0"/>
                <a:cs typeface="Times New Roman" charset="0"/>
              </a:rPr>
              <a:t>Apr 48-</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49</a:t>
            </a:r>
          </a:p>
          <a:p>
            <a:pPr algn="ctr" eaLnBrk="1" hangingPunct="1"/>
            <a:r>
              <a:rPr lang="en-US" sz="2400">
                <a:solidFill>
                  <a:srgbClr val="000000"/>
                </a:solidFill>
                <a:latin typeface="Arial Narrow" charset="0"/>
                <a:cs typeface="Times New Roman" charset="0"/>
              </a:rPr>
              <a:t>1</a:t>
            </a:r>
            <a:br>
              <a:rPr lang="en-US" sz="2400">
                <a:solidFill>
                  <a:srgbClr val="000000"/>
                </a:solidFill>
                <a:latin typeface="Arial Narrow" charset="0"/>
                <a:cs typeface="Times New Roman" charset="0"/>
              </a:rPr>
            </a:br>
            <a:r>
              <a:rPr lang="en-US" sz="2400">
                <a:solidFill>
                  <a:srgbClr val="000000"/>
                </a:solidFill>
                <a:latin typeface="Arial Narrow" charset="0"/>
                <a:cs typeface="Times New Roman" charset="0"/>
              </a:rPr>
              <a:t>Galatia</a:t>
            </a:r>
          </a:p>
          <a:p>
            <a:pPr algn="ctr" eaLnBrk="1" hangingPunct="1">
              <a:spcBef>
                <a:spcPct val="50000"/>
              </a:spcBef>
            </a:pPr>
            <a:endParaRPr lang="en-US" sz="900">
              <a:solidFill>
                <a:srgbClr val="000000"/>
              </a:solidFill>
              <a:latin typeface="Arial Narrow" charset="0"/>
              <a:cs typeface="Times New Roman" charset="0"/>
            </a:endParaRPr>
          </a:p>
        </p:txBody>
      </p:sp>
      <p:sp>
        <p:nvSpPr>
          <p:cNvPr id="2345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000000"/>
                </a:solidFill>
                <a:latin typeface="Arial Narrow" charset="0"/>
                <a:cs typeface="Times New Roman" charset="0"/>
              </a:rPr>
              <a:t>Spr 53-</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May 57</a:t>
            </a:r>
          </a:p>
          <a:p>
            <a:pPr algn="ctr" eaLnBrk="1" hangingPunct="1"/>
            <a:r>
              <a:rPr lang="en-US" sz="2400">
                <a:solidFill>
                  <a:srgbClr val="000000"/>
                </a:solidFill>
                <a:latin typeface="Arial Narrow" charset="0"/>
                <a:cs typeface="Times New Roman" charset="0"/>
              </a:rPr>
              <a:t>3</a:t>
            </a:r>
            <a:br>
              <a:rPr lang="en-US" sz="2400">
                <a:solidFill>
                  <a:srgbClr val="000000"/>
                </a:solidFill>
                <a:latin typeface="Arial Narrow" charset="0"/>
                <a:cs typeface="Times New Roman" charset="0"/>
              </a:rPr>
            </a:br>
            <a:r>
              <a:rPr lang="en-US" sz="2400">
                <a:solidFill>
                  <a:srgbClr val="000000"/>
                </a:solidFill>
                <a:latin typeface="Arial Narrow" charset="0"/>
                <a:cs typeface="Times New Roman" charset="0"/>
              </a:rPr>
              <a:t>Asia</a:t>
            </a:r>
          </a:p>
          <a:p>
            <a:pPr algn="ctr" eaLnBrk="1" hangingPunct="1">
              <a:spcBef>
                <a:spcPct val="50000"/>
              </a:spcBef>
            </a:pPr>
            <a:endParaRPr lang="en-US" sz="100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200">
                <a:solidFill>
                  <a:srgbClr val="FFFFFF"/>
                </a:solidFill>
                <a:latin typeface="Arial Narrow" charset="0"/>
                <a:cs typeface="Times New Roman" charset="0"/>
              </a:rPr>
              <a:t>Feb 60-</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Mar 62</a:t>
            </a:r>
          </a:p>
          <a:p>
            <a:pPr algn="ctr" eaLnBrk="1" hangingPunct="1">
              <a:defRPr/>
            </a:pPr>
            <a:r>
              <a:rPr lang="en-US" sz="2400">
                <a:solidFill>
                  <a:srgbClr val="FFFFFF"/>
                </a:solidFill>
                <a:latin typeface="Arial Narrow" charset="0"/>
                <a:cs typeface="Times New Roman" charset="0"/>
              </a:rPr>
              <a:t>1</a:t>
            </a:r>
            <a:br>
              <a:rPr lang="en-US" sz="2400">
                <a:solidFill>
                  <a:srgbClr val="FFFFFF"/>
                </a:solidFill>
                <a:latin typeface="Arial Narrow" charset="0"/>
                <a:cs typeface="Times New Roman" charset="0"/>
              </a:rPr>
            </a:br>
            <a:r>
              <a:rPr lang="en-US" sz="2400">
                <a:solidFill>
                  <a:srgbClr val="FFFFFF"/>
                </a:solidFill>
                <a:latin typeface="Arial Narrow" charset="0"/>
                <a:cs typeface="Times New Roman" charset="0"/>
              </a:rPr>
              <a:t>Rome</a:t>
            </a:r>
          </a:p>
          <a:p>
            <a:pPr algn="ctr" eaLnBrk="1" hangingPunct="1">
              <a:spcBef>
                <a:spcPct val="50000"/>
              </a:spcBef>
              <a:defRPr/>
            </a:pPr>
            <a:endParaRPr lang="en-US" sz="100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200">
                <a:solidFill>
                  <a:srgbClr val="FFFFFF"/>
                </a:solidFill>
                <a:latin typeface="Arial Narrow" charset="0"/>
                <a:cs typeface="Times New Roman" charset="0"/>
              </a:rPr>
              <a:t>Aut 67-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Spr 68</a:t>
            </a:r>
          </a:p>
          <a:p>
            <a:pPr algn="ctr" eaLnBrk="1" hangingPunct="1">
              <a:defRPr/>
            </a:pPr>
            <a:r>
              <a:rPr lang="en-US" sz="2400">
                <a:solidFill>
                  <a:srgbClr val="FFFFFF"/>
                </a:solidFill>
                <a:latin typeface="Arial Narrow" charset="0"/>
                <a:cs typeface="Times New Roman" charset="0"/>
              </a:rPr>
              <a:t>2</a:t>
            </a:r>
            <a:br>
              <a:rPr lang="en-US" sz="2400">
                <a:solidFill>
                  <a:srgbClr val="FFFFFF"/>
                </a:solidFill>
                <a:latin typeface="Arial Narrow" charset="0"/>
                <a:cs typeface="Times New Roman" charset="0"/>
              </a:rPr>
            </a:br>
            <a:r>
              <a:rPr lang="en-US" sz="2400">
                <a:solidFill>
                  <a:srgbClr val="FFFFFF"/>
                </a:solidFill>
                <a:latin typeface="Arial Narrow" charset="0"/>
                <a:cs typeface="Times New Roman" charset="0"/>
              </a:rPr>
              <a:t>Rome</a:t>
            </a:r>
          </a:p>
          <a:p>
            <a:pPr algn="ctr" eaLnBrk="1" hangingPunct="1">
              <a:spcBef>
                <a:spcPct val="50000"/>
              </a:spcBef>
              <a:defRPr/>
            </a:pPr>
            <a:endParaRPr lang="en-US" sz="1000">
              <a:solidFill>
                <a:srgbClr val="FFFFFF"/>
              </a:solidFill>
              <a:latin typeface="Arial Narrow" charset="0"/>
              <a:cs typeface="Times New Roman" charset="0"/>
            </a:endParaRPr>
          </a:p>
        </p:txBody>
      </p:sp>
      <p:sp>
        <p:nvSpPr>
          <p:cNvPr id="23450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FFFFFF"/>
                </a:solidFill>
                <a:latin typeface="Arial" charset="0"/>
                <a:cs typeface="Arial" charset="0"/>
              </a:rPr>
              <a:t>38</a:t>
            </a:r>
            <a:br>
              <a:rPr lang="en-US" sz="2000">
                <a:solidFill>
                  <a:srgbClr val="FFFFFF"/>
                </a:solidFill>
                <a:latin typeface="Arial" charset="0"/>
                <a:cs typeface="Arial" charset="0"/>
              </a:rPr>
            </a:br>
            <a:r>
              <a:rPr lang="en-US" sz="2000">
                <a:solidFill>
                  <a:srgbClr val="FFFFFF"/>
                </a:solidFill>
                <a:latin typeface="Arial" charset="0"/>
                <a:cs typeface="Arial" charset="0"/>
              </a:rPr>
              <a:t>124</a:t>
            </a:r>
            <a:br>
              <a:rPr lang="en-US" sz="2000">
                <a:solidFill>
                  <a:srgbClr val="FFFFFF"/>
                </a:solidFill>
                <a:latin typeface="Arial" charset="0"/>
                <a:cs typeface="Arial" charset="0"/>
              </a:rPr>
            </a:br>
            <a:r>
              <a:rPr lang="en-US" sz="2000">
                <a:solidFill>
                  <a:srgbClr val="FFFFFF"/>
                </a:solidFill>
                <a:latin typeface="Arial" charset="0"/>
                <a:cs typeface="Arial" charset="0"/>
              </a:rPr>
              <a:t>39-41</a:t>
            </a:r>
          </a:p>
        </p:txBody>
      </p:sp>
      <p:sp>
        <p:nvSpPr>
          <p:cNvPr id="2345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000000"/>
                </a:solidFill>
                <a:latin typeface="Arial Narrow" charset="0"/>
                <a:cs typeface="Times New Roman" charset="0"/>
              </a:rPr>
              <a:t>Spr 62-</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Fall 67</a:t>
            </a:r>
          </a:p>
          <a:p>
            <a:pPr algn="ctr" eaLnBrk="1" hangingPunct="1"/>
            <a:r>
              <a:rPr lang="en-US" sz="2400">
                <a:solidFill>
                  <a:srgbClr val="000000"/>
                </a:solidFill>
                <a:latin typeface="Arial Narrow" charset="0"/>
                <a:cs typeface="Times New Roman" charset="0"/>
              </a:rPr>
              <a:t>4</a:t>
            </a:r>
            <a:br>
              <a:rPr lang="en-US" sz="2400">
                <a:solidFill>
                  <a:srgbClr val="000000"/>
                </a:solidFill>
                <a:latin typeface="Arial Narrow" charset="0"/>
                <a:cs typeface="Times New Roman" charset="0"/>
              </a:rPr>
            </a:br>
            <a:r>
              <a:rPr lang="en-US" sz="2400">
                <a:solidFill>
                  <a:srgbClr val="000000"/>
                </a:solidFill>
                <a:latin typeface="Arial Narrow" charset="0"/>
                <a:cs typeface="Times New Roman" charset="0"/>
              </a:rPr>
              <a:t>Spain</a:t>
            </a:r>
          </a:p>
          <a:p>
            <a:pPr algn="ctr" eaLnBrk="1" hangingPunct="1">
              <a:spcBef>
                <a:spcPct val="50000"/>
              </a:spcBef>
            </a:pPr>
            <a:endParaRPr lang="en-US" sz="100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defRPr/>
            </a:pPr>
            <a:r>
              <a:rPr lang="en-US" sz="2800" dirty="0">
                <a:solidFill>
                  <a:srgbClr val="FFFFFF"/>
                </a:solidFill>
                <a:latin typeface="Arial" charset="0"/>
                <a:cs typeface="Times New Roman" charset="0"/>
              </a:rPr>
              <a:t>NT Overview (Pauline Books + Key Words)</a:t>
            </a:r>
          </a:p>
        </p:txBody>
      </p:sp>
      <p:sp>
        <p:nvSpPr>
          <p:cNvPr id="2345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r" eaLnBrk="1" hangingPunct="1">
              <a:spcBef>
                <a:spcPct val="50000"/>
              </a:spcBef>
            </a:pPr>
            <a:r>
              <a:rPr lang="en-US" sz="1200">
                <a:solidFill>
                  <a:srgbClr val="FFFFFF"/>
                </a:solidFill>
                <a:latin typeface="Arial Narrow" charset="0"/>
                <a:cs typeface="Times New Roman" charset="0"/>
              </a:rPr>
              <a:t>Pauline Books + Key Words </a:t>
            </a:r>
            <a:endParaRPr lang="en-US" sz="1600">
              <a:solidFill>
                <a:srgbClr val="FFFFFF"/>
              </a:solidFill>
              <a:latin typeface="Arial Narrow" charset="0"/>
              <a:cs typeface="Times New Roman" charset="0"/>
            </a:endParaRPr>
          </a:p>
        </p:txBody>
      </p:sp>
      <p:sp>
        <p:nvSpPr>
          <p:cNvPr id="23451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000000"/>
                </a:solidFill>
                <a:latin typeface="Arial Narrow" charset="0"/>
                <a:cs typeface="Times New Roman" charset="0"/>
              </a:rPr>
              <a:t>Apr 50-</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52</a:t>
            </a:r>
          </a:p>
          <a:p>
            <a:pPr algn="ctr" eaLnBrk="1" hangingPunct="1"/>
            <a:r>
              <a:rPr lang="en-US" sz="2400">
                <a:solidFill>
                  <a:srgbClr val="000000"/>
                </a:solidFill>
                <a:latin typeface="Arial Narrow" charset="0"/>
                <a:cs typeface="Times New Roman" charset="0"/>
              </a:rPr>
              <a:t>2</a:t>
            </a:r>
            <a:br>
              <a:rPr lang="en-US" sz="2400">
                <a:solidFill>
                  <a:srgbClr val="000000"/>
                </a:solidFill>
                <a:latin typeface="Arial Narrow" charset="0"/>
                <a:cs typeface="Times New Roman" charset="0"/>
              </a:rPr>
            </a:br>
            <a:r>
              <a:rPr lang="en-US" sz="2400">
                <a:solidFill>
                  <a:srgbClr val="000000"/>
                </a:solidFill>
                <a:latin typeface="Arial Narrow" charset="0"/>
                <a:cs typeface="Times New Roman" charset="0"/>
              </a:rPr>
              <a:t>Aegean</a:t>
            </a:r>
          </a:p>
          <a:p>
            <a:pPr algn="ctr" eaLnBrk="1" hangingPunct="1">
              <a:spcBef>
                <a:spcPct val="50000"/>
              </a:spcBef>
            </a:pPr>
            <a:endParaRPr lang="en-US" sz="900">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Gal</a:t>
            </a:r>
            <a:endParaRPr lang="en-US" sz="1600" b="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1 Thess</a:t>
            </a:r>
            <a:endParaRPr lang="en-US" sz="1600" b="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2 Thess</a:t>
            </a:r>
            <a:endParaRPr lang="en-US" sz="1600" b="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1 Cor</a:t>
            </a:r>
            <a:endParaRPr lang="en-US" sz="1600" b="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2 Cor</a:t>
            </a:r>
            <a:endParaRPr lang="en-US" sz="1600" b="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Romans</a:t>
            </a:r>
            <a:endParaRPr lang="en-US" sz="1600" b="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Eph</a:t>
            </a:r>
            <a:endParaRPr lang="en-US" sz="1600" b="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Col</a:t>
            </a:r>
            <a:endParaRPr lang="en-US" sz="1600" b="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Philem</a:t>
            </a:r>
            <a:endParaRPr lang="en-US" sz="1600" b="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Phil</a:t>
            </a:r>
            <a:endParaRPr lang="en-US" sz="1600" b="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1 Tim</a:t>
            </a:r>
            <a:endParaRPr lang="en-US" sz="1600" b="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Matt</a:t>
            </a:r>
            <a:endParaRPr lang="en-US" sz="1600" b="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Luke</a:t>
            </a:r>
            <a:endParaRPr lang="en-US" sz="1600" b="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John</a:t>
            </a:r>
            <a:endParaRPr lang="en-US" sz="1600" b="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Mark</a:t>
            </a:r>
            <a:endParaRPr lang="en-US" sz="1600" b="0">
              <a:solidFill>
                <a:srgbClr val="FFFFFF"/>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Acts</a:t>
            </a:r>
            <a:endParaRPr lang="en-US" sz="1600" b="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Gospels &amp; Acts</a:t>
            </a:r>
            <a:endParaRPr lang="en-US" sz="1600" b="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Pauline Epistles</a:t>
            </a:r>
            <a:endParaRPr lang="en-US" sz="1600" b="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800">
                <a:solidFill>
                  <a:srgbClr val="000000"/>
                </a:solidFill>
                <a:latin typeface="Arial Narrow" charset="0"/>
                <a:cs typeface="Times New Roman" charset="0"/>
              </a:rPr>
              <a:t>Justify</a:t>
            </a:r>
            <a:endParaRPr lang="en-US" sz="1200" b="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Rapture</a:t>
            </a:r>
            <a:endParaRPr lang="en-US" sz="1600" b="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400">
                <a:solidFill>
                  <a:srgbClr val="000000"/>
                </a:solidFill>
                <a:latin typeface="Arial Narrow" charset="0"/>
                <a:cs typeface="Times New Roman" charset="0"/>
              </a:rPr>
              <a:t>Tribulation</a:t>
            </a:r>
            <a:endParaRPr lang="en-US" sz="1200" b="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600">
                <a:solidFill>
                  <a:srgbClr val="000000"/>
                </a:solidFill>
                <a:latin typeface="Arial Narrow" charset="0"/>
                <a:cs typeface="Times New Roman" charset="0"/>
              </a:rPr>
              <a:t>Sanctify</a:t>
            </a:r>
            <a:endParaRPr lang="en-US" sz="1400" b="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800">
                <a:solidFill>
                  <a:srgbClr val="000000"/>
                </a:solidFill>
                <a:latin typeface="Arial Narrow" charset="0"/>
                <a:cs typeface="Times New Roman" charset="0"/>
              </a:rPr>
              <a:t>Apostle</a:t>
            </a:r>
            <a:endParaRPr lang="en-US" sz="1600" b="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400">
                <a:solidFill>
                  <a:srgbClr val="000000"/>
                </a:solidFill>
                <a:latin typeface="Arial Narrow" charset="0"/>
                <a:cs typeface="Times New Roman" charset="0"/>
              </a:rPr>
              <a:t>Righteous</a:t>
            </a:r>
            <a:endParaRPr lang="en-US" sz="1200" b="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Unity</a:t>
            </a:r>
            <a:endParaRPr lang="en-US" sz="1600" b="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Deity</a:t>
            </a:r>
            <a:endParaRPr lang="en-US" sz="1600" b="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600">
                <a:solidFill>
                  <a:srgbClr val="000000"/>
                </a:solidFill>
                <a:latin typeface="Arial Narrow" charset="0"/>
                <a:cs typeface="Times New Roman" charset="0"/>
              </a:rPr>
              <a:t>Forgive</a:t>
            </a:r>
            <a:endParaRPr lang="en-US" sz="1400" b="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Attitude</a:t>
            </a:r>
            <a:endParaRPr lang="en-US" sz="1600" b="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000000"/>
                </a:solidFill>
                <a:latin typeface="Arial Narrow" charset="0"/>
                <a:cs typeface="Times New Roman" charset="0"/>
              </a:rPr>
              <a:t>Order</a:t>
            </a:r>
            <a:endParaRPr lang="en-US" sz="1600" b="0">
              <a:solidFill>
                <a:srgbClr val="000000"/>
              </a:solidFill>
              <a:latin typeface="Arial Narrow" charset="0"/>
              <a:cs typeface="Times New Roman" charset="0"/>
            </a:endParaRPr>
          </a:p>
        </p:txBody>
      </p:sp>
      <p:sp>
        <p:nvSpPr>
          <p:cNvPr id="234544"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600">
                <a:solidFill>
                  <a:srgbClr val="FFFFFF"/>
                </a:solidFill>
                <a:latin typeface="Arial Narrow" charset="0"/>
                <a:cs typeface="Times New Roman" charset="0"/>
              </a:rPr>
              <a:t>Kingdom</a:t>
            </a:r>
            <a:endParaRPr lang="en-US" sz="1400" b="0">
              <a:solidFill>
                <a:srgbClr val="FFFFFF"/>
              </a:solidFill>
              <a:latin typeface="Arial Narrow" charset="0"/>
              <a:cs typeface="Times New Roman" charset="0"/>
            </a:endParaRPr>
          </a:p>
        </p:txBody>
      </p:sp>
      <p:sp>
        <p:nvSpPr>
          <p:cNvPr id="234545"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800">
                <a:solidFill>
                  <a:srgbClr val="FFFFFF"/>
                </a:solidFill>
                <a:latin typeface="Arial Narrow" charset="0"/>
                <a:cs typeface="Times New Roman" charset="0"/>
              </a:rPr>
              <a:t>Sov 1</a:t>
            </a:r>
            <a:endParaRPr lang="en-US" sz="1600" b="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Believe</a:t>
            </a:r>
            <a:endParaRPr lang="en-US" sz="1600" b="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1800">
                <a:solidFill>
                  <a:srgbClr val="FFFFFF"/>
                </a:solidFill>
                <a:latin typeface="Arial Narrow" charset="0"/>
                <a:cs typeface="Times New Roman" charset="0"/>
              </a:rPr>
              <a:t>Disciple</a:t>
            </a:r>
            <a:endParaRPr lang="en-US" sz="1600" b="0">
              <a:solidFill>
                <a:srgbClr val="FFFFFF"/>
              </a:solidFill>
              <a:latin typeface="Arial Narrow" charset="0"/>
              <a:cs typeface="Times New Roman" charset="0"/>
            </a:endParaRPr>
          </a:p>
        </p:txBody>
      </p:sp>
      <p:sp>
        <p:nvSpPr>
          <p:cNvPr id="234548"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800">
                <a:solidFill>
                  <a:srgbClr val="FFFFFF"/>
                </a:solidFill>
                <a:latin typeface="Arial Narrow" charset="0"/>
                <a:cs typeface="Times New Roman" charset="0"/>
              </a:rPr>
              <a:t>Sov 2</a:t>
            </a:r>
            <a:endParaRPr lang="en-US" sz="1600" b="0">
              <a:solidFill>
                <a:srgbClr val="FFFFFF"/>
              </a:solidFill>
              <a:latin typeface="Arial Narrow" charset="0"/>
              <a:cs typeface="Times New Roman" charset="0"/>
            </a:endParaRPr>
          </a:p>
        </p:txBody>
      </p:sp>
      <p:sp>
        <p:nvSpPr>
          <p:cNvPr id="23454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pPr>
            <a:r>
              <a:rPr lang="en-US" sz="1200">
                <a:solidFill>
                  <a:srgbClr val="FFFFFF"/>
                </a:solidFill>
                <a:latin typeface="Arial Narrow" charset="0"/>
                <a:cs typeface="Times New Roman" charset="0"/>
              </a:rPr>
              <a:t>Summer 35-</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37</a:t>
            </a:r>
          </a:p>
          <a:p>
            <a:pPr algn="ctr" eaLnBrk="1" hangingPunct="1">
              <a:spcBef>
                <a:spcPct val="50000"/>
              </a:spcBef>
            </a:pPr>
            <a:r>
              <a:rPr lang="en-US" sz="1600">
                <a:solidFill>
                  <a:srgbClr val="FFFFFF"/>
                </a:solidFill>
                <a:latin typeface="Arial Narrow" charset="0"/>
                <a:cs typeface="Times New Roman" charset="0"/>
              </a:rPr>
              <a:t>Damascus</a:t>
            </a:r>
            <a:br>
              <a:rPr lang="en-US" sz="1600">
                <a:solidFill>
                  <a:srgbClr val="FFFFFF"/>
                </a:solidFill>
                <a:latin typeface="Arial Narrow" charset="0"/>
                <a:cs typeface="Times New Roman" charset="0"/>
              </a:rPr>
            </a:br>
            <a:r>
              <a:rPr lang="en-US" sz="1600">
                <a:solidFill>
                  <a:srgbClr val="FFFFFF"/>
                </a:solidFill>
                <a:latin typeface="Arial Narrow" charset="0"/>
                <a:cs typeface="Times New Roman" charset="0"/>
              </a:rPr>
              <a:t>Antioch</a:t>
            </a:r>
          </a:p>
        </p:txBody>
      </p:sp>
      <p:sp>
        <p:nvSpPr>
          <p:cNvPr id="64"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spcBef>
                <a:spcPct val="50000"/>
              </a:spcBef>
              <a:defRPr/>
            </a:pPr>
            <a:r>
              <a:rPr lang="en-US" sz="2400">
                <a:solidFill>
                  <a:srgbClr val="FFFFFF"/>
                </a:solidFill>
                <a:latin typeface="Arial Narrow" charset="0"/>
                <a:cs typeface="Times New Roman" charset="0"/>
              </a:rPr>
              <a:t>Rome</a:t>
            </a:r>
            <a:endParaRPr lang="en-US" sz="1000">
              <a:solidFill>
                <a:srgbClr val="FFFFFF"/>
              </a:solidFill>
              <a:latin typeface="Arial Narrow" charset="0"/>
              <a:cs typeface="Times New Roman" charset="0"/>
            </a:endParaRPr>
          </a:p>
        </p:txBody>
      </p:sp>
      <p:sp>
        <p:nvSpPr>
          <p:cNvPr id="23455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Journeys</a:t>
            </a:r>
            <a:endParaRPr lang="en-US" sz="2400">
              <a:solidFill>
                <a:srgbClr val="FFFFFF"/>
              </a:solidFill>
              <a:latin typeface="Arial Narrow" charset="0"/>
              <a:cs typeface="Times New Roman" charset="0"/>
            </a:endParaRPr>
          </a:p>
        </p:txBody>
      </p:sp>
      <p:sp>
        <p:nvSpPr>
          <p:cNvPr id="234552"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rgbClr val="000000"/>
                </a:solidFill>
                <a:latin typeface="Arial Narrow" charset="0"/>
                <a:cs typeface="Times New Roman" charset="0"/>
              </a:rPr>
              <a:t>1234</a:t>
            </a:r>
            <a:endParaRPr lang="en-US" sz="1000">
              <a:solidFill>
                <a:srgbClr val="000000"/>
              </a:solidFill>
              <a:latin typeface="Arial Narrow" charset="0"/>
              <a:cs typeface="Times New Roman" charset="0"/>
            </a:endParaRPr>
          </a:p>
        </p:txBody>
      </p:sp>
      <p:sp>
        <p:nvSpPr>
          <p:cNvPr id="234553"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Imprisonments</a:t>
            </a:r>
            <a:endParaRPr lang="en-US" sz="240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Pastoral Epistles</a:t>
            </a:r>
          </a:p>
        </p:txBody>
      </p:sp>
    </p:spTree>
    <p:extLst>
      <p:ext uri="{BB962C8B-B14F-4D97-AF65-F5344CB8AC3E}">
        <p14:creationId xmlns:p14="http://schemas.microsoft.com/office/powerpoint/2010/main" val="636287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206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ctrTitle"/>
          </p:nvPr>
        </p:nvSpPr>
        <p:spPr>
          <a:xfrm>
            <a:off x="457200" y="2133600"/>
            <a:ext cx="8686800" cy="1600200"/>
          </a:xfrm>
        </p:spPr>
        <p:txBody>
          <a:bodyPr/>
          <a:lstStyle/>
          <a:p>
            <a:pPr algn="ctr" eaLnBrk="1" hangingPunct="1"/>
            <a:r>
              <a:rPr lang="en-US">
                <a:latin typeface="Lucida Calligraphy" charset="0"/>
                <a:ea typeface="ＭＳ Ｐゴシック" charset="0"/>
                <a:cs typeface="ＭＳ Ｐゴシック" charset="0"/>
              </a:rPr>
              <a:t>ONE SUNDAY MORNING </a:t>
            </a:r>
            <a:br>
              <a:rPr lang="en-US">
                <a:latin typeface="Lucida Calligraphy" charset="0"/>
                <a:ea typeface="ＭＳ Ｐゴシック" charset="0"/>
                <a:cs typeface="ＭＳ Ｐゴシック" charset="0"/>
              </a:rPr>
            </a:br>
            <a:r>
              <a:rPr lang="en-US" sz="2800">
                <a:latin typeface="Lucida Calligraphy" charset="0"/>
                <a:ea typeface="ＭＳ Ｐゴシック" charset="0"/>
                <a:cs typeface="ＭＳ Ｐゴシック" charset="0"/>
              </a:rPr>
              <a:t>in Ephesus…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1"/>
          <p:cNvSpPr>
            <a:spLocks noGrp="1" noChangeArrowheads="1"/>
          </p:cNvSpPr>
          <p:nvPr>
            <p:ph type="title" idx="4294967295"/>
          </p:nvPr>
        </p:nvSpPr>
        <p:spPr>
          <a:xfrm>
            <a:off x="1143000" y="5715000"/>
            <a:ext cx="7772400" cy="1143000"/>
          </a:xfrm>
        </p:spPr>
        <p:txBody>
          <a:bodyPr/>
          <a:lstStyle/>
          <a:p>
            <a:pPr eaLnBrk="1" hangingPunct="1"/>
            <a:r>
              <a:rPr lang="en-US">
                <a:latin typeface="Engravers MT" charset="0"/>
                <a:ea typeface="ＭＳ Ｐゴシック" charset="0"/>
                <a:cs typeface="ＭＳ Ｐゴシック" charset="0"/>
              </a:rPr>
              <a:t>Rich ladies</a:t>
            </a:r>
          </a:p>
        </p:txBody>
      </p:sp>
      <p:pic>
        <p:nvPicPr>
          <p:cNvPr id="235522" name="Picture 7" descr="1 tim skit 012"/>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35523" name="AutoShape 9"/>
          <p:cNvSpPr>
            <a:spLocks noChangeArrowheads="1"/>
          </p:cNvSpPr>
          <p:nvPr/>
        </p:nvSpPr>
        <p:spPr bwMode="ltGray">
          <a:xfrm>
            <a:off x="4038600" y="0"/>
            <a:ext cx="1905000" cy="609600"/>
          </a:xfrm>
          <a:prstGeom prst="wedgeRoundRectCallout">
            <a:avLst>
              <a:gd name="adj1" fmla="val -39000"/>
              <a:gd name="adj2" fmla="val 157032"/>
              <a:gd name="adj3" fmla="val 16667"/>
            </a:avLst>
          </a:prstGeom>
          <a:solidFill>
            <a:schemeClr val="accent1"/>
          </a:solidFill>
          <a:ln w="9525">
            <a:solidFill>
              <a:schemeClr val="tx1"/>
            </a:solidFill>
            <a:miter lim="800000"/>
            <a:headEnd/>
            <a:tailEnd/>
          </a:ln>
        </p:spPr>
        <p:txBody>
          <a:bodyPr/>
          <a:lstStyle/>
          <a:p>
            <a:pPr algn="ctr"/>
            <a:r>
              <a:rPr lang="en-US" sz="1600">
                <a:solidFill>
                  <a:schemeClr val="tx1"/>
                </a:solidFill>
                <a:latin typeface="Comic Sans MS" charset="0"/>
              </a:rPr>
              <a:t>Hey, did you hear about…</a:t>
            </a:r>
          </a:p>
        </p:txBody>
      </p:sp>
      <p:sp>
        <p:nvSpPr>
          <p:cNvPr id="235524" name="AutoShape 10"/>
          <p:cNvSpPr>
            <a:spLocks noChangeArrowheads="1"/>
          </p:cNvSpPr>
          <p:nvPr/>
        </p:nvSpPr>
        <p:spPr bwMode="ltGray">
          <a:xfrm>
            <a:off x="6172200" y="685800"/>
            <a:ext cx="2590800" cy="1219200"/>
          </a:xfrm>
          <a:prstGeom prst="wedgeRoundRectCallout">
            <a:avLst>
              <a:gd name="adj1" fmla="val -43565"/>
              <a:gd name="adj2" fmla="val 77472"/>
              <a:gd name="adj3" fmla="val 16667"/>
            </a:avLst>
          </a:prstGeom>
          <a:solidFill>
            <a:schemeClr val="accent1"/>
          </a:solidFill>
          <a:ln w="9525">
            <a:solidFill>
              <a:schemeClr val="tx1"/>
            </a:solidFill>
            <a:miter lim="800000"/>
            <a:headEnd/>
            <a:tailEnd/>
          </a:ln>
        </p:spPr>
        <p:txBody>
          <a:bodyPr/>
          <a:lstStyle/>
          <a:p>
            <a:pPr algn="ctr"/>
            <a:r>
              <a:rPr lang="en-US" sz="2400">
                <a:solidFill>
                  <a:schemeClr val="tx1"/>
                </a:solidFill>
                <a:latin typeface="Comic Sans MS" charset="0"/>
              </a:rPr>
              <a:t>You mean THAT guy…?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0"/>
          <p:cNvSpPr>
            <a:spLocks noGrp="1" noChangeArrowheads="1"/>
          </p:cNvSpPr>
          <p:nvPr>
            <p:ph type="title" idx="4294967295"/>
          </p:nvPr>
        </p:nvSpPr>
        <p:spPr/>
        <p:txBody>
          <a:bodyPr/>
          <a:lstStyle/>
          <a:p>
            <a:pPr eaLnBrk="1" hangingPunct="1"/>
            <a:r>
              <a:rPr lang="en-US">
                <a:latin typeface="Engravers MT" charset="0"/>
                <a:ea typeface="ＭＳ Ｐゴシック" charset="0"/>
                <a:cs typeface="ＭＳ Ｐゴシック" charset="0"/>
              </a:rPr>
              <a:t>The wealthy</a:t>
            </a:r>
          </a:p>
        </p:txBody>
      </p:sp>
      <p:pic>
        <p:nvPicPr>
          <p:cNvPr id="237570" name="Picture 18" descr="1 tim skit 005"/>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2085975" y="0"/>
            <a:ext cx="5143500" cy="6858000"/>
          </a:xfrm>
        </p:spPr>
      </p:pic>
      <p:sp>
        <p:nvSpPr>
          <p:cNvPr id="237571" name="AutoShape 19"/>
          <p:cNvSpPr>
            <a:spLocks noChangeArrowheads="1"/>
          </p:cNvSpPr>
          <p:nvPr/>
        </p:nvSpPr>
        <p:spPr bwMode="ltGray">
          <a:xfrm>
            <a:off x="5334000" y="0"/>
            <a:ext cx="3505200" cy="1371600"/>
          </a:xfrm>
          <a:prstGeom prst="cloudCallout">
            <a:avLst>
              <a:gd name="adj1" fmla="val -46468"/>
              <a:gd name="adj2" fmla="val 53356"/>
            </a:avLst>
          </a:prstGeom>
          <a:solidFill>
            <a:schemeClr val="accent1"/>
          </a:solidFill>
          <a:ln w="9525">
            <a:solidFill>
              <a:schemeClr val="tx1"/>
            </a:solidFill>
            <a:round/>
            <a:headEnd/>
            <a:tailEnd/>
          </a:ln>
        </p:spPr>
        <p:txBody>
          <a:bodyPr/>
          <a:lstStyle/>
          <a:p>
            <a:pPr algn="ctr"/>
            <a:r>
              <a:rPr lang="en-US" sz="2000">
                <a:solidFill>
                  <a:schemeClr val="tx1"/>
                </a:solidFill>
                <a:latin typeface="Comic Sans MS" charset="0"/>
              </a:rPr>
              <a:t>I</a:t>
            </a:r>
            <a:r>
              <a:rPr lang="fr-FR" altLang="ja-JP" sz="2000">
                <a:solidFill>
                  <a:schemeClr val="tx1"/>
                </a:solidFill>
                <a:latin typeface="Comic Sans MS" charset="0"/>
              </a:rPr>
              <a:t>'</a:t>
            </a:r>
            <a:r>
              <a:rPr lang="en-US" altLang="ja-JP" sz="2000">
                <a:solidFill>
                  <a:schemeClr val="tx1"/>
                </a:solidFill>
                <a:latin typeface="Comic Sans MS" charset="0"/>
              </a:rPr>
              <a:t>m so blessed. I</a:t>
            </a:r>
            <a:r>
              <a:rPr lang="fr-FR" altLang="ja-JP" sz="2000">
                <a:solidFill>
                  <a:schemeClr val="tx1"/>
                </a:solidFill>
                <a:latin typeface="Comic Sans MS" charset="0"/>
              </a:rPr>
              <a:t>'</a:t>
            </a:r>
            <a:r>
              <a:rPr lang="en-US" altLang="ja-JP" sz="2000">
                <a:solidFill>
                  <a:schemeClr val="tx1"/>
                </a:solidFill>
                <a:latin typeface="Comic Sans MS" charset="0"/>
              </a:rPr>
              <a:t>m rich AND good-looking.</a:t>
            </a:r>
            <a:endParaRPr lang="en-US" sz="2000">
              <a:solidFill>
                <a:schemeClr val="tx1"/>
              </a:solidFill>
              <a:latin typeface="Comic Sans MS"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The Poor</a:t>
            </a:r>
          </a:p>
        </p:txBody>
      </p:sp>
      <p:pic>
        <p:nvPicPr>
          <p:cNvPr id="239618" name="Picture 4" descr="1 tim skit 006"/>
          <p:cNvPicPr>
            <a:picLocks noGrp="1" noChangeAspect="1" noChangeArrowheads="1"/>
          </p:cNvPicPr>
          <p:nvPr>
            <p:ph idx="1"/>
          </p:nvPr>
        </p:nvPicPr>
        <p:blipFill>
          <a:blip r:embed="rId2" cstate="screen">
            <a:lum bright="14000" contrast="2000"/>
            <a:extLst>
              <a:ext uri="{28A0092B-C50C-407E-A947-70E740481C1C}">
                <a14:useLocalDpi xmlns:a14="http://schemas.microsoft.com/office/drawing/2010/main"/>
              </a:ext>
            </a:extLst>
          </a:blip>
          <a:srcRect/>
          <a:stretch>
            <a:fillRect/>
          </a:stretch>
        </p:blipFill>
        <p:spPr>
          <a:xfrm>
            <a:off x="1981200" y="0"/>
            <a:ext cx="5372100" cy="7162800"/>
          </a:xfrm>
        </p:spPr>
      </p:pic>
      <p:sp>
        <p:nvSpPr>
          <p:cNvPr id="239619" name="AutoShape 5"/>
          <p:cNvSpPr>
            <a:spLocks noChangeArrowheads="1"/>
          </p:cNvSpPr>
          <p:nvPr/>
        </p:nvSpPr>
        <p:spPr bwMode="ltGray">
          <a:xfrm>
            <a:off x="685800" y="0"/>
            <a:ext cx="4800600" cy="2057400"/>
          </a:xfrm>
          <a:prstGeom prst="cloudCallout">
            <a:avLst>
              <a:gd name="adj1" fmla="val 44810"/>
              <a:gd name="adj2" fmla="val 35880"/>
            </a:avLst>
          </a:prstGeom>
          <a:solidFill>
            <a:schemeClr val="accent1"/>
          </a:solidFill>
          <a:ln w="9525">
            <a:solidFill>
              <a:schemeClr val="tx1"/>
            </a:solidFill>
            <a:round/>
            <a:headEnd/>
            <a:tailEnd/>
          </a:ln>
        </p:spPr>
        <p:txBody>
          <a:bodyPr/>
          <a:lstStyle/>
          <a:p>
            <a:pPr algn="ctr"/>
            <a:r>
              <a:rPr lang="en-US" sz="2000" b="0">
                <a:solidFill>
                  <a:schemeClr val="tx1"/>
                </a:solidFill>
                <a:latin typeface="Comic Sans MS" charset="0"/>
              </a:rPr>
              <a:t>My poor aching back… Wait a minute… why are my thoughts coming out of my ear?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Statement</a:t>
            </a:r>
          </a:p>
        </p:txBody>
      </p:sp>
      <p:sp>
        <p:nvSpPr>
          <p:cNvPr id="3" name="Content Placeholder 2"/>
          <p:cNvSpPr>
            <a:spLocks noGrp="1"/>
          </p:cNvSpPr>
          <p:nvPr>
            <p:ph idx="1"/>
          </p:nvPr>
        </p:nvSpPr>
        <p:spPr>
          <a:xfrm>
            <a:off x="1907704" y="1981200"/>
            <a:ext cx="7236296" cy="3392016"/>
          </a:xfrm>
        </p:spPr>
        <p:txBody>
          <a:bodyPr anchor="ctr"/>
          <a:lstStyle/>
          <a:p>
            <a:pPr marL="0" indent="0" algn="ctr">
              <a:buNone/>
            </a:pPr>
            <a:r>
              <a:rPr lang="en-US" b="1" dirty="0"/>
              <a:t>God’s priorities for local church order is to courageously guard one’s personal life, uphold true doctrine, and combat ascetic and speculative false teachers. </a:t>
            </a:r>
          </a:p>
        </p:txBody>
      </p:sp>
      <p:sp>
        <p:nvSpPr>
          <p:cNvPr id="4" name="Text Box 4"/>
          <p:cNvSpPr txBox="1">
            <a:spLocks noChangeArrowheads="1"/>
          </p:cNvSpPr>
          <p:nvPr/>
        </p:nvSpPr>
        <p:spPr bwMode="auto">
          <a:xfrm>
            <a:off x="8374224" y="50155"/>
            <a:ext cx="69817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DDDDDD"/>
                  </a:outerShdw>
                </a:effectLst>
                <a:latin typeface="Arial" charset="0"/>
                <a:cs typeface="Arial" charset="0"/>
              </a:rPr>
              <a:t>217</a:t>
            </a:r>
            <a:endParaRPr lang="en-US" sz="2800" dirty="0">
              <a:solidFill>
                <a:srgbClr val="006600"/>
              </a:solidFill>
              <a:effectLst>
                <a:outerShdw blurRad="38100" dist="38100" dir="2700000" algn="tl">
                  <a:srgbClr val="DDDDDD"/>
                </a:outerShdw>
              </a:effectLst>
              <a:latin typeface="Arial" charset="0"/>
              <a:cs typeface="Arial" charset="0"/>
            </a:endParaRPr>
          </a:p>
        </p:txBody>
      </p:sp>
      <p:sp>
        <p:nvSpPr>
          <p:cNvPr id="5" name="Rectangle 2">
            <a:extLst>
              <a:ext uri="{FF2B5EF4-FFF2-40B4-BE49-F238E27FC236}">
                <a16:creationId xmlns:a16="http://schemas.microsoft.com/office/drawing/2014/main" id="{3D1C77E7-424E-154E-BAC1-53FB6843EF53}"/>
              </a:ext>
            </a:extLst>
          </p:cNvPr>
          <p:cNvSpPr txBox="1">
            <a:spLocks noChangeArrowheads="1"/>
          </p:cNvSpPr>
          <p:nvPr/>
        </p:nvSpPr>
        <p:spPr bwMode="auto">
          <a:xfrm>
            <a:off x="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eaLnBrk="0" hangingPunct="0">
              <a:spcBef>
                <a:spcPct val="20000"/>
              </a:spcBef>
              <a:buNone/>
              <a:defRPr sz="3200">
                <a:solidFill>
                  <a:schemeClr val="tx1"/>
                </a:solidFill>
                <a:latin typeface="+mn-lt"/>
                <a:ea typeface="ＭＳ Ｐゴシック" charset="-128"/>
                <a:cs typeface="ＭＳ Ｐゴシック" charset="-128"/>
              </a:defRPr>
            </a:lvl1pPr>
            <a:lvl2pPr marL="742950" indent="-285750" eaLnBrk="0" hangingPunct="0">
              <a:spcBef>
                <a:spcPct val="20000"/>
              </a:spcBef>
              <a:buChar char="–"/>
              <a:defRPr sz="2800">
                <a:solidFill>
                  <a:schemeClr val="tx1"/>
                </a:solidFill>
                <a:latin typeface="+mn-lt"/>
                <a:ea typeface="ＭＳ Ｐゴシック" charset="-128"/>
              </a:defRPr>
            </a:lvl2pPr>
            <a:lvl3pPr marL="1143000" indent="-228600" eaLnBrk="0" hangingPunct="0">
              <a:spcBef>
                <a:spcPct val="20000"/>
              </a:spcBef>
              <a:buChar char="•"/>
              <a:defRPr sz="2400">
                <a:solidFill>
                  <a:schemeClr val="tx1"/>
                </a:solidFill>
                <a:latin typeface="+mn-lt"/>
                <a:ea typeface="ＭＳ Ｐゴシック" charset="-128"/>
              </a:defRPr>
            </a:lvl3pPr>
            <a:lvl4pPr marL="1600200" indent="-228600" eaLnBrk="0" hangingPunct="0">
              <a:spcBef>
                <a:spcPct val="20000"/>
              </a:spcBef>
              <a:buChar char="–"/>
              <a:defRPr sz="2000">
                <a:solidFill>
                  <a:schemeClr val="tx1"/>
                </a:solidFill>
                <a:latin typeface="+mn-lt"/>
                <a:ea typeface="ＭＳ Ｐゴシック" charset="-128"/>
              </a:defRPr>
            </a:lvl4pPr>
            <a:lvl5pPr marL="2057400" indent="-228600" eaLnBrk="0" hangingPunct="0">
              <a:spcBef>
                <a:spcPct val="20000"/>
              </a:spcBef>
              <a:buChar char="»"/>
              <a:defRPr sz="2000">
                <a:solidFill>
                  <a:schemeClr val="tx1"/>
                </a:solidFill>
                <a:latin typeface="+mn-lt"/>
                <a:ea typeface="ＭＳ Ｐゴシック" charset="-128"/>
              </a:defRPr>
            </a:lvl5pPr>
            <a:lvl6pPr marL="2514600" indent="-228600" fontAlgn="base">
              <a:spcBef>
                <a:spcPct val="20000"/>
              </a:spcBef>
              <a:spcAft>
                <a:spcPct val="0"/>
              </a:spcAft>
              <a:buChar char="»"/>
              <a:defRPr sz="2000">
                <a:solidFill>
                  <a:schemeClr val="tx1"/>
                </a:solidFill>
                <a:latin typeface="+mn-lt"/>
                <a:ea typeface="ＭＳ Ｐゴシック" charset="-128"/>
              </a:defRPr>
            </a:lvl6pPr>
            <a:lvl7pPr marL="2971800" indent="-228600" fontAlgn="base">
              <a:spcBef>
                <a:spcPct val="20000"/>
              </a:spcBef>
              <a:spcAft>
                <a:spcPct val="0"/>
              </a:spcAft>
              <a:buChar char="»"/>
              <a:defRPr sz="2000">
                <a:solidFill>
                  <a:schemeClr val="tx1"/>
                </a:solidFill>
                <a:latin typeface="+mn-lt"/>
                <a:ea typeface="ＭＳ Ｐゴシック" charset="-128"/>
              </a:defRPr>
            </a:lvl7pPr>
            <a:lvl8pPr marL="3429000" indent="-228600" fontAlgn="base">
              <a:spcBef>
                <a:spcPct val="20000"/>
              </a:spcBef>
              <a:spcAft>
                <a:spcPct val="0"/>
              </a:spcAft>
              <a:buChar char="»"/>
              <a:defRPr sz="2000">
                <a:solidFill>
                  <a:schemeClr val="tx1"/>
                </a:solidFill>
                <a:latin typeface="+mn-lt"/>
                <a:ea typeface="ＭＳ Ｐゴシック" charset="-128"/>
              </a:defRPr>
            </a:lvl8pPr>
            <a:lvl9pPr marL="3886200" indent="-228600" fontAlgn="base">
              <a:spcBef>
                <a:spcPct val="20000"/>
              </a:spcBef>
              <a:spcAft>
                <a:spcPct val="0"/>
              </a:spcAft>
              <a:buChar char="»"/>
              <a:defRPr sz="2000">
                <a:solidFill>
                  <a:schemeClr val="tx1"/>
                </a:solidFill>
                <a:latin typeface="+mn-lt"/>
                <a:ea typeface="ＭＳ Ｐゴシック" charset="-128"/>
              </a:defRPr>
            </a:lvl9pPr>
          </a:lstStyle>
          <a:p>
            <a:pPr algn="r"/>
            <a:r>
              <a:rPr lang="en-US" sz="4800" dirty="0"/>
              <a:t>1 Timothy</a:t>
            </a:r>
          </a:p>
        </p:txBody>
      </p:sp>
    </p:spTree>
    <p:extLst>
      <p:ext uri="{BB962C8B-B14F-4D97-AF65-F5344CB8AC3E}">
        <p14:creationId xmlns:p14="http://schemas.microsoft.com/office/powerpoint/2010/main" val="87444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p:txBody>
          <a:bodyPr/>
          <a:lstStyle/>
          <a:p>
            <a:pPr algn="ctr" eaLnBrk="1" hangingPunct="1"/>
            <a:r>
              <a:rPr lang="en-US" sz="5400">
                <a:latin typeface="Lucida Calligraphy" charset="0"/>
                <a:ea typeface="ＭＳ Ｐゴシック" charset="0"/>
                <a:cs typeface="ＭＳ Ｐゴシック" charset="0"/>
              </a:rPr>
              <a:t>1 TIMOTHY</a:t>
            </a:r>
          </a:p>
        </p:txBody>
      </p:sp>
      <p:sp>
        <p:nvSpPr>
          <p:cNvPr id="173060" name="Text Box 4"/>
          <p:cNvSpPr txBox="1">
            <a:spLocks noChangeArrowheads="1"/>
          </p:cNvSpPr>
          <p:nvPr/>
        </p:nvSpPr>
        <p:spPr bwMode="auto">
          <a:xfrm>
            <a:off x="1295400" y="4595813"/>
            <a:ext cx="7620000" cy="1190625"/>
          </a:xfrm>
          <a:prstGeom prst="rect">
            <a:avLst/>
          </a:prstGeom>
          <a:noFill/>
          <a:ln w="9525">
            <a:noFill/>
            <a:miter lim="800000"/>
            <a:headEnd/>
            <a:tailEnd/>
          </a:ln>
          <a:effectLst/>
        </p:spPr>
        <p:txBody>
          <a:bodyPr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r>
              <a:rPr lang="en-US" sz="3600" dirty="0">
                <a:effectLst>
                  <a:outerShdw blurRad="38100" dist="38100" dir="2700000" algn="tl">
                    <a:srgbClr val="DDDDDD"/>
                  </a:outerShdw>
                </a:effectLst>
                <a:latin typeface="Century Gothic" charset="0"/>
              </a:rPr>
              <a:t>What should a minister</a:t>
            </a:r>
            <a:r>
              <a:rPr lang="fr-FR" altLang="ja-JP" sz="3600" dirty="0">
                <a:effectLst>
                  <a:outerShdw blurRad="38100" dist="38100" dir="2700000" algn="tl">
                    <a:srgbClr val="DDDDDD"/>
                  </a:outerShdw>
                </a:effectLst>
                <a:latin typeface="Century Gothic" charset="0"/>
              </a:rPr>
              <a:t>'</a:t>
            </a:r>
            <a:r>
              <a:rPr lang="en-US" sz="3600" dirty="0">
                <a:effectLst>
                  <a:outerShdw blurRad="38100" dist="38100" dir="2700000" algn="tl">
                    <a:srgbClr val="DDDDDD"/>
                  </a:outerShdw>
                </a:effectLst>
                <a:latin typeface="Century Gothic" charset="0"/>
              </a:rPr>
              <a:t>s pay be?  How to benchmark this?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Young Timothy</a:t>
            </a:r>
          </a:p>
        </p:txBody>
      </p:sp>
      <p:pic>
        <p:nvPicPr>
          <p:cNvPr id="242690" name="Picture 4" descr="25 Mar 2003 009"/>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42691" name="AutoShape 17"/>
          <p:cNvSpPr>
            <a:spLocks noChangeArrowheads="1"/>
          </p:cNvSpPr>
          <p:nvPr/>
        </p:nvSpPr>
        <p:spPr bwMode="ltGray">
          <a:xfrm>
            <a:off x="0" y="0"/>
            <a:ext cx="4114800" cy="2057400"/>
          </a:xfrm>
          <a:prstGeom prst="cloudCallout">
            <a:avLst>
              <a:gd name="adj1" fmla="val 42167"/>
              <a:gd name="adj2" fmla="val 13736"/>
            </a:avLst>
          </a:prstGeom>
          <a:solidFill>
            <a:schemeClr val="accent1"/>
          </a:solidFill>
          <a:ln w="9525">
            <a:solidFill>
              <a:schemeClr val="tx1"/>
            </a:solidFill>
            <a:round/>
            <a:headEnd/>
            <a:tailEnd/>
          </a:ln>
        </p:spPr>
        <p:txBody>
          <a:bodyPr/>
          <a:lstStyle/>
          <a:p>
            <a:pPr algn="ctr"/>
            <a:r>
              <a:rPr lang="en-US" sz="2400" b="0">
                <a:solidFill>
                  <a:schemeClr val="tx1"/>
                </a:solidFill>
                <a:latin typeface="Comic Sans MS" charset="0"/>
              </a:rPr>
              <a:t>I</a:t>
            </a:r>
            <a:r>
              <a:rPr lang="fr-FR" altLang="ja-JP" sz="2400" b="0">
                <a:solidFill>
                  <a:schemeClr val="tx1"/>
                </a:solidFill>
                <a:latin typeface="Comic Sans MS" charset="0"/>
              </a:rPr>
              <a:t>'</a:t>
            </a:r>
            <a:r>
              <a:rPr lang="en-US" altLang="ja-JP" sz="2400" b="0">
                <a:solidFill>
                  <a:schemeClr val="tx1"/>
                </a:solidFill>
                <a:latin typeface="Comic Sans MS" charset="0"/>
              </a:rPr>
              <a:t>m so young… what am I going to do with them?</a:t>
            </a:r>
            <a:endParaRPr lang="en-US" sz="2400" b="0">
              <a:solidFill>
                <a:schemeClr val="tx1"/>
              </a:solidFill>
              <a:latin typeface="Comic Sans MS"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eaLnBrk="1" hangingPunct="1"/>
            <a:r>
              <a:rPr lang="en-US">
                <a:latin typeface="Copperplate Gothic Bold" charset="0"/>
                <a:ea typeface="ＭＳ Ｐゴシック" charset="0"/>
                <a:cs typeface="ＭＳ Ｐゴシック" charset="0"/>
              </a:rPr>
              <a:t>Now Unto the King </a:t>
            </a:r>
            <a:br>
              <a:rPr lang="en-US">
                <a:latin typeface="Copperplate Gothic Bold" charset="0"/>
                <a:ea typeface="ＭＳ Ｐゴシック" charset="0"/>
                <a:cs typeface="ＭＳ Ｐゴシック" charset="0"/>
              </a:rPr>
            </a:br>
            <a:r>
              <a:rPr lang="en-US" sz="2400">
                <a:latin typeface="Copperplate Gothic Bold" charset="0"/>
                <a:ea typeface="ＭＳ Ｐゴシック" charset="0"/>
                <a:cs typeface="ＭＳ Ｐゴシック" charset="0"/>
              </a:rPr>
              <a:t>(1 Tim 1:17)</a:t>
            </a:r>
          </a:p>
        </p:txBody>
      </p:sp>
      <p:sp>
        <p:nvSpPr>
          <p:cNvPr id="245762" name="Rectangle 4"/>
          <p:cNvSpPr>
            <a:spLocks noChangeArrowheads="1"/>
          </p:cNvSpPr>
          <p:nvPr/>
        </p:nvSpPr>
        <p:spPr bwMode="auto">
          <a:xfrm>
            <a:off x="2057400" y="1752600"/>
            <a:ext cx="6781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pPr>
            <a:r>
              <a:rPr lang="en-US" sz="2800">
                <a:solidFill>
                  <a:schemeClr val="tx1"/>
                </a:solidFill>
                <a:latin typeface="Arial" charset="0"/>
              </a:rPr>
              <a:t>Now unto the King eternal</a:t>
            </a:r>
          </a:p>
          <a:p>
            <a:pPr marL="342900" indent="-342900">
              <a:lnSpc>
                <a:spcPct val="90000"/>
              </a:lnSpc>
              <a:spcBef>
                <a:spcPct val="20000"/>
              </a:spcBef>
            </a:pPr>
            <a:r>
              <a:rPr lang="en-US" sz="2800">
                <a:solidFill>
                  <a:schemeClr val="tx1"/>
                </a:solidFill>
                <a:latin typeface="Arial" charset="0"/>
              </a:rPr>
              <a:t>Unto the King immortal</a:t>
            </a:r>
          </a:p>
          <a:p>
            <a:pPr marL="342900" indent="-342900">
              <a:lnSpc>
                <a:spcPct val="90000"/>
              </a:lnSpc>
              <a:spcBef>
                <a:spcPct val="20000"/>
              </a:spcBef>
            </a:pPr>
            <a:r>
              <a:rPr lang="en-US" sz="2800">
                <a:solidFill>
                  <a:schemeClr val="tx1"/>
                </a:solidFill>
                <a:latin typeface="Arial" charset="0"/>
              </a:rPr>
              <a:t>Unto the King invisible</a:t>
            </a:r>
          </a:p>
          <a:p>
            <a:pPr marL="342900" indent="-342900">
              <a:lnSpc>
                <a:spcPct val="90000"/>
              </a:lnSpc>
              <a:spcBef>
                <a:spcPct val="20000"/>
              </a:spcBef>
            </a:pPr>
            <a:r>
              <a:rPr lang="en-US" sz="2800">
                <a:solidFill>
                  <a:schemeClr val="tx1"/>
                </a:solidFill>
                <a:latin typeface="Arial" charset="0"/>
              </a:rPr>
              <a:t>The only wise God, the only wise God </a:t>
            </a:r>
          </a:p>
          <a:p>
            <a:pPr marL="342900" indent="-342900">
              <a:lnSpc>
                <a:spcPct val="90000"/>
              </a:lnSpc>
              <a:spcBef>
                <a:spcPct val="20000"/>
              </a:spcBef>
            </a:pPr>
            <a:r>
              <a:rPr lang="en-US" sz="2800">
                <a:solidFill>
                  <a:schemeClr val="tx1"/>
                </a:solidFill>
                <a:latin typeface="Arial" charset="0"/>
              </a:rPr>
              <a:t>(repeat)</a:t>
            </a:r>
          </a:p>
          <a:p>
            <a:pPr marL="342900" indent="-342900">
              <a:lnSpc>
                <a:spcPct val="90000"/>
              </a:lnSpc>
              <a:spcBef>
                <a:spcPct val="20000"/>
              </a:spcBef>
            </a:pPr>
            <a:r>
              <a:rPr lang="en-US" sz="2800" b="0" i="1">
                <a:solidFill>
                  <a:schemeClr val="tx1"/>
                </a:solidFill>
                <a:latin typeface="Arial" charset="0"/>
              </a:rPr>
              <a:t>Chorus:</a:t>
            </a:r>
            <a:r>
              <a:rPr lang="en-US" sz="2800">
                <a:solidFill>
                  <a:schemeClr val="tx1"/>
                </a:solidFill>
                <a:latin typeface="Arial" charset="0"/>
              </a:rPr>
              <a:t>  Oh, unto the King be glory and honor</a:t>
            </a:r>
          </a:p>
          <a:p>
            <a:pPr marL="342900" indent="-342900">
              <a:lnSpc>
                <a:spcPct val="90000"/>
              </a:lnSpc>
              <a:spcBef>
                <a:spcPct val="20000"/>
              </a:spcBef>
            </a:pPr>
            <a:r>
              <a:rPr lang="en-US" sz="2800">
                <a:solidFill>
                  <a:schemeClr val="tx1"/>
                </a:solidFill>
                <a:latin typeface="Arial" charset="0"/>
              </a:rPr>
              <a:t>Unto the King forever</a:t>
            </a:r>
          </a:p>
          <a:p>
            <a:pPr marL="342900" indent="-342900">
              <a:lnSpc>
                <a:spcPct val="90000"/>
              </a:lnSpc>
              <a:spcBef>
                <a:spcPct val="20000"/>
              </a:spcBef>
            </a:pPr>
            <a:r>
              <a:rPr lang="en-US" sz="2800">
                <a:solidFill>
                  <a:schemeClr val="tx1"/>
                </a:solidFill>
                <a:latin typeface="Arial" charset="0"/>
              </a:rPr>
              <a:t>Unto the King be glory and honor </a:t>
            </a:r>
          </a:p>
          <a:p>
            <a:pPr marL="342900" indent="-342900">
              <a:lnSpc>
                <a:spcPct val="90000"/>
              </a:lnSpc>
              <a:spcBef>
                <a:spcPct val="20000"/>
              </a:spcBef>
            </a:pPr>
            <a:r>
              <a:rPr lang="en-US" sz="2800">
                <a:solidFill>
                  <a:schemeClr val="tx1"/>
                </a:solidFill>
                <a:latin typeface="Arial" charset="0"/>
              </a:rPr>
              <a:t>Forever and ever </a:t>
            </a:r>
          </a:p>
          <a:p>
            <a:pPr marL="342900" indent="-342900">
              <a:lnSpc>
                <a:spcPct val="90000"/>
              </a:lnSpc>
              <a:spcBef>
                <a:spcPct val="20000"/>
              </a:spcBef>
            </a:pPr>
            <a:r>
              <a:rPr lang="en-US" sz="2800">
                <a:solidFill>
                  <a:schemeClr val="tx1"/>
                </a:solidFill>
                <a:latin typeface="Arial" charset="0"/>
              </a:rPr>
              <a:t>Amen. Amen.</a:t>
            </a:r>
            <a:endParaRPr lang="en-US" sz="2800" b="0">
              <a:solidFill>
                <a:schemeClr val="tx1"/>
              </a:solidFill>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7170" name="Picture 2" descr="https://blog.mpowr.com/hubfs/Strategic-Priorities-hero-2.jpg">
            <a:extLst>
              <a:ext uri="{FF2B5EF4-FFF2-40B4-BE49-F238E27FC236}">
                <a16:creationId xmlns:a16="http://schemas.microsoft.com/office/drawing/2014/main" id="{E9608189-9776-FE40-9158-294BA1F27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08150"/>
            <a:ext cx="5511800"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59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1524000" y="457200"/>
            <a:ext cx="7772400" cy="1143000"/>
          </a:xfrm>
        </p:spPr>
        <p:txBody>
          <a:bodyPr/>
          <a:lstStyle/>
          <a:p>
            <a:pPr eaLnBrk="1" hangingPunct="1"/>
            <a:r>
              <a:rPr lang="en-US" sz="4000">
                <a:latin typeface="Engravers MT" charset="0"/>
                <a:ea typeface="ＭＳ Ｐゴシック" charset="0"/>
                <a:cs typeface="ＭＳ Ｐゴシック" charset="0"/>
              </a:rPr>
              <a:t>What Problems did Timothy face?</a:t>
            </a:r>
          </a:p>
        </p:txBody>
      </p:sp>
      <p:sp>
        <p:nvSpPr>
          <p:cNvPr id="205828" name="Text Box 4"/>
          <p:cNvSpPr txBox="1">
            <a:spLocks noChangeArrowheads="1"/>
          </p:cNvSpPr>
          <p:nvPr/>
        </p:nvSpPr>
        <p:spPr bwMode="auto">
          <a:xfrm>
            <a:off x="8375650" y="82550"/>
            <a:ext cx="692150" cy="3968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000">
                <a:solidFill>
                  <a:schemeClr val="tx2"/>
                </a:solidFill>
                <a:effectLst>
                  <a:outerShdw blurRad="38100" dist="38100" dir="2700000" algn="tl">
                    <a:srgbClr val="DDDDDD"/>
                  </a:outerShdw>
                </a:effectLst>
                <a:latin typeface="Geneva" charset="0"/>
              </a:rPr>
              <a:t>219</a:t>
            </a:r>
            <a:endParaRPr lang="en-US" sz="2400">
              <a:effectLst>
                <a:outerShdw blurRad="38100" dist="38100" dir="2700000" algn="tl">
                  <a:srgbClr val="DDDDDD"/>
                </a:outerShdw>
              </a:effectLst>
            </a:endParaRPr>
          </a:p>
        </p:txBody>
      </p:sp>
      <p:sp>
        <p:nvSpPr>
          <p:cNvPr id="205829" name="Rectangle 5"/>
          <p:cNvSpPr>
            <a:spLocks noChangeArrowheads="1"/>
          </p:cNvSpPr>
          <p:nvPr/>
        </p:nvSpPr>
        <p:spPr bwMode="auto">
          <a:xfrm>
            <a:off x="9144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Blip>
                <a:blip r:embed="rId2"/>
              </a:buBlip>
            </a:pPr>
            <a:r>
              <a:rPr lang="en-US" sz="2800">
                <a:solidFill>
                  <a:schemeClr val="tx1"/>
                </a:solidFill>
                <a:latin typeface="Arial" charset="0"/>
              </a:rPr>
              <a:t>Weak stomach</a:t>
            </a:r>
          </a:p>
          <a:p>
            <a:pPr marL="342900" indent="-342900">
              <a:spcBef>
                <a:spcPct val="20000"/>
              </a:spcBef>
              <a:buFontTx/>
              <a:buBlip>
                <a:blip r:embed="rId2"/>
              </a:buBlip>
            </a:pPr>
            <a:r>
              <a:rPr lang="en-US" sz="2800">
                <a:solidFill>
                  <a:schemeClr val="tx1"/>
                </a:solidFill>
                <a:latin typeface="Arial" charset="0"/>
              </a:rPr>
              <a:t>People looked down on him</a:t>
            </a:r>
          </a:p>
          <a:p>
            <a:pPr marL="342900" indent="-342900">
              <a:spcBef>
                <a:spcPct val="20000"/>
              </a:spcBef>
              <a:buFontTx/>
              <a:buBlip>
                <a:blip r:embed="rId2"/>
              </a:buBlip>
            </a:pPr>
            <a:r>
              <a:rPr lang="en-US" sz="2800">
                <a:solidFill>
                  <a:schemeClr val="tx1"/>
                </a:solidFill>
                <a:latin typeface="Arial" charset="0"/>
              </a:rPr>
              <a:t>False teachers who are trying to become rich from their teachings</a:t>
            </a:r>
          </a:p>
          <a:p>
            <a:pPr marL="342900" indent="-342900">
              <a:spcBef>
                <a:spcPct val="20000"/>
              </a:spcBef>
              <a:buFontTx/>
              <a:buBlip>
                <a:blip r:embed="rId2"/>
              </a:buBlip>
            </a:pPr>
            <a:r>
              <a:rPr lang="en-US" sz="2800">
                <a:solidFill>
                  <a:schemeClr val="tx1"/>
                </a:solidFill>
                <a:latin typeface="Arial" charset="0"/>
              </a:rPr>
              <a:t>Women trying to teach in the church</a:t>
            </a:r>
          </a:p>
          <a:p>
            <a:pPr marL="342900" indent="-342900">
              <a:spcBef>
                <a:spcPct val="20000"/>
              </a:spcBef>
              <a:buFontTx/>
              <a:buBlip>
                <a:blip r:embed="rId2"/>
              </a:buBlip>
            </a:pPr>
            <a:r>
              <a:rPr lang="en-US" sz="2800">
                <a:solidFill>
                  <a:schemeClr val="tx1"/>
                </a:solidFill>
                <a:latin typeface="Arial" charset="0"/>
              </a:rPr>
              <a:t>Troublesome widows</a:t>
            </a:r>
          </a:p>
          <a:p>
            <a:pPr marL="342900" indent="-342900">
              <a:spcBef>
                <a:spcPct val="20000"/>
              </a:spcBef>
              <a:buFontTx/>
              <a:buBlip>
                <a:blip r:embed="rId2"/>
              </a:buBlip>
            </a:pPr>
            <a:r>
              <a:rPr lang="en-US" sz="2800">
                <a:solidFill>
                  <a:schemeClr val="tx1"/>
                </a:solidFill>
                <a:latin typeface="Arial" charset="0"/>
              </a:rPr>
              <a:t>Arrogant rich people</a:t>
            </a:r>
          </a:p>
          <a:p>
            <a:pPr marL="342900" indent="-342900">
              <a:spcBef>
                <a:spcPct val="20000"/>
              </a:spcBef>
              <a:buFontTx/>
              <a:buBlip>
                <a:blip r:embed="rId2"/>
              </a:buBlip>
            </a:pPr>
            <a:r>
              <a:rPr lang="en-US" sz="2800">
                <a:solidFill>
                  <a:schemeClr val="tx1"/>
                </a:solidFill>
                <a:latin typeface="Arial" charset="0"/>
              </a:rPr>
              <a:t>Accusations against leaders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anim calcmode="lin" valueType="num">
                                      <p:cBhvr additive="base">
                                        <p:cTn id="7" dur="500" fill="hold"/>
                                        <p:tgtEl>
                                          <p:spTgt spid="205829"/>
                                        </p:tgtEl>
                                        <p:attrNameLst>
                                          <p:attrName>ppt_x</p:attrName>
                                        </p:attrNameLst>
                                      </p:cBhvr>
                                      <p:tavLst>
                                        <p:tav tm="0">
                                          <p:val>
                                            <p:strVal val="0-#ppt_w/2"/>
                                          </p:val>
                                        </p:tav>
                                        <p:tav tm="100000">
                                          <p:val>
                                            <p:strVal val="#ppt_x"/>
                                          </p:val>
                                        </p:tav>
                                      </p:tavLst>
                                    </p:anim>
                                    <p:anim calcmode="lin" valueType="num">
                                      <p:cBhvr additive="base">
                                        <p:cTn id="8" dur="500" fill="hold"/>
                                        <p:tgtEl>
                                          <p:spTgt spid="2058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ctrTitle"/>
          </p:nvPr>
        </p:nvSpPr>
        <p:spPr/>
        <p:txBody>
          <a:bodyPr/>
          <a:lstStyle/>
          <a:p>
            <a:pPr eaLnBrk="1" hangingPunct="1"/>
            <a:r>
              <a:rPr lang="en-US" sz="6000" b="1">
                <a:latin typeface="Engravers MT" charset="0"/>
                <a:ea typeface="ＭＳ Ｐゴシック" charset="0"/>
                <a:cs typeface="ＭＳ Ｐゴシック" charset="0"/>
              </a:rPr>
              <a:t>I Timothy</a:t>
            </a:r>
          </a:p>
        </p:txBody>
      </p:sp>
      <p:sp>
        <p:nvSpPr>
          <p:cNvPr id="247810" name="Rectangle 3"/>
          <p:cNvSpPr>
            <a:spLocks noGrp="1" noChangeArrowheads="1"/>
          </p:cNvSpPr>
          <p:nvPr>
            <p:ph type="subTitle" idx="1"/>
          </p:nvPr>
        </p:nvSpPr>
        <p:spPr>
          <a:xfrm>
            <a:off x="1828800" y="4724400"/>
            <a:ext cx="4724400" cy="1752600"/>
          </a:xfrm>
        </p:spPr>
        <p:txBody>
          <a:bodyPr/>
          <a:lstStyle/>
          <a:p>
            <a:pPr eaLnBrk="1" hangingPunct="1"/>
            <a:r>
              <a:rPr lang="en-US" b="1">
                <a:latin typeface="Engravers MT" charset="0"/>
                <a:ea typeface="ＭＳ Ｐゴシック" charset="0"/>
                <a:cs typeface="ＭＳ Ｐゴシック" charset="0"/>
              </a:rPr>
              <a:t>Background</a:t>
            </a:r>
            <a:endParaRPr lang="en-US">
              <a:latin typeface="Arial" charset="0"/>
              <a:ea typeface="ＭＳ Ｐゴシック" charset="0"/>
              <a:cs typeface="ＭＳ Ｐゴシック" charset="0"/>
            </a:endParaRPr>
          </a:p>
        </p:txBody>
      </p:sp>
      <p:pic>
        <p:nvPicPr>
          <p:cNvPr id="247811"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324600" y="4114800"/>
            <a:ext cx="22860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AUTHORSHIP</a:t>
            </a:r>
          </a:p>
        </p:txBody>
      </p:sp>
      <p:sp>
        <p:nvSpPr>
          <p:cNvPr id="248834" name="Rectangle 3"/>
          <p:cNvSpPr>
            <a:spLocks noGrp="1" noChangeArrowheads="1"/>
          </p:cNvSpPr>
          <p:nvPr>
            <p:ph type="body" idx="1"/>
          </p:nvPr>
        </p:nvSpPr>
        <p:spPr>
          <a:xfrm>
            <a:off x="685800" y="1981200"/>
            <a:ext cx="8458200" cy="4114800"/>
          </a:xfrm>
        </p:spPr>
        <p:txBody>
          <a:bodyPr/>
          <a:lstStyle/>
          <a:p>
            <a:pPr marL="609600" indent="-609600" eaLnBrk="1" hangingPunct="1">
              <a:spcBef>
                <a:spcPct val="50000"/>
              </a:spcBef>
              <a:buFontTx/>
              <a:buChar char="•"/>
            </a:pPr>
            <a:r>
              <a:rPr lang="en-US" sz="2800" b="1">
                <a:latin typeface="Arial" charset="0"/>
                <a:ea typeface="ＭＳ Ｐゴシック" charset="0"/>
                <a:cs typeface="Times New Roman" charset="0"/>
              </a:rPr>
              <a:t>Generally accepted to be </a:t>
            </a:r>
            <a:r>
              <a:rPr lang="en-US" sz="2800" b="1">
                <a:solidFill>
                  <a:srgbClr val="0000FF"/>
                </a:solidFill>
                <a:latin typeface="Arial" charset="0"/>
                <a:ea typeface="ＭＳ Ｐゴシック" charset="0"/>
                <a:cs typeface="Times New Roman" charset="0"/>
              </a:rPr>
              <a:t>Paul </a:t>
            </a:r>
            <a:r>
              <a:rPr lang="en-US" sz="2800" b="1">
                <a:latin typeface="Arial" charset="0"/>
                <a:ea typeface="ＭＳ Ｐゴシック" charset="0"/>
                <a:cs typeface="Times New Roman" charset="0"/>
              </a:rPr>
              <a:t>himself</a:t>
            </a:r>
          </a:p>
          <a:p>
            <a:pPr marL="609600" indent="-609600" eaLnBrk="1" hangingPunct="1">
              <a:spcBef>
                <a:spcPct val="50000"/>
              </a:spcBef>
              <a:buFontTx/>
              <a:buChar char="•"/>
            </a:pPr>
            <a:r>
              <a:rPr lang="en-US" sz="2800" b="1">
                <a:solidFill>
                  <a:srgbClr val="0000FF"/>
                </a:solidFill>
                <a:latin typeface="Arial" charset="0"/>
                <a:ea typeface="ＭＳ Ｐゴシック" charset="0"/>
                <a:cs typeface="Times New Roman" charset="0"/>
              </a:rPr>
              <a:t>External </a:t>
            </a:r>
            <a:r>
              <a:rPr lang="en-US" sz="2800" b="1">
                <a:latin typeface="Arial" charset="0"/>
                <a:ea typeface="ＭＳ Ｐゴシック" charset="0"/>
                <a:cs typeface="Times New Roman" charset="0"/>
              </a:rPr>
              <a:t>evidence: Early support from the Church Fathers is strong</a:t>
            </a:r>
          </a:p>
          <a:p>
            <a:pPr marL="609600" indent="-609600" eaLnBrk="1" hangingPunct="1">
              <a:spcBef>
                <a:spcPct val="50000"/>
              </a:spcBef>
              <a:buFontTx/>
              <a:buChar char="•"/>
            </a:pPr>
            <a:r>
              <a:rPr lang="en-US" sz="2800" b="1">
                <a:solidFill>
                  <a:srgbClr val="0000FF"/>
                </a:solidFill>
                <a:latin typeface="Arial" charset="0"/>
                <a:ea typeface="ＭＳ Ｐゴシック" charset="0"/>
                <a:cs typeface="Times New Roman" charset="0"/>
              </a:rPr>
              <a:t>Internal </a:t>
            </a:r>
            <a:r>
              <a:rPr lang="en-US" sz="2800" b="1">
                <a:latin typeface="Arial" charset="0"/>
                <a:ea typeface="ＭＳ Ｐゴシック" charset="0"/>
                <a:cs typeface="Times New Roman" charset="0"/>
              </a:rPr>
              <a:t>evidence: </a:t>
            </a:r>
          </a:p>
          <a:p>
            <a:pPr marL="1330325" lvl="1" indent="-533400" eaLnBrk="1" hangingPunct="1">
              <a:spcBef>
                <a:spcPct val="50000"/>
              </a:spcBef>
              <a:buFontTx/>
              <a:buAutoNum type="arabicPeriod"/>
            </a:pPr>
            <a:r>
              <a:rPr lang="en-US" b="1">
                <a:latin typeface="Arial" charset="0"/>
                <a:ea typeface="ＭＳ Ｐゴシック" charset="0"/>
                <a:cs typeface="Times New Roman" charset="0"/>
              </a:rPr>
              <a:t>The letter </a:t>
            </a:r>
            <a:r>
              <a:rPr lang="en-US" b="1">
                <a:solidFill>
                  <a:schemeClr val="tx2"/>
                </a:solidFill>
                <a:latin typeface="Arial" charset="0"/>
                <a:ea typeface="ＭＳ Ｐゴシック" charset="0"/>
                <a:cs typeface="Times New Roman" charset="0"/>
              </a:rPr>
              <a:t>claims</a:t>
            </a:r>
            <a:r>
              <a:rPr lang="en-US" b="1">
                <a:latin typeface="Arial" charset="0"/>
                <a:ea typeface="ＭＳ Ｐゴシック" charset="0"/>
                <a:cs typeface="Times New Roman" charset="0"/>
              </a:rPr>
              <a:t> Pauline authorship (1:1)</a:t>
            </a:r>
          </a:p>
          <a:p>
            <a:pPr marL="1330325" lvl="1" indent="-533400" eaLnBrk="1" hangingPunct="1">
              <a:spcBef>
                <a:spcPct val="50000"/>
              </a:spcBef>
              <a:buFontTx/>
              <a:buAutoNum type="arabicPeriod"/>
            </a:pPr>
            <a:r>
              <a:rPr lang="en-US" b="1">
                <a:latin typeface="Arial" charset="0"/>
                <a:ea typeface="ＭＳ Ｐゴシック" charset="0"/>
                <a:cs typeface="Times New Roman" charset="0"/>
              </a:rPr>
              <a:t>Contains typical Pauline characteristics: sense of divine call, use of many personal names, and Pauline doctrinal emphases</a:t>
            </a:r>
            <a:endParaRPr lang="en-US" sz="2400" b="1">
              <a:latin typeface="Arial" charset="0"/>
              <a:ea typeface="ＭＳ Ｐゴシック" charset="0"/>
            </a:endParaRPr>
          </a:p>
        </p:txBody>
      </p:sp>
      <p:pic>
        <p:nvPicPr>
          <p:cNvPr id="248835" name="Picture 4" descr="SY01253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5318125"/>
            <a:ext cx="1914525"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3" name="Text Box 5"/>
          <p:cNvSpPr txBox="1">
            <a:spLocks noChangeArrowheads="1"/>
          </p:cNvSpPr>
          <p:nvPr/>
        </p:nvSpPr>
        <p:spPr bwMode="auto">
          <a:xfrm>
            <a:off x="8375650" y="82550"/>
            <a:ext cx="692150" cy="3968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000">
                <a:solidFill>
                  <a:schemeClr val="tx2"/>
                </a:solidFill>
                <a:effectLst>
                  <a:outerShdw blurRad="38100" dist="38100" dir="2700000" algn="tl">
                    <a:srgbClr val="DDDDDD"/>
                  </a:outerShdw>
                </a:effectLst>
                <a:latin typeface="Geneva" charset="0"/>
              </a:rPr>
              <a:t>218</a:t>
            </a:r>
            <a:endParaRPr lang="en-US" sz="2400">
              <a:effectLst>
                <a:outerShdw blurRad="38100" dist="38100" dir="2700000" algn="tl">
                  <a:srgbClr val="DDDDDD"/>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676400" y="457200"/>
            <a:ext cx="7772400" cy="1143000"/>
          </a:xfrm>
        </p:spPr>
        <p:txBody>
          <a:bodyPr/>
          <a:lstStyle/>
          <a:p>
            <a:pPr eaLnBrk="1" hangingPunct="1"/>
            <a:r>
              <a:rPr lang="en-US">
                <a:latin typeface="Engravers MT" charset="0"/>
                <a:ea typeface="ＭＳ Ｐゴシック" charset="0"/>
                <a:cs typeface="ＭＳ Ｐゴシック" charset="0"/>
              </a:rPr>
              <a:t>DATE OF WRITING</a:t>
            </a:r>
          </a:p>
        </p:txBody>
      </p:sp>
      <p:sp>
        <p:nvSpPr>
          <p:cNvPr id="249858" name="Rectangle 3"/>
          <p:cNvSpPr>
            <a:spLocks noGrp="1" noChangeArrowheads="1"/>
          </p:cNvSpPr>
          <p:nvPr>
            <p:ph type="body" idx="1"/>
          </p:nvPr>
        </p:nvSpPr>
        <p:spPr/>
        <p:txBody>
          <a:bodyPr/>
          <a:lstStyle/>
          <a:p>
            <a:pPr eaLnBrk="1" hangingPunct="1">
              <a:spcBef>
                <a:spcPct val="50000"/>
              </a:spcBef>
              <a:buFontTx/>
              <a:buChar char="•"/>
            </a:pPr>
            <a:r>
              <a:rPr lang="en-US" sz="2800" b="1">
                <a:latin typeface="Arial" charset="0"/>
                <a:ea typeface="ＭＳ Ｐゴシック" charset="0"/>
                <a:cs typeface="Times New Roman" charset="0"/>
              </a:rPr>
              <a:t>It m</a:t>
            </a:r>
            <a:r>
              <a:rPr lang="en-GB" sz="2800" b="1">
                <a:latin typeface="Arial" charset="0"/>
                <a:ea typeface="ＭＳ Ｐゴシック" charset="0"/>
                <a:cs typeface="Times New Roman" charset="0"/>
              </a:rPr>
              <a:t>ust be sometime after Paul</a:t>
            </a:r>
            <a:r>
              <a:rPr lang="fr-FR" sz="2800" b="1">
                <a:latin typeface="Arial" charset="0"/>
                <a:ea typeface="ＭＳ Ｐゴシック" charset="0"/>
                <a:cs typeface="Times New Roman" charset="0"/>
              </a:rPr>
              <a:t>'</a:t>
            </a:r>
            <a:r>
              <a:rPr lang="en-GB" sz="2800" b="1">
                <a:latin typeface="Arial" charset="0"/>
                <a:ea typeface="ＭＳ Ｐゴシック" charset="0"/>
                <a:cs typeface="Times New Roman" charset="0"/>
              </a:rPr>
              <a:t>s release from his 1st Roman imprisonment (</a:t>
            </a:r>
            <a:r>
              <a:rPr lang="en-US" sz="2800" b="1">
                <a:latin typeface="Arial" charset="0"/>
                <a:ea typeface="ＭＳ Ｐゴシック" charset="0"/>
                <a:cs typeface="Times New Roman" charset="0"/>
              </a:rPr>
              <a:t>AD</a:t>
            </a:r>
            <a:r>
              <a:rPr lang="en-GB" sz="2800" b="1">
                <a:latin typeface="Arial" charset="0"/>
                <a:ea typeface="ＭＳ Ｐゴシック" charset="0"/>
                <a:cs typeface="Times New Roman" charset="0"/>
              </a:rPr>
              <a:t> 62) and</a:t>
            </a:r>
            <a:r>
              <a:rPr lang="en-US" sz="2800" b="1">
                <a:latin typeface="Arial" charset="0"/>
                <a:ea typeface="ＭＳ Ｐゴシック" charset="0"/>
                <a:cs typeface="Times New Roman" charset="0"/>
              </a:rPr>
              <a:t> </a:t>
            </a:r>
            <a:r>
              <a:rPr lang="en-GB" sz="2800" b="1">
                <a:latin typeface="Arial" charset="0"/>
                <a:ea typeface="ＭＳ Ｐゴシック" charset="0"/>
                <a:cs typeface="Times New Roman" charset="0"/>
              </a:rPr>
              <a:t>shortly before his re-arrest and final imprisonment. </a:t>
            </a:r>
            <a:endParaRPr lang="en-US" sz="2800" b="1">
              <a:latin typeface="Arial" charset="0"/>
              <a:ea typeface="ＭＳ Ｐゴシック" charset="0"/>
              <a:cs typeface="Times New Roman" charset="0"/>
            </a:endParaRPr>
          </a:p>
          <a:p>
            <a:pPr eaLnBrk="1" hangingPunct="1">
              <a:spcBef>
                <a:spcPct val="50000"/>
              </a:spcBef>
              <a:buFontTx/>
              <a:buChar char="•"/>
            </a:pPr>
            <a:r>
              <a:rPr lang="en-GB" sz="2800" b="1">
                <a:latin typeface="Arial" charset="0"/>
                <a:ea typeface="ＭＳ Ｐゴシック" charset="0"/>
                <a:cs typeface="Times New Roman" charset="0"/>
              </a:rPr>
              <a:t>Paul probably die</a:t>
            </a:r>
            <a:r>
              <a:rPr lang="en-US" sz="2800" b="1">
                <a:latin typeface="Arial" charset="0"/>
                <a:ea typeface="ＭＳ Ｐゴシック" charset="0"/>
                <a:cs typeface="Times New Roman" charset="0"/>
              </a:rPr>
              <a:t>d</a:t>
            </a:r>
            <a:r>
              <a:rPr lang="en-GB" sz="2800" b="1">
                <a:latin typeface="Arial" charset="0"/>
                <a:ea typeface="ＭＳ Ｐゴシック" charset="0"/>
                <a:cs typeface="Times New Roman" charset="0"/>
              </a:rPr>
              <a:t> in AD 68, </a:t>
            </a:r>
            <a:br>
              <a:rPr lang="en-GB" sz="2800" b="1">
                <a:latin typeface="Arial" charset="0"/>
                <a:ea typeface="ＭＳ Ｐゴシック" charset="0"/>
                <a:cs typeface="Times New Roman" charset="0"/>
              </a:rPr>
            </a:br>
            <a:r>
              <a:rPr lang="en-GB" sz="2800" b="1">
                <a:latin typeface="Arial" charset="0"/>
                <a:ea typeface="ＭＳ Ｐゴシック" charset="0"/>
                <a:cs typeface="Times New Roman" charset="0"/>
              </a:rPr>
              <a:t>so 1 Timothy is probably </a:t>
            </a:r>
            <a:br>
              <a:rPr lang="en-GB" sz="2800" b="1">
                <a:latin typeface="Arial" charset="0"/>
                <a:ea typeface="ＭＳ Ｐゴシック" charset="0"/>
                <a:cs typeface="Times New Roman" charset="0"/>
              </a:rPr>
            </a:br>
            <a:r>
              <a:rPr lang="en-GB" sz="2800" b="1">
                <a:latin typeface="Arial" charset="0"/>
                <a:ea typeface="ＭＳ Ｐゴシック" charset="0"/>
                <a:cs typeface="Times New Roman" charset="0"/>
              </a:rPr>
              <a:t>no earlier than </a:t>
            </a:r>
            <a:r>
              <a:rPr lang="en-US" sz="2800" b="1">
                <a:latin typeface="Arial" charset="0"/>
                <a:ea typeface="ＭＳ Ｐゴシック" charset="0"/>
                <a:cs typeface="Times New Roman" charset="0"/>
              </a:rPr>
              <a:t>AD</a:t>
            </a:r>
            <a:r>
              <a:rPr lang="en-GB" sz="2800" b="1">
                <a:latin typeface="Arial" charset="0"/>
                <a:ea typeface="ＭＳ Ｐゴシック" charset="0"/>
                <a:cs typeface="Times New Roman" charset="0"/>
              </a:rPr>
              <a:t> 62.</a:t>
            </a:r>
            <a:endParaRPr lang="en-US" sz="3600" b="1">
              <a:latin typeface="Arial" charset="0"/>
              <a:ea typeface="ＭＳ Ｐゴシック" charset="0"/>
              <a:cs typeface="ＭＳ Ｐゴシック" charset="0"/>
            </a:endParaRPr>
          </a:p>
        </p:txBody>
      </p:sp>
      <p:pic>
        <p:nvPicPr>
          <p:cNvPr id="249859" name="Picture 4" descr="BS0062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1863" y="3744913"/>
            <a:ext cx="2924175" cy="310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7" name="Oval 5"/>
          <p:cNvSpPr>
            <a:spLocks noChangeArrowheads="1"/>
          </p:cNvSpPr>
          <p:nvPr/>
        </p:nvSpPr>
        <p:spPr bwMode="ltGray">
          <a:xfrm>
            <a:off x="6248400" y="5562600"/>
            <a:ext cx="304800" cy="228600"/>
          </a:xfrm>
          <a:prstGeom prst="ellipse">
            <a:avLst/>
          </a:prstGeom>
          <a:no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7158" name="Text Box 6"/>
          <p:cNvSpPr txBox="1">
            <a:spLocks noChangeArrowheads="1"/>
          </p:cNvSpPr>
          <p:nvPr/>
        </p:nvSpPr>
        <p:spPr bwMode="auto">
          <a:xfrm>
            <a:off x="8375650" y="82550"/>
            <a:ext cx="692150" cy="3968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000">
                <a:solidFill>
                  <a:schemeClr val="tx2"/>
                </a:solidFill>
                <a:effectLst>
                  <a:outerShdw blurRad="38100" dist="38100" dir="2700000" algn="tl">
                    <a:srgbClr val="DDDDDD"/>
                  </a:outerShdw>
                </a:effectLst>
                <a:latin typeface="Geneva" charset="0"/>
              </a:rPr>
              <a:t>219</a:t>
            </a:r>
            <a:endParaRPr lang="en-US" sz="2400">
              <a:effectLst>
                <a:outerShdw blurRad="38100" dist="38100" dir="2700000" algn="tl">
                  <a:srgbClr val="DDDDDD"/>
                </a:outerShd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RECIPIENT</a:t>
            </a:r>
          </a:p>
        </p:txBody>
      </p:sp>
      <p:sp>
        <p:nvSpPr>
          <p:cNvPr id="250882" name="Rectangle 3"/>
          <p:cNvSpPr>
            <a:spLocks noGrp="1" noChangeArrowheads="1"/>
          </p:cNvSpPr>
          <p:nvPr>
            <p:ph type="body" idx="1"/>
          </p:nvPr>
        </p:nvSpPr>
        <p:spPr>
          <a:xfrm>
            <a:off x="107950" y="1700213"/>
            <a:ext cx="9036050" cy="5157787"/>
          </a:xfrm>
        </p:spPr>
        <p:txBody>
          <a:bodyPr/>
          <a:lstStyle/>
          <a:p>
            <a:pPr marL="269875" indent="-257175" eaLnBrk="1" hangingPunct="1">
              <a:lnSpc>
                <a:spcPct val="80000"/>
              </a:lnSpc>
              <a:spcBef>
                <a:spcPct val="50000"/>
              </a:spcBef>
              <a:buFontTx/>
              <a:buChar char="•"/>
            </a:pPr>
            <a:r>
              <a:rPr lang="en-US" sz="2400" b="1">
                <a:solidFill>
                  <a:srgbClr val="0000FF"/>
                </a:solidFill>
                <a:latin typeface="Arial" charset="0"/>
                <a:ea typeface="ＭＳ Ｐゴシック" charset="0"/>
                <a:cs typeface="Times New Roman" charset="0"/>
              </a:rPr>
              <a:t>Timothy </a:t>
            </a:r>
            <a:r>
              <a:rPr lang="en-US" sz="2400" b="1">
                <a:latin typeface="Arial" charset="0"/>
                <a:ea typeface="ＭＳ Ｐゴシック" charset="0"/>
                <a:cs typeface="Times New Roman" charset="0"/>
              </a:rPr>
              <a:t>(1:2) means </a:t>
            </a:r>
            <a:r>
              <a:rPr lang="ja-JP" altLang="en-US" sz="2400" b="1">
                <a:latin typeface="Arial" charset="0"/>
                <a:ea typeface="ＭＳ Ｐゴシック" charset="0"/>
                <a:cs typeface="Times New Roman" charset="0"/>
              </a:rPr>
              <a:t>“</a:t>
            </a:r>
            <a:r>
              <a:rPr lang="en-US" altLang="ja-JP" sz="2400" b="1">
                <a:latin typeface="Arial" charset="0"/>
                <a:ea typeface="ＭＳ Ｐゴシック" charset="0"/>
                <a:cs typeface="Times New Roman" charset="0"/>
              </a:rPr>
              <a:t>honoring God</a:t>
            </a:r>
            <a:r>
              <a:rPr lang="ja-JP" altLang="en-US" sz="2400" b="1">
                <a:latin typeface="Arial" charset="0"/>
                <a:ea typeface="ＭＳ Ｐゴシック" charset="0"/>
                <a:cs typeface="Times New Roman" charset="0"/>
              </a:rPr>
              <a:t>”</a:t>
            </a:r>
            <a:r>
              <a:rPr lang="en-US" altLang="ja-JP" sz="2400" b="1">
                <a:latin typeface="Arial" charset="0"/>
                <a:ea typeface="ＭＳ Ｐゴシック" charset="0"/>
                <a:cs typeface="Times New Roman" charset="0"/>
              </a:rPr>
              <a:t> or </a:t>
            </a:r>
            <a:r>
              <a:rPr lang="ja-JP" altLang="en-US" sz="2400" b="1">
                <a:latin typeface="Arial" charset="0"/>
                <a:ea typeface="ＭＳ Ｐゴシック" charset="0"/>
                <a:cs typeface="Times New Roman" charset="0"/>
              </a:rPr>
              <a:t>“</a:t>
            </a:r>
            <a:r>
              <a:rPr lang="en-US" altLang="ja-JP" sz="2400" b="1">
                <a:latin typeface="Arial" charset="0"/>
                <a:ea typeface="ＭＳ Ｐゴシック" charset="0"/>
                <a:cs typeface="Times New Roman" charset="0"/>
              </a:rPr>
              <a:t>honored by God</a:t>
            </a:r>
            <a:r>
              <a:rPr lang="ja-JP" altLang="en-US" sz="2400" b="1">
                <a:latin typeface="Arial" charset="0"/>
                <a:ea typeface="ＭＳ Ｐゴシック" charset="0"/>
                <a:cs typeface="Times New Roman" charset="0"/>
              </a:rPr>
              <a:t>”</a:t>
            </a:r>
            <a:endParaRPr lang="en-US" altLang="ja-JP" sz="2400" b="1">
              <a:latin typeface="Arial" charset="0"/>
              <a:ea typeface="ＭＳ Ｐゴシック" charset="0"/>
              <a:cs typeface="Times New Roman" charset="0"/>
            </a:endParaRPr>
          </a:p>
          <a:p>
            <a:pPr marL="914400" lvl="1" indent="-457200" eaLnBrk="1" hangingPunct="1">
              <a:lnSpc>
                <a:spcPct val="80000"/>
              </a:lnSpc>
              <a:spcBef>
                <a:spcPct val="50000"/>
              </a:spcBef>
            </a:pPr>
            <a:r>
              <a:rPr lang="en-US" sz="2400" b="1">
                <a:latin typeface="Arial" charset="0"/>
                <a:ea typeface="ＭＳ Ｐゴシック" charset="0"/>
                <a:cs typeface="Times New Roman" charset="0"/>
              </a:rPr>
              <a:t>A resident of </a:t>
            </a:r>
            <a:r>
              <a:rPr lang="en-US" sz="2400" b="1">
                <a:solidFill>
                  <a:srgbClr val="0000FF"/>
                </a:solidFill>
                <a:latin typeface="Arial" charset="0"/>
                <a:ea typeface="ＭＳ Ｐゴシック" charset="0"/>
                <a:cs typeface="Times New Roman" charset="0"/>
              </a:rPr>
              <a:t>Lystra</a:t>
            </a:r>
            <a:r>
              <a:rPr lang="en-US" sz="2400" b="1">
                <a:latin typeface="Arial" charset="0"/>
                <a:ea typeface="ＭＳ Ｐゴシック" charset="0"/>
                <a:cs typeface="Times New Roman" charset="0"/>
              </a:rPr>
              <a:t>, a Lyconian city in the Roman province of Galatia (Acts 16:1-3).</a:t>
            </a:r>
          </a:p>
          <a:p>
            <a:pPr marL="914400" lvl="1" indent="-457200" eaLnBrk="1" hangingPunct="1">
              <a:lnSpc>
                <a:spcPct val="80000"/>
              </a:lnSpc>
              <a:spcBef>
                <a:spcPct val="50000"/>
              </a:spcBef>
            </a:pPr>
            <a:r>
              <a:rPr lang="en-US" sz="2400" b="1">
                <a:latin typeface="Arial" charset="0"/>
                <a:ea typeface="ＭＳ Ｐゴシック" charset="0"/>
                <a:cs typeface="Times New Roman" charset="0"/>
              </a:rPr>
              <a:t>Father: </a:t>
            </a:r>
            <a:r>
              <a:rPr lang="en-US" sz="2400" b="1">
                <a:solidFill>
                  <a:srgbClr val="0000FF"/>
                </a:solidFill>
                <a:latin typeface="Arial" charset="0"/>
                <a:ea typeface="ＭＳ Ｐゴシック" charset="0"/>
                <a:cs typeface="Times New Roman" charset="0"/>
              </a:rPr>
              <a:t>Greek </a:t>
            </a:r>
            <a:r>
              <a:rPr lang="en-US" sz="2400" b="1">
                <a:latin typeface="Arial" charset="0"/>
                <a:ea typeface="ＭＳ Ｐゴシック" charset="0"/>
                <a:cs typeface="Times New Roman" charset="0"/>
              </a:rPr>
              <a:t>; Mother: </a:t>
            </a:r>
            <a:r>
              <a:rPr lang="en-US" sz="2400" b="1">
                <a:solidFill>
                  <a:srgbClr val="0000FF"/>
                </a:solidFill>
                <a:latin typeface="Arial" charset="0"/>
                <a:ea typeface="ＭＳ Ｐゴシック" charset="0"/>
                <a:cs typeface="Times New Roman" charset="0"/>
              </a:rPr>
              <a:t>Jewess </a:t>
            </a:r>
            <a:r>
              <a:rPr lang="en-US" sz="2400" b="1">
                <a:latin typeface="Arial" charset="0"/>
                <a:ea typeface="ＭＳ Ｐゴシック" charset="0"/>
                <a:cs typeface="Times New Roman" charset="0"/>
              </a:rPr>
              <a:t>by name of Eunice (2 Tim. 1:5)</a:t>
            </a:r>
          </a:p>
          <a:p>
            <a:pPr marL="914400" lvl="1" indent="-457200" eaLnBrk="1" hangingPunct="1">
              <a:lnSpc>
                <a:spcPct val="80000"/>
              </a:lnSpc>
              <a:spcBef>
                <a:spcPct val="50000"/>
              </a:spcBef>
            </a:pPr>
            <a:r>
              <a:rPr lang="en-US" sz="2400" b="1">
                <a:solidFill>
                  <a:srgbClr val="0000FF"/>
                </a:solidFill>
                <a:latin typeface="Arial" charset="0"/>
                <a:ea typeface="ＭＳ Ｐゴシック" charset="0"/>
                <a:cs typeface="Times New Roman" charset="0"/>
              </a:rPr>
              <a:t>One of Paul</a:t>
            </a:r>
            <a:r>
              <a:rPr lang="fr-FR" altLang="ja-JP" sz="2400" b="1">
                <a:solidFill>
                  <a:srgbClr val="0000FF"/>
                </a:solidFill>
                <a:latin typeface="Arial" charset="0"/>
                <a:ea typeface="ＭＳ Ｐゴシック" charset="0"/>
                <a:cs typeface="Times New Roman" charset="0"/>
              </a:rPr>
              <a:t>'</a:t>
            </a:r>
            <a:r>
              <a:rPr lang="en-US" altLang="ja-JP" sz="2400" b="1">
                <a:solidFill>
                  <a:srgbClr val="0000FF"/>
                </a:solidFill>
                <a:latin typeface="Arial" charset="0"/>
                <a:ea typeface="ＭＳ Ｐゴシック" charset="0"/>
                <a:cs typeface="Times New Roman" charset="0"/>
              </a:rPr>
              <a:t>s personal converts </a:t>
            </a:r>
            <a:r>
              <a:rPr lang="en-US" altLang="ja-JP" sz="2400" b="1">
                <a:latin typeface="Arial" charset="0"/>
                <a:ea typeface="ＭＳ Ｐゴシック" charset="0"/>
                <a:cs typeface="Times New Roman" charset="0"/>
              </a:rPr>
              <a:t>when Paul was at Lystra on his 1</a:t>
            </a:r>
            <a:r>
              <a:rPr lang="en-US" altLang="ja-JP" sz="2400" b="1" baseline="30000">
                <a:latin typeface="Arial" charset="0"/>
                <a:ea typeface="ＭＳ Ｐゴシック" charset="0"/>
                <a:cs typeface="Times New Roman" charset="0"/>
              </a:rPr>
              <a:t>st</a:t>
            </a:r>
            <a:r>
              <a:rPr lang="en-US" altLang="ja-JP" sz="2400" b="1">
                <a:latin typeface="Arial" charset="0"/>
                <a:ea typeface="ＭＳ Ｐゴシック" charset="0"/>
                <a:cs typeface="Times New Roman" charset="0"/>
              </a:rPr>
              <a:t> missionary journey (Acts 14:8-20), but joined Paul</a:t>
            </a:r>
            <a:r>
              <a:rPr lang="fr-FR" altLang="ja-JP" sz="2400" b="1">
                <a:latin typeface="Arial" charset="0"/>
                <a:ea typeface="ＭＳ Ｐゴシック" charset="0"/>
                <a:cs typeface="Times New Roman" charset="0"/>
              </a:rPr>
              <a:t>'</a:t>
            </a:r>
            <a:r>
              <a:rPr lang="en-US" altLang="ja-JP" sz="2400" b="1">
                <a:latin typeface="Arial" charset="0"/>
                <a:ea typeface="ＭＳ Ｐゴシック" charset="0"/>
                <a:cs typeface="Times New Roman" charset="0"/>
              </a:rPr>
              <a:t>s 2nd journey (Acts 16:1-3)</a:t>
            </a:r>
          </a:p>
          <a:p>
            <a:pPr marL="269875" indent="-257175" eaLnBrk="1" hangingPunct="1">
              <a:lnSpc>
                <a:spcPct val="80000"/>
              </a:lnSpc>
              <a:spcBef>
                <a:spcPct val="50000"/>
              </a:spcBef>
              <a:buFontTx/>
              <a:buChar char="•"/>
            </a:pPr>
            <a:r>
              <a:rPr lang="en-US" sz="2400" b="1">
                <a:solidFill>
                  <a:schemeClr val="tx2"/>
                </a:solidFill>
                <a:latin typeface="Arial" charset="0"/>
                <a:ea typeface="ＭＳ Ｐゴシック" charset="0"/>
                <a:cs typeface="Times New Roman" charset="0"/>
              </a:rPr>
              <a:t>Paul addressed Timothy </a:t>
            </a:r>
            <a:r>
              <a:rPr lang="en-US" sz="2400" b="1">
                <a:latin typeface="Arial" charset="0"/>
                <a:ea typeface="ＭＳ Ｐゴシック" charset="0"/>
                <a:cs typeface="Times New Roman" charset="0"/>
              </a:rPr>
              <a:t>as his: </a:t>
            </a:r>
          </a:p>
          <a:p>
            <a:pPr marL="914400" lvl="1" indent="-457200" eaLnBrk="1" hangingPunct="1">
              <a:lnSpc>
                <a:spcPct val="80000"/>
              </a:lnSpc>
              <a:spcBef>
                <a:spcPct val="50000"/>
              </a:spcBef>
              <a:buFontTx/>
              <a:buAutoNum type="alphaLcParenR"/>
            </a:pPr>
            <a:r>
              <a:rPr lang="ja-JP" altLang="en-US" sz="2400" b="1">
                <a:latin typeface="Arial" charset="0"/>
                <a:ea typeface="ＭＳ Ｐゴシック" charset="0"/>
                <a:cs typeface="Times New Roman" charset="0"/>
              </a:rPr>
              <a:t>“</a:t>
            </a:r>
            <a:r>
              <a:rPr lang="en-US" altLang="ja-JP" sz="2400" b="1">
                <a:solidFill>
                  <a:srgbClr val="0000FF"/>
                </a:solidFill>
                <a:latin typeface="Arial" charset="0"/>
                <a:ea typeface="ＭＳ Ｐゴシック" charset="0"/>
                <a:cs typeface="Times New Roman" charset="0"/>
              </a:rPr>
              <a:t>beloved and faithful child in the Lord</a:t>
            </a:r>
            <a:r>
              <a:rPr lang="ja-JP" altLang="en-US" sz="2400" b="1">
                <a:latin typeface="Arial" charset="0"/>
                <a:ea typeface="ＭＳ Ｐゴシック" charset="0"/>
                <a:cs typeface="Times New Roman" charset="0"/>
              </a:rPr>
              <a:t>”</a:t>
            </a:r>
            <a:r>
              <a:rPr lang="en-US" altLang="ja-JP" sz="2400" b="1">
                <a:latin typeface="Arial" charset="0"/>
                <a:ea typeface="ＭＳ Ｐゴシック" charset="0"/>
                <a:cs typeface="Times New Roman" charset="0"/>
              </a:rPr>
              <a:t> </a:t>
            </a:r>
          </a:p>
          <a:p>
            <a:pPr marL="1295400" lvl="2" indent="-381000" eaLnBrk="1" hangingPunct="1">
              <a:lnSpc>
                <a:spcPct val="80000"/>
              </a:lnSpc>
              <a:spcBef>
                <a:spcPct val="50000"/>
              </a:spcBef>
              <a:buFontTx/>
              <a:buNone/>
            </a:pPr>
            <a:r>
              <a:rPr lang="en-US" b="1">
                <a:latin typeface="Arial" charset="0"/>
                <a:ea typeface="ＭＳ Ｐゴシック" charset="0"/>
                <a:cs typeface="Times New Roman" charset="0"/>
              </a:rPr>
              <a:t>(1 Cor. 4:17; 1 Tim. 1:2; 2 Tim. 1:2)</a:t>
            </a:r>
          </a:p>
          <a:p>
            <a:pPr marL="914400" lvl="1" indent="-457200" eaLnBrk="1" hangingPunct="1">
              <a:lnSpc>
                <a:spcPct val="80000"/>
              </a:lnSpc>
              <a:spcBef>
                <a:spcPct val="50000"/>
              </a:spcBef>
              <a:buFontTx/>
              <a:buAutoNum type="alphaLcParenR"/>
            </a:pPr>
            <a:r>
              <a:rPr lang="ja-JP" altLang="en-US" sz="2400" b="1">
                <a:latin typeface="Arial" charset="0"/>
                <a:ea typeface="ＭＳ Ｐゴシック" charset="0"/>
                <a:cs typeface="Times New Roman" charset="0"/>
              </a:rPr>
              <a:t>“</a:t>
            </a:r>
            <a:r>
              <a:rPr lang="en-US" altLang="ja-JP" sz="2400" b="1">
                <a:solidFill>
                  <a:srgbClr val="0000FF"/>
                </a:solidFill>
                <a:latin typeface="Arial" charset="0"/>
                <a:ea typeface="ＭＳ Ｐゴシック" charset="0"/>
                <a:cs typeface="Times New Roman" charset="0"/>
              </a:rPr>
              <a:t>fellow worker</a:t>
            </a:r>
            <a:r>
              <a:rPr lang="ja-JP" altLang="en-US" sz="2400" b="1">
                <a:latin typeface="Arial" charset="0"/>
                <a:ea typeface="ＭＳ Ｐゴシック" charset="0"/>
                <a:cs typeface="Times New Roman" charset="0"/>
              </a:rPr>
              <a:t>”</a:t>
            </a:r>
            <a:r>
              <a:rPr lang="en-US" altLang="ja-JP" sz="2400" b="1">
                <a:latin typeface="Arial" charset="0"/>
                <a:ea typeface="ＭＳ Ｐゴシック" charset="0"/>
                <a:cs typeface="Times New Roman" charset="0"/>
              </a:rPr>
              <a:t> (Rom. 16:21; 1 Thess. 3:2)</a:t>
            </a:r>
            <a:endParaRPr lang="en-US" sz="2400" b="1">
              <a:latin typeface="Arial" charset="0"/>
              <a:ea typeface="ＭＳ Ｐゴシック" charset="0"/>
              <a:cs typeface="Times New Roman" charset="0"/>
            </a:endParaRPr>
          </a:p>
        </p:txBody>
      </p:sp>
      <p:pic>
        <p:nvPicPr>
          <p:cNvPr id="250883" name="Picture 4" descr="BD0559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6800" y="4724400"/>
            <a:ext cx="17272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1" name="Text Box 5"/>
          <p:cNvSpPr txBox="1">
            <a:spLocks noChangeArrowheads="1"/>
          </p:cNvSpPr>
          <p:nvPr/>
        </p:nvSpPr>
        <p:spPr bwMode="auto">
          <a:xfrm>
            <a:off x="8372475" y="50800"/>
            <a:ext cx="698500"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a:solidFill>
                  <a:schemeClr val="tx2"/>
                </a:solidFill>
                <a:effectLst>
                  <a:outerShdw blurRad="38100" dist="38100" dir="2700000" algn="tl">
                    <a:srgbClr val="DDDDDD"/>
                  </a:outerShdw>
                </a:effectLst>
                <a:latin typeface="Arial" charset="0"/>
                <a:cs typeface="Arial" charset="0"/>
              </a:rPr>
              <a:t>219</a:t>
            </a:r>
            <a:endParaRPr lang="en-US" sz="2400">
              <a:effectLst>
                <a:outerShdw blurRad="38100" dist="38100" dir="2700000" algn="tl">
                  <a:srgbClr val="DDDDDD"/>
                </a:outerShdw>
              </a:effectLst>
              <a:latin typeface="Arial" charset="0"/>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a:xfrm>
            <a:off x="1524000" y="533400"/>
            <a:ext cx="7772400" cy="1143000"/>
          </a:xfrm>
        </p:spPr>
        <p:txBody>
          <a:bodyPr/>
          <a:lstStyle/>
          <a:p>
            <a:pPr eaLnBrk="1" hangingPunct="1"/>
            <a:r>
              <a:rPr lang="en-US" sz="4300">
                <a:latin typeface="Engravers MT" charset="0"/>
                <a:ea typeface="ＭＳ Ｐゴシック" charset="0"/>
                <a:cs typeface="ＭＳ Ｐゴシック" charset="0"/>
              </a:rPr>
              <a:t>Occasion and Place of Writing</a:t>
            </a:r>
          </a:p>
        </p:txBody>
      </p:sp>
      <p:sp>
        <p:nvSpPr>
          <p:cNvPr id="251906" name="Rectangle 3"/>
          <p:cNvSpPr>
            <a:spLocks noGrp="1" noChangeArrowheads="1"/>
          </p:cNvSpPr>
          <p:nvPr>
            <p:ph type="body" idx="1"/>
          </p:nvPr>
        </p:nvSpPr>
        <p:spPr>
          <a:xfrm>
            <a:off x="107950" y="1784350"/>
            <a:ext cx="9036050" cy="5029200"/>
          </a:xfrm>
        </p:spPr>
        <p:txBody>
          <a:bodyPr/>
          <a:lstStyle/>
          <a:p>
            <a:pPr marL="533400" indent="-533400" eaLnBrk="1" hangingPunct="1">
              <a:lnSpc>
                <a:spcPct val="90000"/>
              </a:lnSpc>
              <a:spcBef>
                <a:spcPct val="50000"/>
              </a:spcBef>
              <a:buFontTx/>
              <a:buChar char="•"/>
            </a:pPr>
            <a:r>
              <a:rPr lang="en-US" sz="2400" b="1">
                <a:solidFill>
                  <a:srgbClr val="000000"/>
                </a:solidFill>
                <a:latin typeface="Arial" charset="0"/>
                <a:ea typeface="ＭＳ Ｐゴシック" charset="0"/>
                <a:cs typeface="Times New Roman" charset="0"/>
              </a:rPr>
              <a:t>Paul warned the Ephesian elders at Miletus that the church would one day be plagued by false teachings from men within their midst (Acts 20:29-30).</a:t>
            </a:r>
          </a:p>
          <a:p>
            <a:pPr marL="533400" indent="-533400" eaLnBrk="1" hangingPunct="1">
              <a:lnSpc>
                <a:spcPct val="90000"/>
              </a:lnSpc>
              <a:spcBef>
                <a:spcPct val="50000"/>
              </a:spcBef>
              <a:buFontTx/>
              <a:buChar char="•"/>
            </a:pPr>
            <a:r>
              <a:rPr lang="en-US" sz="2400" b="1">
                <a:solidFill>
                  <a:srgbClr val="000000"/>
                </a:solidFill>
                <a:latin typeface="Arial" charset="0"/>
                <a:ea typeface="ＭＳ Ｐゴシック" charset="0"/>
                <a:cs typeface="Times New Roman" charset="0"/>
              </a:rPr>
              <a:t>After Paul</a:t>
            </a:r>
            <a:r>
              <a:rPr lang="fr-FR" altLang="ja-JP" sz="2400" b="1">
                <a:solidFill>
                  <a:srgbClr val="000000"/>
                </a:solidFill>
                <a:latin typeface="Arial" charset="0"/>
                <a:ea typeface="ＭＳ Ｐゴシック" charset="0"/>
                <a:cs typeface="Times New Roman" charset="0"/>
              </a:rPr>
              <a:t>'</a:t>
            </a:r>
            <a:r>
              <a:rPr lang="en-US" altLang="ja-JP" sz="2400" b="1">
                <a:solidFill>
                  <a:srgbClr val="000000"/>
                </a:solidFill>
                <a:latin typeface="Arial" charset="0"/>
                <a:ea typeface="ＭＳ Ｐゴシック" charset="0"/>
                <a:cs typeface="Times New Roman" charset="0"/>
              </a:rPr>
              <a:t>s</a:t>
            </a:r>
            <a:r>
              <a:rPr lang="en-GB" altLang="ja-JP" sz="2400" b="1">
                <a:solidFill>
                  <a:srgbClr val="000000"/>
                </a:solidFill>
                <a:latin typeface="Arial" charset="0"/>
                <a:ea typeface="ＭＳ Ｐゴシック" charset="0"/>
                <a:cs typeface="Times New Roman" charset="0"/>
              </a:rPr>
              <a:t> release from his </a:t>
            </a:r>
            <a:r>
              <a:rPr lang="en-US" altLang="ja-JP" sz="2400" b="1">
                <a:solidFill>
                  <a:srgbClr val="000000"/>
                </a:solidFill>
                <a:latin typeface="Arial" charset="0"/>
                <a:ea typeface="ＭＳ Ｐゴシック" charset="0"/>
                <a:cs typeface="Times New Roman" charset="0"/>
              </a:rPr>
              <a:t>1</a:t>
            </a:r>
            <a:r>
              <a:rPr lang="en-US" altLang="ja-JP" sz="2400" b="1" baseline="30000">
                <a:solidFill>
                  <a:srgbClr val="000000"/>
                </a:solidFill>
                <a:latin typeface="Arial" charset="0"/>
                <a:ea typeface="ＭＳ Ｐゴシック" charset="0"/>
                <a:cs typeface="Times New Roman" charset="0"/>
              </a:rPr>
              <a:t>st</a:t>
            </a:r>
            <a:r>
              <a:rPr lang="en-US" altLang="ja-JP" sz="2400" b="1">
                <a:solidFill>
                  <a:srgbClr val="000000"/>
                </a:solidFill>
                <a:latin typeface="Arial" charset="0"/>
                <a:ea typeface="ＭＳ Ｐゴシック" charset="0"/>
                <a:cs typeface="Times New Roman" charset="0"/>
              </a:rPr>
              <a:t> Roman imprisonment,</a:t>
            </a:r>
            <a:r>
              <a:rPr lang="en-GB" altLang="ja-JP" sz="2400" b="1">
                <a:solidFill>
                  <a:srgbClr val="000000"/>
                </a:solidFill>
                <a:latin typeface="Arial" charset="0"/>
                <a:ea typeface="ＭＳ Ｐゴシック" charset="0"/>
                <a:cs typeface="Times New Roman" charset="0"/>
              </a:rPr>
              <a:t> he and Timothy made their way to Macedonia. </a:t>
            </a:r>
          </a:p>
          <a:p>
            <a:pPr marL="533400" indent="-533400" eaLnBrk="1" hangingPunct="1">
              <a:lnSpc>
                <a:spcPct val="90000"/>
              </a:lnSpc>
              <a:spcBef>
                <a:spcPct val="50000"/>
              </a:spcBef>
              <a:buFontTx/>
              <a:buChar char="•"/>
            </a:pPr>
            <a:r>
              <a:rPr lang="en-US" sz="2400" b="1">
                <a:solidFill>
                  <a:srgbClr val="000000"/>
                </a:solidFill>
                <a:latin typeface="Arial" charset="0"/>
                <a:ea typeface="ＭＳ Ｐゴシック" charset="0"/>
                <a:cs typeface="Times New Roman" charset="0"/>
              </a:rPr>
              <a:t>They stopped over in Ephesus on the way. There</a:t>
            </a:r>
            <a:r>
              <a:rPr lang="en-GB" sz="2400" b="1">
                <a:solidFill>
                  <a:srgbClr val="000000"/>
                </a:solidFill>
                <a:latin typeface="Arial" charset="0"/>
                <a:ea typeface="ＭＳ Ｐゴシック" charset="0"/>
                <a:cs typeface="Times New Roman" charset="0"/>
              </a:rPr>
              <a:t> Paul found false teachings were in the process of undermining the church</a:t>
            </a:r>
            <a:r>
              <a:rPr lang="en-US" sz="2400" b="1">
                <a:solidFill>
                  <a:srgbClr val="000000"/>
                </a:solidFill>
                <a:latin typeface="Arial" charset="0"/>
                <a:ea typeface="ＭＳ Ｐゴシック" charset="0"/>
                <a:cs typeface="Times New Roman" charset="0"/>
              </a:rPr>
              <a:t>.</a:t>
            </a:r>
          </a:p>
          <a:p>
            <a:pPr marL="914400" lvl="1" indent="-457200" eaLnBrk="1" hangingPunct="1">
              <a:lnSpc>
                <a:spcPct val="90000"/>
              </a:lnSpc>
              <a:spcBef>
                <a:spcPct val="50000"/>
              </a:spcBef>
              <a:buFontTx/>
              <a:buAutoNum type="alphaLcParenR"/>
            </a:pPr>
            <a:r>
              <a:rPr lang="en-US" sz="2000" b="1">
                <a:solidFill>
                  <a:srgbClr val="000000"/>
                </a:solidFill>
                <a:latin typeface="Arial" charset="0"/>
                <a:ea typeface="ＭＳ Ｐゴシック" charset="0"/>
                <a:cs typeface="Times New Roman" charset="0"/>
              </a:rPr>
              <a:t>Paul</a:t>
            </a:r>
            <a:r>
              <a:rPr lang="en-GB" sz="2000" b="1">
                <a:solidFill>
                  <a:srgbClr val="000000"/>
                </a:solidFill>
                <a:latin typeface="Arial" charset="0"/>
                <a:ea typeface="ＭＳ Ｐゴシック" charset="0"/>
                <a:cs typeface="Times New Roman" charset="0"/>
              </a:rPr>
              <a:t> excommunicated the 2 ring-leaders, Hymenaeus and Alexander (1:19-20)</a:t>
            </a:r>
            <a:r>
              <a:rPr lang="en-US" sz="2000" b="1">
                <a:solidFill>
                  <a:srgbClr val="000000"/>
                </a:solidFill>
                <a:latin typeface="Arial" charset="0"/>
                <a:ea typeface="ＭＳ Ｐゴシック" charset="0"/>
                <a:cs typeface="Times New Roman" charset="0"/>
              </a:rPr>
              <a:t>.</a:t>
            </a:r>
          </a:p>
          <a:p>
            <a:pPr marL="914400" lvl="1" indent="-457200" eaLnBrk="1" hangingPunct="1">
              <a:lnSpc>
                <a:spcPct val="90000"/>
              </a:lnSpc>
              <a:spcBef>
                <a:spcPct val="50000"/>
              </a:spcBef>
              <a:buFontTx/>
              <a:buAutoNum type="alphaLcParenR"/>
            </a:pPr>
            <a:r>
              <a:rPr lang="en-GB" sz="2000" b="1">
                <a:solidFill>
                  <a:srgbClr val="000000"/>
                </a:solidFill>
                <a:latin typeface="Arial" charset="0"/>
                <a:ea typeface="ＭＳ Ｐゴシック" charset="0"/>
                <a:cs typeface="Times New Roman" charset="0"/>
              </a:rPr>
              <a:t>Left Timothy to represent him at Ephesus as his “</a:t>
            </a:r>
            <a:r>
              <a:rPr lang="en-GB" altLang="ja-JP" sz="2000" b="1">
                <a:solidFill>
                  <a:srgbClr val="000000"/>
                </a:solidFill>
                <a:latin typeface="Arial" charset="0"/>
                <a:ea typeface="ＭＳ Ｐゴシック" charset="0"/>
                <a:cs typeface="Times New Roman" charset="0"/>
              </a:rPr>
              <a:t>apostolic delegate</a:t>
            </a:r>
            <a:r>
              <a:rPr lang="en-GB" sz="2000" b="1">
                <a:solidFill>
                  <a:srgbClr val="000000"/>
                </a:solidFill>
                <a:latin typeface="Arial" charset="0"/>
                <a:ea typeface="ＭＳ Ｐゴシック" charset="0"/>
                <a:cs typeface="Times New Roman" charset="0"/>
              </a:rPr>
              <a:t>”</a:t>
            </a:r>
            <a:r>
              <a:rPr lang="en-GB" altLang="ja-JP" sz="2000" b="1">
                <a:solidFill>
                  <a:srgbClr val="000000"/>
                </a:solidFill>
                <a:latin typeface="Arial" charset="0"/>
                <a:ea typeface="ＭＳ Ｐゴシック" charset="0"/>
                <a:cs typeface="Times New Roman" charset="0"/>
              </a:rPr>
              <a:t> to stop the influence of the false teachers (1:3).</a:t>
            </a:r>
            <a:endParaRPr lang="en-US" altLang="ja-JP" sz="2000" b="1">
              <a:solidFill>
                <a:srgbClr val="000000"/>
              </a:solidFill>
              <a:latin typeface="Arial" charset="0"/>
              <a:ea typeface="ＭＳ Ｐゴシック" charset="0"/>
              <a:cs typeface="Times New Roman" charset="0"/>
            </a:endParaRPr>
          </a:p>
          <a:p>
            <a:pPr marL="533400" indent="-533400" eaLnBrk="1" hangingPunct="1">
              <a:lnSpc>
                <a:spcPct val="90000"/>
              </a:lnSpc>
              <a:spcBef>
                <a:spcPct val="50000"/>
              </a:spcBef>
              <a:buFontTx/>
              <a:buChar char="•"/>
            </a:pPr>
            <a:r>
              <a:rPr lang="en-US" sz="2400" b="1">
                <a:solidFill>
                  <a:srgbClr val="000000"/>
                </a:solidFill>
                <a:latin typeface="Arial" charset="0"/>
                <a:ea typeface="ＭＳ Ｐゴシック" charset="0"/>
                <a:cs typeface="ＭＳ Ｐゴシック" charset="0"/>
              </a:rPr>
              <a:t>At </a:t>
            </a:r>
            <a:r>
              <a:rPr lang="en-GB" sz="2400" b="1">
                <a:solidFill>
                  <a:srgbClr val="000000"/>
                </a:solidFill>
                <a:latin typeface="Arial" charset="0"/>
                <a:ea typeface="ＭＳ Ｐゴシック" charset="0"/>
                <a:cs typeface="ＭＳ Ｐゴシック" charset="0"/>
              </a:rPr>
              <a:t>Macedonia he wrote </a:t>
            </a:r>
            <a:r>
              <a:rPr lang="en-US" sz="2400" b="1">
                <a:solidFill>
                  <a:srgbClr val="000000"/>
                </a:solidFill>
                <a:latin typeface="Arial" charset="0"/>
                <a:ea typeface="ＭＳ Ｐゴシック" charset="0"/>
                <a:cs typeface="ＭＳ Ｐゴシック" charset="0"/>
              </a:rPr>
              <a:t>to authorize Timothy for the task.</a:t>
            </a:r>
            <a:endParaRPr lang="en-US" b="1">
              <a:solidFill>
                <a:srgbClr val="000000"/>
              </a:solidFill>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8372475" y="50800"/>
            <a:ext cx="698500"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a:solidFill>
                  <a:schemeClr val="tx2"/>
                </a:solidFill>
                <a:effectLst>
                  <a:outerShdw blurRad="38100" dist="38100" dir="2700000" algn="tl">
                    <a:srgbClr val="DDDDDD"/>
                  </a:outerShdw>
                </a:effectLst>
                <a:latin typeface="Arial" charset="0"/>
                <a:cs typeface="Arial" charset="0"/>
              </a:rPr>
              <a:t>219</a:t>
            </a:r>
            <a:endParaRPr lang="en-US" sz="2400">
              <a:effectLst>
                <a:outerShdw blurRad="38100" dist="38100" dir="2700000" algn="tl">
                  <a:srgbClr val="DDDDDD"/>
                </a:outerShdw>
              </a:effectLst>
              <a:latin typeface="Arial"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4" name="Rectangle 2"/>
          <p:cNvSpPr txBox="1">
            <a:spLocks noChangeArrowheads="1"/>
          </p:cNvSpPr>
          <p:nvPr/>
        </p:nvSpPr>
        <p:spPr bwMode="auto">
          <a:xfrm>
            <a:off x="0" y="1602007"/>
            <a:ext cx="9144000" cy="3822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“Now to the King eternal, immortal, invisible, the only God, be honor and glory for ever and ever. Amen” (1:17 NIV). This “King of kings” is Jesus himself as he is the “only Sovereign” (6:14-15).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27d</a:t>
            </a:r>
          </a:p>
        </p:txBody>
      </p:sp>
      <p:sp>
        <p:nvSpPr>
          <p:cNvPr id="8" name="Rectangle 2">
            <a:extLst>
              <a:ext uri="{FF2B5EF4-FFF2-40B4-BE49-F238E27FC236}">
                <a16:creationId xmlns:a16="http://schemas.microsoft.com/office/drawing/2014/main" id="{54F452C1-2781-D04A-92A8-0C110B0BC8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20243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2843213" y="47625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outerShdw blurRad="38100" dist="38100" dir="2700000" algn="tl">
                    <a:srgbClr val="000000"/>
                  </a:outerShdw>
                </a:effectLst>
                <a:latin typeface="26" charset="0"/>
              </a:rPr>
              <a:t>Macedonia</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en-US" sz="4800" b="1" dirty="0">
                <a:solidFill>
                  <a:srgbClr val="FFFFFF"/>
                </a:solidFill>
                <a:effectLst>
                  <a:outerShdw blurRad="50800" dist="88900" dir="2700000" algn="tl" rotWithShape="0">
                    <a:srgbClr val="000000"/>
                  </a:outerShdw>
                </a:effectLst>
                <a:latin typeface="Arial"/>
                <a:cs typeface="Arial"/>
              </a:rPr>
              <a:t>From where to where?</a:t>
            </a:r>
          </a:p>
        </p:txBody>
      </p:sp>
      <p:sp>
        <p:nvSpPr>
          <p:cNvPr id="13" name="Oval 58"/>
          <p:cNvSpPr>
            <a:spLocks noChangeArrowheads="1"/>
          </p:cNvSpPr>
          <p:nvPr/>
        </p:nvSpPr>
        <p:spPr bwMode="auto">
          <a:xfrm>
            <a:off x="5364163" y="1844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4" name="Text Box 76"/>
          <p:cNvSpPr txBox="1">
            <a:spLocks noChangeArrowheads="1"/>
          </p:cNvSpPr>
          <p:nvPr/>
        </p:nvSpPr>
        <p:spPr bwMode="auto">
          <a:xfrm>
            <a:off x="5180013" y="1304925"/>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Ephesus</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2405287">
            <a:off x="4175125" y="1125538"/>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sz="2400" b="0">
              <a:solidFill>
                <a:schemeClr val="tx1"/>
              </a:solidFill>
              <a:latin typeface="BONES"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Acts 28:30-31 Letters</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2593057" y="1971676"/>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Ephesians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
        <p:nvSpPr>
          <p:cNvPr id="18" name="Text Box 7">
            <a:extLst>
              <a:ext uri="{FF2B5EF4-FFF2-40B4-BE49-F238E27FC236}">
                <a16:creationId xmlns:a16="http://schemas.microsoft.com/office/drawing/2014/main" id="{68A85556-865C-0A43-8D0D-F2678FDA214B}"/>
              </a:ext>
            </a:extLst>
          </p:cNvPr>
          <p:cNvSpPr txBox="1">
            <a:spLocks noChangeArrowheads="1"/>
          </p:cNvSpPr>
          <p:nvPr/>
        </p:nvSpPr>
        <p:spPr bwMode="auto">
          <a:xfrm>
            <a:off x="2593057" y="2452939"/>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Colossians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9" name="Text Box 7">
            <a:extLst>
              <a:ext uri="{FF2B5EF4-FFF2-40B4-BE49-F238E27FC236}">
                <a16:creationId xmlns:a16="http://schemas.microsoft.com/office/drawing/2014/main" id="{24DD0B6C-E322-2548-9A37-4BC21DA53303}"/>
              </a:ext>
            </a:extLst>
          </p:cNvPr>
          <p:cNvSpPr txBox="1">
            <a:spLocks noChangeArrowheads="1"/>
          </p:cNvSpPr>
          <p:nvPr/>
        </p:nvSpPr>
        <p:spPr bwMode="auto">
          <a:xfrm>
            <a:off x="2593057" y="29342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Philemon</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20" name="Text Box 7">
            <a:extLst>
              <a:ext uri="{FF2B5EF4-FFF2-40B4-BE49-F238E27FC236}">
                <a16:creationId xmlns:a16="http://schemas.microsoft.com/office/drawing/2014/main" id="{587E27AD-B80C-0E44-AC3B-E7CF5A56D70F}"/>
              </a:ext>
            </a:extLst>
          </p:cNvPr>
          <p:cNvSpPr txBox="1">
            <a:spLocks noChangeArrowheads="1"/>
          </p:cNvSpPr>
          <p:nvPr/>
        </p:nvSpPr>
        <p:spPr bwMode="auto">
          <a:xfrm>
            <a:off x="2602682" y="341546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Philippians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956116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allAtOnce" animBg="1"/>
      <p:bldP spid="18" grpId="0" uiExpand="1" build="allAtOnce" animBg="1"/>
      <p:bldP spid="19" grpId="0" uiExpand="1" build="allAtOnce" animBg="1"/>
      <p:bldP spid="20" grpId="0" uiExpand="1"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Rectangle 2"/>
          <p:cNvSpPr>
            <a:spLocks noGrp="1" noChangeArrowheads="1"/>
          </p:cNvSpPr>
          <p:nvPr>
            <p:ph type="title" idx="4294967295"/>
          </p:nvPr>
        </p:nvSpPr>
        <p:spPr>
          <a:xfrm>
            <a:off x="838200" y="228600"/>
            <a:ext cx="7543800" cy="381000"/>
          </a:xfrm>
        </p:spPr>
        <p:txBody>
          <a:bodyPr/>
          <a:lstStyle/>
          <a:p>
            <a:pPr eaLnBrk="1" hangingPunct="1"/>
            <a:r>
              <a:rPr lang="en-US" sz="1200">
                <a:latin typeface="Arial" charset="0"/>
                <a:ea typeface="ＭＳ Ｐゴシック" charset="0"/>
                <a:cs typeface="Arial" charset="0"/>
              </a:rPr>
              <a:t>Date 1</a:t>
            </a:r>
          </a:p>
        </p:txBody>
      </p:sp>
      <p:sp>
        <p:nvSpPr>
          <p:cNvPr id="215042"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5043"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Date</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15044" name="Text Box 5"/>
          <p:cNvSpPr txBox="1">
            <a:spLocks noChangeArrowheads="1"/>
          </p:cNvSpPr>
          <p:nvPr/>
        </p:nvSpPr>
        <p:spPr bwMode="auto">
          <a:xfrm>
            <a:off x="0" y="1417638"/>
            <a:ext cx="9144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chronology of Paul's latter years is obscure, yet one harmonization of the internal and external data yields this scenario:</a:t>
            </a:r>
          </a:p>
        </p:txBody>
      </p:sp>
      <p:sp>
        <p:nvSpPr>
          <p:cNvPr id="215045" name="Text Box 6"/>
          <p:cNvSpPr txBox="1">
            <a:spLocks noChangeArrowheads="1"/>
          </p:cNvSpPr>
          <p:nvPr/>
        </p:nvSpPr>
        <p:spPr bwMode="auto">
          <a:xfrm>
            <a:off x="228600" y="3521075"/>
            <a:ext cx="88392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1st Roman Imprisonment 	February 60–March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(Acts 28:30-31)</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Paul writes </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Ephesians</a:t>
            </a: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Autumn 60–early Spring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Colossians, Philemon, </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and</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Philippians</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Martyrdom of James,		Spring 62</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the Lord's brother</a:t>
            </a:r>
          </a:p>
        </p:txBody>
      </p:sp>
      <p:pic>
        <p:nvPicPr>
          <p:cNvPr id="215046" name="Picture 8"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4860160" y="18987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3888963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 0 L 0.21927 0.20416 " pathEditMode="relative" ptsTypes="AA">
                                      <p:cBhvr>
                                        <p:cTn id="31" dur="2000" fill="hold"/>
                                        <p:tgtEl>
                                          <p:spTgt spid="16">
                                            <p:bg/>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21927 0.20416 " pathEditMode="relative" ptsTypes="AA">
                                      <p:cBhvr>
                                        <p:cTn id="33" dur="2000" fill="hold"/>
                                        <p:tgtEl>
                                          <p:spTgt spid="16">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P spid="16" grpId="1"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89" name="Text Box 2"/>
          <p:cNvSpPr txBox="1">
            <a:spLocks noChangeArrowheads="1"/>
          </p:cNvSpPr>
          <p:nvPr/>
        </p:nvSpPr>
        <p:spPr bwMode="auto">
          <a:xfrm>
            <a:off x="228600" y="1470025"/>
            <a:ext cx="86106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tabLst>
                <a:tab pos="4805363" algn="l"/>
              </a:tabLst>
              <a:defRPr sz="2400">
                <a:solidFill>
                  <a:schemeClr val="tx1"/>
                </a:solidFill>
                <a:latin typeface="Arial" charset="0"/>
                <a:ea typeface="ＭＳ Ｐゴシック" charset="0"/>
                <a:cs typeface="ＭＳ Ｐゴシック" charset="0"/>
              </a:defRPr>
            </a:lvl1pPr>
            <a:lvl2pPr marL="742950" indent="-285750">
              <a:tabLst>
                <a:tab pos="4805363" algn="l"/>
              </a:tabLst>
              <a:defRPr sz="2400">
                <a:solidFill>
                  <a:schemeClr val="tx1"/>
                </a:solidFill>
                <a:latin typeface="Arial" charset="0"/>
                <a:ea typeface="ＭＳ Ｐゴシック" charset="0"/>
              </a:defRPr>
            </a:lvl2pPr>
            <a:lvl3pPr marL="1143000" indent="-228600">
              <a:tabLst>
                <a:tab pos="4805363" algn="l"/>
              </a:tabLst>
              <a:defRPr sz="2400">
                <a:solidFill>
                  <a:schemeClr val="tx1"/>
                </a:solidFill>
                <a:latin typeface="Arial" charset="0"/>
                <a:ea typeface="ＭＳ Ｐゴシック" charset="0"/>
              </a:defRPr>
            </a:lvl3pPr>
            <a:lvl4pPr marL="1600200" indent="-228600">
              <a:tabLst>
                <a:tab pos="4805363" algn="l"/>
              </a:tabLst>
              <a:defRPr sz="2400">
                <a:solidFill>
                  <a:schemeClr val="tx1"/>
                </a:solidFill>
                <a:latin typeface="Arial" charset="0"/>
                <a:ea typeface="ＭＳ Ｐゴシック" charset="0"/>
              </a:defRPr>
            </a:lvl4pPr>
            <a:lvl5pPr marL="2057400" indent="-228600">
              <a:tabLst>
                <a:tab pos="48053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Freedom from Imprisonment	Spring 62–Autumn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Paul in Ephesus and Colosse 	Spring–Summer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	(Timothy left at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Peter travels to Rome	62</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Paul in Macedonia	</a:t>
            </a:r>
            <a:r>
              <a:rPr kumimoji="0" lang="en-US" altLang="zh-CN" sz="2400" b="0" i="0" u="none" strike="noStrike" kern="1200" cap="none" spc="0" normalizeH="0" baseline="0" noProof="0" dirty="0">
                <a:ln>
                  <a:noFill/>
                </a:ln>
                <a:solidFill>
                  <a:srgbClr val="000000"/>
                </a:solidFill>
                <a:effectLst/>
                <a:uLnTx/>
                <a:uFillTx/>
                <a:latin typeface="Arial Narrow" charset="0"/>
                <a:ea typeface="SimSun" charset="0"/>
                <a:cs typeface="SimSun" charset="0"/>
              </a:rPr>
              <a:t>late summer 62-winter 62/63</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1 Timothy</a:t>
            </a: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2400" b="0" i="0" u="none" strike="noStrike" kern="1200" cap="none" spc="0" normalizeH="0" baseline="0" noProof="0" dirty="0">
                <a:ln>
                  <a:noFill/>
                </a:ln>
                <a:solidFill>
                  <a:srgbClr val="000000"/>
                </a:solidFill>
                <a:effectLst/>
                <a:uLnTx/>
                <a:uFillTx/>
                <a:latin typeface="Arial Narrow" charset="0"/>
                <a:ea typeface="SimSun" charset="0"/>
                <a:cs typeface="SimSun" charset="0"/>
              </a:rPr>
              <a:t>written in Macedonia</a:t>
            </a: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Autumn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	to Timothy in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Paul in Asia Minor	Spring 63-Spring 64</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Paul in Spain 	Spring 64-Spring 66</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	(anticipated in Rom. 15:24)</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Christians persecuted by Nero 	Summer 64</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SimSun" charset="0"/>
                <a:cs typeface="SimSun" charset="0"/>
              </a:rPr>
              <a:t>	and Peter martyred</a:t>
            </a:r>
          </a:p>
        </p:txBody>
      </p:sp>
      <p:sp>
        <p:nvSpPr>
          <p:cNvPr id="8" name="Rectangle 7"/>
          <p:cNvSpPr>
            <a:spLocks noChangeArrowheads="1"/>
          </p:cNvSpPr>
          <p:nvPr/>
        </p:nvSpPr>
        <p:spPr bwMode="auto">
          <a:xfrm>
            <a:off x="251520" y="3300083"/>
            <a:ext cx="9001000" cy="830997"/>
          </a:xfrm>
          <a:prstGeom prst="rect">
            <a:avLst/>
          </a:prstGeom>
          <a:solidFill>
            <a:srgbClr val="000090"/>
          </a:solidFill>
          <a:ln>
            <a:noFill/>
          </a:ln>
        </p:spPr>
        <p:txBody>
          <a:bodyPr wrap="square" anchor="ctr">
            <a:spAutoFit/>
          </a:bodyPr>
          <a:lstStyle/>
          <a:p>
            <a:pPr marL="173038" marR="0" lvl="0" indent="-173038"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100" normalizeH="0" baseline="0" noProof="0">
                <a:ln>
                  <a:noFill/>
                </a:ln>
                <a:solidFill>
                  <a:srgbClr val="FFFFFF"/>
                </a:solidFill>
                <a:effectLst/>
                <a:uLnTx/>
                <a:uFillTx/>
                <a:latin typeface="Arial" charset="0"/>
                <a:ea typeface="SimSun" charset="0"/>
                <a:cs typeface="SimSun" charset="0"/>
              </a:rPr>
              <a:t> 1 Timothy </a:t>
            </a:r>
            <a:r>
              <a:rPr kumimoji="0" lang="en-US" altLang="zh-CN" sz="2400" b="0" i="0" u="none" strike="noStrike" kern="1200" cap="none" spc="-100" normalizeH="0" baseline="0" noProof="0">
                <a:ln>
                  <a:noFill/>
                </a:ln>
                <a:solidFill>
                  <a:srgbClr val="FFFFFF"/>
                </a:solidFill>
                <a:effectLst/>
                <a:uLnTx/>
                <a:uFillTx/>
                <a:latin typeface="Arial" charset="0"/>
                <a:ea typeface="SimSun" charset="0"/>
                <a:cs typeface="SimSun" charset="0"/>
              </a:rPr>
              <a:t>written in Macedonia 	   Autumn 62</a:t>
            </a:r>
          </a:p>
          <a:p>
            <a:pPr marL="173038" marR="0" lvl="0" indent="-173038"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100" normalizeH="0" baseline="0" noProof="0">
                <a:ln>
                  <a:noFill/>
                </a:ln>
                <a:solidFill>
                  <a:srgbClr val="FFFFFF"/>
                </a:solidFill>
                <a:effectLst/>
                <a:uLnTx/>
                <a:uFillTx/>
                <a:latin typeface="Arial" charset="0"/>
                <a:ea typeface="SimSun" charset="0"/>
                <a:cs typeface="SimSun" charset="0"/>
              </a:rPr>
              <a:t>    to Timothy in Ephesus</a:t>
            </a:r>
          </a:p>
        </p:txBody>
      </p:sp>
      <p:sp>
        <p:nvSpPr>
          <p:cNvPr id="217090" name="Rectangle 3"/>
          <p:cNvSpPr>
            <a:spLocks noGrp="1" noChangeArrowheads="1"/>
          </p:cNvSpPr>
          <p:nvPr>
            <p:ph type="title" idx="4294967295"/>
          </p:nvPr>
        </p:nvSpPr>
        <p:spPr>
          <a:xfrm>
            <a:off x="838200" y="228600"/>
            <a:ext cx="7543800" cy="381000"/>
          </a:xfrm>
        </p:spPr>
        <p:txBody>
          <a:bodyPr/>
          <a:lstStyle/>
          <a:p>
            <a:pPr eaLnBrk="1" hangingPunct="1"/>
            <a:r>
              <a:rPr lang="en-US" sz="1200">
                <a:latin typeface="Times New Roman" charset="0"/>
                <a:ea typeface="ＭＳ Ｐゴシック" charset="0"/>
                <a:cs typeface="ＭＳ Ｐゴシック" charset="0"/>
              </a:rPr>
              <a:t>Date </a:t>
            </a:r>
            <a:r>
              <a:rPr lang="en-US" sz="1200">
                <a:latin typeface="Arial" charset="0"/>
                <a:ea typeface="ＭＳ Ｐゴシック" charset="0"/>
                <a:cs typeface="ＭＳ Ｐゴシック" charset="0"/>
              </a:rPr>
              <a:t>2</a:t>
            </a:r>
            <a:endParaRPr lang="en-US" sz="1200">
              <a:latin typeface="Times New Roman" charset="0"/>
              <a:ea typeface="ＭＳ Ｐゴシック" charset="0"/>
              <a:cs typeface="ＭＳ Ｐゴシック" charset="0"/>
            </a:endParaRPr>
          </a:p>
        </p:txBody>
      </p:sp>
      <p:sp>
        <p:nvSpPr>
          <p:cNvPr id="217091"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Date</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1709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7093"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240" y="3282950"/>
            <a:ext cx="1573560" cy="91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WordArt 7">
            <a:extLst>
              <a:ext uri="{FF2B5EF4-FFF2-40B4-BE49-F238E27FC236}">
                <a16:creationId xmlns:a16="http://schemas.microsoft.com/office/drawing/2014/main" id="{A7942FED-C63E-DAC3-440C-94B838AF3D6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1" name="Oval 5"/>
          <p:cNvSpPr>
            <a:spLocks noChangeArrowheads="1"/>
          </p:cNvSpPr>
          <p:nvPr/>
        </p:nvSpPr>
        <p:spPr bwMode="ltGray">
          <a:xfrm>
            <a:off x="5029200" y="3048000"/>
            <a:ext cx="990600" cy="457200"/>
          </a:xfrm>
          <a:prstGeom prst="ellipse">
            <a:avLst/>
          </a:prstGeom>
          <a:noFill/>
          <a:ln w="28575">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a:ea typeface="+mn-ea"/>
              <a:cs typeface="Arial"/>
            </a:endParaRPr>
          </a:p>
        </p:txBody>
      </p:sp>
      <p:sp>
        <p:nvSpPr>
          <p:cNvPr id="214022" name="Oval 6"/>
          <p:cNvSpPr>
            <a:spLocks noChangeArrowheads="1"/>
          </p:cNvSpPr>
          <p:nvPr/>
        </p:nvSpPr>
        <p:spPr bwMode="ltGray">
          <a:xfrm rot="8700000">
            <a:off x="2743200" y="1752600"/>
            <a:ext cx="1835150" cy="633413"/>
          </a:xfrm>
          <a:prstGeom prst="ellipse">
            <a:avLst/>
          </a:prstGeom>
          <a:noFill/>
          <a:ln w="28575">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a:ea typeface="+mn-ea"/>
              <a:cs typeface="Arial"/>
            </a:endParaRPr>
          </a:p>
        </p:txBody>
      </p:sp>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chemeClr val="tx1"/>
                </a:solidFill>
                <a:effectLst>
                  <a:outerShdw blurRad="38100" dist="38100" dir="2700000" algn="tl">
                    <a:srgbClr val="FFFFFF"/>
                  </a:outerShdw>
                </a:effectLst>
                <a:latin typeface="Arial"/>
                <a:cs typeface="Arial"/>
              </a:rPr>
              <a:t>141</a:t>
            </a:r>
          </a:p>
          <a:p>
            <a:pPr algn="ctr" eaLnBrk="1" hangingPunct="1">
              <a:defRPr/>
            </a:pPr>
            <a:r>
              <a:rPr lang="en-US" sz="2400" dirty="0">
                <a:solidFill>
                  <a:schemeClr val="tx1"/>
                </a:solidFill>
                <a:effectLst>
                  <a:outerShdw blurRad="38100" dist="38100" dir="2700000" algn="tl">
                    <a:srgbClr val="FFFFFF"/>
                  </a:outerShdw>
                </a:effectLst>
                <a:latin typeface="Arial"/>
                <a:cs typeface="Arial"/>
              </a:rPr>
              <a:t>219</a:t>
            </a:r>
            <a:endParaRPr lang="en-US" sz="2400" dirty="0">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1744663" y="125413"/>
            <a:ext cx="5678487" cy="585787"/>
          </a:xfrm>
          <a:solidFill>
            <a:schemeClr val="hlink"/>
          </a:solidFill>
          <a:ln w="12700" cap="sq">
            <a:solidFill>
              <a:schemeClr val="tx1"/>
            </a:solidFill>
            <a:miter lim="800000"/>
            <a:headEnd/>
            <a:tailEnd/>
          </a:ln>
        </p:spPr>
        <p:txBody>
          <a:bodyPr wrap="none" lIns="91440" tIns="45720" rIns="91440" bIns="45720">
            <a:spAutoFit/>
          </a:bodyPr>
          <a:lstStyle/>
          <a:p>
            <a:pPr eaLnBrk="1" hangingPunct="1"/>
            <a:r>
              <a:rPr lang="en-US" sz="3200" b="1">
                <a:solidFill>
                  <a:srgbClr val="FFFF00"/>
                </a:solidFill>
                <a:latin typeface="Arial" charset="0"/>
                <a:ea typeface="ＭＳ Ｐゴシック" charset="0"/>
                <a:cs typeface="Arial" charset="0"/>
              </a:rPr>
              <a:t>Origins of 1 Timothy &amp; Titus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2"/>
                                        </p:tgtEl>
                                        <p:attrNameLst>
                                          <p:attrName>style.visibility</p:attrName>
                                        </p:attrNameLst>
                                      </p:cBhvr>
                                      <p:to>
                                        <p:strVal val="visible"/>
                                      </p:to>
                                    </p:set>
                                    <p:anim calcmode="lin" valueType="num">
                                      <p:cBhvr additive="base">
                                        <p:cTn id="7" dur="500" fill="hold"/>
                                        <p:tgtEl>
                                          <p:spTgt spid="214022"/>
                                        </p:tgtEl>
                                        <p:attrNameLst>
                                          <p:attrName>ppt_x</p:attrName>
                                        </p:attrNameLst>
                                      </p:cBhvr>
                                      <p:tavLst>
                                        <p:tav tm="0">
                                          <p:val>
                                            <p:strVal val="0-#ppt_w/2"/>
                                          </p:val>
                                        </p:tav>
                                        <p:tav tm="100000">
                                          <p:val>
                                            <p:strVal val="#ppt_x"/>
                                          </p:val>
                                        </p:tav>
                                      </p:tavLst>
                                    </p:anim>
                                    <p:anim calcmode="lin" valueType="num">
                                      <p:cBhvr additive="base">
                                        <p:cTn id="8" dur="500" fill="hold"/>
                                        <p:tgtEl>
                                          <p:spTgt spid="2140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0-#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P spid="2140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descr="25 Mar 2003 00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927350" y="0"/>
            <a:ext cx="6216650" cy="6858000"/>
          </a:xfrm>
          <a:noFill/>
        </p:spPr>
      </p:pic>
      <p:sp>
        <p:nvSpPr>
          <p:cNvPr id="257026" name="Rectangle 2"/>
          <p:cNvSpPr>
            <a:spLocks noGrp="1" noChangeArrowheads="1"/>
          </p:cNvSpPr>
          <p:nvPr>
            <p:ph type="title"/>
          </p:nvPr>
        </p:nvSpPr>
        <p:spPr>
          <a:xfrm>
            <a:off x="107950" y="1219200"/>
            <a:ext cx="2808288" cy="5867400"/>
          </a:xfrm>
        </p:spPr>
        <p:txBody>
          <a:bodyPr/>
          <a:lstStyle/>
          <a:p>
            <a:pPr algn="l" eaLnBrk="1" hangingPunct="1"/>
            <a:r>
              <a:rPr lang="en-US" sz="2800" b="1">
                <a:latin typeface="Arial" charset="0"/>
                <a:ea typeface="ＭＳ Ｐゴシック" charset="0"/>
                <a:cs typeface="ＭＳ Ｐゴシック" charset="0"/>
              </a:rPr>
              <a:t>Statue of the god of the River Maeander in Miletus, where Paul said farewell to the elders of the church of Ephesus </a:t>
            </a:r>
            <a:br>
              <a:rPr lang="en-US" sz="2800" b="1">
                <a:latin typeface="Arial" charset="0"/>
                <a:ea typeface="ＭＳ Ｐゴシック" charset="0"/>
                <a:cs typeface="ＭＳ Ｐゴシック" charset="0"/>
              </a:rPr>
            </a:br>
            <a:r>
              <a:rPr lang="en-US" sz="2800" b="1">
                <a:latin typeface="Arial" charset="0"/>
                <a:ea typeface="ＭＳ Ｐゴシック" charset="0"/>
                <a:cs typeface="ＭＳ Ｐゴシック" charset="0"/>
              </a:rPr>
              <a:t>(Acts 20:17)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4" descr="25 Mar 2003 003"/>
          <p:cNvPicPr>
            <a:picLocks noGrp="1" noChangeAspect="1" noChangeArrowheads="1"/>
          </p:cNvPicPr>
          <p:nvPr>
            <p:ph idx="1"/>
          </p:nvPr>
        </p:nvPicPr>
        <p:blipFill>
          <a:blip r:embed="rId2" cstate="screen">
            <a:lum bright="-18000"/>
            <a:extLst>
              <a:ext uri="{28A0092B-C50C-407E-A947-70E740481C1C}">
                <a14:useLocalDpi xmlns:a14="http://schemas.microsoft.com/office/drawing/2010/main"/>
              </a:ext>
            </a:extLst>
          </a:blip>
          <a:srcRect/>
          <a:stretch>
            <a:fillRect/>
          </a:stretch>
        </p:blipFill>
        <p:spPr>
          <a:xfrm>
            <a:off x="-304800" y="-381000"/>
            <a:ext cx="9448800" cy="7599363"/>
          </a:xfrm>
          <a:noFill/>
        </p:spPr>
      </p:pic>
      <p:sp>
        <p:nvSpPr>
          <p:cNvPr id="258050" name="Rectangle 2"/>
          <p:cNvSpPr>
            <a:spLocks noGrp="1" noChangeArrowheads="1"/>
          </p:cNvSpPr>
          <p:nvPr>
            <p:ph type="title"/>
          </p:nvPr>
        </p:nvSpPr>
        <p:spPr>
          <a:xfrm>
            <a:off x="323850" y="44450"/>
            <a:ext cx="6610350" cy="2762250"/>
          </a:xfrm>
        </p:spPr>
        <p:txBody>
          <a:bodyPr/>
          <a:lstStyle/>
          <a:p>
            <a:pPr algn="l" eaLnBrk="1" hangingPunct="1"/>
            <a:r>
              <a:rPr lang="en-US" sz="3200" b="1">
                <a:solidFill>
                  <a:srgbClr val="F8F8F8"/>
                </a:solidFill>
                <a:latin typeface="Arial" charset="0"/>
                <a:ea typeface="ＭＳ Ｐゴシック" charset="0"/>
                <a:cs typeface="Arial" charset="0"/>
              </a:rPr>
              <a:t>View from top tiers of the great theatre at Ephesus, showing the long, straight Arcadian Way leading in the distance to the ancient harbour, long since silted over.</a:t>
            </a:r>
          </a:p>
        </p:txBody>
      </p:sp>
      <p:sp>
        <p:nvSpPr>
          <p:cNvPr id="138246" name="Text Box 6"/>
          <p:cNvSpPr txBox="1">
            <a:spLocks noChangeArrowheads="1"/>
          </p:cNvSpPr>
          <p:nvPr/>
        </p:nvSpPr>
        <p:spPr bwMode="auto">
          <a:xfrm>
            <a:off x="8153400" y="82550"/>
            <a:ext cx="831850" cy="396875"/>
          </a:xfrm>
          <a:prstGeom prst="rect">
            <a:avLst/>
          </a:prstGeom>
          <a:noFill/>
          <a:ln w="9525">
            <a:noFill/>
            <a:miter lim="800000"/>
            <a:headEnd/>
            <a:tailEnd/>
          </a:ln>
          <a:effectLst>
            <a:outerShdw blurRad="63500" dist="35921" dir="2700000" algn="ctr" rotWithShape="0">
              <a:schemeClr val="tx2"/>
            </a:outerShdw>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000">
                <a:solidFill>
                  <a:schemeClr val="bg1"/>
                </a:solidFill>
                <a:latin typeface="Geneva" charset="0"/>
              </a:rPr>
              <a:t>180a</a:t>
            </a:r>
            <a:endParaRPr lang="en-US" sz="2400">
              <a:effectLst>
                <a:outerShdw blurRad="38100" dist="38100" dir="2700000" algn="tl">
                  <a:srgbClr val="DDDDDD"/>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artemis"/>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85800" y="152400"/>
            <a:ext cx="4268788" cy="6537325"/>
          </a:xfrm>
        </p:spPr>
      </p:pic>
      <p:sp>
        <p:nvSpPr>
          <p:cNvPr id="259074" name="Rectangle 3"/>
          <p:cNvSpPr>
            <a:spLocks noChangeArrowheads="1"/>
          </p:cNvSpPr>
          <p:nvPr/>
        </p:nvSpPr>
        <p:spPr bwMode="ltGray">
          <a:xfrm>
            <a:off x="5181600" y="1981200"/>
            <a:ext cx="3581400" cy="338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600">
                <a:solidFill>
                  <a:srgbClr val="000000"/>
                </a:solidFill>
                <a:latin typeface="Arial" charset="0"/>
              </a:rPr>
              <a:t>Statue of Artemis, the many-breasted goddess, from Ephesus</a:t>
            </a:r>
          </a:p>
          <a:p>
            <a:pPr algn="ctr"/>
            <a:endParaRPr lang="en-US" sz="3600">
              <a:solidFill>
                <a:srgbClr val="000000"/>
              </a:solidFill>
              <a:latin typeface="Arial" charset="0"/>
            </a:endParaRPr>
          </a:p>
        </p:txBody>
      </p:sp>
      <p:sp>
        <p:nvSpPr>
          <p:cNvPr id="135172" name="Text Box 4"/>
          <p:cNvSpPr txBox="1">
            <a:spLocks noChangeArrowheads="1"/>
          </p:cNvSpPr>
          <p:nvPr/>
        </p:nvSpPr>
        <p:spPr bwMode="auto">
          <a:xfrm>
            <a:off x="8223250" y="82550"/>
            <a:ext cx="844550" cy="3968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000">
                <a:solidFill>
                  <a:schemeClr val="tx2"/>
                </a:solidFill>
                <a:effectLst>
                  <a:outerShdw blurRad="38100" dist="38100" dir="2700000" algn="tl">
                    <a:srgbClr val="DDDDDD"/>
                  </a:outerShdw>
                </a:effectLst>
                <a:latin typeface="Geneva" charset="0"/>
              </a:rPr>
              <a:t>180d</a:t>
            </a:r>
            <a:endParaRPr lang="en-US" sz="2400">
              <a:effectLst>
                <a:outerShdw blurRad="38100" dist="38100" dir="2700000" algn="tl">
                  <a:srgbClr val="DDDDDD"/>
                </a:outerShdw>
              </a:effectLst>
            </a:endParaRPr>
          </a:p>
        </p:txBody>
      </p:sp>
      <p:sp>
        <p:nvSpPr>
          <p:cNvPr id="259076" name="Rectangle 5"/>
          <p:cNvSpPr>
            <a:spLocks noGrp="1" noChangeArrowheads="1"/>
          </p:cNvSpPr>
          <p:nvPr>
            <p:ph type="title" idx="4294967295"/>
          </p:nvPr>
        </p:nvSpPr>
        <p:spPr/>
        <p:txBody>
          <a:bodyPr/>
          <a:lstStyle/>
          <a:p>
            <a:pPr algn="r" eaLnBrk="1" hangingPunct="1"/>
            <a:r>
              <a:rPr lang="en-US" b="1">
                <a:solidFill>
                  <a:srgbClr val="000000"/>
                </a:solidFill>
                <a:latin typeface="Engravers MT" charset="0"/>
                <a:ea typeface="ＭＳ Ｐゴシック" charset="0"/>
                <a:cs typeface="ＭＳ Ｐゴシック" charset="0"/>
              </a:rPr>
              <a:t>Artemis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4" descr="25 Mar 2003 00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0"/>
            <a:ext cx="9220200" cy="6880225"/>
          </a:xfrm>
        </p:spPr>
      </p:pic>
      <p:sp>
        <p:nvSpPr>
          <p:cNvPr id="261122" name="Rectangle 2"/>
          <p:cNvSpPr>
            <a:spLocks noGrp="1" noChangeArrowheads="1"/>
          </p:cNvSpPr>
          <p:nvPr>
            <p:ph type="title"/>
          </p:nvPr>
        </p:nvSpPr>
        <p:spPr>
          <a:xfrm>
            <a:off x="1371600" y="0"/>
            <a:ext cx="7772400" cy="1143000"/>
          </a:xfrm>
        </p:spPr>
        <p:txBody>
          <a:bodyPr/>
          <a:lstStyle/>
          <a:p>
            <a:pPr eaLnBrk="1" hangingPunct="1"/>
            <a:r>
              <a:rPr lang="en-US" sz="4000">
                <a:latin typeface="Engravers MT" charset="0"/>
                <a:ea typeface="ＭＳ Ｐゴシック" charset="0"/>
                <a:cs typeface="ＭＳ Ｐゴシック" charset="0"/>
              </a:rPr>
              <a:t>Temple of Artemis</a:t>
            </a:r>
            <a:endParaRPr lang="en-US">
              <a:latin typeface="Engravers MT" charset="0"/>
              <a:ea typeface="ＭＳ Ｐゴシック" charset="0"/>
              <a:cs typeface="ＭＳ Ｐゴシック" charset="0"/>
            </a:endParaRPr>
          </a:p>
        </p:txBody>
      </p:sp>
      <p:sp>
        <p:nvSpPr>
          <p:cNvPr id="261123" name="Rectangle 5"/>
          <p:cNvSpPr>
            <a:spLocks noChangeArrowheads="1"/>
          </p:cNvSpPr>
          <p:nvPr/>
        </p:nvSpPr>
        <p:spPr bwMode="ltGray">
          <a:xfrm>
            <a:off x="381000" y="1143000"/>
            <a:ext cx="792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0">
                <a:solidFill>
                  <a:srgbClr val="000000"/>
                </a:solidFill>
                <a:latin typeface="Arial" charset="0"/>
              </a:rPr>
              <a:t>Citadel in background</a:t>
            </a:r>
          </a:p>
        </p:txBody>
      </p:sp>
      <p:sp>
        <p:nvSpPr>
          <p:cNvPr id="275462" name="Rectangle 6"/>
          <p:cNvSpPr>
            <a:spLocks noChangeArrowheads="1"/>
          </p:cNvSpPr>
          <p:nvPr/>
        </p:nvSpPr>
        <p:spPr bwMode="ltGray">
          <a:xfrm>
            <a:off x="3200400" y="4289425"/>
            <a:ext cx="5715000" cy="2554288"/>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r">
              <a:defRPr/>
            </a:pPr>
            <a:r>
              <a:rPr lang="en-US" sz="3200" b="0" dirty="0">
                <a:solidFill>
                  <a:srgbClr val="F8F8F8"/>
                </a:solidFill>
                <a:latin typeface="Arial" charset="0"/>
                <a:ea typeface="+mn-ea"/>
                <a:cs typeface="+mn-cs"/>
              </a:rPr>
              <a:t>This pond has filled the site where the famous Temple of Artemis (or Diana) was located at the time 1 Timothy was written.</a:t>
            </a:r>
            <a:r>
              <a:rPr lang="en-US" sz="3200" b="0" dirty="0">
                <a:solidFill>
                  <a:srgbClr val="F8F8F8"/>
                </a:solidFill>
                <a:latin typeface="Times New Roman" charset="0"/>
                <a:ea typeface="+mn-ea"/>
                <a:cs typeface="+mn-cs"/>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The new covenant community is “God's household, which is the church of the living God, the pillar and foundation of truth” (3:14-15). It is local in administration (3:5, 15; 5:16).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27d</a:t>
            </a:r>
          </a:p>
        </p:txBody>
      </p:sp>
      <p:sp>
        <p:nvSpPr>
          <p:cNvPr id="7" name="Rectangle 2">
            <a:extLst>
              <a:ext uri="{FF2B5EF4-FFF2-40B4-BE49-F238E27FC236}">
                <a16:creationId xmlns:a16="http://schemas.microsoft.com/office/drawing/2014/main" id="{57723F42-DDDE-6C42-B6C7-4C0654ADB47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13399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THEME</a:t>
            </a:r>
          </a:p>
        </p:txBody>
      </p:sp>
      <p:sp>
        <p:nvSpPr>
          <p:cNvPr id="262146" name="Rectangle 3"/>
          <p:cNvSpPr>
            <a:spLocks noGrp="1" noChangeArrowheads="1"/>
          </p:cNvSpPr>
          <p:nvPr>
            <p:ph type="body" idx="1"/>
          </p:nvPr>
        </p:nvSpPr>
        <p:spPr>
          <a:xfrm>
            <a:off x="250825" y="1773238"/>
            <a:ext cx="8066088" cy="2376487"/>
          </a:xfrm>
        </p:spPr>
        <p:txBody>
          <a:bodyPr/>
          <a:lstStyle/>
          <a:p>
            <a:pPr eaLnBrk="1" hangingPunct="1">
              <a:spcBef>
                <a:spcPct val="50000"/>
              </a:spcBef>
              <a:buFontTx/>
              <a:buChar char="•"/>
            </a:pPr>
            <a:r>
              <a:rPr lang="en-GB" b="1">
                <a:solidFill>
                  <a:srgbClr val="0000FF"/>
                </a:solidFill>
                <a:latin typeface="Arial" charset="0"/>
                <a:ea typeface="ＭＳ Ｐゴシック" charset="0"/>
                <a:cs typeface="Times New Roman" charset="0"/>
              </a:rPr>
              <a:t>Order in the church</a:t>
            </a:r>
          </a:p>
          <a:p>
            <a:pPr eaLnBrk="1" hangingPunct="1">
              <a:spcBef>
                <a:spcPct val="50000"/>
              </a:spcBef>
              <a:buFontTx/>
              <a:buChar char="•"/>
            </a:pPr>
            <a:r>
              <a:rPr lang="en-GB" b="1">
                <a:latin typeface="Arial" charset="0"/>
                <a:ea typeface="ＭＳ Ｐゴシック" charset="0"/>
                <a:cs typeface="Times New Roman" charset="0"/>
              </a:rPr>
              <a:t>“…I am writing you these instructions so that…you will know </a:t>
            </a:r>
            <a:r>
              <a:rPr lang="en-GB" b="1">
                <a:solidFill>
                  <a:srgbClr val="0000FF"/>
                </a:solidFill>
                <a:latin typeface="Arial" charset="0"/>
                <a:ea typeface="ＭＳ Ｐゴシック" charset="0"/>
                <a:cs typeface="Times New Roman" charset="0"/>
              </a:rPr>
              <a:t>how people ought to conduct themselves in God</a:t>
            </a:r>
            <a:r>
              <a:rPr lang="fr-FR" b="1">
                <a:solidFill>
                  <a:srgbClr val="0000FF"/>
                </a:solidFill>
                <a:latin typeface="Arial" charset="0"/>
                <a:ea typeface="ＭＳ Ｐゴシック" charset="0"/>
                <a:cs typeface="Times New Roman" charset="0"/>
              </a:rPr>
              <a:t>'</a:t>
            </a:r>
            <a:r>
              <a:rPr lang="en-GB" b="1">
                <a:solidFill>
                  <a:srgbClr val="0000FF"/>
                </a:solidFill>
                <a:latin typeface="Arial" charset="0"/>
                <a:ea typeface="ＭＳ Ｐゴシック" charset="0"/>
                <a:cs typeface="Times New Roman" charset="0"/>
              </a:rPr>
              <a:t>s</a:t>
            </a:r>
            <a:endParaRPr lang="en-US" sz="4000" b="1">
              <a:latin typeface="Arial" charset="0"/>
              <a:ea typeface="ＭＳ Ｐゴシック" charset="0"/>
              <a:cs typeface="ＭＳ Ｐゴシック" charset="0"/>
            </a:endParaRPr>
          </a:p>
        </p:txBody>
      </p:sp>
      <p:pic>
        <p:nvPicPr>
          <p:cNvPr id="262147" name="Picture 5" descr="BD0506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21250" y="4060825"/>
            <a:ext cx="4114800"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Rectangle 3"/>
          <p:cNvSpPr txBox="1">
            <a:spLocks noChangeArrowheads="1"/>
          </p:cNvSpPr>
          <p:nvPr/>
        </p:nvSpPr>
        <p:spPr bwMode="auto">
          <a:xfrm>
            <a:off x="611188" y="4005263"/>
            <a:ext cx="4392612"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GB" sz="3200">
                <a:solidFill>
                  <a:srgbClr val="0000FF"/>
                </a:solidFill>
                <a:latin typeface="Arial" charset="0"/>
                <a:cs typeface="Times New Roman" charset="0"/>
              </a:rPr>
              <a:t>household</a:t>
            </a:r>
            <a:r>
              <a:rPr lang="en-GB" sz="3200">
                <a:solidFill>
                  <a:schemeClr val="tx1"/>
                </a:solidFill>
                <a:latin typeface="Arial" charset="0"/>
                <a:cs typeface="Times New Roman" charset="0"/>
              </a:rPr>
              <a:t>, which is the church of the living God, the pillar and foundation of truth” (1 Tim. 3:14-15)</a:t>
            </a:r>
            <a:endParaRPr lang="en-US" sz="4000">
              <a:solidFill>
                <a:schemeClr val="tx1"/>
              </a:solidFill>
              <a:latin typeface="Arial" charset="0"/>
            </a:endParaRPr>
          </a:p>
        </p:txBody>
      </p:sp>
      <p:sp>
        <p:nvSpPr>
          <p:cNvPr id="7" name="Text Box 4"/>
          <p:cNvSpPr txBox="1">
            <a:spLocks noChangeArrowheads="1"/>
          </p:cNvSpPr>
          <p:nvPr/>
        </p:nvSpPr>
        <p:spPr bwMode="auto">
          <a:xfrm>
            <a:off x="8374063" y="50800"/>
            <a:ext cx="698500"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a:solidFill>
                  <a:schemeClr val="tx2"/>
                </a:solidFill>
                <a:effectLst>
                  <a:outerShdw blurRad="38100" dist="38100" dir="2700000" algn="tl">
                    <a:srgbClr val="DDDDDD"/>
                  </a:outerShdw>
                </a:effectLst>
                <a:latin typeface="Arial" charset="0"/>
                <a:cs typeface="Arial" charset="0"/>
              </a:rPr>
              <a:t>220</a:t>
            </a:r>
            <a:endParaRPr lang="en-US" sz="2800">
              <a:effectLst>
                <a:outerShdw blurRad="38100" dist="38100" dir="2700000" algn="tl">
                  <a:srgbClr val="DDDDDD"/>
                </a:outerShdw>
              </a:effectLst>
              <a:latin typeface="Arial"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744538" y="457200"/>
            <a:ext cx="8181975" cy="1143000"/>
          </a:xfrm>
        </p:spPr>
        <p:txBody>
          <a:bodyPr/>
          <a:lstStyle/>
          <a:p>
            <a:pPr eaLnBrk="1" hangingPunct="1"/>
            <a:r>
              <a:rPr lang="en-US" sz="4800" b="1">
                <a:latin typeface="Engravers MT" charset="0"/>
                <a:ea typeface="ＭＳ Ｐゴシック" charset="0"/>
                <a:cs typeface="ＭＳ Ｐゴシック" charset="0"/>
              </a:rPr>
              <a:t>Outline</a:t>
            </a:r>
          </a:p>
        </p:txBody>
      </p:sp>
      <p:sp>
        <p:nvSpPr>
          <p:cNvPr id="263170" name="Rectangle 3"/>
          <p:cNvSpPr>
            <a:spLocks noGrp="1" noChangeArrowheads="1"/>
          </p:cNvSpPr>
          <p:nvPr>
            <p:ph type="body" idx="1"/>
          </p:nvPr>
        </p:nvSpPr>
        <p:spPr>
          <a:xfrm>
            <a:off x="250825" y="1981200"/>
            <a:ext cx="9001125" cy="4687888"/>
          </a:xfrm>
        </p:spPr>
        <p:txBody>
          <a:bodyPr/>
          <a:lstStyle/>
          <a:p>
            <a:pPr eaLnBrk="1" hangingPunct="1"/>
            <a:r>
              <a:rPr lang="en-US" b="1">
                <a:latin typeface="Arial" charset="0"/>
                <a:ea typeface="ＭＳ Ｐゴシック" charset="0"/>
                <a:cs typeface="ＭＳ Ｐゴシック" charset="0"/>
              </a:rPr>
              <a:t>Chapter 1: </a:t>
            </a:r>
            <a:r>
              <a:rPr lang="en-US" b="1">
                <a:solidFill>
                  <a:srgbClr val="0000FF"/>
                </a:solidFill>
                <a:latin typeface="Arial" charset="0"/>
                <a:ea typeface="ＭＳ Ｐゴシック" charset="0"/>
                <a:cs typeface="ＭＳ Ｐゴシック" charset="0"/>
              </a:rPr>
              <a:t>Dealing with False Teachers</a:t>
            </a:r>
          </a:p>
          <a:p>
            <a:pPr lvl="1" eaLnBrk="1" hangingPunct="1"/>
            <a:r>
              <a:rPr lang="en-US" sz="2400" b="1">
                <a:latin typeface="Arial" charset="0"/>
                <a:ea typeface="ＭＳ Ｐゴシック" charset="0"/>
              </a:rPr>
              <a:t>The false teachers</a:t>
            </a:r>
          </a:p>
          <a:p>
            <a:pPr lvl="1" eaLnBrk="1" hangingPunct="1"/>
            <a:r>
              <a:rPr lang="en-US" sz="2400" b="1">
                <a:latin typeface="Arial" charset="0"/>
                <a:ea typeface="ＭＳ Ｐゴシック" charset="0"/>
              </a:rPr>
              <a:t>Paul and the gospel</a:t>
            </a:r>
          </a:p>
          <a:p>
            <a:pPr lvl="1" eaLnBrk="1" hangingPunct="1"/>
            <a:r>
              <a:rPr lang="en-US" sz="2400" b="1">
                <a:latin typeface="Arial" charset="0"/>
                <a:ea typeface="ＭＳ Ｐゴシック" charset="0"/>
              </a:rPr>
              <a:t>Charge to Timothy</a:t>
            </a:r>
          </a:p>
          <a:p>
            <a:pPr eaLnBrk="1" hangingPunct="1"/>
            <a:r>
              <a:rPr lang="en-US" b="1">
                <a:latin typeface="Arial" charset="0"/>
                <a:ea typeface="ＭＳ Ｐゴシック" charset="0"/>
                <a:cs typeface="ＭＳ Ｐゴシック" charset="0"/>
              </a:rPr>
              <a:t>Chapter 2: </a:t>
            </a:r>
            <a:r>
              <a:rPr lang="en-US" b="1">
                <a:solidFill>
                  <a:srgbClr val="0000FF"/>
                </a:solidFill>
                <a:latin typeface="Arial" charset="0"/>
                <a:ea typeface="ＭＳ Ｐゴシック" charset="0"/>
                <a:cs typeface="ＭＳ Ｐゴシック" charset="0"/>
              </a:rPr>
              <a:t>Public Worship</a:t>
            </a:r>
            <a:endParaRPr lang="en-US" sz="3600" b="1">
              <a:solidFill>
                <a:srgbClr val="0000FF"/>
              </a:solidFill>
              <a:latin typeface="Arial" charset="0"/>
              <a:ea typeface="ＭＳ Ｐゴシック" charset="0"/>
              <a:cs typeface="ＭＳ Ｐゴシック" charset="0"/>
            </a:endParaRPr>
          </a:p>
          <a:p>
            <a:pPr lvl="1" eaLnBrk="1" hangingPunct="1"/>
            <a:r>
              <a:rPr lang="en-US" sz="2400" b="1">
                <a:latin typeface="Arial" charset="0"/>
                <a:ea typeface="ＭＳ Ｐゴシック" charset="0"/>
              </a:rPr>
              <a:t>Universal concern in public worship</a:t>
            </a:r>
          </a:p>
          <a:p>
            <a:pPr lvl="1" eaLnBrk="1" hangingPunct="1"/>
            <a:r>
              <a:rPr lang="en-US" sz="2400" b="1">
                <a:latin typeface="Arial" charset="0"/>
                <a:ea typeface="ＭＳ Ｐゴシック" charset="0"/>
              </a:rPr>
              <a:t>Gender roles in public worship</a:t>
            </a:r>
          </a:p>
          <a:p>
            <a:pPr eaLnBrk="1" hangingPunct="1"/>
            <a:r>
              <a:rPr lang="en-US" b="1">
                <a:latin typeface="Arial" charset="0"/>
                <a:ea typeface="ＭＳ Ｐゴシック" charset="0"/>
                <a:cs typeface="ＭＳ Ｐゴシック" charset="0"/>
              </a:rPr>
              <a:t>Chapter 3: </a:t>
            </a:r>
            <a:r>
              <a:rPr lang="en-US" b="1">
                <a:solidFill>
                  <a:srgbClr val="0000FF"/>
                </a:solidFill>
                <a:latin typeface="Arial" charset="0"/>
                <a:ea typeface="ＭＳ Ｐゴシック" charset="0"/>
                <a:cs typeface="ＭＳ Ｐゴシック" charset="0"/>
              </a:rPr>
              <a:t>Leadership</a:t>
            </a:r>
          </a:p>
          <a:p>
            <a:pPr lvl="1" eaLnBrk="1" hangingPunct="1"/>
            <a:r>
              <a:rPr lang="en-US" sz="2400" b="1">
                <a:latin typeface="Arial" charset="0"/>
                <a:ea typeface="ＭＳ Ｐゴシック" charset="0"/>
              </a:rPr>
              <a:t>Qualifications of Overseers and Deacons</a:t>
            </a:r>
          </a:p>
        </p:txBody>
      </p:sp>
      <p:sp>
        <p:nvSpPr>
          <p:cNvPr id="5" name="Text Box 4"/>
          <p:cNvSpPr txBox="1">
            <a:spLocks noChangeArrowheads="1"/>
          </p:cNvSpPr>
          <p:nvPr/>
        </p:nvSpPr>
        <p:spPr bwMode="auto">
          <a:xfrm>
            <a:off x="8374063" y="50800"/>
            <a:ext cx="698500"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a:solidFill>
                  <a:schemeClr val="tx2"/>
                </a:solidFill>
                <a:effectLst>
                  <a:outerShdw blurRad="38100" dist="38100" dir="2700000" algn="tl">
                    <a:srgbClr val="DDDDDD"/>
                  </a:outerShdw>
                </a:effectLst>
                <a:latin typeface="Arial" charset="0"/>
                <a:cs typeface="Arial" charset="0"/>
              </a:rPr>
              <a:t>220</a:t>
            </a:r>
            <a:endParaRPr lang="en-US" sz="2800">
              <a:effectLst>
                <a:outerShdw blurRad="38100" dist="38100" dir="2700000" algn="tl">
                  <a:srgbClr val="DDDDDD"/>
                </a:outerShdw>
              </a:effectLst>
              <a:latin typeface="Arial"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Outline</a:t>
            </a:r>
          </a:p>
        </p:txBody>
      </p:sp>
      <p:sp>
        <p:nvSpPr>
          <p:cNvPr id="264194" name="Rectangle 3"/>
          <p:cNvSpPr>
            <a:spLocks noGrp="1" noChangeArrowheads="1"/>
          </p:cNvSpPr>
          <p:nvPr>
            <p:ph type="body" idx="1"/>
          </p:nvPr>
        </p:nvSpPr>
        <p:spPr>
          <a:xfrm>
            <a:off x="214313" y="1700213"/>
            <a:ext cx="8929687" cy="5157787"/>
          </a:xfrm>
        </p:spPr>
        <p:txBody>
          <a:bodyPr/>
          <a:lstStyle/>
          <a:p>
            <a:pPr eaLnBrk="1" hangingPunct="1">
              <a:lnSpc>
                <a:spcPct val="90000"/>
              </a:lnSpc>
            </a:pPr>
            <a:r>
              <a:rPr lang="en-US" b="1">
                <a:latin typeface="Arial" charset="0"/>
                <a:ea typeface="ＭＳ Ｐゴシック" charset="0"/>
                <a:cs typeface="ＭＳ Ｐゴシック" charset="0"/>
              </a:rPr>
              <a:t>Chapter 4: </a:t>
            </a:r>
            <a:r>
              <a:rPr lang="en-US" b="1">
                <a:solidFill>
                  <a:srgbClr val="0000FF"/>
                </a:solidFill>
                <a:latin typeface="Arial" charset="0"/>
                <a:ea typeface="ＭＳ Ｐゴシック" charset="0"/>
                <a:cs typeface="ＭＳ Ｐゴシック" charset="0"/>
              </a:rPr>
              <a:t>Instructions to Timothy</a:t>
            </a:r>
          </a:p>
          <a:p>
            <a:pPr lvl="1" eaLnBrk="1" hangingPunct="1">
              <a:lnSpc>
                <a:spcPct val="90000"/>
              </a:lnSpc>
            </a:pPr>
            <a:r>
              <a:rPr lang="en-US" sz="2400" b="1">
                <a:latin typeface="Arial" charset="0"/>
                <a:ea typeface="ＭＳ Ｐゴシック" charset="0"/>
              </a:rPr>
              <a:t>Warning against false teachers</a:t>
            </a:r>
          </a:p>
          <a:p>
            <a:pPr lvl="1" eaLnBrk="1" hangingPunct="1">
              <a:lnSpc>
                <a:spcPct val="90000"/>
              </a:lnSpc>
            </a:pPr>
            <a:r>
              <a:rPr lang="en-US" sz="2400" b="1">
                <a:latin typeface="Arial" charset="0"/>
                <a:ea typeface="ＭＳ Ｐゴシック" charset="0"/>
              </a:rPr>
              <a:t>Watch your life and doctrine closely</a:t>
            </a:r>
          </a:p>
          <a:p>
            <a:pPr eaLnBrk="1" hangingPunct="1">
              <a:lnSpc>
                <a:spcPct val="90000"/>
              </a:lnSpc>
            </a:pPr>
            <a:r>
              <a:rPr lang="en-US" b="1">
                <a:latin typeface="Arial" charset="0"/>
                <a:ea typeface="ＭＳ Ｐゴシック" charset="0"/>
                <a:cs typeface="ＭＳ Ｐゴシック" charset="0"/>
              </a:rPr>
              <a:t>Chapter 5: </a:t>
            </a:r>
            <a:r>
              <a:rPr lang="en-US" b="1">
                <a:solidFill>
                  <a:srgbClr val="0000FF"/>
                </a:solidFill>
                <a:latin typeface="Arial" charset="0"/>
                <a:ea typeface="ＭＳ Ｐゴシック" charset="0"/>
                <a:cs typeface="ＭＳ Ｐゴシック" charset="0"/>
              </a:rPr>
              <a:t>Treatment of various groups</a:t>
            </a:r>
          </a:p>
          <a:p>
            <a:pPr lvl="1" eaLnBrk="1" hangingPunct="1">
              <a:lnSpc>
                <a:spcPct val="90000"/>
              </a:lnSpc>
            </a:pPr>
            <a:r>
              <a:rPr lang="en-US" sz="2400" b="1">
                <a:latin typeface="Arial" charset="0"/>
                <a:ea typeface="ＭＳ Ｐゴシック" charset="0"/>
              </a:rPr>
              <a:t>Widows     –  Elders     – Slaves (6:1-2)</a:t>
            </a:r>
          </a:p>
          <a:p>
            <a:pPr eaLnBrk="1" hangingPunct="1">
              <a:lnSpc>
                <a:spcPct val="90000"/>
              </a:lnSpc>
            </a:pPr>
            <a:r>
              <a:rPr lang="en-US" b="1">
                <a:latin typeface="Arial" charset="0"/>
                <a:ea typeface="ＭＳ Ｐゴシック" charset="0"/>
                <a:cs typeface="ＭＳ Ｐゴシック" charset="0"/>
              </a:rPr>
              <a:t>Chapter 6: </a:t>
            </a:r>
            <a:r>
              <a:rPr lang="en-US" b="1">
                <a:solidFill>
                  <a:srgbClr val="0000FF"/>
                </a:solidFill>
                <a:latin typeface="Arial" charset="0"/>
                <a:ea typeface="ＭＳ Ｐゴシック" charset="0"/>
                <a:cs typeface="ＭＳ Ｐゴシック" charset="0"/>
              </a:rPr>
              <a:t>Material Possessions</a:t>
            </a:r>
          </a:p>
          <a:p>
            <a:pPr lvl="1" eaLnBrk="1" hangingPunct="1">
              <a:lnSpc>
                <a:spcPct val="90000"/>
              </a:lnSpc>
            </a:pPr>
            <a:r>
              <a:rPr lang="en-US" sz="2400" b="1">
                <a:latin typeface="Arial" charset="0"/>
                <a:ea typeface="ＭＳ Ｐゴシック" charset="0"/>
              </a:rPr>
              <a:t>Corruption: Godliness for financial gain</a:t>
            </a:r>
          </a:p>
          <a:p>
            <a:pPr lvl="1" eaLnBrk="1" hangingPunct="1">
              <a:lnSpc>
                <a:spcPct val="90000"/>
              </a:lnSpc>
            </a:pPr>
            <a:r>
              <a:rPr lang="en-US" sz="2400" b="1">
                <a:latin typeface="Arial" charset="0"/>
                <a:ea typeface="ＭＳ Ｐゴシック" charset="0"/>
              </a:rPr>
              <a:t>Contrasting attitude : Godliness with contentment</a:t>
            </a:r>
          </a:p>
          <a:p>
            <a:pPr lvl="1" eaLnBrk="1" hangingPunct="1">
              <a:lnSpc>
                <a:spcPct val="90000"/>
              </a:lnSpc>
            </a:pPr>
            <a:r>
              <a:rPr lang="en-US" sz="2400" b="1">
                <a:latin typeface="Arial" charset="0"/>
                <a:ea typeface="ＭＳ Ｐゴシック" charset="0"/>
              </a:rPr>
              <a:t>Charge to Timothy: Pursue spiritual goals</a:t>
            </a:r>
          </a:p>
          <a:p>
            <a:pPr lvl="1" eaLnBrk="1" hangingPunct="1">
              <a:lnSpc>
                <a:spcPct val="90000"/>
              </a:lnSpc>
            </a:pPr>
            <a:r>
              <a:rPr lang="en-US" sz="2400" b="1">
                <a:latin typeface="Arial" charset="0"/>
                <a:ea typeface="ＭＳ Ｐゴシック" charset="0"/>
              </a:rPr>
              <a:t>Command for the rich: Put hope in God not wealth</a:t>
            </a:r>
          </a:p>
          <a:p>
            <a:pPr lvl="1" eaLnBrk="1" hangingPunct="1">
              <a:lnSpc>
                <a:spcPct val="90000"/>
              </a:lnSpc>
            </a:pPr>
            <a:r>
              <a:rPr lang="en-US" sz="2400" b="1">
                <a:latin typeface="Arial" charset="0"/>
                <a:ea typeface="ＭＳ Ｐゴシック" charset="0"/>
              </a:rPr>
              <a:t>Charge to Timothy: Guard what has been entrusted</a:t>
            </a:r>
          </a:p>
        </p:txBody>
      </p:sp>
      <p:sp>
        <p:nvSpPr>
          <p:cNvPr id="196612" name="Text Box 4"/>
          <p:cNvSpPr txBox="1">
            <a:spLocks noChangeArrowheads="1"/>
          </p:cNvSpPr>
          <p:nvPr/>
        </p:nvSpPr>
        <p:spPr bwMode="auto">
          <a:xfrm>
            <a:off x="8374063" y="50800"/>
            <a:ext cx="698500"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chemeClr val="tx2"/>
                </a:solidFill>
                <a:effectLst>
                  <a:outerShdw blurRad="38100" dist="38100" dir="2700000" algn="tl">
                    <a:srgbClr val="DDDDDD"/>
                  </a:outerShdw>
                </a:effectLst>
                <a:latin typeface="Arial" charset="0"/>
                <a:cs typeface="Arial" charset="0"/>
              </a:rPr>
              <a:t>220</a:t>
            </a:r>
            <a:endParaRPr lang="en-US" sz="2800" dirty="0">
              <a:effectLst>
                <a:outerShdw blurRad="38100" dist="38100" dir="2700000" algn="tl">
                  <a:srgbClr val="DDDDDD"/>
                </a:outerShdw>
              </a:effectLst>
              <a:latin typeface="Arial" charset="0"/>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A2ABB-B7A8-75D2-1724-E033F1139634}"/>
              </a:ext>
            </a:extLst>
          </p:cNvPr>
          <p:cNvPicPr>
            <a:picLocks noChangeAspect="1"/>
          </p:cNvPicPr>
          <p:nvPr/>
        </p:nvPicPr>
        <p:blipFill>
          <a:blip r:embed="rId3"/>
          <a:stretch>
            <a:fillRect/>
          </a:stretch>
        </p:blipFill>
        <p:spPr>
          <a:xfrm>
            <a:off x="-23814" y="-1"/>
            <a:ext cx="9167813" cy="6111875"/>
          </a:xfrm>
          <a:prstGeom prst="rect">
            <a:avLst/>
          </a:prstGeom>
        </p:spPr>
      </p:pic>
      <p:sp>
        <p:nvSpPr>
          <p:cNvPr id="8" name="Rectangle 2"/>
          <p:cNvSpPr txBox="1">
            <a:spLocks noChangeArrowheads="1"/>
          </p:cNvSpPr>
          <p:nvPr/>
        </p:nvSpPr>
        <p:spPr bwMode="auto">
          <a:xfrm>
            <a:off x="-23813" y="3391851"/>
            <a:ext cx="932264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Orderly</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40525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13314" name="Picture 2" descr="https://churchwatchcentral.files.wordpress.com/2015/02/33cwcportrait_james-davis.jpg">
            <a:extLst>
              <a:ext uri="{FF2B5EF4-FFF2-40B4-BE49-F238E27FC236}">
                <a16:creationId xmlns:a16="http://schemas.microsoft.com/office/drawing/2014/main" id="{7C77BAF5-C52E-6D46-B179-E48CCDF0E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520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9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teemitimages.com/640x0/https:/s17.postimg.cc/tsufaw5pb/Prosperity-_Preachers-_You_TUbe.jpg">
            <a:extLst>
              <a:ext uri="{FF2B5EF4-FFF2-40B4-BE49-F238E27FC236}">
                <a16:creationId xmlns:a16="http://schemas.microsoft.com/office/drawing/2014/main" id="{B3644275-843F-AB4B-A178-8C3BAA3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 y="0"/>
            <a:ext cx="9131962" cy="68594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864" y="2852936"/>
            <a:ext cx="9144000" cy="769349"/>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21886767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originals/5e/ab/4d/5eab4d565f6a160336705b6b96804332.jpg">
            <a:extLst>
              <a:ext uri="{FF2B5EF4-FFF2-40B4-BE49-F238E27FC236}">
                <a16:creationId xmlns:a16="http://schemas.microsoft.com/office/drawing/2014/main" id="{6EEA1BF6-5193-A149-9726-289029E5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12" b="54210"/>
          <a:stretch/>
        </p:blipFill>
        <p:spPr bwMode="auto">
          <a:xfrm>
            <a:off x="4499992" y="1114192"/>
            <a:ext cx="4644008" cy="41870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But can we defeat heresy?</a:t>
            </a:r>
          </a:p>
        </p:txBody>
      </p:sp>
      <p:sp>
        <p:nvSpPr>
          <p:cNvPr id="5" name="Rectangle 2">
            <a:extLst>
              <a:ext uri="{FF2B5EF4-FFF2-40B4-BE49-F238E27FC236}">
                <a16:creationId xmlns:a16="http://schemas.microsoft.com/office/drawing/2014/main" id="{39735836-EEBD-CA41-A770-C75BB8BDB31F}"/>
              </a:ext>
            </a:extLst>
          </p:cNvPr>
          <p:cNvSpPr txBox="1">
            <a:spLocks noChangeArrowheads="1"/>
          </p:cNvSpPr>
          <p:nvPr/>
        </p:nvSpPr>
        <p:spPr bwMode="auto">
          <a:xfrm>
            <a:off x="86061" y="1237521"/>
            <a:ext cx="4485939" cy="47117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sym typeface="Arial" pitchFamily="34" charset="0"/>
              </a:rPr>
              <a:t>“When we obey God, we’re not doing it for God. We’re doing it for ourselves…. </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sym typeface="Arial" pitchFamily="34" charset="0"/>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sym typeface="Arial" pitchFamily="34" charset="0"/>
              </a:rPr>
              <a:t>Just do good for your own self. Do good because God wants you to be happy.”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sym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sym typeface="Arial" pitchFamily="34" charset="0"/>
              </a:rPr>
              <a:t>—Victoria Osteen—</a:t>
            </a:r>
          </a:p>
        </p:txBody>
      </p:sp>
    </p:spTree>
    <p:extLst>
      <p:ext uri="{BB962C8B-B14F-4D97-AF65-F5344CB8AC3E}">
        <p14:creationId xmlns:p14="http://schemas.microsoft.com/office/powerpoint/2010/main" val="3378486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memesmonkey.com/images/memesmonkey/41/41388219b6c0dd2671180140a594eae0.jpeg">
            <a:extLst>
              <a:ext uri="{FF2B5EF4-FFF2-40B4-BE49-F238E27FC236}">
                <a16:creationId xmlns:a16="http://schemas.microsoft.com/office/drawing/2014/main" id="{3C49FF65-B5E1-F844-B412-45E237765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r="14553"/>
          <a:stretch/>
        </p:blipFill>
        <p:spPr bwMode="auto">
          <a:xfrm>
            <a:off x="4427984" y="0"/>
            <a:ext cx="4752528" cy="68398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427984" cy="266429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to Get Rich By Lying to Christians</a:t>
            </a:r>
          </a:p>
        </p:txBody>
      </p:sp>
      <p:sp>
        <p:nvSpPr>
          <p:cNvPr id="4" name="Rectangle 2">
            <a:extLst>
              <a:ext uri="{FF2B5EF4-FFF2-40B4-BE49-F238E27FC236}">
                <a16:creationId xmlns:a16="http://schemas.microsoft.com/office/drawing/2014/main" id="{BBE4B09F-D390-4049-BE6E-6EAFC883A804}"/>
              </a:ext>
            </a:extLst>
          </p:cNvPr>
          <p:cNvSpPr txBox="1">
            <a:spLocks noChangeArrowheads="1"/>
          </p:cNvSpPr>
          <p:nvPr/>
        </p:nvSpPr>
        <p:spPr bwMode="auto">
          <a:xfrm>
            <a:off x="-24384" y="2813352"/>
            <a:ext cx="4427984" cy="404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Steps to duping Christians by Preaching a False Gospel</a:t>
            </a:r>
          </a:p>
        </p:txBody>
      </p:sp>
    </p:spTree>
    <p:extLst>
      <p:ext uri="{BB962C8B-B14F-4D97-AF65-F5344CB8AC3E}">
        <p14:creationId xmlns:p14="http://schemas.microsoft.com/office/powerpoint/2010/main" val="2143703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44624"/>
            <a:ext cx="8532440" cy="16531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Should we put our heads in the sand?</a:t>
            </a:r>
          </a:p>
        </p:txBody>
      </p:sp>
      <p:pic>
        <p:nvPicPr>
          <p:cNvPr id="30722" name="Picture 2" descr="https://static1.squarespace.com/static/54972dbae4b0af001f2cf57b/t/597f4378e45a7c9f618b2b81/1501512610252/">
            <a:extLst>
              <a:ext uri="{FF2B5EF4-FFF2-40B4-BE49-F238E27FC236}">
                <a16:creationId xmlns:a16="http://schemas.microsoft.com/office/drawing/2014/main" id="{D3D2BBFB-1158-214B-912B-46AC3FFB7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 y="1697789"/>
            <a:ext cx="9144000" cy="516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90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191659"/>
            <a:ext cx="8532440" cy="16531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Should we have an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all-out assault?</a:t>
            </a:r>
          </a:p>
        </p:txBody>
      </p:sp>
      <p:pic>
        <p:nvPicPr>
          <p:cNvPr id="31748" name="Picture 4" descr="https://encrypted-tbn0.gstatic.com/images?q=tbn:ANd9GcS5TkoxDDpIpDeFjgJwDIzka7XEf296VAzcUejI-WDicAEVUgBJ1A">
            <a:extLst>
              <a:ext uri="{FF2B5EF4-FFF2-40B4-BE49-F238E27FC236}">
                <a16:creationId xmlns:a16="http://schemas.microsoft.com/office/drawing/2014/main" id="{942BC8F0-2833-F147-A309-9841AD7B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452"/>
            <a:ext cx="9159892" cy="43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9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“Here is a trustworthy saying that deserves full acceptance: Christ Jesus came into the world to save sinners—of whom I am the worst” (1:15 NIV).</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27d</a:t>
            </a:r>
          </a:p>
        </p:txBody>
      </p:sp>
      <p:sp>
        <p:nvSpPr>
          <p:cNvPr id="8" name="Rectangle 2">
            <a:extLst>
              <a:ext uri="{FF2B5EF4-FFF2-40B4-BE49-F238E27FC236}">
                <a16:creationId xmlns:a16="http://schemas.microsoft.com/office/drawing/2014/main" id="{C01F9BE5-24B4-4C47-B386-D99E4EEDD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804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media.swncdn.com/cms/BST/65523-cross-gettyimages-612253604-marydan15.800w.tn.jpg">
            <a:extLst>
              <a:ext uri="{FF2B5EF4-FFF2-40B4-BE49-F238E27FC236}">
                <a16:creationId xmlns:a16="http://schemas.microsoft.com/office/drawing/2014/main" id="{0D693DAE-4B21-D242-A3C3-F825643D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 y="2048401"/>
            <a:ext cx="9086331" cy="475252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Should we see how God says to defeat heresy?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653202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200" dirty="0">
                <a:solidFill>
                  <a:srgbClr val="FFFFFF"/>
                </a:solidFill>
                <a:latin typeface="Arial" charset="0"/>
                <a:cs typeface="Arial" charset="0"/>
              </a:rPr>
              <a:t>“… I am writing you these instructions so that…you will know how people ought to conduct themselves in God's household, which is the church of the living God, the pillar and foundation of truth” </a:t>
            </a:r>
            <a:br>
              <a:rPr lang="en-US" altLang="zh-CN" sz="3200" dirty="0">
                <a:solidFill>
                  <a:srgbClr val="FFFFFF"/>
                </a:solidFill>
                <a:latin typeface="Arial" charset="0"/>
                <a:cs typeface="Arial" charset="0"/>
              </a:rPr>
            </a:br>
            <a:r>
              <a:rPr lang="en-US" altLang="zh-CN" sz="3200" dirty="0">
                <a:solidFill>
                  <a:srgbClr val="FFFFFF"/>
                </a:solidFill>
                <a:latin typeface="Arial" charset="0"/>
                <a:cs typeface="Arial" charset="0"/>
              </a:rPr>
              <a:t>(3:14-15). </a:t>
            </a:r>
            <a:endParaRPr lang="en-US" sz="3200"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217</a:t>
            </a:r>
          </a:p>
        </p:txBody>
      </p:sp>
    </p:spTree>
    <p:extLst>
      <p:ext uri="{BB962C8B-B14F-4D97-AF65-F5344CB8AC3E}">
        <p14:creationId xmlns:p14="http://schemas.microsoft.com/office/powerpoint/2010/main" val="1889645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Arial" charset="0"/>
                <a:ea typeface="ＭＳ Ｐゴシック" charset="0"/>
                <a:cs typeface="ＭＳ Ｐゴシック" charset="0"/>
              </a:rPr>
              <a:t>We can defeat heresy by obeying God’s priorities for church order.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4589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grpSp>
        <p:nvGrpSpPr>
          <p:cNvPr id="5" name="Group 4">
            <a:extLst>
              <a:ext uri="{FF2B5EF4-FFF2-40B4-BE49-F238E27FC236}">
                <a16:creationId xmlns:a16="http://schemas.microsoft.com/office/drawing/2014/main" id="{A0D42D72-298C-E6A7-A8D5-24471E96E648}"/>
              </a:ext>
            </a:extLst>
          </p:cNvPr>
          <p:cNvGrpSpPr/>
          <p:nvPr/>
        </p:nvGrpSpPr>
        <p:grpSpPr>
          <a:xfrm>
            <a:off x="1816100" y="1749918"/>
            <a:ext cx="5511800" cy="4203700"/>
            <a:chOff x="1816100" y="1749918"/>
            <a:chExt cx="5511800" cy="4203700"/>
          </a:xfrm>
        </p:grpSpPr>
        <p:pic>
          <p:nvPicPr>
            <p:cNvPr id="6" name="Picture 2" descr="https://www.romania2019.eu/wp-content/uploads/2019/01/shutterstock_396290143-1024x780.jpg">
              <a:extLst>
                <a:ext uri="{FF2B5EF4-FFF2-40B4-BE49-F238E27FC236}">
                  <a16:creationId xmlns:a16="http://schemas.microsoft.com/office/drawing/2014/main" id="{BC9588A0-B1F1-1827-0697-A2345153F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79C4A-BA5B-59FF-86C3-A69A1DAC639A}"/>
                </a:ext>
              </a:extLst>
            </p:cNvPr>
            <p:cNvSpPr/>
            <p:nvPr/>
          </p:nvSpPr>
          <p:spPr bwMode="auto">
            <a:xfrm rot="20656428">
              <a:off x="4210564" y="3716365"/>
              <a:ext cx="2160240" cy="288032"/>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a:extLst>
              <a:ext uri="{FF2B5EF4-FFF2-40B4-BE49-F238E27FC236}">
                <a16:creationId xmlns:a16="http://schemas.microsoft.com/office/drawing/2014/main" id="{34AF5298-7809-A25B-6C79-73E13CD5014F}"/>
              </a:ext>
            </a:extLst>
          </p:cNvPr>
          <p:cNvSpPr txBox="1">
            <a:spLocks noChangeArrowheads="1"/>
          </p:cNvSpPr>
          <p:nvPr/>
        </p:nvSpPr>
        <p:spPr bwMode="auto">
          <a:xfrm rot="20556172">
            <a:off x="2456900" y="3416887"/>
            <a:ext cx="5667567" cy="817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Simplified Arabic" panose="02020603050405020304" pitchFamily="18" charset="-78"/>
                <a:ea typeface="ＭＳ Ｐゴシック" charset="0"/>
                <a:cs typeface="Simplified Arabic" panose="02020603050405020304" pitchFamily="18" charset="-78"/>
              </a:rPr>
              <a:t>PRIORITIES</a:t>
            </a:r>
          </a:p>
        </p:txBody>
      </p:sp>
    </p:spTree>
    <p:extLst>
      <p:ext uri="{BB962C8B-B14F-4D97-AF65-F5344CB8AC3E}">
        <p14:creationId xmlns:p14="http://schemas.microsoft.com/office/powerpoint/2010/main" val="702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Order Priorities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40659778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4D2ADC-4179-3944-8B53-1A75EF866412}"/>
              </a:ext>
            </a:extLst>
          </p:cNvPr>
          <p:cNvGrpSpPr/>
          <p:nvPr/>
        </p:nvGrpSpPr>
        <p:grpSpPr>
          <a:xfrm>
            <a:off x="827584" y="0"/>
            <a:ext cx="7327899" cy="6855131"/>
            <a:chOff x="827584" y="0"/>
            <a:chExt cx="7327899" cy="6855131"/>
          </a:xfrm>
        </p:grpSpPr>
        <p:pic>
          <p:nvPicPr>
            <p:cNvPr id="2050" name="Picture 2" descr="https://m.media-amazon.com/images/I/B1paZXqZSQS._CLa%7C2140,2000%7CB19mjqGC02S.png%7C0,0,2140,2000+0.0,0.0,2140.0,2000.0.png">
              <a:extLst>
                <a:ext uri="{FF2B5EF4-FFF2-40B4-BE49-F238E27FC236}">
                  <a16:creationId xmlns:a16="http://schemas.microsoft.com/office/drawing/2014/main" id="{AE259A25-1AC0-A449-B88E-AC204CFE8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0"/>
              <a:ext cx="7327899" cy="6855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media-amazon.com/images/I/B1paZXqZSQS._CLa%7C2140,2000%7CB19mjqGC02S.png%7C0,0,2140,2000+0.0,0.0,2140.0,2000.0.png">
              <a:extLst>
                <a:ext uri="{FF2B5EF4-FFF2-40B4-BE49-F238E27FC236}">
                  <a16:creationId xmlns:a16="http://schemas.microsoft.com/office/drawing/2014/main" id="{BB12B975-BBEC-6446-A2D4-6BF9007FF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35896" y="2420888"/>
              <a:ext cx="144016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media-amazon.com/images/I/B1paZXqZSQS._CLa%7C2140,2000%7CB19mjqGC02S.png%7C0,0,2140,2000+0.0,0.0,2140.0,2000.0.png">
              <a:extLst>
                <a:ext uri="{FF2B5EF4-FFF2-40B4-BE49-F238E27FC236}">
                  <a16:creationId xmlns:a16="http://schemas.microsoft.com/office/drawing/2014/main" id="{71C8D19B-D71D-4244-81D8-4BC09528E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45624" y="2741901"/>
              <a:ext cx="1440161" cy="792088"/>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419872" y="2004305"/>
            <a:ext cx="2016226" cy="1333839"/>
          </a:xfrm>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NEAT FREAK</a:t>
            </a:r>
          </a:p>
        </p:txBody>
      </p:sp>
    </p:spTree>
    <p:extLst>
      <p:ext uri="{BB962C8B-B14F-4D97-AF65-F5344CB8AC3E}">
        <p14:creationId xmlns:p14="http://schemas.microsoft.com/office/powerpoint/2010/main" val="39518474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779277-9D85-1A4E-888E-B1322ADA3BB3}"/>
              </a:ext>
            </a:extLst>
          </p:cNvPr>
          <p:cNvGrpSpPr/>
          <p:nvPr/>
        </p:nvGrpSpPr>
        <p:grpSpPr>
          <a:xfrm>
            <a:off x="0" y="1268760"/>
            <a:ext cx="9154684" cy="5632029"/>
            <a:chOff x="0" y="1268760"/>
            <a:chExt cx="9154684" cy="5632029"/>
          </a:xfrm>
        </p:grpSpPr>
        <p:pic>
          <p:nvPicPr>
            <p:cNvPr id="1026" name="Picture 2" descr="https://thesaurus.plus/img/synonyms/145/be_orderly.png">
              <a:extLst>
                <a:ext uri="{FF2B5EF4-FFF2-40B4-BE49-F238E27FC236}">
                  <a16:creationId xmlns:a16="http://schemas.microsoft.com/office/drawing/2014/main" id="{7E9A240D-D1FB-1446-8862-F2CC9C7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4684" cy="5632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FAC5-1438-C740-9DFF-E187C14275E4}"/>
                </a:ext>
              </a:extLst>
            </p:cNvPr>
            <p:cNvSpPr/>
            <p:nvPr/>
          </p:nvSpPr>
          <p:spPr bwMode="auto">
            <a:xfrm>
              <a:off x="0" y="1340768"/>
              <a:ext cx="9143999" cy="144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1555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Orderly means…</a:t>
            </a:r>
          </a:p>
        </p:txBody>
      </p:sp>
      <p:sp>
        <p:nvSpPr>
          <p:cNvPr id="4" name="Rectangle 2">
            <a:extLst>
              <a:ext uri="{FF2B5EF4-FFF2-40B4-BE49-F238E27FC236}">
                <a16:creationId xmlns:a16="http://schemas.microsoft.com/office/drawing/2014/main" id="{DEE94D9A-06A4-3743-9A8B-111AB9167439}"/>
              </a:ext>
            </a:extLst>
          </p:cNvPr>
          <p:cNvSpPr txBox="1">
            <a:spLocks noChangeArrowheads="1"/>
          </p:cNvSpPr>
          <p:nvPr/>
        </p:nvSpPr>
        <p:spPr bwMode="auto">
          <a:xfrm>
            <a:off x="44194" y="1556792"/>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What are other words for </a:t>
            </a:r>
            <a:br>
              <a:rPr lang="en-US" sz="2400" b="1" kern="0" dirty="0">
                <a:solidFill>
                  <a:schemeClr val="tx2"/>
                </a:solidFill>
                <a:effectLst>
                  <a:glow rad="127000">
                    <a:schemeClr val="bg1"/>
                  </a:glow>
                </a:effectLst>
                <a:latin typeface="Arial" charset="0"/>
                <a:ea typeface="ＭＳ Ｐゴシック" charset="0"/>
                <a:cs typeface="ＭＳ Ｐゴシック" charset="0"/>
              </a:rPr>
            </a:br>
            <a:r>
              <a:rPr lang="en-US" sz="2400" b="1" kern="0" dirty="0">
                <a:solidFill>
                  <a:schemeClr val="tx2"/>
                </a:solidFill>
                <a:effectLst>
                  <a:glow rad="127000">
                    <a:schemeClr val="bg1"/>
                  </a:glow>
                </a:effectLst>
                <a:latin typeface="Arial" charset="0"/>
                <a:ea typeface="ＭＳ Ｐゴシック" charset="0"/>
                <a:cs typeface="ＭＳ Ｐゴシック" charset="0"/>
              </a:rPr>
              <a:t>be orderly?</a:t>
            </a:r>
          </a:p>
        </p:txBody>
      </p:sp>
      <p:sp>
        <p:nvSpPr>
          <p:cNvPr id="5" name="Rectangle 2">
            <a:extLst>
              <a:ext uri="{FF2B5EF4-FFF2-40B4-BE49-F238E27FC236}">
                <a16:creationId xmlns:a16="http://schemas.microsoft.com/office/drawing/2014/main" id="{D8F3C80C-401F-1041-B3B0-38D7DAB27C6D}"/>
              </a:ext>
            </a:extLst>
          </p:cNvPr>
          <p:cNvSpPr txBox="1">
            <a:spLocks noChangeArrowheads="1"/>
          </p:cNvSpPr>
          <p:nvPr/>
        </p:nvSpPr>
        <p:spPr bwMode="auto">
          <a:xfrm>
            <a:off x="4752922" y="1295048"/>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Manage, control, direct, act correctly, act with decorum, be civil, be good, be nice, be on best behavior</a:t>
            </a:r>
          </a:p>
        </p:txBody>
      </p:sp>
    </p:spTree>
    <p:extLst>
      <p:ext uri="{BB962C8B-B14F-4D97-AF65-F5344CB8AC3E}">
        <p14:creationId xmlns:p14="http://schemas.microsoft.com/office/powerpoint/2010/main" val="301240624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182223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mn-ea"/>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mn-ea"/>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mn-ea"/>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mn-ea"/>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3938425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925" y="5517232"/>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You cannot make everything priority</a:t>
            </a:r>
          </a:p>
        </p:txBody>
      </p:sp>
      <p:pic>
        <p:nvPicPr>
          <p:cNvPr id="8194" name="Picture 2" descr="https://trustworks.files.wordpress.com/2016/12/overwhelmed-350x350.jpg">
            <a:extLst>
              <a:ext uri="{FF2B5EF4-FFF2-40B4-BE49-F238E27FC236}">
                <a16:creationId xmlns:a16="http://schemas.microsoft.com/office/drawing/2014/main" id="{C9A7A8AB-2C95-F045-BF54-EF926A18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648" y="126380"/>
            <a:ext cx="5390852" cy="539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515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Jesus is often called Lord (1:2, 12, 14; 6:3) </a:t>
            </a:r>
            <a:br>
              <a:rPr lang="en-US" sz="3200" dirty="0">
                <a:solidFill>
                  <a:srgbClr val="FFFFFF"/>
                </a:solidFill>
                <a:effectLst>
                  <a:glow rad="127000">
                    <a:srgbClr val="000000"/>
                  </a:glow>
                </a:effectLst>
                <a:latin typeface="Arial" charset="0"/>
                <a:ea typeface="ＭＳ Ｐゴシック" charset="0"/>
                <a:cs typeface="ＭＳ Ｐゴシック" charset="0"/>
              </a:rPr>
            </a:br>
            <a:r>
              <a:rPr lang="en-US" sz="3200" dirty="0">
                <a:solidFill>
                  <a:srgbClr val="FFFFFF"/>
                </a:solidFill>
                <a:effectLst>
                  <a:glow rad="127000">
                    <a:srgbClr val="000000"/>
                  </a:glow>
                </a:effectLst>
                <a:latin typeface="Arial" charset="0"/>
                <a:ea typeface="ＭＳ Ｐゴシック" charset="0"/>
                <a:cs typeface="ＭＳ Ｐゴシック" charset="0"/>
              </a:rPr>
              <a:t>and even the “Lord of lords” (6:14-15).</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27d</a:t>
            </a:r>
          </a:p>
        </p:txBody>
      </p:sp>
      <p:sp>
        <p:nvSpPr>
          <p:cNvPr id="8" name="Rectangle 2">
            <a:extLst>
              <a:ext uri="{FF2B5EF4-FFF2-40B4-BE49-F238E27FC236}">
                <a16:creationId xmlns:a16="http://schemas.microsoft.com/office/drawing/2014/main" id="{6FD0F78E-0C8D-8542-95FC-94F2B886D6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223561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afestart.com/wp-content/uploads/2015/12/blackboard-priorities-780x585.jpg">
            <a:extLst>
              <a:ext uri="{FF2B5EF4-FFF2-40B4-BE49-F238E27FC236}">
                <a16:creationId xmlns:a16="http://schemas.microsoft.com/office/drawing/2014/main" id="{0A8EAB01-9F67-5B49-9EA3-286C7609B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3" b="1101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5229200"/>
            <a:ext cx="5255568"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…for Order</a:t>
            </a:r>
          </a:p>
        </p:txBody>
      </p:sp>
    </p:spTree>
    <p:extLst>
      <p:ext uri="{BB962C8B-B14F-4D97-AF65-F5344CB8AC3E}">
        <p14:creationId xmlns:p14="http://schemas.microsoft.com/office/powerpoint/2010/main" val="3703877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542925" indent="-542925"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Teach</a:t>
            </a:r>
            <a:r>
              <a:rPr lang="en-US" b="1" dirty="0">
                <a:effectLst>
                  <a:glow rad="127000">
                    <a:schemeClr val="tx1"/>
                  </a:glow>
                </a:effectLst>
                <a:latin typeface="Arial" charset="0"/>
                <a:ea typeface="ＭＳ Ｐゴシック" charset="0"/>
                <a:cs typeface="ＭＳ Ｐゴシック" charset="0"/>
              </a:rPr>
              <a:t> the Law accurately and recall God's grace to you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(Chapter 1).</a:t>
            </a: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378673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1</a:t>
            </a:r>
          </a:p>
        </p:txBody>
      </p:sp>
    </p:spTree>
    <p:extLst>
      <p:ext uri="{BB962C8B-B14F-4D97-AF65-F5344CB8AC3E}">
        <p14:creationId xmlns:p14="http://schemas.microsoft.com/office/powerpoint/2010/main" val="9924400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69386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Paul, an apostle of Christ Jesus by the command of God our Savior and of Christ Jesus our hope,</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To Timothy my true son in the faith:</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Grace, mercy and peace from God the Father and Christ Jesus our Lord.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As I urged you when I went into Macedonia, stay there in Ephesus so that you may command certain people not to teach false doctrines any longer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or to devote themselves to myths and endless genealogies. Such things promote controversial speculations rather than advancing God’s work—which is by faith. </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40967112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5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 goal of this command is love, which comes from a pure heart and a good conscience and a sincere faith.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Some have departed from these and have turned to meaningless talk.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They want to be teachers of the law, but they do not know what they are talking about or what they so confidently affirm.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We know that the law is good if one uses it properly.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We also know that the law is made not for the righteous but for lawbreakers and rebels, the ungodly and sinful, the unholy and irreligious, for those who kill their fathers or mothers, for murderers, </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7844833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69386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for the sexually immoral, for those practicing homosexuality, for slave traders and liars and perjurers—and for whatever else is contrary to the sound doctrine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11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that conforms to the gospel concerning the glory of the blessed God, which he entrusted to me.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12</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I thank Christ Jesus our Lord, who has given me strength, that he considered me trustworthy, appointing me to his service.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13</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Even though I was once a blasphemer and a persecutor and a violent man, I was shown mercy because I acted in ignorance and unbelief.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14</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The grace of our Lord was poured out on me abundantly, along with the faith and love that are in Christ Jesus.</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597789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97031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Here is a trustworthy saying that deserves full acceptance: Christ Jesus came into the world to save sinners—of whom I am the worst.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16</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But for that very reason I was shown mercy so that in me, the worst of sinners, Christ Jesus might display his immense patience as an example for those who would believe in him and receive eternal life.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17</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Now to the King eternal, immortal, invisible, the only God, be honor and glory for ever and ever. Amen.</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204428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53943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18</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Timothy, my son, I am giving you this command in keeping with the prophecies once made about you, so that by recalling them you may fight the battle well,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19</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holding on to faith and a good conscience, which some have rejected and so have suffered shipwreck with regard to the faith.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20</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Among them are Hymenaeus and Alexander, whom I have handed over to Satan to be taught not to blaspheme.</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22840201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BAA10B4B-2D3F-A944-AAB6-BB76E31AA209}"/>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730738"/>
            <a:ext cx="2623952" cy="271721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guard the gospel</a:t>
            </a:r>
            <a:endParaRPr kumimoji="0" lang="en-US" sz="105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47794" y="4726980"/>
            <a:ext cx="2134944" cy="434158"/>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1:1-11</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87507EAE-F702-BF4A-AD8F-64DFEF7BCE42}"/>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42771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Tree>
    <p:extLst>
      <p:ext uri="{BB962C8B-B14F-4D97-AF65-F5344CB8AC3E}">
        <p14:creationId xmlns:p14="http://schemas.microsoft.com/office/powerpoint/2010/main" val="7406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Designs\Cactus.pot</Template>
  <TotalTime>14332</TotalTime>
  <Words>19326</Words>
  <Application>Microsoft Macintosh PowerPoint</Application>
  <PresentationFormat>On-screen Show (4:3)</PresentationFormat>
  <Paragraphs>2280</Paragraphs>
  <Slides>402</Slides>
  <Notes>145</Notes>
  <HiddenSlides>0</HiddenSlides>
  <MMClips>0</MMClips>
  <ScaleCrop>false</ScaleCrop>
  <HeadingPairs>
    <vt:vector size="6" baseType="variant">
      <vt:variant>
        <vt:lpstr>Fonts Used</vt:lpstr>
      </vt:variant>
      <vt:variant>
        <vt:i4>34</vt:i4>
      </vt:variant>
      <vt:variant>
        <vt:lpstr>Theme</vt:lpstr>
      </vt:variant>
      <vt:variant>
        <vt:i4>42</vt:i4>
      </vt:variant>
      <vt:variant>
        <vt:lpstr>Slide Titles</vt:lpstr>
      </vt:variant>
      <vt:variant>
        <vt:i4>402</vt:i4>
      </vt:variant>
    </vt:vector>
  </HeadingPairs>
  <TitlesOfParts>
    <vt:vector size="478" baseType="lpstr">
      <vt:lpstr>26</vt:lpstr>
      <vt:lpstr>Aramis Regular</vt:lpstr>
      <vt:lpstr>BONES</vt:lpstr>
      <vt:lpstr>Arial</vt:lpstr>
      <vt:lpstr>Arial Black</vt:lpstr>
      <vt:lpstr>Arial Narrow</vt:lpstr>
      <vt:lpstr>Arial Rounded MT Bold</vt:lpstr>
      <vt:lpstr>Bwgrkl</vt:lpstr>
      <vt:lpstr>Calibri</vt:lpstr>
      <vt:lpstr>Calibri Light</vt:lpstr>
      <vt:lpstr>Castellar</vt:lpstr>
      <vt:lpstr>Century Gothic</vt:lpstr>
      <vt:lpstr>Comic Sans MS</vt:lpstr>
      <vt:lpstr>Copperplate Gothic Bold</vt:lpstr>
      <vt:lpstr>Engravers MT</vt:lpstr>
      <vt:lpstr>Franklin Gothic Medium</vt:lpstr>
      <vt:lpstr>Garamond</vt:lpstr>
      <vt:lpstr>Geneva</vt:lpstr>
      <vt:lpstr>Haettenschweiler</vt:lpstr>
      <vt:lpstr>Helvetica</vt:lpstr>
      <vt:lpstr>Impact</vt:lpstr>
      <vt:lpstr>Lucida Calligraphy</vt:lpstr>
      <vt:lpstr>Monotype Sorts</vt:lpstr>
      <vt:lpstr>Rockwell</vt:lpstr>
      <vt:lpstr>Simplified Arabic</vt:lpstr>
      <vt:lpstr>Symbol</vt:lpstr>
      <vt:lpstr>Tahoma</vt:lpstr>
      <vt:lpstr>Times</vt:lpstr>
      <vt:lpstr>Times New Roman</vt:lpstr>
      <vt:lpstr>Trebuchet MS</vt:lpstr>
      <vt:lpstr>Verdana</vt:lpstr>
      <vt:lpstr>Wingdings</vt:lpstr>
      <vt:lpstr>Wingdings 2</vt:lpstr>
      <vt:lpstr>Wingdings 3</vt:lpstr>
      <vt:lpstr>Cactus</vt:lpstr>
      <vt:lpstr>Default Design</vt:lpstr>
      <vt:lpstr>Ripple</vt:lpstr>
      <vt:lpstr>Strategic</vt:lpstr>
      <vt:lpstr>1_Default Design</vt:lpstr>
      <vt:lpstr>untitled 1</vt:lpstr>
      <vt:lpstr>1_Blank Presentation</vt:lpstr>
      <vt:lpstr>1_Ripple</vt:lpstr>
      <vt:lpstr>Office Theme</vt:lpstr>
      <vt:lpstr>2_Default Design</vt:lpstr>
      <vt:lpstr>Schmooze</vt:lpstr>
      <vt:lpstr>Whirlpool design template</vt:lpstr>
      <vt:lpstr>Blends</vt:lpstr>
      <vt:lpstr>Globe</vt:lpstr>
      <vt:lpstr>Slit</vt:lpstr>
      <vt:lpstr>1_untitled 1</vt:lpstr>
      <vt:lpstr>2_Blank Presentation</vt:lpstr>
      <vt:lpstr>Clouds</vt:lpstr>
      <vt:lpstr>1_Crumple</vt:lpstr>
      <vt:lpstr>Kimono</vt:lpstr>
      <vt:lpstr>Stream</vt:lpstr>
      <vt:lpstr>3_Default Design</vt:lpstr>
      <vt:lpstr>Axis</vt:lpstr>
      <vt:lpstr>4_Default Design</vt:lpstr>
      <vt:lpstr>Blank Presentation</vt:lpstr>
      <vt:lpstr>3_Blank Presentation</vt:lpstr>
      <vt:lpstr>4_Blank Presentation</vt:lpstr>
      <vt:lpstr>5_Blank Presentation</vt:lpstr>
      <vt:lpstr>49_Blank Presentation</vt:lpstr>
      <vt:lpstr>1_Office Theme</vt:lpstr>
      <vt:lpstr>Expedition</vt:lpstr>
      <vt:lpstr>2_Office Theme</vt:lpstr>
      <vt:lpstr>50_Blank Presentation</vt:lpstr>
      <vt:lpstr>5_Default Design</vt:lpstr>
      <vt:lpstr>1_Cactus</vt:lpstr>
      <vt:lpstr>6_Default Design</vt:lpstr>
      <vt:lpstr>3_Office Theme</vt:lpstr>
      <vt:lpstr>4_Office Theme</vt:lpstr>
      <vt:lpstr>7_Default Design</vt:lpstr>
      <vt:lpstr>Contemporary</vt:lpstr>
      <vt:lpstr>51_Blank Presentation</vt:lpstr>
      <vt:lpstr>1_Strategic</vt:lpstr>
      <vt:lpstr>1 TIMOTHY</vt:lpstr>
      <vt:lpstr>Key Word</vt:lpstr>
      <vt:lpstr>Theme</vt:lpstr>
      <vt:lpstr>Key Verse</vt:lpstr>
      <vt:lpstr>Summary Statement</vt:lpstr>
      <vt:lpstr>Kingdom Statement</vt:lpstr>
      <vt:lpstr>Covenant</vt:lpstr>
      <vt:lpstr>Redemption</vt:lpstr>
      <vt:lpstr>Prophecy (Lord, Deity) </vt:lpstr>
      <vt:lpstr>Church Order</vt:lpstr>
      <vt:lpstr>PowerPoint Presentation</vt:lpstr>
      <vt:lpstr>Be Orderly</vt:lpstr>
      <vt:lpstr>What are God’s priorities for church order?</vt:lpstr>
      <vt:lpstr>I. Teach the Law accurately and recall God's grace to you   (Chapter 1).</vt:lpstr>
      <vt:lpstr>II. Require proper public worship led by godly leaders (Chs 2–3). </vt:lpstr>
      <vt:lpstr>III. Guard your personal life and doctrine closely (Chap. 4). </vt:lpstr>
      <vt:lpstr>IV. Meet the needs of various church groups (5:1–6:10).</vt:lpstr>
      <vt:lpstr>V. Don’t let the love of money ruin your spiritual life (6:11-21). </vt:lpstr>
      <vt:lpstr>Main Idea</vt:lpstr>
      <vt:lpstr>Black</vt:lpstr>
      <vt:lpstr>How Much is That Preacher in the Window?</vt:lpstr>
      <vt:lpstr>Princeton 467</vt:lpstr>
      <vt:lpstr>Olympia 222</vt:lpstr>
      <vt:lpstr>IBM 400</vt:lpstr>
      <vt:lpstr>Empathy 41C</vt:lpstr>
      <vt:lpstr>Black</vt:lpstr>
      <vt:lpstr>The world has many types of animals</vt:lpstr>
      <vt:lpstr>Psalm 23</vt:lpstr>
      <vt:lpstr>You're a sheep</vt:lpstr>
      <vt:lpstr>What does it mean to be a "sheep"?</vt:lpstr>
      <vt:lpstr>"Dumb, Directionless, Defenseless"</vt:lpstr>
      <vt:lpstr>News Story from Van Province, Turkey</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"How Are We Like Sheep?"</vt:lpstr>
      <vt:lpstr>So what do we need?</vt:lpstr>
      <vt:lpstr>NT Overview (Pauline Books + Key Words)</vt:lpstr>
      <vt:lpstr>The Pastoral Epistles</vt:lpstr>
      <vt:lpstr>PowerPoint Presentation</vt:lpstr>
      <vt:lpstr>ONE SUNDAY MORNING  in Ephesus…</vt:lpstr>
      <vt:lpstr>Rich ladies</vt:lpstr>
      <vt:lpstr>The wealthy</vt:lpstr>
      <vt:lpstr>The Poor</vt:lpstr>
      <vt:lpstr>1 TIMOTHY</vt:lpstr>
      <vt:lpstr>Young Timothy</vt:lpstr>
      <vt:lpstr>Now Unto the King  (1 Tim 1:17)</vt:lpstr>
      <vt:lpstr>Background</vt:lpstr>
      <vt:lpstr>What Problems did Timothy face?</vt:lpstr>
      <vt:lpstr>I Timothy</vt:lpstr>
      <vt:lpstr>AUTHORSHIP</vt:lpstr>
      <vt:lpstr>DATE OF WRITING</vt:lpstr>
      <vt:lpstr>RECIPIENT</vt:lpstr>
      <vt:lpstr>Occasion and Place of Writing</vt:lpstr>
      <vt:lpstr>From where to where?</vt:lpstr>
      <vt:lpstr>Bible Lands Blank Map</vt:lpstr>
      <vt:lpstr>Date 1</vt:lpstr>
      <vt:lpstr>Bible Lands Blank Map</vt:lpstr>
      <vt:lpstr>Date 2</vt:lpstr>
      <vt:lpstr>Origins of 1 Timothy &amp; Titus</vt:lpstr>
      <vt:lpstr>Statue of the god of the River Maeander in Miletus, where Paul said farewell to the elders of the church of Ephesus  (Acts 20:17)</vt:lpstr>
      <vt:lpstr>View from top tiers of the great theatre at Ephesus, showing the long, straight Arcadian Way leading in the distance to the ancient harbour, long since silted over.</vt:lpstr>
      <vt:lpstr>Artemis</vt:lpstr>
      <vt:lpstr>Temple of Artemis</vt:lpstr>
      <vt:lpstr>THEME</vt:lpstr>
      <vt:lpstr>Outline</vt:lpstr>
      <vt:lpstr>Outline</vt:lpstr>
      <vt:lpstr>Be Orderly</vt:lpstr>
      <vt:lpstr>False Teaching</vt:lpstr>
      <vt:lpstr>False Teaching</vt:lpstr>
      <vt:lpstr>But can we defeat heresy?</vt:lpstr>
      <vt:lpstr>How to Get Rich By Lying to Christians</vt:lpstr>
      <vt:lpstr>Should we put our heads in the sand?</vt:lpstr>
      <vt:lpstr>Should we have an  all-out assault?</vt:lpstr>
      <vt:lpstr>Should we see how God says to defeat heresy?</vt:lpstr>
      <vt:lpstr>Key Verse</vt:lpstr>
      <vt:lpstr>Main Idea</vt:lpstr>
      <vt:lpstr>What are God’s priorities for church order?</vt:lpstr>
      <vt:lpstr>Theme</vt:lpstr>
      <vt:lpstr>NEAT FREAK</vt:lpstr>
      <vt:lpstr>Orderly means…</vt:lpstr>
      <vt:lpstr>NT Overview (Paul's Letters)</vt:lpstr>
      <vt:lpstr>Bible Lands Blank Map</vt:lpstr>
      <vt:lpstr>You cannot make everything priority</vt:lpstr>
      <vt:lpstr>…for Order</vt:lpstr>
      <vt:lpstr>I. Teach the Law accurately and recall God's grace to you   (Chapter 1).</vt:lpstr>
      <vt:lpstr>Slides on  1 Timothy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Legalism</vt:lpstr>
      <vt:lpstr>What are God’s priorities for church order?</vt:lpstr>
      <vt:lpstr>I. Teach the Law accurately and recall God's grace to you   (Chapter 1).</vt:lpstr>
      <vt:lpstr>II. Require proper public worship led by godly leaders (Chs 2–3). </vt:lpstr>
      <vt:lpstr>Slides on  1 Timothy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Timothy 2</vt:lpstr>
      <vt:lpstr>A.  A woman should not serve as a pastor-teacher with authority over an entire church</vt:lpstr>
      <vt:lpstr>Avoid the 2 Extremes</vt:lpstr>
      <vt:lpstr>Distinguish Between Culture and Truth</vt:lpstr>
      <vt:lpstr>Men's Prayer  2:8 </vt:lpstr>
      <vt:lpstr>Men's prayer 2:8  </vt:lpstr>
      <vt:lpstr>Women's Adornment (2:9-10)</vt:lpstr>
      <vt:lpstr>Women's Adornment   2:9-10 </vt:lpstr>
      <vt:lpstr>Submission 2:11-12</vt:lpstr>
      <vt:lpstr>What's a Woman to Do?</vt:lpstr>
      <vt:lpstr>“11A woman should learn in quietness and full submission.  12I do not permit a woman to teach or to have authority over a man; she must be silent.” - 1 Timothy 2:11-12</vt:lpstr>
      <vt:lpstr>Who wants to address this?</vt:lpstr>
      <vt:lpstr>Egalitarians</vt:lpstr>
      <vt:lpstr>Common Ground</vt:lpstr>
      <vt:lpstr>“Beyond the Politics of Pandora's Pulpit”</vt:lpstr>
      <vt:lpstr>“11A woman should learn in quietness and full submission.  12I do not permit a woman to teach or to have authority over a man; she must be silent.” 1 Timothy 2:11-12</vt:lpstr>
      <vt:lpstr>What's a Woman to Do?</vt:lpstr>
      <vt:lpstr>I. Learn peacefully</vt:lpstr>
      <vt:lpstr>II. Learn respectfully, not usurping</vt:lpstr>
      <vt:lpstr>II. Learn respectfully, not usurping</vt:lpstr>
      <vt:lpstr>Learn peacefully and respectfully</vt:lpstr>
      <vt:lpstr>Q: But why did Paul prohibit women from teaching men in public worship?</vt:lpstr>
      <vt:lpstr>1 Timothy 2:11-15 NIV</vt:lpstr>
      <vt:lpstr>Women's Submission 2:11-12 </vt:lpstr>
      <vt:lpstr>Culture: Silence vs. Teaching</vt:lpstr>
      <vt:lpstr>Truth: Authority-Submission </vt:lpstr>
      <vt:lpstr>1 Timothy 2:11-14</vt:lpstr>
      <vt:lpstr>Slides on  1 Timothy 3</vt:lpstr>
      <vt:lpstr>I Timothy</vt:lpstr>
      <vt:lpstr>How Do We Pick Leaders for the Local Church?</vt:lpstr>
      <vt:lpstr>How Should Churches Select Leaders?</vt:lpstr>
      <vt:lpstr>Appointment of church officers:</vt:lpstr>
      <vt:lpstr>What about Elder Qualifications?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Required Qualities of an  Overseer (O) or Deacon (D)</vt:lpstr>
      <vt:lpstr>Required Qualities of an  Overseer (O) or Deacon (D)</vt:lpstr>
      <vt:lpstr>Required Qualities of an  Overseer (O) or Deacon (D)</vt:lpstr>
      <vt:lpstr>Required Qualities of an  Overseer (O) or Deacon (D)</vt:lpstr>
      <vt:lpstr>Scriptural Principles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Elders led from the time of Moses</vt:lpstr>
      <vt:lpstr>Who Led the Synagogue?</vt:lpstr>
      <vt:lpstr>God has advocated group leadership through the ages</vt:lpstr>
      <vt:lpstr>Places Mentioning Elders</vt:lpstr>
      <vt:lpstr>What should elders do?</vt:lpstr>
      <vt:lpstr>Pastoral Leadership of an Elder:</vt:lpstr>
      <vt:lpstr>Three Types of Elders</vt:lpstr>
      <vt:lpstr>Pastoral Leadership of an Elder:</vt:lpstr>
      <vt:lpstr>Three Shepherd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Three Shepherd Tasks of Elders</vt:lpstr>
      <vt:lpstr>Three Shepherd Tasks of Elders</vt:lpstr>
      <vt:lpstr>Shared Leadership</vt:lpstr>
      <vt:lpstr>Summary on Elders</vt:lpstr>
      <vt:lpstr>Can't we just renamed deacons "elders"?</vt:lpstr>
      <vt:lpstr>PowerPoint Presentation</vt:lpstr>
      <vt:lpstr>Key functions of a Deacon:</vt:lpstr>
      <vt:lpstr>Attention:</vt:lpstr>
      <vt:lpstr>Attention:</vt:lpstr>
      <vt:lpstr>Proposed Form of Church Government</vt:lpstr>
      <vt:lpstr>Elder-Congregation dynamics:</vt:lpstr>
      <vt:lpstr>False Teachers  and Teachings  1 Tim. 1:3-20; 4:1-16; 6:3-5, 20, 21</vt:lpstr>
      <vt:lpstr>Characteristics of False Teachers</vt:lpstr>
      <vt:lpstr>Characteristics of False Teachings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Timothy 3:8-13 (NIV)</vt:lpstr>
      <vt:lpstr>Views on Women in 1 Timothy 3:11</vt:lpstr>
      <vt:lpstr>Support for “Like Deacons But Ranking Below Them”</vt:lpstr>
      <vt:lpstr>Supporters of “Deacon Wives”</vt:lpstr>
      <vt:lpstr>Supporters of “Deaconesses”</vt:lpstr>
      <vt:lpstr>PowerPoint Presentation</vt:lpstr>
      <vt:lpstr>Slides on  1 Timothy 4</vt:lpstr>
      <vt:lpstr>III. Guard your personal life and doctrine closely (Chap. 4). </vt:lpstr>
      <vt:lpstr>Response to False Teachers and Teachings</vt:lpstr>
      <vt:lpstr>Response to False Teachers and Teachings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Meet the needs of various church groups (5:1–6:10).</vt:lpstr>
      <vt:lpstr>Slides on  1 Timothy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Types of Elders</vt:lpstr>
      <vt:lpstr>Paul Called Luke's Gospel “Scripture” within 5 years!</vt:lpstr>
      <vt:lpstr>PowerPoint Presentation</vt:lpstr>
      <vt:lpstr>PowerPoint Presentation</vt:lpstr>
      <vt:lpstr>Slides on  1 Timothy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Don’t let the love of money ruin your spiritual life (6:11-21).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False Teachings</vt:lpstr>
      <vt:lpstr>$$ Money $$</vt:lpstr>
      <vt:lpstr>THE GOSPEL IS TO BE TOLD, NOT SOLD</vt:lpstr>
      <vt:lpstr>Godliness with Contentment</vt:lpstr>
      <vt:lpstr>Godliness with Contentment</vt:lpstr>
      <vt:lpstr>"Scripture" (6: NLT).</vt:lpstr>
      <vt:lpstr>Godliness with Contentment</vt:lpstr>
      <vt:lpstr>Main Idea</vt:lpstr>
      <vt:lpstr>What are God’s priorities for church order?</vt:lpstr>
      <vt:lpstr>I. Teach the Law accurately and recall God's grace to you   (Chapter 1).</vt:lpstr>
      <vt:lpstr>II. Require proper public worship led by godly leaders (Chs 2–3). </vt:lpstr>
      <vt:lpstr>III. Guard your personal life and doctrine closely (Chap. 4). </vt:lpstr>
      <vt:lpstr>IV. Meet the needs of various church groups (5:1–6:10).</vt:lpstr>
      <vt:lpstr>V. Don’t let the love of money ruin your spiritual life (6:11-21). </vt:lpstr>
      <vt:lpstr>Church Order</vt:lpstr>
      <vt:lpstr>Black</vt:lpstr>
      <vt:lpstr>NT Preaching  •  BibleStudyDownloads.org</vt:lpstr>
      <vt:lpstr>Leaders look out for the flock.</vt:lpstr>
      <vt:lpstr>The Shack</vt:lpstr>
      <vt:lpstr>The Shack</vt:lpstr>
      <vt:lpstr>The Shack</vt:lpstr>
      <vt:lpstr>Small Group Discussion</vt:lpstr>
      <vt:lpstr>How to have a constructive ministry</vt:lpstr>
      <vt:lpstr>Now Unto the King  (1 Tim 1:17)</vt:lpstr>
      <vt:lpstr>Black</vt:lpstr>
      <vt:lpstr>NT Survey link at BibleStudyDownloads.org</vt:lpstr>
    </vt:vector>
  </TitlesOfParts>
  <Company>Home-use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Timothy</dc:title>
  <dc:creator>Laura Tan</dc:creator>
  <cp:lastModifiedBy>Rick Griffith</cp:lastModifiedBy>
  <cp:revision>271</cp:revision>
  <cp:lastPrinted>2009-04-22T19:24:48Z</cp:lastPrinted>
  <dcterms:created xsi:type="dcterms:W3CDTF">2003-03-13T16:06:19Z</dcterms:created>
  <dcterms:modified xsi:type="dcterms:W3CDTF">2022-08-06T03:43:38Z</dcterms:modified>
</cp:coreProperties>
</file>